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06" r:id="rId3"/>
    <p:sldId id="285" r:id="rId4"/>
    <p:sldId id="286" r:id="rId5"/>
    <p:sldId id="261" r:id="rId6"/>
    <p:sldId id="264" r:id="rId7"/>
    <p:sldId id="265" r:id="rId8"/>
    <p:sldId id="267" r:id="rId9"/>
    <p:sldId id="287" r:id="rId10"/>
    <p:sldId id="288" r:id="rId11"/>
    <p:sldId id="304" r:id="rId12"/>
    <p:sldId id="289" r:id="rId13"/>
    <p:sldId id="290" r:id="rId14"/>
    <p:sldId id="291" r:id="rId15"/>
    <p:sldId id="305" r:id="rId16"/>
    <p:sldId id="293" r:id="rId17"/>
    <p:sldId id="272" r:id="rId18"/>
    <p:sldId id="294" r:id="rId19"/>
    <p:sldId id="295" r:id="rId20"/>
    <p:sldId id="274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8E8CF-358B-40DC-ACD6-8C9D5313578A}" type="datetimeFigureOut">
              <a:rPr lang="en-US"/>
              <a:pPr>
                <a:defRPr/>
              </a:pPr>
              <a:t>30/11/2024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90FC4-801D-4906-B9CC-26E711BFB4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16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BBFA-1BB0-473D-9548-4E748F8697DB}" type="datetimeFigureOut">
              <a:rPr lang="en-US"/>
              <a:pPr>
                <a:defRPr/>
              </a:pPr>
              <a:t>30/11/2024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5D8D1-9162-4072-80AF-795C5C46D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20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648CA-6E05-454F-9B77-F16EDF99F0D6}" type="datetimeFigureOut">
              <a:rPr lang="en-US"/>
              <a:pPr>
                <a:defRPr/>
              </a:pPr>
              <a:t>30/11/2024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C9A23-D2CE-4F2F-91C4-FB1354D83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34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2" y="2647949"/>
            <a:ext cx="4762500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2117" y="0"/>
            <a:ext cx="12194117" cy="685800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8" y="1730404"/>
            <a:ext cx="7531497" cy="1204307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3" y="2470925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5DC0C7-8EE8-4948-B3D2-30AD66071713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289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293889-78A4-40C7-BE39-3FBD26D7F616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038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2117" y="0"/>
            <a:ext cx="12194117" cy="685800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2" y="2647949"/>
            <a:ext cx="4762500" cy="421005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9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C26885A-40AA-4BFC-9F39-0600978656AF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234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D6E6DC-474C-460E-B56B-E2C1E7474896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81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4B9B56-9BD1-42D9-B5DA-7EC8A3362917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5571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EBE5A4-435B-4458-8CD2-6998BA7FBD6C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070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2DAEEFE-11C7-44F7-BB16-517273D8A841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359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2" y="2647949"/>
            <a:ext cx="4762500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1720851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5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41" y="2618914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4342"/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rgbClr val="434342"/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2D9FBF8-23D1-4F18-9EA6-E59AC3DD85D3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608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E0BE-BE83-4E03-87B2-D1464BD384D4}" type="datetimeFigureOut">
              <a:rPr lang="en-US"/>
              <a:pPr>
                <a:defRPr/>
              </a:pPr>
              <a:t>30/11/2024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45515-E77E-41C7-8867-3FEBDB9C29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87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2" y="2647949"/>
            <a:ext cx="4762500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" y="5048250"/>
            <a:ext cx="4762500" cy="1809751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5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3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43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B628D0-A83C-4A41-A44F-A290771EC97B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535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62733C2-32F8-46E2-A135-23DDAFFB7C1E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8817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467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4678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852F0D-E5EB-4484-959A-4CD26E1BF57E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621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cs typeface="Arial"/>
              <a:sym typeface="Arial"/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ADAEC8-CE71-431F-8300-ACBD7B4E4A7D}" type="slidenum">
              <a:rPr lang="vi-VN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877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cs typeface="Arial"/>
              <a:sym typeface="Arial"/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cs typeface="Arial"/>
              <a:sym typeface="Arial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610F375-55AC-4543-9EC6-899E61894C41}" type="slidenum">
              <a:rPr lang="vi-VN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56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4666-9FE5-4FD3-878B-F3201F867CC9}" type="datetimeFigureOut">
              <a:rPr lang="en-US"/>
              <a:pPr>
                <a:defRPr/>
              </a:pPr>
              <a:t>30/11/2024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3581B-784A-4FEF-855E-E166B612E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18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77BF-9EC3-463D-A088-7CC9D0D072B0}" type="datetimeFigureOut">
              <a:rPr lang="en-US"/>
              <a:pPr>
                <a:defRPr/>
              </a:pPr>
              <a:t>30/11/2024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3A63C-18F8-4DDD-BE77-8C1DBDC35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68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CCC2-306F-40B7-8DAB-83C8FF76BE68}" type="datetimeFigureOut">
              <a:rPr lang="en-US"/>
              <a:pPr>
                <a:defRPr/>
              </a:pPr>
              <a:t>30/11/2024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0A2D9-7BA7-43A8-BCE8-3978C12A89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49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8957-794C-4425-A3E2-35860BBDC3B5}" type="datetimeFigureOut">
              <a:rPr lang="en-US"/>
              <a:pPr>
                <a:defRPr/>
              </a:pPr>
              <a:t>30/11/2024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45081-96B0-44DF-A2BF-6D469814A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66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7FA4B-4F69-4571-AFF9-8A5C38EB0487}" type="datetimeFigureOut">
              <a:rPr lang="en-US"/>
              <a:pPr>
                <a:defRPr/>
              </a:pPr>
              <a:t>30/11/2024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C6A4C-3995-48F1-8308-B6ABBB576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34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8409-604E-4771-B63B-EB765EFEC91D}" type="datetimeFigureOut">
              <a:rPr lang="en-US"/>
              <a:pPr>
                <a:defRPr/>
              </a:pPr>
              <a:t>30/11/2024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9C990-A23E-4288-ABC4-FA7D85B1C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63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5FD9-6558-4F87-867A-6DCEC13F999D}" type="datetimeFigureOut">
              <a:rPr lang="en-US"/>
              <a:pPr>
                <a:defRPr/>
              </a:pPr>
              <a:t>30/11/2024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35169-3E55-4FCD-81A4-F3A71C06F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07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/>
              </a:defRPr>
            </a:lvl1pPr>
          </a:lstStyle>
          <a:p>
            <a:pPr>
              <a:defRPr/>
            </a:pPr>
            <a:fld id="{D9E9D0C5-32BA-4396-8577-0F562AB7A2FF}" type="datetimeFigureOut">
              <a:rPr lang="en-US"/>
              <a:pPr>
                <a:defRPr/>
              </a:pPr>
              <a:t>30/11/2024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CA94BC1-03A7-419C-BCF2-A6B6929F51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72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233" y="5049837"/>
            <a:ext cx="4766733" cy="180816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117" y="5049837"/>
            <a:ext cx="12194117" cy="180816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5" y="366714"/>
            <a:ext cx="10028767" cy="547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5" y="1100139"/>
            <a:ext cx="1002876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818" y="5868989"/>
            <a:ext cx="2901949" cy="201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533" y="6284914"/>
            <a:ext cx="6299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cap="all" spc="200" baseline="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4"/>
            <a:ext cx="670984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b="0" smtClean="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5E6B14D-BF41-4BE9-910E-09BA2B68D223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440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891" indent="-342891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4" indent="-173034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29" indent="-163509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23" indent="-163509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3034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3" indent="-173732" algn="l" defTabSz="914377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278" indent="-164588" algn="l" defTabSz="914377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872" indent="-164588" algn="l" defTabSz="914377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79" indent="-164588" algn="l" defTabSz="914377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8.bin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7.w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34.wmf"/><Relationship Id="rId9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41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1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6.bin"/><Relationship Id="rId7" Type="http://schemas.openxmlformats.org/officeDocument/2006/relationships/image" Target="../media/image43.wmf"/><Relationship Id="rId12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6.e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5.emf"/><Relationship Id="rId4" Type="http://schemas.openxmlformats.org/officeDocument/2006/relationships/image" Target="../media/image42.wmf"/><Relationship Id="rId9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45.bin"/><Relationship Id="rId18" Type="http://schemas.openxmlformats.org/officeDocument/2006/relationships/oleObject" Target="../embeddings/oleObject48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2.wmf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53.wmf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wmf"/><Relationship Id="rId11" Type="http://schemas.openxmlformats.org/officeDocument/2006/relationships/image" Target="../media/image58.wmf"/><Relationship Id="rId5" Type="http://schemas.openxmlformats.org/officeDocument/2006/relationships/oleObject" Target="../embeddings/oleObject50.bin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55.wmf"/><Relationship Id="rId9" Type="http://schemas.openxmlformats.org/officeDocument/2006/relationships/image" Target="../media/image5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70.wmf"/><Relationship Id="rId3" Type="http://schemas.openxmlformats.org/officeDocument/2006/relationships/oleObject" Target="../embeddings/oleObject60.bin"/><Relationship Id="rId21" Type="http://schemas.openxmlformats.org/officeDocument/2006/relationships/image" Target="../media/image65.png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9.wmf"/><Relationship Id="rId20" Type="http://schemas.openxmlformats.org/officeDocument/2006/relationships/image" Target="../media/image64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6.wmf"/><Relationship Id="rId11" Type="http://schemas.openxmlformats.org/officeDocument/2006/relationships/image" Target="../media/image61.png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4.bin"/><Relationship Id="rId23" Type="http://schemas.openxmlformats.org/officeDocument/2006/relationships/image" Target="../media/image71.wmf"/><Relationship Id="rId10" Type="http://schemas.openxmlformats.org/officeDocument/2006/relationships/image" Target="../media/image60.png"/><Relationship Id="rId19" Type="http://schemas.openxmlformats.org/officeDocument/2006/relationships/image" Target="../media/image63.png"/><Relationship Id="rId4" Type="http://schemas.openxmlformats.org/officeDocument/2006/relationships/image" Target="../media/image65.wmf"/><Relationship Id="rId9" Type="http://schemas.openxmlformats.org/officeDocument/2006/relationships/image" Target="../media/image67.wmf"/><Relationship Id="rId14" Type="http://schemas.openxmlformats.org/officeDocument/2006/relationships/image" Target="../media/image68.wmf"/><Relationship Id="rId22" Type="http://schemas.openxmlformats.org/officeDocument/2006/relationships/oleObject" Target="../embeddings/oleObject6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7.xml"/><Relationship Id="rId7" Type="http://schemas.openxmlformats.org/officeDocument/2006/relationships/slide" Target="slide24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image" Target="../media/image80.jpg"/><Relationship Id="rId4" Type="http://schemas.openxmlformats.org/officeDocument/2006/relationships/image" Target="../media/image79.png"/><Relationship Id="rId9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3.bin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slide" Target="slide22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85.wmf"/><Relationship Id="rId5" Type="http://schemas.openxmlformats.org/officeDocument/2006/relationships/image" Target="../media/image86.png"/><Relationship Id="rId10" Type="http://schemas.openxmlformats.org/officeDocument/2006/relationships/oleObject" Target="../embeddings/oleObject76.bin"/><Relationship Id="rId4" Type="http://schemas.openxmlformats.org/officeDocument/2006/relationships/slide" Target="slide16.xml"/><Relationship Id="rId9" Type="http://schemas.openxmlformats.org/officeDocument/2006/relationships/image" Target="../media/image8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image" Target="../media/image90.wmf"/><Relationship Id="rId3" Type="http://schemas.openxmlformats.org/officeDocument/2006/relationships/slide" Target="slide22.xml"/><Relationship Id="rId7" Type="http://schemas.openxmlformats.org/officeDocument/2006/relationships/oleObject" Target="../embeddings/oleObject78.bin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7.wmf"/><Relationship Id="rId11" Type="http://schemas.openxmlformats.org/officeDocument/2006/relationships/image" Target="../media/image89.wmf"/><Relationship Id="rId5" Type="http://schemas.openxmlformats.org/officeDocument/2006/relationships/oleObject" Target="../embeddings/oleObject77.bin"/><Relationship Id="rId10" Type="http://schemas.openxmlformats.org/officeDocument/2006/relationships/oleObject" Target="../embeddings/oleObject79.bin"/><Relationship Id="rId4" Type="http://schemas.openxmlformats.org/officeDocument/2006/relationships/slide" Target="slide16.xml"/><Relationship Id="rId9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slide" Target="slide22.xml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81.bin"/><Relationship Id="rId4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6.png"/><Relationship Id="rId4" Type="http://schemas.openxmlformats.org/officeDocument/2006/relationships/image" Target="../media/image30.wmf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435" y="366714"/>
            <a:ext cx="10028767" cy="852487"/>
          </a:xfrm>
        </p:spPr>
        <p:txBody>
          <a:bodyPr/>
          <a:lstStyle/>
          <a:p>
            <a:pPr algn="ctr" defTabSz="914377">
              <a:tabLst>
                <a:tab pos="1390616" algn="l"/>
              </a:tabLst>
            </a:pP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LÝ SƠN</a:t>
            </a:r>
            <a:b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AN HẢI</a:t>
            </a:r>
            <a:b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</a:t>
            </a: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 </a:t>
            </a: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</a:t>
            </a: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 </a:t>
            </a: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</a:t>
            </a:r>
            <a:r>
              <a:rPr lang="en-US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/>
            </a:r>
            <a:br>
              <a:rPr lang="en-US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</a:br>
            <a:endParaRPr lang="en-US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9210" y="1325625"/>
            <a:ext cx="6422592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CHÀO MỪNG CÁC EM ĐẾN 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VỚI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TIẾT HỌC HÔM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NAY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-130655" y="0"/>
            <a:ext cx="12482945" cy="6842125"/>
            <a:chOff x="1481" y="972"/>
            <a:chExt cx="9366" cy="1481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606" y="1070"/>
              <a:ext cx="9074" cy="14570"/>
            </a:xfrm>
            <a:prstGeom prst="rect">
              <a:avLst/>
            </a:prstGeom>
            <a:noFill/>
            <a:ln w="76200" cmpd="tri">
              <a:solidFill>
                <a:srgbClr val="0000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C0C0C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</a:extLst>
          </p:spPr>
          <p:txBody>
            <a:bodyPr lIns="0" tIns="47625" rIns="0" bIns="47625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" name="Group 4"/>
            <p:cNvGrpSpPr>
              <a:grpSpLocks/>
            </p:cNvGrpSpPr>
            <p:nvPr/>
          </p:nvGrpSpPr>
          <p:grpSpPr bwMode="auto">
            <a:xfrm rot="10800000">
              <a:off x="1481" y="972"/>
              <a:ext cx="2798" cy="2788"/>
              <a:chOff x="8573" y="13497"/>
              <a:chExt cx="2514" cy="2416"/>
            </a:xfrm>
          </p:grpSpPr>
          <p:sp>
            <p:nvSpPr>
              <p:cNvPr id="93" name="Freeform 6"/>
              <p:cNvSpPr>
                <a:spLocks/>
              </p:cNvSpPr>
              <p:nvPr/>
            </p:nvSpPr>
            <p:spPr bwMode="auto">
              <a:xfrm>
                <a:off x="10722" y="15872"/>
                <a:ext cx="161" cy="41"/>
              </a:xfrm>
              <a:custGeom>
                <a:avLst/>
                <a:gdLst>
                  <a:gd name="T0" fmla="*/ 0 w 161"/>
                  <a:gd name="T1" fmla="*/ 8 h 41"/>
                  <a:gd name="T2" fmla="*/ 8 w 161"/>
                  <a:gd name="T3" fmla="*/ 0 h 41"/>
                  <a:gd name="T4" fmla="*/ 8 w 161"/>
                  <a:gd name="T5" fmla="*/ 0 h 41"/>
                  <a:gd name="T6" fmla="*/ 25 w 161"/>
                  <a:gd name="T7" fmla="*/ 8 h 41"/>
                  <a:gd name="T8" fmla="*/ 59 w 161"/>
                  <a:gd name="T9" fmla="*/ 17 h 41"/>
                  <a:gd name="T10" fmla="*/ 85 w 161"/>
                  <a:gd name="T11" fmla="*/ 25 h 41"/>
                  <a:gd name="T12" fmla="*/ 119 w 161"/>
                  <a:gd name="T13" fmla="*/ 25 h 41"/>
                  <a:gd name="T14" fmla="*/ 153 w 161"/>
                  <a:gd name="T15" fmla="*/ 17 h 41"/>
                  <a:gd name="T16" fmla="*/ 161 w 161"/>
                  <a:gd name="T17" fmla="*/ 25 h 41"/>
                  <a:gd name="T18" fmla="*/ 144 w 161"/>
                  <a:gd name="T19" fmla="*/ 33 h 41"/>
                  <a:gd name="T20" fmla="*/ 119 w 161"/>
                  <a:gd name="T21" fmla="*/ 41 h 41"/>
                  <a:gd name="T22" fmla="*/ 93 w 161"/>
                  <a:gd name="T23" fmla="*/ 41 h 41"/>
                  <a:gd name="T24" fmla="*/ 68 w 161"/>
                  <a:gd name="T25" fmla="*/ 33 h 41"/>
                  <a:gd name="T26" fmla="*/ 34 w 161"/>
                  <a:gd name="T27" fmla="*/ 25 h 41"/>
                  <a:gd name="T28" fmla="*/ 0 w 161"/>
                  <a:gd name="T29" fmla="*/ 8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1" h="41">
                    <a:moveTo>
                      <a:pt x="0" y="8"/>
                    </a:moveTo>
                    <a:lnTo>
                      <a:pt x="8" y="0"/>
                    </a:lnTo>
                    <a:lnTo>
                      <a:pt x="25" y="8"/>
                    </a:lnTo>
                    <a:lnTo>
                      <a:pt x="59" y="17"/>
                    </a:lnTo>
                    <a:lnTo>
                      <a:pt x="85" y="25"/>
                    </a:lnTo>
                    <a:lnTo>
                      <a:pt x="119" y="25"/>
                    </a:lnTo>
                    <a:lnTo>
                      <a:pt x="153" y="17"/>
                    </a:lnTo>
                    <a:lnTo>
                      <a:pt x="161" y="25"/>
                    </a:lnTo>
                    <a:lnTo>
                      <a:pt x="144" y="33"/>
                    </a:lnTo>
                    <a:lnTo>
                      <a:pt x="119" y="41"/>
                    </a:lnTo>
                    <a:lnTo>
                      <a:pt x="93" y="41"/>
                    </a:lnTo>
                    <a:lnTo>
                      <a:pt x="68" y="33"/>
                    </a:lnTo>
                    <a:lnTo>
                      <a:pt x="34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" name="Freeform 7"/>
              <p:cNvSpPr>
                <a:spLocks/>
              </p:cNvSpPr>
              <p:nvPr/>
            </p:nvSpPr>
            <p:spPr bwMode="auto">
              <a:xfrm>
                <a:off x="10815" y="15649"/>
                <a:ext cx="264" cy="248"/>
              </a:xfrm>
              <a:custGeom>
                <a:avLst/>
                <a:gdLst>
                  <a:gd name="T0" fmla="*/ 17 w 264"/>
                  <a:gd name="T1" fmla="*/ 165 h 248"/>
                  <a:gd name="T2" fmla="*/ 9 w 264"/>
                  <a:gd name="T3" fmla="*/ 141 h 248"/>
                  <a:gd name="T4" fmla="*/ 9 w 264"/>
                  <a:gd name="T5" fmla="*/ 124 h 248"/>
                  <a:gd name="T6" fmla="*/ 0 w 264"/>
                  <a:gd name="T7" fmla="*/ 75 h 248"/>
                  <a:gd name="T8" fmla="*/ 0 w 264"/>
                  <a:gd name="T9" fmla="*/ 66 h 248"/>
                  <a:gd name="T10" fmla="*/ 9 w 264"/>
                  <a:gd name="T11" fmla="*/ 75 h 248"/>
                  <a:gd name="T12" fmla="*/ 17 w 264"/>
                  <a:gd name="T13" fmla="*/ 116 h 248"/>
                  <a:gd name="T14" fmla="*/ 34 w 264"/>
                  <a:gd name="T15" fmla="*/ 149 h 248"/>
                  <a:gd name="T16" fmla="*/ 51 w 264"/>
                  <a:gd name="T17" fmla="*/ 182 h 248"/>
                  <a:gd name="T18" fmla="*/ 68 w 264"/>
                  <a:gd name="T19" fmla="*/ 190 h 248"/>
                  <a:gd name="T20" fmla="*/ 85 w 264"/>
                  <a:gd name="T21" fmla="*/ 207 h 248"/>
                  <a:gd name="T22" fmla="*/ 111 w 264"/>
                  <a:gd name="T23" fmla="*/ 223 h 248"/>
                  <a:gd name="T24" fmla="*/ 145 w 264"/>
                  <a:gd name="T25" fmla="*/ 231 h 248"/>
                  <a:gd name="T26" fmla="*/ 213 w 264"/>
                  <a:gd name="T27" fmla="*/ 240 h 248"/>
                  <a:gd name="T28" fmla="*/ 238 w 264"/>
                  <a:gd name="T29" fmla="*/ 231 h 248"/>
                  <a:gd name="T30" fmla="*/ 247 w 264"/>
                  <a:gd name="T31" fmla="*/ 231 h 248"/>
                  <a:gd name="T32" fmla="*/ 255 w 264"/>
                  <a:gd name="T33" fmla="*/ 223 h 248"/>
                  <a:gd name="T34" fmla="*/ 255 w 264"/>
                  <a:gd name="T35" fmla="*/ 190 h 248"/>
                  <a:gd name="T36" fmla="*/ 247 w 264"/>
                  <a:gd name="T37" fmla="*/ 165 h 248"/>
                  <a:gd name="T38" fmla="*/ 247 w 264"/>
                  <a:gd name="T39" fmla="*/ 141 h 248"/>
                  <a:gd name="T40" fmla="*/ 238 w 264"/>
                  <a:gd name="T41" fmla="*/ 108 h 248"/>
                  <a:gd name="T42" fmla="*/ 221 w 264"/>
                  <a:gd name="T43" fmla="*/ 83 h 248"/>
                  <a:gd name="T44" fmla="*/ 204 w 264"/>
                  <a:gd name="T45" fmla="*/ 66 h 248"/>
                  <a:gd name="T46" fmla="*/ 179 w 264"/>
                  <a:gd name="T47" fmla="*/ 42 h 248"/>
                  <a:gd name="T48" fmla="*/ 153 w 264"/>
                  <a:gd name="T49" fmla="*/ 25 h 248"/>
                  <a:gd name="T50" fmla="*/ 136 w 264"/>
                  <a:gd name="T51" fmla="*/ 17 h 248"/>
                  <a:gd name="T52" fmla="*/ 119 w 264"/>
                  <a:gd name="T53" fmla="*/ 9 h 248"/>
                  <a:gd name="T54" fmla="*/ 94 w 264"/>
                  <a:gd name="T55" fmla="*/ 9 h 248"/>
                  <a:gd name="T56" fmla="*/ 77 w 264"/>
                  <a:gd name="T57" fmla="*/ 0 h 248"/>
                  <a:gd name="T58" fmla="*/ 85 w 264"/>
                  <a:gd name="T59" fmla="*/ 0 h 248"/>
                  <a:gd name="T60" fmla="*/ 119 w 264"/>
                  <a:gd name="T61" fmla="*/ 0 h 248"/>
                  <a:gd name="T62" fmla="*/ 153 w 264"/>
                  <a:gd name="T63" fmla="*/ 9 h 248"/>
                  <a:gd name="T64" fmla="*/ 179 w 264"/>
                  <a:gd name="T65" fmla="*/ 25 h 248"/>
                  <a:gd name="T66" fmla="*/ 213 w 264"/>
                  <a:gd name="T67" fmla="*/ 42 h 248"/>
                  <a:gd name="T68" fmla="*/ 230 w 264"/>
                  <a:gd name="T69" fmla="*/ 66 h 248"/>
                  <a:gd name="T70" fmla="*/ 247 w 264"/>
                  <a:gd name="T71" fmla="*/ 91 h 248"/>
                  <a:gd name="T72" fmla="*/ 255 w 264"/>
                  <a:gd name="T73" fmla="*/ 116 h 248"/>
                  <a:gd name="T74" fmla="*/ 264 w 264"/>
                  <a:gd name="T75" fmla="*/ 141 h 248"/>
                  <a:gd name="T76" fmla="*/ 264 w 264"/>
                  <a:gd name="T77" fmla="*/ 190 h 248"/>
                  <a:gd name="T78" fmla="*/ 255 w 264"/>
                  <a:gd name="T79" fmla="*/ 248 h 248"/>
                  <a:gd name="T80" fmla="*/ 221 w 264"/>
                  <a:gd name="T81" fmla="*/ 248 h 248"/>
                  <a:gd name="T82" fmla="*/ 196 w 264"/>
                  <a:gd name="T83" fmla="*/ 248 h 248"/>
                  <a:gd name="T84" fmla="*/ 153 w 264"/>
                  <a:gd name="T85" fmla="*/ 248 h 248"/>
                  <a:gd name="T86" fmla="*/ 128 w 264"/>
                  <a:gd name="T87" fmla="*/ 240 h 248"/>
                  <a:gd name="T88" fmla="*/ 94 w 264"/>
                  <a:gd name="T89" fmla="*/ 231 h 248"/>
                  <a:gd name="T90" fmla="*/ 68 w 264"/>
                  <a:gd name="T91" fmla="*/ 215 h 248"/>
                  <a:gd name="T92" fmla="*/ 43 w 264"/>
                  <a:gd name="T93" fmla="*/ 190 h 248"/>
                  <a:gd name="T94" fmla="*/ 17 w 264"/>
                  <a:gd name="T95" fmla="*/ 165 h 2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64" h="248">
                    <a:moveTo>
                      <a:pt x="17" y="165"/>
                    </a:moveTo>
                    <a:lnTo>
                      <a:pt x="9" y="141"/>
                    </a:lnTo>
                    <a:lnTo>
                      <a:pt x="9" y="124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17" y="116"/>
                    </a:lnTo>
                    <a:lnTo>
                      <a:pt x="34" y="149"/>
                    </a:lnTo>
                    <a:lnTo>
                      <a:pt x="51" y="182"/>
                    </a:lnTo>
                    <a:lnTo>
                      <a:pt x="68" y="190"/>
                    </a:lnTo>
                    <a:lnTo>
                      <a:pt x="85" y="207"/>
                    </a:lnTo>
                    <a:lnTo>
                      <a:pt x="111" y="223"/>
                    </a:lnTo>
                    <a:lnTo>
                      <a:pt x="145" y="231"/>
                    </a:lnTo>
                    <a:lnTo>
                      <a:pt x="213" y="240"/>
                    </a:lnTo>
                    <a:lnTo>
                      <a:pt x="238" y="231"/>
                    </a:lnTo>
                    <a:lnTo>
                      <a:pt x="247" y="231"/>
                    </a:lnTo>
                    <a:lnTo>
                      <a:pt x="255" y="223"/>
                    </a:lnTo>
                    <a:lnTo>
                      <a:pt x="255" y="190"/>
                    </a:lnTo>
                    <a:lnTo>
                      <a:pt x="247" y="165"/>
                    </a:lnTo>
                    <a:lnTo>
                      <a:pt x="247" y="141"/>
                    </a:lnTo>
                    <a:lnTo>
                      <a:pt x="238" y="108"/>
                    </a:lnTo>
                    <a:lnTo>
                      <a:pt x="221" y="83"/>
                    </a:lnTo>
                    <a:lnTo>
                      <a:pt x="204" y="66"/>
                    </a:lnTo>
                    <a:lnTo>
                      <a:pt x="179" y="42"/>
                    </a:lnTo>
                    <a:lnTo>
                      <a:pt x="153" y="25"/>
                    </a:lnTo>
                    <a:lnTo>
                      <a:pt x="136" y="17"/>
                    </a:lnTo>
                    <a:lnTo>
                      <a:pt x="119" y="9"/>
                    </a:lnTo>
                    <a:lnTo>
                      <a:pt x="94" y="9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53" y="9"/>
                    </a:lnTo>
                    <a:lnTo>
                      <a:pt x="179" y="25"/>
                    </a:lnTo>
                    <a:lnTo>
                      <a:pt x="213" y="42"/>
                    </a:lnTo>
                    <a:lnTo>
                      <a:pt x="230" y="66"/>
                    </a:lnTo>
                    <a:lnTo>
                      <a:pt x="247" y="91"/>
                    </a:lnTo>
                    <a:lnTo>
                      <a:pt x="255" y="116"/>
                    </a:lnTo>
                    <a:lnTo>
                      <a:pt x="264" y="141"/>
                    </a:lnTo>
                    <a:lnTo>
                      <a:pt x="264" y="190"/>
                    </a:lnTo>
                    <a:lnTo>
                      <a:pt x="255" y="248"/>
                    </a:lnTo>
                    <a:lnTo>
                      <a:pt x="221" y="248"/>
                    </a:lnTo>
                    <a:lnTo>
                      <a:pt x="196" y="248"/>
                    </a:lnTo>
                    <a:lnTo>
                      <a:pt x="153" y="248"/>
                    </a:lnTo>
                    <a:lnTo>
                      <a:pt x="128" y="240"/>
                    </a:lnTo>
                    <a:lnTo>
                      <a:pt x="94" y="231"/>
                    </a:lnTo>
                    <a:lnTo>
                      <a:pt x="68" y="215"/>
                    </a:lnTo>
                    <a:lnTo>
                      <a:pt x="43" y="190"/>
                    </a:lnTo>
                    <a:lnTo>
                      <a:pt x="17" y="165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5" name="Freeform 8"/>
              <p:cNvSpPr>
                <a:spLocks/>
              </p:cNvSpPr>
              <p:nvPr/>
            </p:nvSpPr>
            <p:spPr bwMode="auto">
              <a:xfrm>
                <a:off x="8726" y="15674"/>
                <a:ext cx="272" cy="215"/>
              </a:xfrm>
              <a:custGeom>
                <a:avLst/>
                <a:gdLst>
                  <a:gd name="T0" fmla="*/ 51 w 272"/>
                  <a:gd name="T1" fmla="*/ 182 h 215"/>
                  <a:gd name="T2" fmla="*/ 8 w 272"/>
                  <a:gd name="T3" fmla="*/ 165 h 215"/>
                  <a:gd name="T4" fmla="*/ 25 w 272"/>
                  <a:gd name="T5" fmla="*/ 132 h 215"/>
                  <a:gd name="T6" fmla="*/ 51 w 272"/>
                  <a:gd name="T7" fmla="*/ 107 h 215"/>
                  <a:gd name="T8" fmla="*/ 25 w 272"/>
                  <a:gd name="T9" fmla="*/ 74 h 215"/>
                  <a:gd name="T10" fmla="*/ 8 w 272"/>
                  <a:gd name="T11" fmla="*/ 41 h 215"/>
                  <a:gd name="T12" fmla="*/ 42 w 272"/>
                  <a:gd name="T13" fmla="*/ 25 h 215"/>
                  <a:gd name="T14" fmla="*/ 102 w 272"/>
                  <a:gd name="T15" fmla="*/ 17 h 215"/>
                  <a:gd name="T16" fmla="*/ 195 w 272"/>
                  <a:gd name="T17" fmla="*/ 25 h 215"/>
                  <a:gd name="T18" fmla="*/ 263 w 272"/>
                  <a:gd name="T19" fmla="*/ 0 h 215"/>
                  <a:gd name="T20" fmla="*/ 255 w 272"/>
                  <a:gd name="T21" fmla="*/ 17 h 215"/>
                  <a:gd name="T22" fmla="*/ 238 w 272"/>
                  <a:gd name="T23" fmla="*/ 25 h 215"/>
                  <a:gd name="T24" fmla="*/ 238 w 272"/>
                  <a:gd name="T25" fmla="*/ 41 h 215"/>
                  <a:gd name="T26" fmla="*/ 238 w 272"/>
                  <a:gd name="T27" fmla="*/ 50 h 215"/>
                  <a:gd name="T28" fmla="*/ 212 w 272"/>
                  <a:gd name="T29" fmla="*/ 33 h 215"/>
                  <a:gd name="T30" fmla="*/ 187 w 272"/>
                  <a:gd name="T31" fmla="*/ 33 h 215"/>
                  <a:gd name="T32" fmla="*/ 204 w 272"/>
                  <a:gd name="T33" fmla="*/ 50 h 215"/>
                  <a:gd name="T34" fmla="*/ 221 w 272"/>
                  <a:gd name="T35" fmla="*/ 74 h 215"/>
                  <a:gd name="T36" fmla="*/ 195 w 272"/>
                  <a:gd name="T37" fmla="*/ 74 h 215"/>
                  <a:gd name="T38" fmla="*/ 153 w 272"/>
                  <a:gd name="T39" fmla="*/ 41 h 215"/>
                  <a:gd name="T40" fmla="*/ 127 w 272"/>
                  <a:gd name="T41" fmla="*/ 41 h 215"/>
                  <a:gd name="T42" fmla="*/ 144 w 272"/>
                  <a:gd name="T43" fmla="*/ 58 h 215"/>
                  <a:gd name="T44" fmla="*/ 170 w 272"/>
                  <a:gd name="T45" fmla="*/ 83 h 215"/>
                  <a:gd name="T46" fmla="*/ 85 w 272"/>
                  <a:gd name="T47" fmla="*/ 41 h 215"/>
                  <a:gd name="T48" fmla="*/ 51 w 272"/>
                  <a:gd name="T49" fmla="*/ 33 h 215"/>
                  <a:gd name="T50" fmla="*/ 51 w 272"/>
                  <a:gd name="T51" fmla="*/ 50 h 215"/>
                  <a:gd name="T52" fmla="*/ 68 w 272"/>
                  <a:gd name="T53" fmla="*/ 50 h 215"/>
                  <a:gd name="T54" fmla="*/ 110 w 272"/>
                  <a:gd name="T55" fmla="*/ 66 h 215"/>
                  <a:gd name="T56" fmla="*/ 127 w 272"/>
                  <a:gd name="T57" fmla="*/ 99 h 215"/>
                  <a:gd name="T58" fmla="*/ 110 w 272"/>
                  <a:gd name="T59" fmla="*/ 91 h 215"/>
                  <a:gd name="T60" fmla="*/ 85 w 272"/>
                  <a:gd name="T61" fmla="*/ 74 h 215"/>
                  <a:gd name="T62" fmla="*/ 59 w 272"/>
                  <a:gd name="T63" fmla="*/ 99 h 215"/>
                  <a:gd name="T64" fmla="*/ 59 w 272"/>
                  <a:gd name="T65" fmla="*/ 132 h 215"/>
                  <a:gd name="T66" fmla="*/ 93 w 272"/>
                  <a:gd name="T67" fmla="*/ 132 h 215"/>
                  <a:gd name="T68" fmla="*/ 127 w 272"/>
                  <a:gd name="T69" fmla="*/ 116 h 215"/>
                  <a:gd name="T70" fmla="*/ 127 w 272"/>
                  <a:gd name="T71" fmla="*/ 132 h 215"/>
                  <a:gd name="T72" fmla="*/ 51 w 272"/>
                  <a:gd name="T73" fmla="*/ 157 h 215"/>
                  <a:gd name="T74" fmla="*/ 42 w 272"/>
                  <a:gd name="T75" fmla="*/ 173 h 215"/>
                  <a:gd name="T76" fmla="*/ 85 w 272"/>
                  <a:gd name="T77" fmla="*/ 173 h 215"/>
                  <a:gd name="T78" fmla="*/ 144 w 272"/>
                  <a:gd name="T79" fmla="*/ 140 h 215"/>
                  <a:gd name="T80" fmla="*/ 187 w 272"/>
                  <a:gd name="T81" fmla="*/ 124 h 215"/>
                  <a:gd name="T82" fmla="*/ 170 w 272"/>
                  <a:gd name="T83" fmla="*/ 140 h 215"/>
                  <a:gd name="T84" fmla="*/ 144 w 272"/>
                  <a:gd name="T85" fmla="*/ 157 h 215"/>
                  <a:gd name="T86" fmla="*/ 153 w 272"/>
                  <a:gd name="T87" fmla="*/ 165 h 215"/>
                  <a:gd name="T88" fmla="*/ 212 w 272"/>
                  <a:gd name="T89" fmla="*/ 124 h 215"/>
                  <a:gd name="T90" fmla="*/ 229 w 272"/>
                  <a:gd name="T91" fmla="*/ 132 h 215"/>
                  <a:gd name="T92" fmla="*/ 212 w 272"/>
                  <a:gd name="T93" fmla="*/ 149 h 215"/>
                  <a:gd name="T94" fmla="*/ 204 w 272"/>
                  <a:gd name="T95" fmla="*/ 173 h 215"/>
                  <a:gd name="T96" fmla="*/ 238 w 272"/>
                  <a:gd name="T97" fmla="*/ 157 h 215"/>
                  <a:gd name="T98" fmla="*/ 229 w 272"/>
                  <a:gd name="T99" fmla="*/ 182 h 215"/>
                  <a:gd name="T100" fmla="*/ 255 w 272"/>
                  <a:gd name="T101" fmla="*/ 190 h 215"/>
                  <a:gd name="T102" fmla="*/ 272 w 272"/>
                  <a:gd name="T103" fmla="*/ 206 h 215"/>
                  <a:gd name="T104" fmla="*/ 263 w 272"/>
                  <a:gd name="T105" fmla="*/ 215 h 215"/>
                  <a:gd name="T106" fmla="*/ 221 w 272"/>
                  <a:gd name="T107" fmla="*/ 182 h 215"/>
                  <a:gd name="T108" fmla="*/ 170 w 272"/>
                  <a:gd name="T109" fmla="*/ 173 h 215"/>
                  <a:gd name="T110" fmla="*/ 68 w 272"/>
                  <a:gd name="T111" fmla="*/ 182 h 2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2" h="215">
                    <a:moveTo>
                      <a:pt x="68" y="182"/>
                    </a:moveTo>
                    <a:lnTo>
                      <a:pt x="51" y="182"/>
                    </a:lnTo>
                    <a:lnTo>
                      <a:pt x="25" y="182"/>
                    </a:lnTo>
                    <a:lnTo>
                      <a:pt x="8" y="165"/>
                    </a:lnTo>
                    <a:lnTo>
                      <a:pt x="0" y="149"/>
                    </a:lnTo>
                    <a:lnTo>
                      <a:pt x="25" y="132"/>
                    </a:lnTo>
                    <a:lnTo>
                      <a:pt x="42" y="124"/>
                    </a:lnTo>
                    <a:lnTo>
                      <a:pt x="51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58"/>
                    </a:lnTo>
                    <a:lnTo>
                      <a:pt x="8" y="41"/>
                    </a:lnTo>
                    <a:lnTo>
                      <a:pt x="17" y="33"/>
                    </a:lnTo>
                    <a:lnTo>
                      <a:pt x="42" y="25"/>
                    </a:lnTo>
                    <a:lnTo>
                      <a:pt x="76" y="17"/>
                    </a:lnTo>
                    <a:lnTo>
                      <a:pt x="102" y="17"/>
                    </a:lnTo>
                    <a:lnTo>
                      <a:pt x="161" y="25"/>
                    </a:lnTo>
                    <a:lnTo>
                      <a:pt x="195" y="25"/>
                    </a:lnTo>
                    <a:lnTo>
                      <a:pt x="221" y="17"/>
                    </a:lnTo>
                    <a:lnTo>
                      <a:pt x="263" y="0"/>
                    </a:lnTo>
                    <a:lnTo>
                      <a:pt x="263" y="8"/>
                    </a:lnTo>
                    <a:lnTo>
                      <a:pt x="255" y="17"/>
                    </a:lnTo>
                    <a:lnTo>
                      <a:pt x="238" y="17"/>
                    </a:lnTo>
                    <a:lnTo>
                      <a:pt x="238" y="25"/>
                    </a:lnTo>
                    <a:lnTo>
                      <a:pt x="229" y="25"/>
                    </a:lnTo>
                    <a:lnTo>
                      <a:pt x="238" y="41"/>
                    </a:lnTo>
                    <a:lnTo>
                      <a:pt x="238" y="50"/>
                    </a:lnTo>
                    <a:lnTo>
                      <a:pt x="221" y="41"/>
                    </a:lnTo>
                    <a:lnTo>
                      <a:pt x="212" y="33"/>
                    </a:lnTo>
                    <a:lnTo>
                      <a:pt x="195" y="33"/>
                    </a:lnTo>
                    <a:lnTo>
                      <a:pt x="187" y="33"/>
                    </a:lnTo>
                    <a:lnTo>
                      <a:pt x="204" y="50"/>
                    </a:lnTo>
                    <a:lnTo>
                      <a:pt x="212" y="66"/>
                    </a:lnTo>
                    <a:lnTo>
                      <a:pt x="221" y="74"/>
                    </a:lnTo>
                    <a:lnTo>
                      <a:pt x="212" y="74"/>
                    </a:lnTo>
                    <a:lnTo>
                      <a:pt x="195" y="74"/>
                    </a:lnTo>
                    <a:lnTo>
                      <a:pt x="178" y="58"/>
                    </a:lnTo>
                    <a:lnTo>
                      <a:pt x="153" y="41"/>
                    </a:lnTo>
                    <a:lnTo>
                      <a:pt x="144" y="41"/>
                    </a:lnTo>
                    <a:lnTo>
                      <a:pt x="127" y="41"/>
                    </a:lnTo>
                    <a:lnTo>
                      <a:pt x="136" y="50"/>
                    </a:lnTo>
                    <a:lnTo>
                      <a:pt x="144" y="58"/>
                    </a:lnTo>
                    <a:lnTo>
                      <a:pt x="170" y="74"/>
                    </a:lnTo>
                    <a:lnTo>
                      <a:pt x="170" y="83"/>
                    </a:lnTo>
                    <a:lnTo>
                      <a:pt x="119" y="50"/>
                    </a:lnTo>
                    <a:lnTo>
                      <a:pt x="85" y="41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51" y="50"/>
                    </a:lnTo>
                    <a:lnTo>
                      <a:pt x="59" y="50"/>
                    </a:lnTo>
                    <a:lnTo>
                      <a:pt x="68" y="50"/>
                    </a:lnTo>
                    <a:lnTo>
                      <a:pt x="76" y="58"/>
                    </a:lnTo>
                    <a:lnTo>
                      <a:pt x="110" y="66"/>
                    </a:lnTo>
                    <a:lnTo>
                      <a:pt x="136" y="99"/>
                    </a:lnTo>
                    <a:lnTo>
                      <a:pt x="127" y="99"/>
                    </a:lnTo>
                    <a:lnTo>
                      <a:pt x="110" y="91"/>
                    </a:lnTo>
                    <a:lnTo>
                      <a:pt x="102" y="83"/>
                    </a:lnTo>
                    <a:lnTo>
                      <a:pt x="85" y="74"/>
                    </a:lnTo>
                    <a:lnTo>
                      <a:pt x="68" y="83"/>
                    </a:lnTo>
                    <a:lnTo>
                      <a:pt x="59" y="99"/>
                    </a:lnTo>
                    <a:lnTo>
                      <a:pt x="59" y="116"/>
                    </a:lnTo>
                    <a:lnTo>
                      <a:pt x="59" y="132"/>
                    </a:lnTo>
                    <a:lnTo>
                      <a:pt x="76" y="140"/>
                    </a:lnTo>
                    <a:lnTo>
                      <a:pt x="93" y="132"/>
                    </a:lnTo>
                    <a:lnTo>
                      <a:pt x="119" y="116"/>
                    </a:lnTo>
                    <a:lnTo>
                      <a:pt x="127" y="116"/>
                    </a:lnTo>
                    <a:lnTo>
                      <a:pt x="144" y="116"/>
                    </a:lnTo>
                    <a:lnTo>
                      <a:pt x="127" y="132"/>
                    </a:lnTo>
                    <a:lnTo>
                      <a:pt x="102" y="149"/>
                    </a:lnTo>
                    <a:lnTo>
                      <a:pt x="51" y="157"/>
                    </a:lnTo>
                    <a:lnTo>
                      <a:pt x="42" y="165"/>
                    </a:lnTo>
                    <a:lnTo>
                      <a:pt x="42" y="173"/>
                    </a:lnTo>
                    <a:lnTo>
                      <a:pt x="59" y="173"/>
                    </a:lnTo>
                    <a:lnTo>
                      <a:pt x="85" y="173"/>
                    </a:lnTo>
                    <a:lnTo>
                      <a:pt x="119" y="157"/>
                    </a:lnTo>
                    <a:lnTo>
                      <a:pt x="144" y="140"/>
                    </a:lnTo>
                    <a:lnTo>
                      <a:pt x="178" y="116"/>
                    </a:lnTo>
                    <a:lnTo>
                      <a:pt x="187" y="124"/>
                    </a:lnTo>
                    <a:lnTo>
                      <a:pt x="178" y="132"/>
                    </a:lnTo>
                    <a:lnTo>
                      <a:pt x="170" y="140"/>
                    </a:lnTo>
                    <a:lnTo>
                      <a:pt x="153" y="149"/>
                    </a:lnTo>
                    <a:lnTo>
                      <a:pt x="144" y="157"/>
                    </a:lnTo>
                    <a:lnTo>
                      <a:pt x="144" y="165"/>
                    </a:lnTo>
                    <a:lnTo>
                      <a:pt x="153" y="165"/>
                    </a:lnTo>
                    <a:lnTo>
                      <a:pt x="187" y="149"/>
                    </a:lnTo>
                    <a:lnTo>
                      <a:pt x="212" y="124"/>
                    </a:lnTo>
                    <a:lnTo>
                      <a:pt x="221" y="124"/>
                    </a:lnTo>
                    <a:lnTo>
                      <a:pt x="229" y="132"/>
                    </a:lnTo>
                    <a:lnTo>
                      <a:pt x="221" y="140"/>
                    </a:lnTo>
                    <a:lnTo>
                      <a:pt x="212" y="149"/>
                    </a:lnTo>
                    <a:lnTo>
                      <a:pt x="195" y="157"/>
                    </a:lnTo>
                    <a:lnTo>
                      <a:pt x="204" y="173"/>
                    </a:lnTo>
                    <a:lnTo>
                      <a:pt x="221" y="165"/>
                    </a:lnTo>
                    <a:lnTo>
                      <a:pt x="238" y="157"/>
                    </a:lnTo>
                    <a:lnTo>
                      <a:pt x="255" y="157"/>
                    </a:lnTo>
                    <a:lnTo>
                      <a:pt x="229" y="182"/>
                    </a:lnTo>
                    <a:lnTo>
                      <a:pt x="238" y="190"/>
                    </a:lnTo>
                    <a:lnTo>
                      <a:pt x="255" y="190"/>
                    </a:lnTo>
                    <a:lnTo>
                      <a:pt x="263" y="198"/>
                    </a:lnTo>
                    <a:lnTo>
                      <a:pt x="272" y="206"/>
                    </a:lnTo>
                    <a:lnTo>
                      <a:pt x="263" y="215"/>
                    </a:lnTo>
                    <a:lnTo>
                      <a:pt x="246" y="198"/>
                    </a:lnTo>
                    <a:lnTo>
                      <a:pt x="221" y="182"/>
                    </a:lnTo>
                    <a:lnTo>
                      <a:pt x="195" y="182"/>
                    </a:lnTo>
                    <a:lnTo>
                      <a:pt x="170" y="173"/>
                    </a:lnTo>
                    <a:lnTo>
                      <a:pt x="119" y="182"/>
                    </a:lnTo>
                    <a:lnTo>
                      <a:pt x="68" y="18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Freeform 9"/>
              <p:cNvSpPr>
                <a:spLocks/>
              </p:cNvSpPr>
              <p:nvPr/>
            </p:nvSpPr>
            <p:spPr bwMode="auto">
              <a:xfrm>
                <a:off x="9006" y="15847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9 w 34"/>
                  <a:gd name="T3" fmla="*/ 9 h 33"/>
                  <a:gd name="T4" fmla="*/ 17 w 34"/>
                  <a:gd name="T5" fmla="*/ 0 h 33"/>
                  <a:gd name="T6" fmla="*/ 26 w 34"/>
                  <a:gd name="T7" fmla="*/ 9 h 33"/>
                  <a:gd name="T8" fmla="*/ 34 w 34"/>
                  <a:gd name="T9" fmla="*/ 17 h 33"/>
                  <a:gd name="T10" fmla="*/ 34 w 34"/>
                  <a:gd name="T11" fmla="*/ 25 h 33"/>
                  <a:gd name="T12" fmla="*/ 26 w 34"/>
                  <a:gd name="T13" fmla="*/ 33 h 33"/>
                  <a:gd name="T14" fmla="*/ 9 w 34"/>
                  <a:gd name="T15" fmla="*/ 25 h 33"/>
                  <a:gd name="T16" fmla="*/ 0 w 34"/>
                  <a:gd name="T17" fmla="*/ 17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9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26" y="33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Freeform 10"/>
              <p:cNvSpPr>
                <a:spLocks/>
              </p:cNvSpPr>
              <p:nvPr/>
            </p:nvSpPr>
            <p:spPr bwMode="auto">
              <a:xfrm>
                <a:off x="9049" y="15839"/>
                <a:ext cx="1664" cy="25"/>
              </a:xfrm>
              <a:custGeom>
                <a:avLst/>
                <a:gdLst>
                  <a:gd name="T0" fmla="*/ 25 w 1664"/>
                  <a:gd name="T1" fmla="*/ 17 h 25"/>
                  <a:gd name="T2" fmla="*/ 0 w 1664"/>
                  <a:gd name="T3" fmla="*/ 0 h 25"/>
                  <a:gd name="T4" fmla="*/ 8 w 1664"/>
                  <a:gd name="T5" fmla="*/ 0 h 25"/>
                  <a:gd name="T6" fmla="*/ 17 w 1664"/>
                  <a:gd name="T7" fmla="*/ 0 h 25"/>
                  <a:gd name="T8" fmla="*/ 25 w 1664"/>
                  <a:gd name="T9" fmla="*/ 0 h 25"/>
                  <a:gd name="T10" fmla="*/ 51 w 1664"/>
                  <a:gd name="T11" fmla="*/ 0 h 25"/>
                  <a:gd name="T12" fmla="*/ 85 w 1664"/>
                  <a:gd name="T13" fmla="*/ 0 h 25"/>
                  <a:gd name="T14" fmla="*/ 119 w 1664"/>
                  <a:gd name="T15" fmla="*/ 0 h 25"/>
                  <a:gd name="T16" fmla="*/ 161 w 1664"/>
                  <a:gd name="T17" fmla="*/ 0 h 25"/>
                  <a:gd name="T18" fmla="*/ 212 w 1664"/>
                  <a:gd name="T19" fmla="*/ 0 h 25"/>
                  <a:gd name="T20" fmla="*/ 271 w 1664"/>
                  <a:gd name="T21" fmla="*/ 0 h 25"/>
                  <a:gd name="T22" fmla="*/ 331 w 1664"/>
                  <a:gd name="T23" fmla="*/ 0 h 25"/>
                  <a:gd name="T24" fmla="*/ 399 w 1664"/>
                  <a:gd name="T25" fmla="*/ 0 h 25"/>
                  <a:gd name="T26" fmla="*/ 535 w 1664"/>
                  <a:gd name="T27" fmla="*/ 0 h 25"/>
                  <a:gd name="T28" fmla="*/ 679 w 1664"/>
                  <a:gd name="T29" fmla="*/ 0 h 25"/>
                  <a:gd name="T30" fmla="*/ 840 w 1664"/>
                  <a:gd name="T31" fmla="*/ 0 h 25"/>
                  <a:gd name="T32" fmla="*/ 993 w 1664"/>
                  <a:gd name="T33" fmla="*/ 0 h 25"/>
                  <a:gd name="T34" fmla="*/ 1138 w 1664"/>
                  <a:gd name="T35" fmla="*/ 0 h 25"/>
                  <a:gd name="T36" fmla="*/ 1282 w 1664"/>
                  <a:gd name="T37" fmla="*/ 0 h 25"/>
                  <a:gd name="T38" fmla="*/ 1342 w 1664"/>
                  <a:gd name="T39" fmla="*/ 0 h 25"/>
                  <a:gd name="T40" fmla="*/ 1410 w 1664"/>
                  <a:gd name="T41" fmla="*/ 0 h 25"/>
                  <a:gd name="T42" fmla="*/ 1460 w 1664"/>
                  <a:gd name="T43" fmla="*/ 0 h 25"/>
                  <a:gd name="T44" fmla="*/ 1511 w 1664"/>
                  <a:gd name="T45" fmla="*/ 0 h 25"/>
                  <a:gd name="T46" fmla="*/ 1554 w 1664"/>
                  <a:gd name="T47" fmla="*/ 0 h 25"/>
                  <a:gd name="T48" fmla="*/ 1596 w 1664"/>
                  <a:gd name="T49" fmla="*/ 0 h 25"/>
                  <a:gd name="T50" fmla="*/ 1622 w 1664"/>
                  <a:gd name="T51" fmla="*/ 0 h 25"/>
                  <a:gd name="T52" fmla="*/ 1647 w 1664"/>
                  <a:gd name="T53" fmla="*/ 0 h 25"/>
                  <a:gd name="T54" fmla="*/ 1664 w 1664"/>
                  <a:gd name="T55" fmla="*/ 0 h 25"/>
                  <a:gd name="T56" fmla="*/ 1664 w 1664"/>
                  <a:gd name="T57" fmla="*/ 0 h 25"/>
                  <a:gd name="T58" fmla="*/ 1664 w 1664"/>
                  <a:gd name="T59" fmla="*/ 17 h 25"/>
                  <a:gd name="T60" fmla="*/ 1656 w 1664"/>
                  <a:gd name="T61" fmla="*/ 25 h 25"/>
                  <a:gd name="T62" fmla="*/ 25 w 1664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64" h="25">
                    <a:moveTo>
                      <a:pt x="25" y="1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61" y="0"/>
                    </a:lnTo>
                    <a:lnTo>
                      <a:pt x="212" y="0"/>
                    </a:lnTo>
                    <a:lnTo>
                      <a:pt x="271" y="0"/>
                    </a:lnTo>
                    <a:lnTo>
                      <a:pt x="331" y="0"/>
                    </a:lnTo>
                    <a:lnTo>
                      <a:pt x="399" y="0"/>
                    </a:lnTo>
                    <a:lnTo>
                      <a:pt x="535" y="0"/>
                    </a:lnTo>
                    <a:lnTo>
                      <a:pt x="679" y="0"/>
                    </a:lnTo>
                    <a:lnTo>
                      <a:pt x="840" y="0"/>
                    </a:lnTo>
                    <a:lnTo>
                      <a:pt x="993" y="0"/>
                    </a:lnTo>
                    <a:lnTo>
                      <a:pt x="1138" y="0"/>
                    </a:lnTo>
                    <a:lnTo>
                      <a:pt x="1282" y="0"/>
                    </a:lnTo>
                    <a:lnTo>
                      <a:pt x="1342" y="0"/>
                    </a:lnTo>
                    <a:lnTo>
                      <a:pt x="1410" y="0"/>
                    </a:lnTo>
                    <a:lnTo>
                      <a:pt x="1460" y="0"/>
                    </a:lnTo>
                    <a:lnTo>
                      <a:pt x="1511" y="0"/>
                    </a:lnTo>
                    <a:lnTo>
                      <a:pt x="1554" y="0"/>
                    </a:lnTo>
                    <a:lnTo>
                      <a:pt x="1596" y="0"/>
                    </a:lnTo>
                    <a:lnTo>
                      <a:pt x="1622" y="0"/>
                    </a:lnTo>
                    <a:lnTo>
                      <a:pt x="1647" y="0"/>
                    </a:lnTo>
                    <a:lnTo>
                      <a:pt x="1664" y="0"/>
                    </a:lnTo>
                    <a:lnTo>
                      <a:pt x="1664" y="17"/>
                    </a:lnTo>
                    <a:lnTo>
                      <a:pt x="1656" y="25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Freeform 11"/>
              <p:cNvSpPr>
                <a:spLocks/>
              </p:cNvSpPr>
              <p:nvPr/>
            </p:nvSpPr>
            <p:spPr bwMode="auto">
              <a:xfrm>
                <a:off x="10849" y="15682"/>
                <a:ext cx="187" cy="182"/>
              </a:xfrm>
              <a:custGeom>
                <a:avLst/>
                <a:gdLst>
                  <a:gd name="T0" fmla="*/ 145 w 187"/>
                  <a:gd name="T1" fmla="*/ 157 h 182"/>
                  <a:gd name="T2" fmla="*/ 153 w 187"/>
                  <a:gd name="T3" fmla="*/ 174 h 182"/>
                  <a:gd name="T4" fmla="*/ 128 w 187"/>
                  <a:gd name="T5" fmla="*/ 141 h 182"/>
                  <a:gd name="T6" fmla="*/ 119 w 187"/>
                  <a:gd name="T7" fmla="*/ 149 h 182"/>
                  <a:gd name="T8" fmla="*/ 111 w 187"/>
                  <a:gd name="T9" fmla="*/ 124 h 182"/>
                  <a:gd name="T10" fmla="*/ 94 w 187"/>
                  <a:gd name="T11" fmla="*/ 124 h 182"/>
                  <a:gd name="T12" fmla="*/ 77 w 187"/>
                  <a:gd name="T13" fmla="*/ 108 h 182"/>
                  <a:gd name="T14" fmla="*/ 68 w 187"/>
                  <a:gd name="T15" fmla="*/ 124 h 182"/>
                  <a:gd name="T16" fmla="*/ 60 w 187"/>
                  <a:gd name="T17" fmla="*/ 91 h 182"/>
                  <a:gd name="T18" fmla="*/ 51 w 187"/>
                  <a:gd name="T19" fmla="*/ 83 h 182"/>
                  <a:gd name="T20" fmla="*/ 34 w 187"/>
                  <a:gd name="T21" fmla="*/ 75 h 182"/>
                  <a:gd name="T22" fmla="*/ 17 w 187"/>
                  <a:gd name="T23" fmla="*/ 75 h 182"/>
                  <a:gd name="T24" fmla="*/ 26 w 187"/>
                  <a:gd name="T25" fmla="*/ 99 h 182"/>
                  <a:gd name="T26" fmla="*/ 26 w 187"/>
                  <a:gd name="T27" fmla="*/ 116 h 182"/>
                  <a:gd name="T28" fmla="*/ 0 w 187"/>
                  <a:gd name="T29" fmla="*/ 83 h 182"/>
                  <a:gd name="T30" fmla="*/ 0 w 187"/>
                  <a:gd name="T31" fmla="*/ 42 h 182"/>
                  <a:gd name="T32" fmla="*/ 51 w 187"/>
                  <a:gd name="T33" fmla="*/ 58 h 182"/>
                  <a:gd name="T34" fmla="*/ 60 w 187"/>
                  <a:gd name="T35" fmla="*/ 0 h 182"/>
                  <a:gd name="T36" fmla="*/ 128 w 187"/>
                  <a:gd name="T37" fmla="*/ 25 h 182"/>
                  <a:gd name="T38" fmla="*/ 102 w 187"/>
                  <a:gd name="T39" fmla="*/ 33 h 182"/>
                  <a:gd name="T40" fmla="*/ 85 w 187"/>
                  <a:gd name="T41" fmla="*/ 33 h 182"/>
                  <a:gd name="T42" fmla="*/ 94 w 187"/>
                  <a:gd name="T43" fmla="*/ 42 h 182"/>
                  <a:gd name="T44" fmla="*/ 153 w 187"/>
                  <a:gd name="T45" fmla="*/ 50 h 182"/>
                  <a:gd name="T46" fmla="*/ 136 w 187"/>
                  <a:gd name="T47" fmla="*/ 58 h 182"/>
                  <a:gd name="T48" fmla="*/ 119 w 187"/>
                  <a:gd name="T49" fmla="*/ 58 h 182"/>
                  <a:gd name="T50" fmla="*/ 111 w 187"/>
                  <a:gd name="T51" fmla="*/ 66 h 182"/>
                  <a:gd name="T52" fmla="*/ 119 w 187"/>
                  <a:gd name="T53" fmla="*/ 75 h 182"/>
                  <a:gd name="T54" fmla="*/ 128 w 187"/>
                  <a:gd name="T55" fmla="*/ 83 h 182"/>
                  <a:gd name="T56" fmla="*/ 170 w 187"/>
                  <a:gd name="T57" fmla="*/ 99 h 182"/>
                  <a:gd name="T58" fmla="*/ 187 w 187"/>
                  <a:gd name="T59" fmla="*/ 99 h 182"/>
                  <a:gd name="T60" fmla="*/ 153 w 187"/>
                  <a:gd name="T61" fmla="*/ 99 h 182"/>
                  <a:gd name="T62" fmla="*/ 136 w 187"/>
                  <a:gd name="T63" fmla="*/ 99 h 182"/>
                  <a:gd name="T64" fmla="*/ 136 w 187"/>
                  <a:gd name="T65" fmla="*/ 108 h 182"/>
                  <a:gd name="T66" fmla="*/ 187 w 187"/>
                  <a:gd name="T67" fmla="*/ 124 h 182"/>
                  <a:gd name="T68" fmla="*/ 179 w 187"/>
                  <a:gd name="T69" fmla="*/ 124 h 182"/>
                  <a:gd name="T70" fmla="*/ 145 w 187"/>
                  <a:gd name="T71" fmla="*/ 124 h 182"/>
                  <a:gd name="T72" fmla="*/ 145 w 187"/>
                  <a:gd name="T73" fmla="*/ 132 h 182"/>
                  <a:gd name="T74" fmla="*/ 179 w 187"/>
                  <a:gd name="T75" fmla="*/ 141 h 182"/>
                  <a:gd name="T76" fmla="*/ 187 w 187"/>
                  <a:gd name="T77" fmla="*/ 149 h 182"/>
                  <a:gd name="T78" fmla="*/ 179 w 187"/>
                  <a:gd name="T79" fmla="*/ 157 h 182"/>
                  <a:gd name="T80" fmla="*/ 187 w 187"/>
                  <a:gd name="T81" fmla="*/ 174 h 182"/>
                  <a:gd name="T82" fmla="*/ 187 w 187"/>
                  <a:gd name="T83" fmla="*/ 182 h 182"/>
                  <a:gd name="T84" fmla="*/ 170 w 187"/>
                  <a:gd name="T85" fmla="*/ 157 h 182"/>
                  <a:gd name="T86" fmla="*/ 153 w 187"/>
                  <a:gd name="T87" fmla="*/ 157 h 1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7" h="182">
                    <a:moveTo>
                      <a:pt x="153" y="157"/>
                    </a:moveTo>
                    <a:lnTo>
                      <a:pt x="145" y="157"/>
                    </a:lnTo>
                    <a:lnTo>
                      <a:pt x="153" y="165"/>
                    </a:lnTo>
                    <a:lnTo>
                      <a:pt x="153" y="174"/>
                    </a:lnTo>
                    <a:lnTo>
                      <a:pt x="145" y="157"/>
                    </a:lnTo>
                    <a:lnTo>
                      <a:pt x="128" y="141"/>
                    </a:lnTo>
                    <a:lnTo>
                      <a:pt x="119" y="141"/>
                    </a:lnTo>
                    <a:lnTo>
                      <a:pt x="119" y="149"/>
                    </a:lnTo>
                    <a:lnTo>
                      <a:pt x="111" y="132"/>
                    </a:lnTo>
                    <a:lnTo>
                      <a:pt x="111" y="124"/>
                    </a:lnTo>
                    <a:lnTo>
                      <a:pt x="102" y="124"/>
                    </a:lnTo>
                    <a:lnTo>
                      <a:pt x="94" y="124"/>
                    </a:lnTo>
                    <a:lnTo>
                      <a:pt x="77" y="108"/>
                    </a:lnTo>
                    <a:lnTo>
                      <a:pt x="68" y="116"/>
                    </a:lnTo>
                    <a:lnTo>
                      <a:pt x="68" y="124"/>
                    </a:lnTo>
                    <a:lnTo>
                      <a:pt x="68" y="108"/>
                    </a:lnTo>
                    <a:lnTo>
                      <a:pt x="60" y="91"/>
                    </a:lnTo>
                    <a:lnTo>
                      <a:pt x="51" y="83"/>
                    </a:lnTo>
                    <a:lnTo>
                      <a:pt x="43" y="83"/>
                    </a:lnTo>
                    <a:lnTo>
                      <a:pt x="34" y="75"/>
                    </a:lnTo>
                    <a:lnTo>
                      <a:pt x="26" y="66"/>
                    </a:lnTo>
                    <a:lnTo>
                      <a:pt x="17" y="75"/>
                    </a:lnTo>
                    <a:lnTo>
                      <a:pt x="17" y="83"/>
                    </a:lnTo>
                    <a:lnTo>
                      <a:pt x="26" y="99"/>
                    </a:lnTo>
                    <a:lnTo>
                      <a:pt x="26" y="108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0" y="83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60" y="58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25"/>
                    </a:lnTo>
                    <a:lnTo>
                      <a:pt x="119" y="33"/>
                    </a:lnTo>
                    <a:lnTo>
                      <a:pt x="102" y="33"/>
                    </a:lnTo>
                    <a:lnTo>
                      <a:pt x="85" y="33"/>
                    </a:lnTo>
                    <a:lnTo>
                      <a:pt x="85" y="42"/>
                    </a:lnTo>
                    <a:lnTo>
                      <a:pt x="94" y="42"/>
                    </a:lnTo>
                    <a:lnTo>
                      <a:pt x="145" y="42"/>
                    </a:lnTo>
                    <a:lnTo>
                      <a:pt x="153" y="50"/>
                    </a:lnTo>
                    <a:lnTo>
                      <a:pt x="145" y="58"/>
                    </a:lnTo>
                    <a:lnTo>
                      <a:pt x="136" y="58"/>
                    </a:lnTo>
                    <a:lnTo>
                      <a:pt x="128" y="58"/>
                    </a:lnTo>
                    <a:lnTo>
                      <a:pt x="119" y="58"/>
                    </a:lnTo>
                    <a:lnTo>
                      <a:pt x="111" y="58"/>
                    </a:lnTo>
                    <a:lnTo>
                      <a:pt x="111" y="66"/>
                    </a:lnTo>
                    <a:lnTo>
                      <a:pt x="119" y="75"/>
                    </a:lnTo>
                    <a:lnTo>
                      <a:pt x="128" y="83"/>
                    </a:lnTo>
                    <a:lnTo>
                      <a:pt x="136" y="91"/>
                    </a:lnTo>
                    <a:lnTo>
                      <a:pt x="170" y="99"/>
                    </a:lnTo>
                    <a:lnTo>
                      <a:pt x="187" y="99"/>
                    </a:lnTo>
                    <a:lnTo>
                      <a:pt x="170" y="99"/>
                    </a:lnTo>
                    <a:lnTo>
                      <a:pt x="153" y="99"/>
                    </a:lnTo>
                    <a:lnTo>
                      <a:pt x="136" y="91"/>
                    </a:lnTo>
                    <a:lnTo>
                      <a:pt x="136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53" y="116"/>
                    </a:lnTo>
                    <a:lnTo>
                      <a:pt x="187" y="124"/>
                    </a:lnTo>
                    <a:lnTo>
                      <a:pt x="179" y="124"/>
                    </a:lnTo>
                    <a:lnTo>
                      <a:pt x="153" y="116"/>
                    </a:lnTo>
                    <a:lnTo>
                      <a:pt x="145" y="124"/>
                    </a:lnTo>
                    <a:lnTo>
                      <a:pt x="136" y="124"/>
                    </a:lnTo>
                    <a:lnTo>
                      <a:pt x="145" y="132"/>
                    </a:lnTo>
                    <a:lnTo>
                      <a:pt x="153" y="132"/>
                    </a:lnTo>
                    <a:lnTo>
                      <a:pt x="179" y="141"/>
                    </a:lnTo>
                    <a:lnTo>
                      <a:pt x="187" y="141"/>
                    </a:lnTo>
                    <a:lnTo>
                      <a:pt x="187" y="149"/>
                    </a:lnTo>
                    <a:lnTo>
                      <a:pt x="179" y="157"/>
                    </a:lnTo>
                    <a:lnTo>
                      <a:pt x="187" y="165"/>
                    </a:lnTo>
                    <a:lnTo>
                      <a:pt x="187" y="174"/>
                    </a:lnTo>
                    <a:lnTo>
                      <a:pt x="187" y="182"/>
                    </a:lnTo>
                    <a:lnTo>
                      <a:pt x="179" y="174"/>
                    </a:lnTo>
                    <a:lnTo>
                      <a:pt x="170" y="157"/>
                    </a:lnTo>
                    <a:lnTo>
                      <a:pt x="162" y="157"/>
                    </a:lnTo>
                    <a:lnTo>
                      <a:pt x="153" y="15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Freeform 12"/>
              <p:cNvSpPr>
                <a:spLocks/>
              </p:cNvSpPr>
              <p:nvPr/>
            </p:nvSpPr>
            <p:spPr bwMode="auto">
              <a:xfrm>
                <a:off x="10815" y="15823"/>
                <a:ext cx="34" cy="41"/>
              </a:xfrm>
              <a:custGeom>
                <a:avLst/>
                <a:gdLst>
                  <a:gd name="T0" fmla="*/ 0 w 34"/>
                  <a:gd name="T1" fmla="*/ 0 h 41"/>
                  <a:gd name="T2" fmla="*/ 34 w 34"/>
                  <a:gd name="T3" fmla="*/ 41 h 41"/>
                  <a:gd name="T4" fmla="*/ 17 w 34"/>
                  <a:gd name="T5" fmla="*/ 16 h 41"/>
                  <a:gd name="T6" fmla="*/ 0 w 34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lnTo>
                      <a:pt x="34" y="41"/>
                    </a:lnTo>
                    <a:lnTo>
                      <a:pt x="17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Freeform 13"/>
              <p:cNvSpPr>
                <a:spLocks/>
              </p:cNvSpPr>
              <p:nvPr/>
            </p:nvSpPr>
            <p:spPr bwMode="auto">
              <a:xfrm>
                <a:off x="10807" y="15847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8 w 8"/>
                  <a:gd name="T5" fmla="*/ 9 h 9"/>
                  <a:gd name="T6" fmla="*/ 0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0" y="0"/>
                    </a:lnTo>
                    <a:lnTo>
                      <a:pt x="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Freeform 14"/>
              <p:cNvSpPr>
                <a:spLocks/>
              </p:cNvSpPr>
              <p:nvPr/>
            </p:nvSpPr>
            <p:spPr bwMode="auto">
              <a:xfrm>
                <a:off x="8607" y="15707"/>
                <a:ext cx="34" cy="149"/>
              </a:xfrm>
              <a:custGeom>
                <a:avLst/>
                <a:gdLst>
                  <a:gd name="T0" fmla="*/ 8 w 34"/>
                  <a:gd name="T1" fmla="*/ 132 h 149"/>
                  <a:gd name="T2" fmla="*/ 0 w 34"/>
                  <a:gd name="T3" fmla="*/ 8 h 149"/>
                  <a:gd name="T4" fmla="*/ 0 w 34"/>
                  <a:gd name="T5" fmla="*/ 0 h 149"/>
                  <a:gd name="T6" fmla="*/ 8 w 34"/>
                  <a:gd name="T7" fmla="*/ 0 h 149"/>
                  <a:gd name="T8" fmla="*/ 25 w 34"/>
                  <a:gd name="T9" fmla="*/ 0 h 149"/>
                  <a:gd name="T10" fmla="*/ 34 w 34"/>
                  <a:gd name="T11" fmla="*/ 0 h 149"/>
                  <a:gd name="T12" fmla="*/ 34 w 34"/>
                  <a:gd name="T13" fmla="*/ 8 h 149"/>
                  <a:gd name="T14" fmla="*/ 34 w 34"/>
                  <a:gd name="T15" fmla="*/ 74 h 149"/>
                  <a:gd name="T16" fmla="*/ 34 w 34"/>
                  <a:gd name="T17" fmla="*/ 140 h 149"/>
                  <a:gd name="T18" fmla="*/ 25 w 34"/>
                  <a:gd name="T19" fmla="*/ 149 h 149"/>
                  <a:gd name="T20" fmla="*/ 17 w 34"/>
                  <a:gd name="T21" fmla="*/ 149 h 149"/>
                  <a:gd name="T22" fmla="*/ 8 w 34"/>
                  <a:gd name="T23" fmla="*/ 140 h 149"/>
                  <a:gd name="T24" fmla="*/ 8 w 34"/>
                  <a:gd name="T25" fmla="*/ 132 h 1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149">
                    <a:moveTo>
                      <a:pt x="8" y="13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34" y="8"/>
                    </a:lnTo>
                    <a:lnTo>
                      <a:pt x="34" y="74"/>
                    </a:lnTo>
                    <a:lnTo>
                      <a:pt x="34" y="140"/>
                    </a:lnTo>
                    <a:lnTo>
                      <a:pt x="25" y="149"/>
                    </a:lnTo>
                    <a:lnTo>
                      <a:pt x="17" y="149"/>
                    </a:lnTo>
                    <a:lnTo>
                      <a:pt x="8" y="140"/>
                    </a:lnTo>
                    <a:lnTo>
                      <a:pt x="8" y="13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Freeform 15"/>
              <p:cNvSpPr>
                <a:spLocks/>
              </p:cNvSpPr>
              <p:nvPr/>
            </p:nvSpPr>
            <p:spPr bwMode="auto">
              <a:xfrm>
                <a:off x="10747" y="15707"/>
                <a:ext cx="60" cy="149"/>
              </a:xfrm>
              <a:custGeom>
                <a:avLst/>
                <a:gdLst>
                  <a:gd name="T0" fmla="*/ 0 w 60"/>
                  <a:gd name="T1" fmla="*/ 140 h 149"/>
                  <a:gd name="T2" fmla="*/ 0 w 60"/>
                  <a:gd name="T3" fmla="*/ 124 h 149"/>
                  <a:gd name="T4" fmla="*/ 9 w 60"/>
                  <a:gd name="T5" fmla="*/ 107 h 149"/>
                  <a:gd name="T6" fmla="*/ 0 w 60"/>
                  <a:gd name="T7" fmla="*/ 66 h 149"/>
                  <a:gd name="T8" fmla="*/ 0 w 60"/>
                  <a:gd name="T9" fmla="*/ 33 h 149"/>
                  <a:gd name="T10" fmla="*/ 9 w 60"/>
                  <a:gd name="T11" fmla="*/ 8 h 149"/>
                  <a:gd name="T12" fmla="*/ 17 w 60"/>
                  <a:gd name="T13" fmla="*/ 0 h 149"/>
                  <a:gd name="T14" fmla="*/ 34 w 60"/>
                  <a:gd name="T15" fmla="*/ 0 h 149"/>
                  <a:gd name="T16" fmla="*/ 43 w 60"/>
                  <a:gd name="T17" fmla="*/ 0 h 149"/>
                  <a:gd name="T18" fmla="*/ 43 w 60"/>
                  <a:gd name="T19" fmla="*/ 17 h 149"/>
                  <a:gd name="T20" fmla="*/ 43 w 60"/>
                  <a:gd name="T21" fmla="*/ 41 h 149"/>
                  <a:gd name="T22" fmla="*/ 51 w 60"/>
                  <a:gd name="T23" fmla="*/ 58 h 149"/>
                  <a:gd name="T24" fmla="*/ 60 w 60"/>
                  <a:gd name="T25" fmla="*/ 83 h 149"/>
                  <a:gd name="T26" fmla="*/ 51 w 60"/>
                  <a:gd name="T27" fmla="*/ 74 h 149"/>
                  <a:gd name="T28" fmla="*/ 43 w 60"/>
                  <a:gd name="T29" fmla="*/ 66 h 149"/>
                  <a:gd name="T30" fmla="*/ 34 w 60"/>
                  <a:gd name="T31" fmla="*/ 66 h 149"/>
                  <a:gd name="T32" fmla="*/ 34 w 60"/>
                  <a:gd name="T33" fmla="*/ 83 h 149"/>
                  <a:gd name="T34" fmla="*/ 34 w 60"/>
                  <a:gd name="T35" fmla="*/ 99 h 149"/>
                  <a:gd name="T36" fmla="*/ 51 w 60"/>
                  <a:gd name="T37" fmla="*/ 124 h 149"/>
                  <a:gd name="T38" fmla="*/ 34 w 60"/>
                  <a:gd name="T39" fmla="*/ 99 h 149"/>
                  <a:gd name="T40" fmla="*/ 34 w 60"/>
                  <a:gd name="T41" fmla="*/ 91 h 149"/>
                  <a:gd name="T42" fmla="*/ 17 w 60"/>
                  <a:gd name="T43" fmla="*/ 83 h 149"/>
                  <a:gd name="T44" fmla="*/ 17 w 60"/>
                  <a:gd name="T45" fmla="*/ 91 h 149"/>
                  <a:gd name="T46" fmla="*/ 17 w 60"/>
                  <a:gd name="T47" fmla="*/ 99 h 149"/>
                  <a:gd name="T48" fmla="*/ 17 w 60"/>
                  <a:gd name="T49" fmla="*/ 116 h 149"/>
                  <a:gd name="T50" fmla="*/ 17 w 60"/>
                  <a:gd name="T51" fmla="*/ 116 h 149"/>
                  <a:gd name="T52" fmla="*/ 9 w 60"/>
                  <a:gd name="T53" fmla="*/ 116 h 149"/>
                  <a:gd name="T54" fmla="*/ 9 w 60"/>
                  <a:gd name="T55" fmla="*/ 132 h 149"/>
                  <a:gd name="T56" fmla="*/ 9 w 60"/>
                  <a:gd name="T57" fmla="*/ 140 h 149"/>
                  <a:gd name="T58" fmla="*/ 9 w 60"/>
                  <a:gd name="T59" fmla="*/ 149 h 149"/>
                  <a:gd name="T60" fmla="*/ 0 w 60"/>
                  <a:gd name="T61" fmla="*/ 149 h 149"/>
                  <a:gd name="T62" fmla="*/ 0 w 60"/>
                  <a:gd name="T63" fmla="*/ 14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0" h="149">
                    <a:moveTo>
                      <a:pt x="0" y="140"/>
                    </a:moveTo>
                    <a:lnTo>
                      <a:pt x="0" y="124"/>
                    </a:lnTo>
                    <a:lnTo>
                      <a:pt x="9" y="107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9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43" y="41"/>
                    </a:lnTo>
                    <a:lnTo>
                      <a:pt x="51" y="58"/>
                    </a:lnTo>
                    <a:lnTo>
                      <a:pt x="60" y="83"/>
                    </a:lnTo>
                    <a:lnTo>
                      <a:pt x="51" y="74"/>
                    </a:lnTo>
                    <a:lnTo>
                      <a:pt x="43" y="66"/>
                    </a:lnTo>
                    <a:lnTo>
                      <a:pt x="34" y="66"/>
                    </a:lnTo>
                    <a:lnTo>
                      <a:pt x="34" y="83"/>
                    </a:lnTo>
                    <a:lnTo>
                      <a:pt x="34" y="99"/>
                    </a:lnTo>
                    <a:lnTo>
                      <a:pt x="51" y="124"/>
                    </a:lnTo>
                    <a:lnTo>
                      <a:pt x="34" y="99"/>
                    </a:lnTo>
                    <a:lnTo>
                      <a:pt x="34" y="91"/>
                    </a:lnTo>
                    <a:lnTo>
                      <a:pt x="17" y="83"/>
                    </a:lnTo>
                    <a:lnTo>
                      <a:pt x="17" y="91"/>
                    </a:lnTo>
                    <a:lnTo>
                      <a:pt x="17" y="99"/>
                    </a:lnTo>
                    <a:lnTo>
                      <a:pt x="17" y="116"/>
                    </a:lnTo>
                    <a:lnTo>
                      <a:pt x="9" y="116"/>
                    </a:lnTo>
                    <a:lnTo>
                      <a:pt x="9" y="132"/>
                    </a:lnTo>
                    <a:lnTo>
                      <a:pt x="9" y="140"/>
                    </a:lnTo>
                    <a:lnTo>
                      <a:pt x="9" y="149"/>
                    </a:lnTo>
                    <a:lnTo>
                      <a:pt x="0" y="1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Freeform 16"/>
              <p:cNvSpPr>
                <a:spLocks/>
              </p:cNvSpPr>
              <p:nvPr/>
            </p:nvSpPr>
            <p:spPr bwMode="auto">
              <a:xfrm>
                <a:off x="10773" y="1583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8 w 8"/>
                  <a:gd name="T3" fmla="*/ 17 h 17"/>
                  <a:gd name="T4" fmla="*/ 0 w 8"/>
                  <a:gd name="T5" fmla="*/ 0 h 17"/>
                  <a:gd name="T6" fmla="*/ 0 w 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Freeform 17"/>
              <p:cNvSpPr>
                <a:spLocks/>
              </p:cNvSpPr>
              <p:nvPr/>
            </p:nvSpPr>
            <p:spPr bwMode="auto">
              <a:xfrm>
                <a:off x="10968" y="15831"/>
                <a:ext cx="9" cy="25"/>
              </a:xfrm>
              <a:custGeom>
                <a:avLst/>
                <a:gdLst>
                  <a:gd name="T0" fmla="*/ 0 w 9"/>
                  <a:gd name="T1" fmla="*/ 0 h 25"/>
                  <a:gd name="T2" fmla="*/ 9 w 9"/>
                  <a:gd name="T3" fmla="*/ 8 h 25"/>
                  <a:gd name="T4" fmla="*/ 9 w 9"/>
                  <a:gd name="T5" fmla="*/ 25 h 25"/>
                  <a:gd name="T6" fmla="*/ 0 w 9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5">
                    <a:moveTo>
                      <a:pt x="0" y="0"/>
                    </a:moveTo>
                    <a:lnTo>
                      <a:pt x="9" y="8"/>
                    </a:lnTo>
                    <a:lnTo>
                      <a:pt x="9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" name="Freeform 18"/>
              <p:cNvSpPr>
                <a:spLocks/>
              </p:cNvSpPr>
              <p:nvPr/>
            </p:nvSpPr>
            <p:spPr bwMode="auto">
              <a:xfrm>
                <a:off x="10951" y="15831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w 1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Freeform 19"/>
              <p:cNvSpPr>
                <a:spLocks/>
              </p:cNvSpPr>
              <p:nvPr/>
            </p:nvSpPr>
            <p:spPr bwMode="auto">
              <a:xfrm>
                <a:off x="8666" y="15732"/>
                <a:ext cx="9" cy="107"/>
              </a:xfrm>
              <a:custGeom>
                <a:avLst/>
                <a:gdLst>
                  <a:gd name="T0" fmla="*/ 0 w 9"/>
                  <a:gd name="T1" fmla="*/ 99 h 107"/>
                  <a:gd name="T2" fmla="*/ 0 w 9"/>
                  <a:gd name="T3" fmla="*/ 0 h 107"/>
                  <a:gd name="T4" fmla="*/ 0 w 9"/>
                  <a:gd name="T5" fmla="*/ 0 h 107"/>
                  <a:gd name="T6" fmla="*/ 9 w 9"/>
                  <a:gd name="T7" fmla="*/ 16 h 107"/>
                  <a:gd name="T8" fmla="*/ 9 w 9"/>
                  <a:gd name="T9" fmla="*/ 49 h 107"/>
                  <a:gd name="T10" fmla="*/ 9 w 9"/>
                  <a:gd name="T11" fmla="*/ 99 h 107"/>
                  <a:gd name="T12" fmla="*/ 0 w 9"/>
                  <a:gd name="T13" fmla="*/ 107 h 107"/>
                  <a:gd name="T14" fmla="*/ 0 w 9"/>
                  <a:gd name="T15" fmla="*/ 99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07">
                    <a:moveTo>
                      <a:pt x="0" y="99"/>
                    </a:moveTo>
                    <a:lnTo>
                      <a:pt x="0" y="0"/>
                    </a:lnTo>
                    <a:lnTo>
                      <a:pt x="9" y="16"/>
                    </a:lnTo>
                    <a:lnTo>
                      <a:pt x="9" y="49"/>
                    </a:lnTo>
                    <a:lnTo>
                      <a:pt x="9" y="99"/>
                    </a:lnTo>
                    <a:lnTo>
                      <a:pt x="0" y="10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7" name="Freeform 20"/>
              <p:cNvSpPr>
                <a:spLocks/>
              </p:cNvSpPr>
              <p:nvPr/>
            </p:nvSpPr>
            <p:spPr bwMode="auto">
              <a:xfrm>
                <a:off x="8573" y="15732"/>
                <a:ext cx="17" cy="99"/>
              </a:xfrm>
              <a:custGeom>
                <a:avLst/>
                <a:gdLst>
                  <a:gd name="T0" fmla="*/ 0 w 17"/>
                  <a:gd name="T1" fmla="*/ 8 h 99"/>
                  <a:gd name="T2" fmla="*/ 8 w 17"/>
                  <a:gd name="T3" fmla="*/ 0 h 99"/>
                  <a:gd name="T4" fmla="*/ 17 w 17"/>
                  <a:gd name="T5" fmla="*/ 8 h 99"/>
                  <a:gd name="T6" fmla="*/ 17 w 17"/>
                  <a:gd name="T7" fmla="*/ 91 h 99"/>
                  <a:gd name="T8" fmla="*/ 8 w 17"/>
                  <a:gd name="T9" fmla="*/ 99 h 99"/>
                  <a:gd name="T10" fmla="*/ 0 w 17"/>
                  <a:gd name="T11" fmla="*/ 91 h 99"/>
                  <a:gd name="T12" fmla="*/ 0 w 17"/>
                  <a:gd name="T13" fmla="*/ 8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99">
                    <a:moveTo>
                      <a:pt x="0" y="8"/>
                    </a:moveTo>
                    <a:lnTo>
                      <a:pt x="8" y="0"/>
                    </a:lnTo>
                    <a:lnTo>
                      <a:pt x="17" y="8"/>
                    </a:lnTo>
                    <a:lnTo>
                      <a:pt x="17" y="91"/>
                    </a:lnTo>
                    <a:lnTo>
                      <a:pt x="8" y="99"/>
                    </a:lnTo>
                    <a:lnTo>
                      <a:pt x="0" y="9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8" name="Freeform 21"/>
              <p:cNvSpPr>
                <a:spLocks/>
              </p:cNvSpPr>
              <p:nvPr/>
            </p:nvSpPr>
            <p:spPr bwMode="auto">
              <a:xfrm>
                <a:off x="8998" y="15732"/>
                <a:ext cx="93" cy="99"/>
              </a:xfrm>
              <a:custGeom>
                <a:avLst/>
                <a:gdLst>
                  <a:gd name="T0" fmla="*/ 0 w 93"/>
                  <a:gd name="T1" fmla="*/ 91 h 99"/>
                  <a:gd name="T2" fmla="*/ 76 w 93"/>
                  <a:gd name="T3" fmla="*/ 41 h 99"/>
                  <a:gd name="T4" fmla="*/ 68 w 93"/>
                  <a:gd name="T5" fmla="*/ 33 h 99"/>
                  <a:gd name="T6" fmla="*/ 42 w 93"/>
                  <a:gd name="T7" fmla="*/ 16 h 99"/>
                  <a:gd name="T8" fmla="*/ 8 w 93"/>
                  <a:gd name="T9" fmla="*/ 8 h 99"/>
                  <a:gd name="T10" fmla="*/ 0 w 93"/>
                  <a:gd name="T11" fmla="*/ 0 h 99"/>
                  <a:gd name="T12" fmla="*/ 25 w 93"/>
                  <a:gd name="T13" fmla="*/ 8 h 99"/>
                  <a:gd name="T14" fmla="*/ 42 w 93"/>
                  <a:gd name="T15" fmla="*/ 16 h 99"/>
                  <a:gd name="T16" fmla="*/ 76 w 93"/>
                  <a:gd name="T17" fmla="*/ 33 h 99"/>
                  <a:gd name="T18" fmla="*/ 93 w 93"/>
                  <a:gd name="T19" fmla="*/ 41 h 99"/>
                  <a:gd name="T20" fmla="*/ 76 w 93"/>
                  <a:gd name="T21" fmla="*/ 66 h 99"/>
                  <a:gd name="T22" fmla="*/ 51 w 93"/>
                  <a:gd name="T23" fmla="*/ 74 h 99"/>
                  <a:gd name="T24" fmla="*/ 0 w 93"/>
                  <a:gd name="T25" fmla="*/ 99 h 99"/>
                  <a:gd name="T26" fmla="*/ 0 w 93"/>
                  <a:gd name="T27" fmla="*/ 91 h 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3" h="99">
                    <a:moveTo>
                      <a:pt x="0" y="91"/>
                    </a:moveTo>
                    <a:lnTo>
                      <a:pt x="76" y="41"/>
                    </a:lnTo>
                    <a:lnTo>
                      <a:pt x="68" y="33"/>
                    </a:lnTo>
                    <a:lnTo>
                      <a:pt x="42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76" y="33"/>
                    </a:lnTo>
                    <a:lnTo>
                      <a:pt x="93" y="41"/>
                    </a:lnTo>
                    <a:lnTo>
                      <a:pt x="76" y="66"/>
                    </a:lnTo>
                    <a:lnTo>
                      <a:pt x="51" y="74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Freeform 22"/>
              <p:cNvSpPr>
                <a:spLocks/>
              </p:cNvSpPr>
              <p:nvPr/>
            </p:nvSpPr>
            <p:spPr bwMode="auto">
              <a:xfrm>
                <a:off x="10892" y="15806"/>
                <a:ext cx="8" cy="17"/>
              </a:xfrm>
              <a:custGeom>
                <a:avLst/>
                <a:gdLst>
                  <a:gd name="T0" fmla="*/ 8 w 8"/>
                  <a:gd name="T1" fmla="*/ 0 h 17"/>
                  <a:gd name="T2" fmla="*/ 8 w 8"/>
                  <a:gd name="T3" fmla="*/ 8 h 17"/>
                  <a:gd name="T4" fmla="*/ 8 w 8"/>
                  <a:gd name="T5" fmla="*/ 17 h 17"/>
                  <a:gd name="T6" fmla="*/ 0 w 8"/>
                  <a:gd name="T7" fmla="*/ 8 h 17"/>
                  <a:gd name="T8" fmla="*/ 8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8" y="0"/>
                    </a:moveTo>
                    <a:lnTo>
                      <a:pt x="8" y="8"/>
                    </a:lnTo>
                    <a:lnTo>
                      <a:pt x="8" y="17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Freeform 23"/>
              <p:cNvSpPr>
                <a:spLocks/>
              </p:cNvSpPr>
              <p:nvPr/>
            </p:nvSpPr>
            <p:spPr bwMode="auto">
              <a:xfrm>
                <a:off x="9091" y="15806"/>
                <a:ext cx="1639" cy="17"/>
              </a:xfrm>
              <a:custGeom>
                <a:avLst/>
                <a:gdLst>
                  <a:gd name="T0" fmla="*/ 26 w 1639"/>
                  <a:gd name="T1" fmla="*/ 8 h 17"/>
                  <a:gd name="T2" fmla="*/ 0 w 1639"/>
                  <a:gd name="T3" fmla="*/ 0 h 17"/>
                  <a:gd name="T4" fmla="*/ 9 w 1639"/>
                  <a:gd name="T5" fmla="*/ 0 h 17"/>
                  <a:gd name="T6" fmla="*/ 51 w 1639"/>
                  <a:gd name="T7" fmla="*/ 0 h 17"/>
                  <a:gd name="T8" fmla="*/ 85 w 1639"/>
                  <a:gd name="T9" fmla="*/ 0 h 17"/>
                  <a:gd name="T10" fmla="*/ 136 w 1639"/>
                  <a:gd name="T11" fmla="*/ 0 h 17"/>
                  <a:gd name="T12" fmla="*/ 187 w 1639"/>
                  <a:gd name="T13" fmla="*/ 0 h 17"/>
                  <a:gd name="T14" fmla="*/ 238 w 1639"/>
                  <a:gd name="T15" fmla="*/ 0 h 17"/>
                  <a:gd name="T16" fmla="*/ 297 w 1639"/>
                  <a:gd name="T17" fmla="*/ 0 h 17"/>
                  <a:gd name="T18" fmla="*/ 416 w 1639"/>
                  <a:gd name="T19" fmla="*/ 0 h 17"/>
                  <a:gd name="T20" fmla="*/ 544 w 1639"/>
                  <a:gd name="T21" fmla="*/ 0 h 17"/>
                  <a:gd name="T22" fmla="*/ 680 w 1639"/>
                  <a:gd name="T23" fmla="*/ 0 h 17"/>
                  <a:gd name="T24" fmla="*/ 951 w 1639"/>
                  <a:gd name="T25" fmla="*/ 0 h 17"/>
                  <a:gd name="T26" fmla="*/ 1087 w 1639"/>
                  <a:gd name="T27" fmla="*/ 0 h 17"/>
                  <a:gd name="T28" fmla="*/ 1215 w 1639"/>
                  <a:gd name="T29" fmla="*/ 0 h 17"/>
                  <a:gd name="T30" fmla="*/ 1325 w 1639"/>
                  <a:gd name="T31" fmla="*/ 0 h 17"/>
                  <a:gd name="T32" fmla="*/ 1376 w 1639"/>
                  <a:gd name="T33" fmla="*/ 0 h 17"/>
                  <a:gd name="T34" fmla="*/ 1427 w 1639"/>
                  <a:gd name="T35" fmla="*/ 0 h 17"/>
                  <a:gd name="T36" fmla="*/ 1469 w 1639"/>
                  <a:gd name="T37" fmla="*/ 0 h 17"/>
                  <a:gd name="T38" fmla="*/ 1512 w 1639"/>
                  <a:gd name="T39" fmla="*/ 0 h 17"/>
                  <a:gd name="T40" fmla="*/ 1546 w 1639"/>
                  <a:gd name="T41" fmla="*/ 0 h 17"/>
                  <a:gd name="T42" fmla="*/ 1571 w 1639"/>
                  <a:gd name="T43" fmla="*/ 0 h 17"/>
                  <a:gd name="T44" fmla="*/ 1597 w 1639"/>
                  <a:gd name="T45" fmla="*/ 0 h 17"/>
                  <a:gd name="T46" fmla="*/ 1614 w 1639"/>
                  <a:gd name="T47" fmla="*/ 0 h 17"/>
                  <a:gd name="T48" fmla="*/ 1622 w 1639"/>
                  <a:gd name="T49" fmla="*/ 0 h 17"/>
                  <a:gd name="T50" fmla="*/ 1631 w 1639"/>
                  <a:gd name="T51" fmla="*/ 0 h 17"/>
                  <a:gd name="T52" fmla="*/ 1639 w 1639"/>
                  <a:gd name="T53" fmla="*/ 8 h 17"/>
                  <a:gd name="T54" fmla="*/ 1631 w 1639"/>
                  <a:gd name="T55" fmla="*/ 17 h 17"/>
                  <a:gd name="T56" fmla="*/ 1622 w 1639"/>
                  <a:gd name="T57" fmla="*/ 17 h 17"/>
                  <a:gd name="T58" fmla="*/ 1614 w 1639"/>
                  <a:gd name="T59" fmla="*/ 17 h 17"/>
                  <a:gd name="T60" fmla="*/ 1597 w 1639"/>
                  <a:gd name="T61" fmla="*/ 17 h 17"/>
                  <a:gd name="T62" fmla="*/ 1563 w 1639"/>
                  <a:gd name="T63" fmla="*/ 17 h 17"/>
                  <a:gd name="T64" fmla="*/ 1529 w 1639"/>
                  <a:gd name="T65" fmla="*/ 17 h 17"/>
                  <a:gd name="T66" fmla="*/ 1486 w 1639"/>
                  <a:gd name="T67" fmla="*/ 17 h 17"/>
                  <a:gd name="T68" fmla="*/ 1435 w 1639"/>
                  <a:gd name="T69" fmla="*/ 17 h 17"/>
                  <a:gd name="T70" fmla="*/ 1385 w 1639"/>
                  <a:gd name="T71" fmla="*/ 17 h 17"/>
                  <a:gd name="T72" fmla="*/ 1325 w 1639"/>
                  <a:gd name="T73" fmla="*/ 17 h 17"/>
                  <a:gd name="T74" fmla="*/ 1257 w 1639"/>
                  <a:gd name="T75" fmla="*/ 17 h 17"/>
                  <a:gd name="T76" fmla="*/ 1121 w 1639"/>
                  <a:gd name="T77" fmla="*/ 17 h 17"/>
                  <a:gd name="T78" fmla="*/ 977 w 1639"/>
                  <a:gd name="T79" fmla="*/ 17 h 17"/>
                  <a:gd name="T80" fmla="*/ 832 w 1639"/>
                  <a:gd name="T81" fmla="*/ 17 h 17"/>
                  <a:gd name="T82" fmla="*/ 680 w 1639"/>
                  <a:gd name="T83" fmla="*/ 17 h 17"/>
                  <a:gd name="T84" fmla="*/ 535 w 1639"/>
                  <a:gd name="T85" fmla="*/ 8 h 17"/>
                  <a:gd name="T86" fmla="*/ 399 w 1639"/>
                  <a:gd name="T87" fmla="*/ 8 h 17"/>
                  <a:gd name="T88" fmla="*/ 340 w 1639"/>
                  <a:gd name="T89" fmla="*/ 8 h 17"/>
                  <a:gd name="T90" fmla="*/ 280 w 1639"/>
                  <a:gd name="T91" fmla="*/ 8 h 17"/>
                  <a:gd name="T92" fmla="*/ 221 w 1639"/>
                  <a:gd name="T93" fmla="*/ 8 h 17"/>
                  <a:gd name="T94" fmla="*/ 178 w 1639"/>
                  <a:gd name="T95" fmla="*/ 8 h 17"/>
                  <a:gd name="T96" fmla="*/ 136 w 1639"/>
                  <a:gd name="T97" fmla="*/ 8 h 17"/>
                  <a:gd name="T98" fmla="*/ 102 w 1639"/>
                  <a:gd name="T99" fmla="*/ 8 h 17"/>
                  <a:gd name="T100" fmla="*/ 68 w 1639"/>
                  <a:gd name="T101" fmla="*/ 8 h 17"/>
                  <a:gd name="T102" fmla="*/ 51 w 1639"/>
                  <a:gd name="T103" fmla="*/ 8 h 17"/>
                  <a:gd name="T104" fmla="*/ 34 w 1639"/>
                  <a:gd name="T105" fmla="*/ 8 h 17"/>
                  <a:gd name="T106" fmla="*/ 26 w 1639"/>
                  <a:gd name="T107" fmla="*/ 8 h 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39" h="17">
                    <a:moveTo>
                      <a:pt x="26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36" y="0"/>
                    </a:lnTo>
                    <a:lnTo>
                      <a:pt x="187" y="0"/>
                    </a:lnTo>
                    <a:lnTo>
                      <a:pt x="238" y="0"/>
                    </a:lnTo>
                    <a:lnTo>
                      <a:pt x="297" y="0"/>
                    </a:lnTo>
                    <a:lnTo>
                      <a:pt x="416" y="0"/>
                    </a:lnTo>
                    <a:lnTo>
                      <a:pt x="544" y="0"/>
                    </a:lnTo>
                    <a:lnTo>
                      <a:pt x="680" y="0"/>
                    </a:lnTo>
                    <a:lnTo>
                      <a:pt x="951" y="0"/>
                    </a:lnTo>
                    <a:lnTo>
                      <a:pt x="1087" y="0"/>
                    </a:lnTo>
                    <a:lnTo>
                      <a:pt x="1215" y="0"/>
                    </a:lnTo>
                    <a:lnTo>
                      <a:pt x="1325" y="0"/>
                    </a:lnTo>
                    <a:lnTo>
                      <a:pt x="1376" y="0"/>
                    </a:lnTo>
                    <a:lnTo>
                      <a:pt x="1427" y="0"/>
                    </a:lnTo>
                    <a:lnTo>
                      <a:pt x="1469" y="0"/>
                    </a:lnTo>
                    <a:lnTo>
                      <a:pt x="1512" y="0"/>
                    </a:lnTo>
                    <a:lnTo>
                      <a:pt x="1546" y="0"/>
                    </a:lnTo>
                    <a:lnTo>
                      <a:pt x="1571" y="0"/>
                    </a:lnTo>
                    <a:lnTo>
                      <a:pt x="1597" y="0"/>
                    </a:lnTo>
                    <a:lnTo>
                      <a:pt x="1614" y="0"/>
                    </a:lnTo>
                    <a:lnTo>
                      <a:pt x="1622" y="0"/>
                    </a:lnTo>
                    <a:lnTo>
                      <a:pt x="1631" y="0"/>
                    </a:lnTo>
                    <a:lnTo>
                      <a:pt x="1639" y="8"/>
                    </a:lnTo>
                    <a:lnTo>
                      <a:pt x="1631" y="17"/>
                    </a:lnTo>
                    <a:lnTo>
                      <a:pt x="1622" y="17"/>
                    </a:lnTo>
                    <a:lnTo>
                      <a:pt x="1614" y="17"/>
                    </a:lnTo>
                    <a:lnTo>
                      <a:pt x="1597" y="17"/>
                    </a:lnTo>
                    <a:lnTo>
                      <a:pt x="1563" y="17"/>
                    </a:lnTo>
                    <a:lnTo>
                      <a:pt x="1529" y="17"/>
                    </a:lnTo>
                    <a:lnTo>
                      <a:pt x="1486" y="17"/>
                    </a:lnTo>
                    <a:lnTo>
                      <a:pt x="1435" y="17"/>
                    </a:lnTo>
                    <a:lnTo>
                      <a:pt x="1385" y="17"/>
                    </a:lnTo>
                    <a:lnTo>
                      <a:pt x="1325" y="17"/>
                    </a:lnTo>
                    <a:lnTo>
                      <a:pt x="1257" y="17"/>
                    </a:lnTo>
                    <a:lnTo>
                      <a:pt x="1121" y="17"/>
                    </a:lnTo>
                    <a:lnTo>
                      <a:pt x="977" y="17"/>
                    </a:lnTo>
                    <a:lnTo>
                      <a:pt x="832" y="17"/>
                    </a:lnTo>
                    <a:lnTo>
                      <a:pt x="680" y="17"/>
                    </a:lnTo>
                    <a:lnTo>
                      <a:pt x="535" y="8"/>
                    </a:lnTo>
                    <a:lnTo>
                      <a:pt x="399" y="8"/>
                    </a:lnTo>
                    <a:lnTo>
                      <a:pt x="340" y="8"/>
                    </a:lnTo>
                    <a:lnTo>
                      <a:pt x="280" y="8"/>
                    </a:lnTo>
                    <a:lnTo>
                      <a:pt x="221" y="8"/>
                    </a:lnTo>
                    <a:lnTo>
                      <a:pt x="178" y="8"/>
                    </a:lnTo>
                    <a:lnTo>
                      <a:pt x="136" y="8"/>
                    </a:lnTo>
                    <a:lnTo>
                      <a:pt x="102" y="8"/>
                    </a:lnTo>
                    <a:lnTo>
                      <a:pt x="68" y="8"/>
                    </a:lnTo>
                    <a:lnTo>
                      <a:pt x="51" y="8"/>
                    </a:lnTo>
                    <a:lnTo>
                      <a:pt x="34" y="8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Freeform 24"/>
              <p:cNvSpPr>
                <a:spLocks/>
              </p:cNvSpPr>
              <p:nvPr/>
            </p:nvSpPr>
            <p:spPr bwMode="auto">
              <a:xfrm>
                <a:off x="8700" y="15748"/>
                <a:ext cx="51" cy="58"/>
              </a:xfrm>
              <a:custGeom>
                <a:avLst/>
                <a:gdLst>
                  <a:gd name="T0" fmla="*/ 0 w 51"/>
                  <a:gd name="T1" fmla="*/ 0 h 58"/>
                  <a:gd name="T2" fmla="*/ 17 w 51"/>
                  <a:gd name="T3" fmla="*/ 0 h 58"/>
                  <a:gd name="T4" fmla="*/ 34 w 51"/>
                  <a:gd name="T5" fmla="*/ 9 h 58"/>
                  <a:gd name="T6" fmla="*/ 43 w 51"/>
                  <a:gd name="T7" fmla="*/ 17 h 58"/>
                  <a:gd name="T8" fmla="*/ 51 w 51"/>
                  <a:gd name="T9" fmla="*/ 25 h 58"/>
                  <a:gd name="T10" fmla="*/ 51 w 51"/>
                  <a:gd name="T11" fmla="*/ 33 h 58"/>
                  <a:gd name="T12" fmla="*/ 34 w 51"/>
                  <a:gd name="T13" fmla="*/ 42 h 58"/>
                  <a:gd name="T14" fmla="*/ 26 w 51"/>
                  <a:gd name="T15" fmla="*/ 50 h 58"/>
                  <a:gd name="T16" fmla="*/ 0 w 51"/>
                  <a:gd name="T17" fmla="*/ 58 h 58"/>
                  <a:gd name="T18" fmla="*/ 0 w 51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58">
                    <a:moveTo>
                      <a:pt x="0" y="0"/>
                    </a:moveTo>
                    <a:lnTo>
                      <a:pt x="17" y="0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33"/>
                    </a:lnTo>
                    <a:lnTo>
                      <a:pt x="34" y="42"/>
                    </a:lnTo>
                    <a:lnTo>
                      <a:pt x="26" y="50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Freeform 25"/>
              <p:cNvSpPr>
                <a:spLocks/>
              </p:cNvSpPr>
              <p:nvPr/>
            </p:nvSpPr>
            <p:spPr bwMode="auto">
              <a:xfrm>
                <a:off x="8930" y="15748"/>
                <a:ext cx="110" cy="58"/>
              </a:xfrm>
              <a:custGeom>
                <a:avLst/>
                <a:gdLst>
                  <a:gd name="T0" fmla="*/ 34 w 110"/>
                  <a:gd name="T1" fmla="*/ 42 h 58"/>
                  <a:gd name="T2" fmla="*/ 25 w 110"/>
                  <a:gd name="T3" fmla="*/ 33 h 58"/>
                  <a:gd name="T4" fmla="*/ 17 w 110"/>
                  <a:gd name="T5" fmla="*/ 33 h 58"/>
                  <a:gd name="T6" fmla="*/ 8 w 110"/>
                  <a:gd name="T7" fmla="*/ 25 h 58"/>
                  <a:gd name="T8" fmla="*/ 0 w 110"/>
                  <a:gd name="T9" fmla="*/ 25 h 58"/>
                  <a:gd name="T10" fmla="*/ 17 w 110"/>
                  <a:gd name="T11" fmla="*/ 25 h 58"/>
                  <a:gd name="T12" fmla="*/ 34 w 110"/>
                  <a:gd name="T13" fmla="*/ 17 h 58"/>
                  <a:gd name="T14" fmla="*/ 42 w 110"/>
                  <a:gd name="T15" fmla="*/ 0 h 58"/>
                  <a:gd name="T16" fmla="*/ 76 w 110"/>
                  <a:gd name="T17" fmla="*/ 9 h 58"/>
                  <a:gd name="T18" fmla="*/ 110 w 110"/>
                  <a:gd name="T19" fmla="*/ 25 h 58"/>
                  <a:gd name="T20" fmla="*/ 102 w 110"/>
                  <a:gd name="T21" fmla="*/ 42 h 58"/>
                  <a:gd name="T22" fmla="*/ 85 w 110"/>
                  <a:gd name="T23" fmla="*/ 42 h 58"/>
                  <a:gd name="T24" fmla="*/ 42 w 110"/>
                  <a:gd name="T25" fmla="*/ 58 h 58"/>
                  <a:gd name="T26" fmla="*/ 34 w 110"/>
                  <a:gd name="T27" fmla="*/ 42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0" h="58">
                    <a:moveTo>
                      <a:pt x="34" y="42"/>
                    </a:moveTo>
                    <a:lnTo>
                      <a:pt x="25" y="33"/>
                    </a:lnTo>
                    <a:lnTo>
                      <a:pt x="17" y="33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17" y="25"/>
                    </a:lnTo>
                    <a:lnTo>
                      <a:pt x="34" y="17"/>
                    </a:lnTo>
                    <a:lnTo>
                      <a:pt x="42" y="0"/>
                    </a:lnTo>
                    <a:lnTo>
                      <a:pt x="76" y="9"/>
                    </a:lnTo>
                    <a:lnTo>
                      <a:pt x="110" y="25"/>
                    </a:lnTo>
                    <a:lnTo>
                      <a:pt x="102" y="42"/>
                    </a:lnTo>
                    <a:lnTo>
                      <a:pt x="85" y="42"/>
                    </a:lnTo>
                    <a:lnTo>
                      <a:pt x="42" y="58"/>
                    </a:lnTo>
                    <a:lnTo>
                      <a:pt x="34" y="4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Freeform 26"/>
              <p:cNvSpPr>
                <a:spLocks/>
              </p:cNvSpPr>
              <p:nvPr/>
            </p:nvSpPr>
            <p:spPr bwMode="auto">
              <a:xfrm>
                <a:off x="9754" y="14627"/>
                <a:ext cx="1197" cy="1163"/>
              </a:xfrm>
              <a:custGeom>
                <a:avLst/>
                <a:gdLst>
                  <a:gd name="T0" fmla="*/ 101 w 1197"/>
                  <a:gd name="T1" fmla="*/ 1146 h 1163"/>
                  <a:gd name="T2" fmla="*/ 59 w 1197"/>
                  <a:gd name="T3" fmla="*/ 1055 h 1163"/>
                  <a:gd name="T4" fmla="*/ 34 w 1197"/>
                  <a:gd name="T5" fmla="*/ 1072 h 1163"/>
                  <a:gd name="T6" fmla="*/ 195 w 1197"/>
                  <a:gd name="T7" fmla="*/ 1039 h 1163"/>
                  <a:gd name="T8" fmla="*/ 560 w 1197"/>
                  <a:gd name="T9" fmla="*/ 1138 h 1163"/>
                  <a:gd name="T10" fmla="*/ 433 w 1197"/>
                  <a:gd name="T11" fmla="*/ 940 h 1163"/>
                  <a:gd name="T12" fmla="*/ 543 w 1197"/>
                  <a:gd name="T13" fmla="*/ 627 h 1163"/>
                  <a:gd name="T14" fmla="*/ 543 w 1197"/>
                  <a:gd name="T15" fmla="*/ 684 h 1163"/>
                  <a:gd name="T16" fmla="*/ 603 w 1197"/>
                  <a:gd name="T17" fmla="*/ 643 h 1163"/>
                  <a:gd name="T18" fmla="*/ 611 w 1197"/>
                  <a:gd name="T19" fmla="*/ 775 h 1163"/>
                  <a:gd name="T20" fmla="*/ 458 w 1197"/>
                  <a:gd name="T21" fmla="*/ 907 h 1163"/>
                  <a:gd name="T22" fmla="*/ 475 w 1197"/>
                  <a:gd name="T23" fmla="*/ 924 h 1163"/>
                  <a:gd name="T24" fmla="*/ 543 w 1197"/>
                  <a:gd name="T25" fmla="*/ 891 h 1163"/>
                  <a:gd name="T26" fmla="*/ 526 w 1197"/>
                  <a:gd name="T27" fmla="*/ 866 h 1163"/>
                  <a:gd name="T28" fmla="*/ 560 w 1197"/>
                  <a:gd name="T29" fmla="*/ 825 h 1163"/>
                  <a:gd name="T30" fmla="*/ 688 w 1197"/>
                  <a:gd name="T31" fmla="*/ 800 h 1163"/>
                  <a:gd name="T32" fmla="*/ 772 w 1197"/>
                  <a:gd name="T33" fmla="*/ 899 h 1163"/>
                  <a:gd name="T34" fmla="*/ 730 w 1197"/>
                  <a:gd name="T35" fmla="*/ 1031 h 1163"/>
                  <a:gd name="T36" fmla="*/ 586 w 1197"/>
                  <a:gd name="T37" fmla="*/ 1064 h 1163"/>
                  <a:gd name="T38" fmla="*/ 603 w 1197"/>
                  <a:gd name="T39" fmla="*/ 956 h 1163"/>
                  <a:gd name="T40" fmla="*/ 526 w 1197"/>
                  <a:gd name="T41" fmla="*/ 1064 h 1163"/>
                  <a:gd name="T42" fmla="*/ 815 w 1197"/>
                  <a:gd name="T43" fmla="*/ 989 h 1163"/>
                  <a:gd name="T44" fmla="*/ 789 w 1197"/>
                  <a:gd name="T45" fmla="*/ 717 h 1163"/>
                  <a:gd name="T46" fmla="*/ 1087 w 1197"/>
                  <a:gd name="T47" fmla="*/ 742 h 1163"/>
                  <a:gd name="T48" fmla="*/ 1061 w 1197"/>
                  <a:gd name="T49" fmla="*/ 503 h 1163"/>
                  <a:gd name="T50" fmla="*/ 1019 w 1197"/>
                  <a:gd name="T51" fmla="*/ 594 h 1163"/>
                  <a:gd name="T52" fmla="*/ 1078 w 1197"/>
                  <a:gd name="T53" fmla="*/ 643 h 1163"/>
                  <a:gd name="T54" fmla="*/ 1010 w 1197"/>
                  <a:gd name="T55" fmla="*/ 693 h 1163"/>
                  <a:gd name="T56" fmla="*/ 917 w 1197"/>
                  <a:gd name="T57" fmla="*/ 742 h 1163"/>
                  <a:gd name="T58" fmla="*/ 832 w 1197"/>
                  <a:gd name="T59" fmla="*/ 627 h 1163"/>
                  <a:gd name="T60" fmla="*/ 866 w 1197"/>
                  <a:gd name="T61" fmla="*/ 519 h 1163"/>
                  <a:gd name="T62" fmla="*/ 1002 w 1197"/>
                  <a:gd name="T63" fmla="*/ 462 h 1163"/>
                  <a:gd name="T64" fmla="*/ 900 w 1197"/>
                  <a:gd name="T65" fmla="*/ 454 h 1163"/>
                  <a:gd name="T66" fmla="*/ 772 w 1197"/>
                  <a:gd name="T67" fmla="*/ 602 h 1163"/>
                  <a:gd name="T68" fmla="*/ 654 w 1197"/>
                  <a:gd name="T69" fmla="*/ 511 h 1163"/>
                  <a:gd name="T70" fmla="*/ 679 w 1197"/>
                  <a:gd name="T71" fmla="*/ 519 h 1163"/>
                  <a:gd name="T72" fmla="*/ 934 w 1197"/>
                  <a:gd name="T73" fmla="*/ 421 h 1163"/>
                  <a:gd name="T74" fmla="*/ 1163 w 1197"/>
                  <a:gd name="T75" fmla="*/ 552 h 1163"/>
                  <a:gd name="T76" fmla="*/ 1070 w 1197"/>
                  <a:gd name="T77" fmla="*/ 181 h 1163"/>
                  <a:gd name="T78" fmla="*/ 1087 w 1197"/>
                  <a:gd name="T79" fmla="*/ 25 h 1163"/>
                  <a:gd name="T80" fmla="*/ 1112 w 1197"/>
                  <a:gd name="T81" fmla="*/ 74 h 1163"/>
                  <a:gd name="T82" fmla="*/ 1172 w 1197"/>
                  <a:gd name="T83" fmla="*/ 17 h 1163"/>
                  <a:gd name="T84" fmla="*/ 1146 w 1197"/>
                  <a:gd name="T85" fmla="*/ 165 h 1163"/>
                  <a:gd name="T86" fmla="*/ 1146 w 1197"/>
                  <a:gd name="T87" fmla="*/ 379 h 1163"/>
                  <a:gd name="T88" fmla="*/ 1163 w 1197"/>
                  <a:gd name="T89" fmla="*/ 223 h 1163"/>
                  <a:gd name="T90" fmla="*/ 1070 w 1197"/>
                  <a:gd name="T91" fmla="*/ 289 h 1163"/>
                  <a:gd name="T92" fmla="*/ 1121 w 1197"/>
                  <a:gd name="T93" fmla="*/ 759 h 1163"/>
                  <a:gd name="T94" fmla="*/ 1189 w 1197"/>
                  <a:gd name="T95" fmla="*/ 849 h 1163"/>
                  <a:gd name="T96" fmla="*/ 1053 w 1197"/>
                  <a:gd name="T97" fmla="*/ 874 h 1163"/>
                  <a:gd name="T98" fmla="*/ 1138 w 1197"/>
                  <a:gd name="T99" fmla="*/ 849 h 1163"/>
                  <a:gd name="T100" fmla="*/ 781 w 1197"/>
                  <a:gd name="T101" fmla="*/ 742 h 1163"/>
                  <a:gd name="T102" fmla="*/ 891 w 1197"/>
                  <a:gd name="T103" fmla="*/ 1097 h 1163"/>
                  <a:gd name="T104" fmla="*/ 900 w 1197"/>
                  <a:gd name="T105" fmla="*/ 1014 h 1163"/>
                  <a:gd name="T106" fmla="*/ 917 w 1197"/>
                  <a:gd name="T107" fmla="*/ 1146 h 1163"/>
                  <a:gd name="T108" fmla="*/ 815 w 1197"/>
                  <a:gd name="T109" fmla="*/ 1022 h 1163"/>
                  <a:gd name="T110" fmla="*/ 628 w 1197"/>
                  <a:gd name="T111" fmla="*/ 1154 h 1163"/>
                  <a:gd name="T112" fmla="*/ 212 w 1197"/>
                  <a:gd name="T113" fmla="*/ 1072 h 1163"/>
                  <a:gd name="T114" fmla="*/ 280 w 1197"/>
                  <a:gd name="T115" fmla="*/ 1072 h 1163"/>
                  <a:gd name="T116" fmla="*/ 237 w 1197"/>
                  <a:gd name="T117" fmla="*/ 1163 h 11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97" h="1163">
                    <a:moveTo>
                      <a:pt x="203" y="1138"/>
                    </a:moveTo>
                    <a:lnTo>
                      <a:pt x="195" y="1121"/>
                    </a:lnTo>
                    <a:lnTo>
                      <a:pt x="195" y="1097"/>
                    </a:lnTo>
                    <a:lnTo>
                      <a:pt x="203" y="1055"/>
                    </a:lnTo>
                    <a:lnTo>
                      <a:pt x="195" y="1047"/>
                    </a:lnTo>
                    <a:lnTo>
                      <a:pt x="195" y="1055"/>
                    </a:lnTo>
                    <a:lnTo>
                      <a:pt x="169" y="1097"/>
                    </a:lnTo>
                    <a:lnTo>
                      <a:pt x="152" y="1121"/>
                    </a:lnTo>
                    <a:lnTo>
                      <a:pt x="127" y="1138"/>
                    </a:lnTo>
                    <a:lnTo>
                      <a:pt x="101" y="1146"/>
                    </a:lnTo>
                    <a:lnTo>
                      <a:pt x="68" y="1146"/>
                    </a:lnTo>
                    <a:lnTo>
                      <a:pt x="42" y="1138"/>
                    </a:lnTo>
                    <a:lnTo>
                      <a:pt x="17" y="1130"/>
                    </a:lnTo>
                    <a:lnTo>
                      <a:pt x="8" y="1113"/>
                    </a:lnTo>
                    <a:lnTo>
                      <a:pt x="0" y="1105"/>
                    </a:lnTo>
                    <a:lnTo>
                      <a:pt x="0" y="1072"/>
                    </a:lnTo>
                    <a:lnTo>
                      <a:pt x="8" y="1064"/>
                    </a:lnTo>
                    <a:lnTo>
                      <a:pt x="17" y="1055"/>
                    </a:lnTo>
                    <a:lnTo>
                      <a:pt x="42" y="1055"/>
                    </a:lnTo>
                    <a:lnTo>
                      <a:pt x="59" y="1055"/>
                    </a:lnTo>
                    <a:lnTo>
                      <a:pt x="68" y="1064"/>
                    </a:lnTo>
                    <a:lnTo>
                      <a:pt x="68" y="1080"/>
                    </a:lnTo>
                    <a:lnTo>
                      <a:pt x="68" y="1088"/>
                    </a:lnTo>
                    <a:lnTo>
                      <a:pt x="51" y="1097"/>
                    </a:lnTo>
                    <a:lnTo>
                      <a:pt x="42" y="1097"/>
                    </a:lnTo>
                    <a:lnTo>
                      <a:pt x="34" y="1097"/>
                    </a:lnTo>
                    <a:lnTo>
                      <a:pt x="34" y="1088"/>
                    </a:lnTo>
                    <a:lnTo>
                      <a:pt x="34" y="1080"/>
                    </a:lnTo>
                    <a:lnTo>
                      <a:pt x="34" y="1072"/>
                    </a:lnTo>
                    <a:lnTo>
                      <a:pt x="17" y="1072"/>
                    </a:lnTo>
                    <a:lnTo>
                      <a:pt x="8" y="1088"/>
                    </a:lnTo>
                    <a:lnTo>
                      <a:pt x="17" y="1097"/>
                    </a:lnTo>
                    <a:lnTo>
                      <a:pt x="25" y="1113"/>
                    </a:lnTo>
                    <a:lnTo>
                      <a:pt x="34" y="1121"/>
                    </a:lnTo>
                    <a:lnTo>
                      <a:pt x="68" y="1113"/>
                    </a:lnTo>
                    <a:lnTo>
                      <a:pt x="93" y="1105"/>
                    </a:lnTo>
                    <a:lnTo>
                      <a:pt x="144" y="1072"/>
                    </a:lnTo>
                    <a:lnTo>
                      <a:pt x="195" y="1039"/>
                    </a:lnTo>
                    <a:lnTo>
                      <a:pt x="220" y="1022"/>
                    </a:lnTo>
                    <a:lnTo>
                      <a:pt x="246" y="1022"/>
                    </a:lnTo>
                    <a:lnTo>
                      <a:pt x="288" y="1022"/>
                    </a:lnTo>
                    <a:lnTo>
                      <a:pt x="322" y="1022"/>
                    </a:lnTo>
                    <a:lnTo>
                      <a:pt x="356" y="1039"/>
                    </a:lnTo>
                    <a:lnTo>
                      <a:pt x="390" y="1055"/>
                    </a:lnTo>
                    <a:lnTo>
                      <a:pt x="518" y="1130"/>
                    </a:lnTo>
                    <a:lnTo>
                      <a:pt x="535" y="1138"/>
                    </a:lnTo>
                    <a:lnTo>
                      <a:pt x="543" y="1138"/>
                    </a:lnTo>
                    <a:lnTo>
                      <a:pt x="560" y="1138"/>
                    </a:lnTo>
                    <a:lnTo>
                      <a:pt x="560" y="1130"/>
                    </a:lnTo>
                    <a:lnTo>
                      <a:pt x="552" y="1121"/>
                    </a:lnTo>
                    <a:lnTo>
                      <a:pt x="526" y="1113"/>
                    </a:lnTo>
                    <a:lnTo>
                      <a:pt x="509" y="1105"/>
                    </a:lnTo>
                    <a:lnTo>
                      <a:pt x="475" y="1072"/>
                    </a:lnTo>
                    <a:lnTo>
                      <a:pt x="450" y="1047"/>
                    </a:lnTo>
                    <a:lnTo>
                      <a:pt x="433" y="1006"/>
                    </a:lnTo>
                    <a:lnTo>
                      <a:pt x="433" y="973"/>
                    </a:lnTo>
                    <a:lnTo>
                      <a:pt x="433" y="940"/>
                    </a:lnTo>
                    <a:lnTo>
                      <a:pt x="450" y="899"/>
                    </a:lnTo>
                    <a:lnTo>
                      <a:pt x="467" y="866"/>
                    </a:lnTo>
                    <a:lnTo>
                      <a:pt x="518" y="800"/>
                    </a:lnTo>
                    <a:lnTo>
                      <a:pt x="569" y="734"/>
                    </a:lnTo>
                    <a:lnTo>
                      <a:pt x="586" y="693"/>
                    </a:lnTo>
                    <a:lnTo>
                      <a:pt x="586" y="676"/>
                    </a:lnTo>
                    <a:lnTo>
                      <a:pt x="586" y="651"/>
                    </a:lnTo>
                    <a:lnTo>
                      <a:pt x="569" y="643"/>
                    </a:lnTo>
                    <a:lnTo>
                      <a:pt x="552" y="627"/>
                    </a:lnTo>
                    <a:lnTo>
                      <a:pt x="543" y="627"/>
                    </a:lnTo>
                    <a:lnTo>
                      <a:pt x="526" y="635"/>
                    </a:lnTo>
                    <a:lnTo>
                      <a:pt x="526" y="643"/>
                    </a:lnTo>
                    <a:lnTo>
                      <a:pt x="526" y="651"/>
                    </a:lnTo>
                    <a:lnTo>
                      <a:pt x="543" y="651"/>
                    </a:lnTo>
                    <a:lnTo>
                      <a:pt x="552" y="651"/>
                    </a:lnTo>
                    <a:lnTo>
                      <a:pt x="552" y="660"/>
                    </a:lnTo>
                    <a:lnTo>
                      <a:pt x="552" y="668"/>
                    </a:lnTo>
                    <a:lnTo>
                      <a:pt x="552" y="676"/>
                    </a:lnTo>
                    <a:lnTo>
                      <a:pt x="543" y="684"/>
                    </a:lnTo>
                    <a:lnTo>
                      <a:pt x="535" y="684"/>
                    </a:lnTo>
                    <a:lnTo>
                      <a:pt x="526" y="684"/>
                    </a:lnTo>
                    <a:lnTo>
                      <a:pt x="509" y="668"/>
                    </a:lnTo>
                    <a:lnTo>
                      <a:pt x="509" y="643"/>
                    </a:lnTo>
                    <a:lnTo>
                      <a:pt x="518" y="635"/>
                    </a:lnTo>
                    <a:lnTo>
                      <a:pt x="526" y="627"/>
                    </a:lnTo>
                    <a:lnTo>
                      <a:pt x="543" y="618"/>
                    </a:lnTo>
                    <a:lnTo>
                      <a:pt x="560" y="610"/>
                    </a:lnTo>
                    <a:lnTo>
                      <a:pt x="569" y="618"/>
                    </a:lnTo>
                    <a:lnTo>
                      <a:pt x="603" y="643"/>
                    </a:lnTo>
                    <a:lnTo>
                      <a:pt x="620" y="668"/>
                    </a:lnTo>
                    <a:lnTo>
                      <a:pt x="620" y="693"/>
                    </a:lnTo>
                    <a:lnTo>
                      <a:pt x="620" y="709"/>
                    </a:lnTo>
                    <a:lnTo>
                      <a:pt x="611" y="726"/>
                    </a:lnTo>
                    <a:lnTo>
                      <a:pt x="594" y="734"/>
                    </a:lnTo>
                    <a:lnTo>
                      <a:pt x="603" y="742"/>
                    </a:lnTo>
                    <a:lnTo>
                      <a:pt x="611" y="742"/>
                    </a:lnTo>
                    <a:lnTo>
                      <a:pt x="620" y="742"/>
                    </a:lnTo>
                    <a:lnTo>
                      <a:pt x="620" y="750"/>
                    </a:lnTo>
                    <a:lnTo>
                      <a:pt x="611" y="775"/>
                    </a:lnTo>
                    <a:lnTo>
                      <a:pt x="594" y="783"/>
                    </a:lnTo>
                    <a:lnTo>
                      <a:pt x="552" y="800"/>
                    </a:lnTo>
                    <a:lnTo>
                      <a:pt x="543" y="816"/>
                    </a:lnTo>
                    <a:lnTo>
                      <a:pt x="535" y="825"/>
                    </a:lnTo>
                    <a:lnTo>
                      <a:pt x="535" y="833"/>
                    </a:lnTo>
                    <a:lnTo>
                      <a:pt x="501" y="849"/>
                    </a:lnTo>
                    <a:lnTo>
                      <a:pt x="492" y="858"/>
                    </a:lnTo>
                    <a:lnTo>
                      <a:pt x="484" y="874"/>
                    </a:lnTo>
                    <a:lnTo>
                      <a:pt x="484" y="891"/>
                    </a:lnTo>
                    <a:lnTo>
                      <a:pt x="458" y="907"/>
                    </a:lnTo>
                    <a:lnTo>
                      <a:pt x="450" y="932"/>
                    </a:lnTo>
                    <a:lnTo>
                      <a:pt x="450" y="948"/>
                    </a:lnTo>
                    <a:lnTo>
                      <a:pt x="458" y="965"/>
                    </a:lnTo>
                    <a:lnTo>
                      <a:pt x="467" y="973"/>
                    </a:lnTo>
                    <a:lnTo>
                      <a:pt x="475" y="965"/>
                    </a:lnTo>
                    <a:lnTo>
                      <a:pt x="475" y="956"/>
                    </a:lnTo>
                    <a:lnTo>
                      <a:pt x="475" y="948"/>
                    </a:lnTo>
                    <a:lnTo>
                      <a:pt x="467" y="940"/>
                    </a:lnTo>
                    <a:lnTo>
                      <a:pt x="475" y="932"/>
                    </a:lnTo>
                    <a:lnTo>
                      <a:pt x="475" y="924"/>
                    </a:lnTo>
                    <a:lnTo>
                      <a:pt x="484" y="915"/>
                    </a:lnTo>
                    <a:lnTo>
                      <a:pt x="492" y="915"/>
                    </a:lnTo>
                    <a:lnTo>
                      <a:pt x="501" y="915"/>
                    </a:lnTo>
                    <a:lnTo>
                      <a:pt x="509" y="907"/>
                    </a:lnTo>
                    <a:lnTo>
                      <a:pt x="509" y="899"/>
                    </a:lnTo>
                    <a:lnTo>
                      <a:pt x="509" y="907"/>
                    </a:lnTo>
                    <a:lnTo>
                      <a:pt x="518" y="907"/>
                    </a:lnTo>
                    <a:lnTo>
                      <a:pt x="535" y="882"/>
                    </a:lnTo>
                    <a:lnTo>
                      <a:pt x="543" y="891"/>
                    </a:lnTo>
                    <a:lnTo>
                      <a:pt x="543" y="899"/>
                    </a:lnTo>
                    <a:lnTo>
                      <a:pt x="535" y="915"/>
                    </a:lnTo>
                    <a:lnTo>
                      <a:pt x="535" y="924"/>
                    </a:lnTo>
                    <a:lnTo>
                      <a:pt x="543" y="932"/>
                    </a:lnTo>
                    <a:lnTo>
                      <a:pt x="552" y="924"/>
                    </a:lnTo>
                    <a:lnTo>
                      <a:pt x="560" y="907"/>
                    </a:lnTo>
                    <a:lnTo>
                      <a:pt x="560" y="891"/>
                    </a:lnTo>
                    <a:lnTo>
                      <a:pt x="552" y="866"/>
                    </a:lnTo>
                    <a:lnTo>
                      <a:pt x="543" y="866"/>
                    </a:lnTo>
                    <a:lnTo>
                      <a:pt x="526" y="866"/>
                    </a:lnTo>
                    <a:lnTo>
                      <a:pt x="509" y="874"/>
                    </a:lnTo>
                    <a:lnTo>
                      <a:pt x="509" y="899"/>
                    </a:lnTo>
                    <a:lnTo>
                      <a:pt x="501" y="891"/>
                    </a:lnTo>
                    <a:lnTo>
                      <a:pt x="501" y="882"/>
                    </a:lnTo>
                    <a:lnTo>
                      <a:pt x="509" y="866"/>
                    </a:lnTo>
                    <a:lnTo>
                      <a:pt x="518" y="858"/>
                    </a:lnTo>
                    <a:lnTo>
                      <a:pt x="535" y="858"/>
                    </a:lnTo>
                    <a:lnTo>
                      <a:pt x="543" y="849"/>
                    </a:lnTo>
                    <a:lnTo>
                      <a:pt x="552" y="833"/>
                    </a:lnTo>
                    <a:lnTo>
                      <a:pt x="560" y="825"/>
                    </a:lnTo>
                    <a:lnTo>
                      <a:pt x="569" y="825"/>
                    </a:lnTo>
                    <a:lnTo>
                      <a:pt x="586" y="808"/>
                    </a:lnTo>
                    <a:lnTo>
                      <a:pt x="594" y="808"/>
                    </a:lnTo>
                    <a:lnTo>
                      <a:pt x="611" y="816"/>
                    </a:lnTo>
                    <a:lnTo>
                      <a:pt x="628" y="825"/>
                    </a:lnTo>
                    <a:lnTo>
                      <a:pt x="637" y="825"/>
                    </a:lnTo>
                    <a:lnTo>
                      <a:pt x="654" y="808"/>
                    </a:lnTo>
                    <a:lnTo>
                      <a:pt x="671" y="800"/>
                    </a:lnTo>
                    <a:lnTo>
                      <a:pt x="688" y="800"/>
                    </a:lnTo>
                    <a:lnTo>
                      <a:pt x="713" y="800"/>
                    </a:lnTo>
                    <a:lnTo>
                      <a:pt x="722" y="816"/>
                    </a:lnTo>
                    <a:lnTo>
                      <a:pt x="730" y="825"/>
                    </a:lnTo>
                    <a:lnTo>
                      <a:pt x="730" y="858"/>
                    </a:lnTo>
                    <a:lnTo>
                      <a:pt x="722" y="866"/>
                    </a:lnTo>
                    <a:lnTo>
                      <a:pt x="722" y="874"/>
                    </a:lnTo>
                    <a:lnTo>
                      <a:pt x="730" y="874"/>
                    </a:lnTo>
                    <a:lnTo>
                      <a:pt x="738" y="874"/>
                    </a:lnTo>
                    <a:lnTo>
                      <a:pt x="755" y="874"/>
                    </a:lnTo>
                    <a:lnTo>
                      <a:pt x="772" y="899"/>
                    </a:lnTo>
                    <a:lnTo>
                      <a:pt x="781" y="915"/>
                    </a:lnTo>
                    <a:lnTo>
                      <a:pt x="781" y="932"/>
                    </a:lnTo>
                    <a:lnTo>
                      <a:pt x="772" y="948"/>
                    </a:lnTo>
                    <a:lnTo>
                      <a:pt x="755" y="956"/>
                    </a:lnTo>
                    <a:lnTo>
                      <a:pt x="747" y="965"/>
                    </a:lnTo>
                    <a:lnTo>
                      <a:pt x="730" y="965"/>
                    </a:lnTo>
                    <a:lnTo>
                      <a:pt x="738" y="989"/>
                    </a:lnTo>
                    <a:lnTo>
                      <a:pt x="747" y="1006"/>
                    </a:lnTo>
                    <a:lnTo>
                      <a:pt x="738" y="1022"/>
                    </a:lnTo>
                    <a:lnTo>
                      <a:pt x="730" y="1031"/>
                    </a:lnTo>
                    <a:lnTo>
                      <a:pt x="722" y="1039"/>
                    </a:lnTo>
                    <a:lnTo>
                      <a:pt x="705" y="1055"/>
                    </a:lnTo>
                    <a:lnTo>
                      <a:pt x="688" y="1055"/>
                    </a:lnTo>
                    <a:lnTo>
                      <a:pt x="671" y="1047"/>
                    </a:lnTo>
                    <a:lnTo>
                      <a:pt x="654" y="1039"/>
                    </a:lnTo>
                    <a:lnTo>
                      <a:pt x="637" y="1055"/>
                    </a:lnTo>
                    <a:lnTo>
                      <a:pt x="628" y="1064"/>
                    </a:lnTo>
                    <a:lnTo>
                      <a:pt x="620" y="1072"/>
                    </a:lnTo>
                    <a:lnTo>
                      <a:pt x="594" y="1072"/>
                    </a:lnTo>
                    <a:lnTo>
                      <a:pt x="586" y="1064"/>
                    </a:lnTo>
                    <a:lnTo>
                      <a:pt x="569" y="1055"/>
                    </a:lnTo>
                    <a:lnTo>
                      <a:pt x="552" y="1047"/>
                    </a:lnTo>
                    <a:lnTo>
                      <a:pt x="552" y="1031"/>
                    </a:lnTo>
                    <a:lnTo>
                      <a:pt x="560" y="1022"/>
                    </a:lnTo>
                    <a:lnTo>
                      <a:pt x="577" y="1022"/>
                    </a:lnTo>
                    <a:lnTo>
                      <a:pt x="586" y="1022"/>
                    </a:lnTo>
                    <a:lnTo>
                      <a:pt x="603" y="1006"/>
                    </a:lnTo>
                    <a:lnTo>
                      <a:pt x="611" y="998"/>
                    </a:lnTo>
                    <a:lnTo>
                      <a:pt x="611" y="973"/>
                    </a:lnTo>
                    <a:lnTo>
                      <a:pt x="603" y="956"/>
                    </a:lnTo>
                    <a:lnTo>
                      <a:pt x="594" y="948"/>
                    </a:lnTo>
                    <a:lnTo>
                      <a:pt x="586" y="940"/>
                    </a:lnTo>
                    <a:lnTo>
                      <a:pt x="560" y="940"/>
                    </a:lnTo>
                    <a:lnTo>
                      <a:pt x="543" y="948"/>
                    </a:lnTo>
                    <a:lnTo>
                      <a:pt x="526" y="956"/>
                    </a:lnTo>
                    <a:lnTo>
                      <a:pt x="518" y="973"/>
                    </a:lnTo>
                    <a:lnTo>
                      <a:pt x="509" y="989"/>
                    </a:lnTo>
                    <a:lnTo>
                      <a:pt x="509" y="1014"/>
                    </a:lnTo>
                    <a:lnTo>
                      <a:pt x="518" y="1039"/>
                    </a:lnTo>
                    <a:lnTo>
                      <a:pt x="526" y="1064"/>
                    </a:lnTo>
                    <a:lnTo>
                      <a:pt x="552" y="1088"/>
                    </a:lnTo>
                    <a:lnTo>
                      <a:pt x="586" y="1105"/>
                    </a:lnTo>
                    <a:lnTo>
                      <a:pt x="611" y="1113"/>
                    </a:lnTo>
                    <a:lnTo>
                      <a:pt x="645" y="1113"/>
                    </a:lnTo>
                    <a:lnTo>
                      <a:pt x="679" y="1105"/>
                    </a:lnTo>
                    <a:lnTo>
                      <a:pt x="738" y="1080"/>
                    </a:lnTo>
                    <a:lnTo>
                      <a:pt x="764" y="1055"/>
                    </a:lnTo>
                    <a:lnTo>
                      <a:pt x="781" y="1039"/>
                    </a:lnTo>
                    <a:lnTo>
                      <a:pt x="798" y="1014"/>
                    </a:lnTo>
                    <a:lnTo>
                      <a:pt x="815" y="989"/>
                    </a:lnTo>
                    <a:lnTo>
                      <a:pt x="815" y="956"/>
                    </a:lnTo>
                    <a:lnTo>
                      <a:pt x="823" y="932"/>
                    </a:lnTo>
                    <a:lnTo>
                      <a:pt x="815" y="899"/>
                    </a:lnTo>
                    <a:lnTo>
                      <a:pt x="815" y="866"/>
                    </a:lnTo>
                    <a:lnTo>
                      <a:pt x="798" y="841"/>
                    </a:lnTo>
                    <a:lnTo>
                      <a:pt x="781" y="808"/>
                    </a:lnTo>
                    <a:lnTo>
                      <a:pt x="747" y="759"/>
                    </a:lnTo>
                    <a:lnTo>
                      <a:pt x="755" y="742"/>
                    </a:lnTo>
                    <a:lnTo>
                      <a:pt x="764" y="734"/>
                    </a:lnTo>
                    <a:lnTo>
                      <a:pt x="789" y="717"/>
                    </a:lnTo>
                    <a:lnTo>
                      <a:pt x="840" y="750"/>
                    </a:lnTo>
                    <a:lnTo>
                      <a:pt x="866" y="767"/>
                    </a:lnTo>
                    <a:lnTo>
                      <a:pt x="883" y="783"/>
                    </a:lnTo>
                    <a:lnTo>
                      <a:pt x="908" y="783"/>
                    </a:lnTo>
                    <a:lnTo>
                      <a:pt x="942" y="792"/>
                    </a:lnTo>
                    <a:lnTo>
                      <a:pt x="968" y="792"/>
                    </a:lnTo>
                    <a:lnTo>
                      <a:pt x="993" y="783"/>
                    </a:lnTo>
                    <a:lnTo>
                      <a:pt x="1019" y="783"/>
                    </a:lnTo>
                    <a:lnTo>
                      <a:pt x="1044" y="775"/>
                    </a:lnTo>
                    <a:lnTo>
                      <a:pt x="1087" y="742"/>
                    </a:lnTo>
                    <a:lnTo>
                      <a:pt x="1121" y="701"/>
                    </a:lnTo>
                    <a:lnTo>
                      <a:pt x="1129" y="676"/>
                    </a:lnTo>
                    <a:lnTo>
                      <a:pt x="1138" y="651"/>
                    </a:lnTo>
                    <a:lnTo>
                      <a:pt x="1138" y="627"/>
                    </a:lnTo>
                    <a:lnTo>
                      <a:pt x="1138" y="602"/>
                    </a:lnTo>
                    <a:lnTo>
                      <a:pt x="1129" y="577"/>
                    </a:lnTo>
                    <a:lnTo>
                      <a:pt x="1121" y="552"/>
                    </a:lnTo>
                    <a:lnTo>
                      <a:pt x="1095" y="528"/>
                    </a:lnTo>
                    <a:lnTo>
                      <a:pt x="1078" y="511"/>
                    </a:lnTo>
                    <a:lnTo>
                      <a:pt x="1061" y="503"/>
                    </a:lnTo>
                    <a:lnTo>
                      <a:pt x="1044" y="503"/>
                    </a:lnTo>
                    <a:lnTo>
                      <a:pt x="1027" y="503"/>
                    </a:lnTo>
                    <a:lnTo>
                      <a:pt x="1010" y="511"/>
                    </a:lnTo>
                    <a:lnTo>
                      <a:pt x="993" y="519"/>
                    </a:lnTo>
                    <a:lnTo>
                      <a:pt x="985" y="544"/>
                    </a:lnTo>
                    <a:lnTo>
                      <a:pt x="976" y="552"/>
                    </a:lnTo>
                    <a:lnTo>
                      <a:pt x="976" y="561"/>
                    </a:lnTo>
                    <a:lnTo>
                      <a:pt x="985" y="585"/>
                    </a:lnTo>
                    <a:lnTo>
                      <a:pt x="1002" y="594"/>
                    </a:lnTo>
                    <a:lnTo>
                      <a:pt x="1019" y="594"/>
                    </a:lnTo>
                    <a:lnTo>
                      <a:pt x="1044" y="585"/>
                    </a:lnTo>
                    <a:lnTo>
                      <a:pt x="1053" y="577"/>
                    </a:lnTo>
                    <a:lnTo>
                      <a:pt x="1061" y="552"/>
                    </a:lnTo>
                    <a:lnTo>
                      <a:pt x="1078" y="561"/>
                    </a:lnTo>
                    <a:lnTo>
                      <a:pt x="1095" y="577"/>
                    </a:lnTo>
                    <a:lnTo>
                      <a:pt x="1104" y="594"/>
                    </a:lnTo>
                    <a:lnTo>
                      <a:pt x="1095" y="610"/>
                    </a:lnTo>
                    <a:lnTo>
                      <a:pt x="1078" y="627"/>
                    </a:lnTo>
                    <a:lnTo>
                      <a:pt x="1078" y="635"/>
                    </a:lnTo>
                    <a:lnTo>
                      <a:pt x="1078" y="643"/>
                    </a:lnTo>
                    <a:lnTo>
                      <a:pt x="1087" y="651"/>
                    </a:lnTo>
                    <a:lnTo>
                      <a:pt x="1095" y="660"/>
                    </a:lnTo>
                    <a:lnTo>
                      <a:pt x="1095" y="676"/>
                    </a:lnTo>
                    <a:lnTo>
                      <a:pt x="1087" y="693"/>
                    </a:lnTo>
                    <a:lnTo>
                      <a:pt x="1070" y="709"/>
                    </a:lnTo>
                    <a:lnTo>
                      <a:pt x="1053" y="709"/>
                    </a:lnTo>
                    <a:lnTo>
                      <a:pt x="1044" y="709"/>
                    </a:lnTo>
                    <a:lnTo>
                      <a:pt x="1027" y="709"/>
                    </a:lnTo>
                    <a:lnTo>
                      <a:pt x="1019" y="701"/>
                    </a:lnTo>
                    <a:lnTo>
                      <a:pt x="1010" y="693"/>
                    </a:lnTo>
                    <a:lnTo>
                      <a:pt x="1002" y="693"/>
                    </a:lnTo>
                    <a:lnTo>
                      <a:pt x="993" y="701"/>
                    </a:lnTo>
                    <a:lnTo>
                      <a:pt x="1002" y="717"/>
                    </a:lnTo>
                    <a:lnTo>
                      <a:pt x="993" y="726"/>
                    </a:lnTo>
                    <a:lnTo>
                      <a:pt x="976" y="750"/>
                    </a:lnTo>
                    <a:lnTo>
                      <a:pt x="968" y="759"/>
                    </a:lnTo>
                    <a:lnTo>
                      <a:pt x="951" y="767"/>
                    </a:lnTo>
                    <a:lnTo>
                      <a:pt x="942" y="759"/>
                    </a:lnTo>
                    <a:lnTo>
                      <a:pt x="925" y="759"/>
                    </a:lnTo>
                    <a:lnTo>
                      <a:pt x="917" y="742"/>
                    </a:lnTo>
                    <a:lnTo>
                      <a:pt x="908" y="734"/>
                    </a:lnTo>
                    <a:lnTo>
                      <a:pt x="900" y="709"/>
                    </a:lnTo>
                    <a:lnTo>
                      <a:pt x="891" y="701"/>
                    </a:lnTo>
                    <a:lnTo>
                      <a:pt x="883" y="701"/>
                    </a:lnTo>
                    <a:lnTo>
                      <a:pt x="866" y="701"/>
                    </a:lnTo>
                    <a:lnTo>
                      <a:pt x="840" y="693"/>
                    </a:lnTo>
                    <a:lnTo>
                      <a:pt x="823" y="668"/>
                    </a:lnTo>
                    <a:lnTo>
                      <a:pt x="823" y="660"/>
                    </a:lnTo>
                    <a:lnTo>
                      <a:pt x="823" y="651"/>
                    </a:lnTo>
                    <a:lnTo>
                      <a:pt x="832" y="627"/>
                    </a:lnTo>
                    <a:lnTo>
                      <a:pt x="849" y="610"/>
                    </a:lnTo>
                    <a:lnTo>
                      <a:pt x="849" y="602"/>
                    </a:lnTo>
                    <a:lnTo>
                      <a:pt x="840" y="585"/>
                    </a:lnTo>
                    <a:lnTo>
                      <a:pt x="832" y="577"/>
                    </a:lnTo>
                    <a:lnTo>
                      <a:pt x="832" y="561"/>
                    </a:lnTo>
                    <a:lnTo>
                      <a:pt x="832" y="544"/>
                    </a:lnTo>
                    <a:lnTo>
                      <a:pt x="849" y="528"/>
                    </a:lnTo>
                    <a:lnTo>
                      <a:pt x="857" y="519"/>
                    </a:lnTo>
                    <a:lnTo>
                      <a:pt x="866" y="519"/>
                    </a:lnTo>
                    <a:lnTo>
                      <a:pt x="883" y="519"/>
                    </a:lnTo>
                    <a:lnTo>
                      <a:pt x="883" y="511"/>
                    </a:lnTo>
                    <a:lnTo>
                      <a:pt x="891" y="487"/>
                    </a:lnTo>
                    <a:lnTo>
                      <a:pt x="908" y="470"/>
                    </a:lnTo>
                    <a:lnTo>
                      <a:pt x="925" y="470"/>
                    </a:lnTo>
                    <a:lnTo>
                      <a:pt x="942" y="470"/>
                    </a:lnTo>
                    <a:lnTo>
                      <a:pt x="959" y="454"/>
                    </a:lnTo>
                    <a:lnTo>
                      <a:pt x="976" y="454"/>
                    </a:lnTo>
                    <a:lnTo>
                      <a:pt x="985" y="454"/>
                    </a:lnTo>
                    <a:lnTo>
                      <a:pt x="1002" y="462"/>
                    </a:lnTo>
                    <a:lnTo>
                      <a:pt x="1002" y="470"/>
                    </a:lnTo>
                    <a:lnTo>
                      <a:pt x="1010" y="470"/>
                    </a:lnTo>
                    <a:lnTo>
                      <a:pt x="1010" y="454"/>
                    </a:lnTo>
                    <a:lnTo>
                      <a:pt x="1002" y="445"/>
                    </a:lnTo>
                    <a:lnTo>
                      <a:pt x="993" y="437"/>
                    </a:lnTo>
                    <a:lnTo>
                      <a:pt x="976" y="429"/>
                    </a:lnTo>
                    <a:lnTo>
                      <a:pt x="959" y="437"/>
                    </a:lnTo>
                    <a:lnTo>
                      <a:pt x="934" y="454"/>
                    </a:lnTo>
                    <a:lnTo>
                      <a:pt x="917" y="454"/>
                    </a:lnTo>
                    <a:lnTo>
                      <a:pt x="900" y="454"/>
                    </a:lnTo>
                    <a:lnTo>
                      <a:pt x="883" y="470"/>
                    </a:lnTo>
                    <a:lnTo>
                      <a:pt x="866" y="495"/>
                    </a:lnTo>
                    <a:lnTo>
                      <a:pt x="840" y="511"/>
                    </a:lnTo>
                    <a:lnTo>
                      <a:pt x="823" y="528"/>
                    </a:lnTo>
                    <a:lnTo>
                      <a:pt x="815" y="536"/>
                    </a:lnTo>
                    <a:lnTo>
                      <a:pt x="806" y="577"/>
                    </a:lnTo>
                    <a:lnTo>
                      <a:pt x="798" y="602"/>
                    </a:lnTo>
                    <a:lnTo>
                      <a:pt x="789" y="602"/>
                    </a:lnTo>
                    <a:lnTo>
                      <a:pt x="772" y="610"/>
                    </a:lnTo>
                    <a:lnTo>
                      <a:pt x="772" y="602"/>
                    </a:lnTo>
                    <a:lnTo>
                      <a:pt x="772" y="594"/>
                    </a:lnTo>
                    <a:lnTo>
                      <a:pt x="772" y="585"/>
                    </a:lnTo>
                    <a:lnTo>
                      <a:pt x="755" y="577"/>
                    </a:lnTo>
                    <a:lnTo>
                      <a:pt x="730" y="585"/>
                    </a:lnTo>
                    <a:lnTo>
                      <a:pt x="705" y="594"/>
                    </a:lnTo>
                    <a:lnTo>
                      <a:pt x="688" y="585"/>
                    </a:lnTo>
                    <a:lnTo>
                      <a:pt x="662" y="569"/>
                    </a:lnTo>
                    <a:lnTo>
                      <a:pt x="654" y="552"/>
                    </a:lnTo>
                    <a:lnTo>
                      <a:pt x="645" y="536"/>
                    </a:lnTo>
                    <a:lnTo>
                      <a:pt x="654" y="511"/>
                    </a:lnTo>
                    <a:lnTo>
                      <a:pt x="662" y="495"/>
                    </a:lnTo>
                    <a:lnTo>
                      <a:pt x="671" y="487"/>
                    </a:lnTo>
                    <a:lnTo>
                      <a:pt x="688" y="487"/>
                    </a:lnTo>
                    <a:lnTo>
                      <a:pt x="696" y="487"/>
                    </a:lnTo>
                    <a:lnTo>
                      <a:pt x="705" y="495"/>
                    </a:lnTo>
                    <a:lnTo>
                      <a:pt x="705" y="511"/>
                    </a:lnTo>
                    <a:lnTo>
                      <a:pt x="705" y="519"/>
                    </a:lnTo>
                    <a:lnTo>
                      <a:pt x="696" y="528"/>
                    </a:lnTo>
                    <a:lnTo>
                      <a:pt x="688" y="528"/>
                    </a:lnTo>
                    <a:lnTo>
                      <a:pt x="679" y="519"/>
                    </a:lnTo>
                    <a:lnTo>
                      <a:pt x="662" y="519"/>
                    </a:lnTo>
                    <a:lnTo>
                      <a:pt x="662" y="528"/>
                    </a:lnTo>
                    <a:lnTo>
                      <a:pt x="671" y="536"/>
                    </a:lnTo>
                    <a:lnTo>
                      <a:pt x="688" y="552"/>
                    </a:lnTo>
                    <a:lnTo>
                      <a:pt x="705" y="561"/>
                    </a:lnTo>
                    <a:lnTo>
                      <a:pt x="747" y="552"/>
                    </a:lnTo>
                    <a:lnTo>
                      <a:pt x="781" y="536"/>
                    </a:lnTo>
                    <a:lnTo>
                      <a:pt x="840" y="487"/>
                    </a:lnTo>
                    <a:lnTo>
                      <a:pt x="900" y="437"/>
                    </a:lnTo>
                    <a:lnTo>
                      <a:pt x="934" y="421"/>
                    </a:lnTo>
                    <a:lnTo>
                      <a:pt x="976" y="412"/>
                    </a:lnTo>
                    <a:lnTo>
                      <a:pt x="1019" y="421"/>
                    </a:lnTo>
                    <a:lnTo>
                      <a:pt x="1061" y="429"/>
                    </a:lnTo>
                    <a:lnTo>
                      <a:pt x="1095" y="454"/>
                    </a:lnTo>
                    <a:lnTo>
                      <a:pt x="1112" y="462"/>
                    </a:lnTo>
                    <a:lnTo>
                      <a:pt x="1129" y="487"/>
                    </a:lnTo>
                    <a:lnTo>
                      <a:pt x="1138" y="519"/>
                    </a:lnTo>
                    <a:lnTo>
                      <a:pt x="1146" y="552"/>
                    </a:lnTo>
                    <a:lnTo>
                      <a:pt x="1155" y="552"/>
                    </a:lnTo>
                    <a:lnTo>
                      <a:pt x="1163" y="552"/>
                    </a:lnTo>
                    <a:lnTo>
                      <a:pt x="1163" y="536"/>
                    </a:lnTo>
                    <a:lnTo>
                      <a:pt x="1163" y="519"/>
                    </a:lnTo>
                    <a:lnTo>
                      <a:pt x="1146" y="487"/>
                    </a:lnTo>
                    <a:lnTo>
                      <a:pt x="1129" y="445"/>
                    </a:lnTo>
                    <a:lnTo>
                      <a:pt x="1104" y="404"/>
                    </a:lnTo>
                    <a:lnTo>
                      <a:pt x="1053" y="330"/>
                    </a:lnTo>
                    <a:lnTo>
                      <a:pt x="1044" y="289"/>
                    </a:lnTo>
                    <a:lnTo>
                      <a:pt x="1044" y="256"/>
                    </a:lnTo>
                    <a:lnTo>
                      <a:pt x="1053" y="214"/>
                    </a:lnTo>
                    <a:lnTo>
                      <a:pt x="1070" y="181"/>
                    </a:lnTo>
                    <a:lnTo>
                      <a:pt x="1070" y="173"/>
                    </a:lnTo>
                    <a:lnTo>
                      <a:pt x="1129" y="107"/>
                    </a:lnTo>
                    <a:lnTo>
                      <a:pt x="1138" y="91"/>
                    </a:lnTo>
                    <a:lnTo>
                      <a:pt x="1146" y="66"/>
                    </a:lnTo>
                    <a:lnTo>
                      <a:pt x="1146" y="50"/>
                    </a:lnTo>
                    <a:lnTo>
                      <a:pt x="1146" y="25"/>
                    </a:lnTo>
                    <a:lnTo>
                      <a:pt x="1129" y="17"/>
                    </a:lnTo>
                    <a:lnTo>
                      <a:pt x="1121" y="17"/>
                    </a:lnTo>
                    <a:lnTo>
                      <a:pt x="1095" y="17"/>
                    </a:lnTo>
                    <a:lnTo>
                      <a:pt x="1087" y="25"/>
                    </a:lnTo>
                    <a:lnTo>
                      <a:pt x="1087" y="33"/>
                    </a:lnTo>
                    <a:lnTo>
                      <a:pt x="1087" y="41"/>
                    </a:lnTo>
                    <a:lnTo>
                      <a:pt x="1095" y="41"/>
                    </a:lnTo>
                    <a:lnTo>
                      <a:pt x="1112" y="41"/>
                    </a:lnTo>
                    <a:lnTo>
                      <a:pt x="1121" y="41"/>
                    </a:lnTo>
                    <a:lnTo>
                      <a:pt x="1121" y="50"/>
                    </a:lnTo>
                    <a:lnTo>
                      <a:pt x="1121" y="66"/>
                    </a:lnTo>
                    <a:lnTo>
                      <a:pt x="1112" y="74"/>
                    </a:lnTo>
                    <a:lnTo>
                      <a:pt x="1095" y="74"/>
                    </a:lnTo>
                    <a:lnTo>
                      <a:pt x="1078" y="58"/>
                    </a:lnTo>
                    <a:lnTo>
                      <a:pt x="1070" y="41"/>
                    </a:lnTo>
                    <a:lnTo>
                      <a:pt x="1070" y="25"/>
                    </a:lnTo>
                    <a:lnTo>
                      <a:pt x="1078" y="17"/>
                    </a:lnTo>
                    <a:lnTo>
                      <a:pt x="1095" y="8"/>
                    </a:lnTo>
                    <a:lnTo>
                      <a:pt x="1104" y="0"/>
                    </a:lnTo>
                    <a:lnTo>
                      <a:pt x="1121" y="0"/>
                    </a:lnTo>
                    <a:lnTo>
                      <a:pt x="1138" y="0"/>
                    </a:lnTo>
                    <a:lnTo>
                      <a:pt x="1172" y="17"/>
                    </a:lnTo>
                    <a:lnTo>
                      <a:pt x="1180" y="41"/>
                    </a:lnTo>
                    <a:lnTo>
                      <a:pt x="1189" y="66"/>
                    </a:lnTo>
                    <a:lnTo>
                      <a:pt x="1172" y="99"/>
                    </a:lnTo>
                    <a:lnTo>
                      <a:pt x="1155" y="124"/>
                    </a:lnTo>
                    <a:lnTo>
                      <a:pt x="1129" y="140"/>
                    </a:lnTo>
                    <a:lnTo>
                      <a:pt x="1104" y="157"/>
                    </a:lnTo>
                    <a:lnTo>
                      <a:pt x="1104" y="165"/>
                    </a:lnTo>
                    <a:lnTo>
                      <a:pt x="1112" y="173"/>
                    </a:lnTo>
                    <a:lnTo>
                      <a:pt x="1138" y="165"/>
                    </a:lnTo>
                    <a:lnTo>
                      <a:pt x="1146" y="165"/>
                    </a:lnTo>
                    <a:lnTo>
                      <a:pt x="1163" y="173"/>
                    </a:lnTo>
                    <a:lnTo>
                      <a:pt x="1180" y="181"/>
                    </a:lnTo>
                    <a:lnTo>
                      <a:pt x="1189" y="198"/>
                    </a:lnTo>
                    <a:lnTo>
                      <a:pt x="1197" y="223"/>
                    </a:lnTo>
                    <a:lnTo>
                      <a:pt x="1189" y="239"/>
                    </a:lnTo>
                    <a:lnTo>
                      <a:pt x="1180" y="272"/>
                    </a:lnTo>
                    <a:lnTo>
                      <a:pt x="1163" y="313"/>
                    </a:lnTo>
                    <a:lnTo>
                      <a:pt x="1146" y="346"/>
                    </a:lnTo>
                    <a:lnTo>
                      <a:pt x="1146" y="363"/>
                    </a:lnTo>
                    <a:lnTo>
                      <a:pt x="1146" y="379"/>
                    </a:lnTo>
                    <a:lnTo>
                      <a:pt x="1121" y="355"/>
                    </a:lnTo>
                    <a:lnTo>
                      <a:pt x="1112" y="322"/>
                    </a:lnTo>
                    <a:lnTo>
                      <a:pt x="1104" y="289"/>
                    </a:lnTo>
                    <a:lnTo>
                      <a:pt x="1095" y="256"/>
                    </a:lnTo>
                    <a:lnTo>
                      <a:pt x="1121" y="264"/>
                    </a:lnTo>
                    <a:lnTo>
                      <a:pt x="1138" y="264"/>
                    </a:lnTo>
                    <a:lnTo>
                      <a:pt x="1146" y="256"/>
                    </a:lnTo>
                    <a:lnTo>
                      <a:pt x="1155" y="247"/>
                    </a:lnTo>
                    <a:lnTo>
                      <a:pt x="1163" y="239"/>
                    </a:lnTo>
                    <a:lnTo>
                      <a:pt x="1163" y="223"/>
                    </a:lnTo>
                    <a:lnTo>
                      <a:pt x="1155" y="206"/>
                    </a:lnTo>
                    <a:lnTo>
                      <a:pt x="1146" y="198"/>
                    </a:lnTo>
                    <a:lnTo>
                      <a:pt x="1121" y="181"/>
                    </a:lnTo>
                    <a:lnTo>
                      <a:pt x="1112" y="181"/>
                    </a:lnTo>
                    <a:lnTo>
                      <a:pt x="1095" y="190"/>
                    </a:lnTo>
                    <a:lnTo>
                      <a:pt x="1078" y="206"/>
                    </a:lnTo>
                    <a:lnTo>
                      <a:pt x="1070" y="223"/>
                    </a:lnTo>
                    <a:lnTo>
                      <a:pt x="1061" y="247"/>
                    </a:lnTo>
                    <a:lnTo>
                      <a:pt x="1061" y="272"/>
                    </a:lnTo>
                    <a:lnTo>
                      <a:pt x="1070" y="289"/>
                    </a:lnTo>
                    <a:lnTo>
                      <a:pt x="1087" y="338"/>
                    </a:lnTo>
                    <a:lnTo>
                      <a:pt x="1104" y="379"/>
                    </a:lnTo>
                    <a:lnTo>
                      <a:pt x="1146" y="429"/>
                    </a:lnTo>
                    <a:lnTo>
                      <a:pt x="1172" y="487"/>
                    </a:lnTo>
                    <a:lnTo>
                      <a:pt x="1189" y="552"/>
                    </a:lnTo>
                    <a:lnTo>
                      <a:pt x="1189" y="618"/>
                    </a:lnTo>
                    <a:lnTo>
                      <a:pt x="1180" y="660"/>
                    </a:lnTo>
                    <a:lnTo>
                      <a:pt x="1172" y="693"/>
                    </a:lnTo>
                    <a:lnTo>
                      <a:pt x="1146" y="726"/>
                    </a:lnTo>
                    <a:lnTo>
                      <a:pt x="1121" y="759"/>
                    </a:lnTo>
                    <a:lnTo>
                      <a:pt x="1078" y="783"/>
                    </a:lnTo>
                    <a:lnTo>
                      <a:pt x="1078" y="792"/>
                    </a:lnTo>
                    <a:lnTo>
                      <a:pt x="1095" y="792"/>
                    </a:lnTo>
                    <a:lnTo>
                      <a:pt x="1112" y="792"/>
                    </a:lnTo>
                    <a:lnTo>
                      <a:pt x="1121" y="792"/>
                    </a:lnTo>
                    <a:lnTo>
                      <a:pt x="1146" y="800"/>
                    </a:lnTo>
                    <a:lnTo>
                      <a:pt x="1163" y="808"/>
                    </a:lnTo>
                    <a:lnTo>
                      <a:pt x="1180" y="833"/>
                    </a:lnTo>
                    <a:lnTo>
                      <a:pt x="1189" y="849"/>
                    </a:lnTo>
                    <a:lnTo>
                      <a:pt x="1189" y="882"/>
                    </a:lnTo>
                    <a:lnTo>
                      <a:pt x="1189" y="899"/>
                    </a:lnTo>
                    <a:lnTo>
                      <a:pt x="1180" y="907"/>
                    </a:lnTo>
                    <a:lnTo>
                      <a:pt x="1163" y="924"/>
                    </a:lnTo>
                    <a:lnTo>
                      <a:pt x="1155" y="932"/>
                    </a:lnTo>
                    <a:lnTo>
                      <a:pt x="1112" y="948"/>
                    </a:lnTo>
                    <a:lnTo>
                      <a:pt x="1087" y="940"/>
                    </a:lnTo>
                    <a:lnTo>
                      <a:pt x="1061" y="924"/>
                    </a:lnTo>
                    <a:lnTo>
                      <a:pt x="1053" y="899"/>
                    </a:lnTo>
                    <a:lnTo>
                      <a:pt x="1053" y="874"/>
                    </a:lnTo>
                    <a:lnTo>
                      <a:pt x="1070" y="858"/>
                    </a:lnTo>
                    <a:lnTo>
                      <a:pt x="1070" y="882"/>
                    </a:lnTo>
                    <a:lnTo>
                      <a:pt x="1078" y="891"/>
                    </a:lnTo>
                    <a:lnTo>
                      <a:pt x="1087" y="899"/>
                    </a:lnTo>
                    <a:lnTo>
                      <a:pt x="1095" y="907"/>
                    </a:lnTo>
                    <a:lnTo>
                      <a:pt x="1104" y="907"/>
                    </a:lnTo>
                    <a:lnTo>
                      <a:pt x="1121" y="899"/>
                    </a:lnTo>
                    <a:lnTo>
                      <a:pt x="1138" y="891"/>
                    </a:lnTo>
                    <a:lnTo>
                      <a:pt x="1146" y="866"/>
                    </a:lnTo>
                    <a:lnTo>
                      <a:pt x="1138" y="849"/>
                    </a:lnTo>
                    <a:lnTo>
                      <a:pt x="1121" y="833"/>
                    </a:lnTo>
                    <a:lnTo>
                      <a:pt x="1095" y="825"/>
                    </a:lnTo>
                    <a:lnTo>
                      <a:pt x="1070" y="816"/>
                    </a:lnTo>
                    <a:lnTo>
                      <a:pt x="1010" y="816"/>
                    </a:lnTo>
                    <a:lnTo>
                      <a:pt x="959" y="816"/>
                    </a:lnTo>
                    <a:lnTo>
                      <a:pt x="934" y="816"/>
                    </a:lnTo>
                    <a:lnTo>
                      <a:pt x="908" y="808"/>
                    </a:lnTo>
                    <a:lnTo>
                      <a:pt x="849" y="775"/>
                    </a:lnTo>
                    <a:lnTo>
                      <a:pt x="798" y="742"/>
                    </a:lnTo>
                    <a:lnTo>
                      <a:pt x="781" y="742"/>
                    </a:lnTo>
                    <a:lnTo>
                      <a:pt x="772" y="759"/>
                    </a:lnTo>
                    <a:lnTo>
                      <a:pt x="806" y="800"/>
                    </a:lnTo>
                    <a:lnTo>
                      <a:pt x="823" y="849"/>
                    </a:lnTo>
                    <a:lnTo>
                      <a:pt x="840" y="899"/>
                    </a:lnTo>
                    <a:lnTo>
                      <a:pt x="849" y="948"/>
                    </a:lnTo>
                    <a:lnTo>
                      <a:pt x="849" y="1031"/>
                    </a:lnTo>
                    <a:lnTo>
                      <a:pt x="849" y="1055"/>
                    </a:lnTo>
                    <a:lnTo>
                      <a:pt x="857" y="1072"/>
                    </a:lnTo>
                    <a:lnTo>
                      <a:pt x="874" y="1088"/>
                    </a:lnTo>
                    <a:lnTo>
                      <a:pt x="891" y="1097"/>
                    </a:lnTo>
                    <a:lnTo>
                      <a:pt x="917" y="1097"/>
                    </a:lnTo>
                    <a:lnTo>
                      <a:pt x="934" y="1088"/>
                    </a:lnTo>
                    <a:lnTo>
                      <a:pt x="942" y="1072"/>
                    </a:lnTo>
                    <a:lnTo>
                      <a:pt x="942" y="1055"/>
                    </a:lnTo>
                    <a:lnTo>
                      <a:pt x="942" y="1047"/>
                    </a:lnTo>
                    <a:lnTo>
                      <a:pt x="934" y="1031"/>
                    </a:lnTo>
                    <a:lnTo>
                      <a:pt x="908" y="1031"/>
                    </a:lnTo>
                    <a:lnTo>
                      <a:pt x="883" y="1039"/>
                    </a:lnTo>
                    <a:lnTo>
                      <a:pt x="891" y="1022"/>
                    </a:lnTo>
                    <a:lnTo>
                      <a:pt x="900" y="1014"/>
                    </a:lnTo>
                    <a:lnTo>
                      <a:pt x="917" y="1006"/>
                    </a:lnTo>
                    <a:lnTo>
                      <a:pt x="925" y="1006"/>
                    </a:lnTo>
                    <a:lnTo>
                      <a:pt x="951" y="1014"/>
                    </a:lnTo>
                    <a:lnTo>
                      <a:pt x="968" y="1031"/>
                    </a:lnTo>
                    <a:lnTo>
                      <a:pt x="976" y="1055"/>
                    </a:lnTo>
                    <a:lnTo>
                      <a:pt x="976" y="1080"/>
                    </a:lnTo>
                    <a:lnTo>
                      <a:pt x="976" y="1105"/>
                    </a:lnTo>
                    <a:lnTo>
                      <a:pt x="959" y="1121"/>
                    </a:lnTo>
                    <a:lnTo>
                      <a:pt x="934" y="1138"/>
                    </a:lnTo>
                    <a:lnTo>
                      <a:pt x="917" y="1146"/>
                    </a:lnTo>
                    <a:lnTo>
                      <a:pt x="891" y="1146"/>
                    </a:lnTo>
                    <a:lnTo>
                      <a:pt x="866" y="1146"/>
                    </a:lnTo>
                    <a:lnTo>
                      <a:pt x="849" y="1138"/>
                    </a:lnTo>
                    <a:lnTo>
                      <a:pt x="823" y="1113"/>
                    </a:lnTo>
                    <a:lnTo>
                      <a:pt x="815" y="1097"/>
                    </a:lnTo>
                    <a:lnTo>
                      <a:pt x="815" y="1080"/>
                    </a:lnTo>
                    <a:lnTo>
                      <a:pt x="815" y="1064"/>
                    </a:lnTo>
                    <a:lnTo>
                      <a:pt x="823" y="1031"/>
                    </a:lnTo>
                    <a:lnTo>
                      <a:pt x="815" y="1022"/>
                    </a:lnTo>
                    <a:lnTo>
                      <a:pt x="806" y="1039"/>
                    </a:lnTo>
                    <a:lnTo>
                      <a:pt x="798" y="1047"/>
                    </a:lnTo>
                    <a:lnTo>
                      <a:pt x="798" y="1064"/>
                    </a:lnTo>
                    <a:lnTo>
                      <a:pt x="781" y="1080"/>
                    </a:lnTo>
                    <a:lnTo>
                      <a:pt x="764" y="1105"/>
                    </a:lnTo>
                    <a:lnTo>
                      <a:pt x="738" y="1121"/>
                    </a:lnTo>
                    <a:lnTo>
                      <a:pt x="713" y="1138"/>
                    </a:lnTo>
                    <a:lnTo>
                      <a:pt x="688" y="1146"/>
                    </a:lnTo>
                    <a:lnTo>
                      <a:pt x="654" y="1154"/>
                    </a:lnTo>
                    <a:lnTo>
                      <a:pt x="628" y="1154"/>
                    </a:lnTo>
                    <a:lnTo>
                      <a:pt x="594" y="1154"/>
                    </a:lnTo>
                    <a:lnTo>
                      <a:pt x="569" y="1154"/>
                    </a:lnTo>
                    <a:lnTo>
                      <a:pt x="484" y="1121"/>
                    </a:lnTo>
                    <a:lnTo>
                      <a:pt x="407" y="1088"/>
                    </a:lnTo>
                    <a:lnTo>
                      <a:pt x="322" y="1047"/>
                    </a:lnTo>
                    <a:lnTo>
                      <a:pt x="280" y="1039"/>
                    </a:lnTo>
                    <a:lnTo>
                      <a:pt x="263" y="1039"/>
                    </a:lnTo>
                    <a:lnTo>
                      <a:pt x="237" y="1039"/>
                    </a:lnTo>
                    <a:lnTo>
                      <a:pt x="220" y="1055"/>
                    </a:lnTo>
                    <a:lnTo>
                      <a:pt x="212" y="1072"/>
                    </a:lnTo>
                    <a:lnTo>
                      <a:pt x="203" y="1088"/>
                    </a:lnTo>
                    <a:lnTo>
                      <a:pt x="212" y="1105"/>
                    </a:lnTo>
                    <a:lnTo>
                      <a:pt x="220" y="1113"/>
                    </a:lnTo>
                    <a:lnTo>
                      <a:pt x="229" y="1121"/>
                    </a:lnTo>
                    <a:lnTo>
                      <a:pt x="237" y="1121"/>
                    </a:lnTo>
                    <a:lnTo>
                      <a:pt x="254" y="1121"/>
                    </a:lnTo>
                    <a:lnTo>
                      <a:pt x="271" y="1113"/>
                    </a:lnTo>
                    <a:lnTo>
                      <a:pt x="280" y="1105"/>
                    </a:lnTo>
                    <a:lnTo>
                      <a:pt x="288" y="1097"/>
                    </a:lnTo>
                    <a:lnTo>
                      <a:pt x="280" y="1072"/>
                    </a:lnTo>
                    <a:lnTo>
                      <a:pt x="280" y="1064"/>
                    </a:lnTo>
                    <a:lnTo>
                      <a:pt x="314" y="1072"/>
                    </a:lnTo>
                    <a:lnTo>
                      <a:pt x="339" y="1080"/>
                    </a:lnTo>
                    <a:lnTo>
                      <a:pt x="399" y="1113"/>
                    </a:lnTo>
                    <a:lnTo>
                      <a:pt x="382" y="1113"/>
                    </a:lnTo>
                    <a:lnTo>
                      <a:pt x="365" y="1113"/>
                    </a:lnTo>
                    <a:lnTo>
                      <a:pt x="331" y="1130"/>
                    </a:lnTo>
                    <a:lnTo>
                      <a:pt x="288" y="1146"/>
                    </a:lnTo>
                    <a:lnTo>
                      <a:pt x="254" y="1163"/>
                    </a:lnTo>
                    <a:lnTo>
                      <a:pt x="237" y="1163"/>
                    </a:lnTo>
                    <a:lnTo>
                      <a:pt x="220" y="1154"/>
                    </a:lnTo>
                    <a:lnTo>
                      <a:pt x="203" y="113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Freeform 27"/>
              <p:cNvSpPr>
                <a:spLocks/>
              </p:cNvSpPr>
              <p:nvPr/>
            </p:nvSpPr>
            <p:spPr bwMode="auto">
              <a:xfrm>
                <a:off x="9100" y="15328"/>
                <a:ext cx="1163" cy="445"/>
              </a:xfrm>
              <a:custGeom>
                <a:avLst/>
                <a:gdLst>
                  <a:gd name="T0" fmla="*/ 8 w 1163"/>
                  <a:gd name="T1" fmla="*/ 437 h 445"/>
                  <a:gd name="T2" fmla="*/ 0 w 1163"/>
                  <a:gd name="T3" fmla="*/ 420 h 445"/>
                  <a:gd name="T4" fmla="*/ 127 w 1163"/>
                  <a:gd name="T5" fmla="*/ 420 h 445"/>
                  <a:gd name="T6" fmla="*/ 543 w 1163"/>
                  <a:gd name="T7" fmla="*/ 429 h 445"/>
                  <a:gd name="T8" fmla="*/ 603 w 1163"/>
                  <a:gd name="T9" fmla="*/ 420 h 445"/>
                  <a:gd name="T10" fmla="*/ 611 w 1163"/>
                  <a:gd name="T11" fmla="*/ 420 h 445"/>
                  <a:gd name="T12" fmla="*/ 611 w 1163"/>
                  <a:gd name="T13" fmla="*/ 313 h 445"/>
                  <a:gd name="T14" fmla="*/ 611 w 1163"/>
                  <a:gd name="T15" fmla="*/ 305 h 445"/>
                  <a:gd name="T16" fmla="*/ 739 w 1163"/>
                  <a:gd name="T17" fmla="*/ 305 h 445"/>
                  <a:gd name="T18" fmla="*/ 798 w 1163"/>
                  <a:gd name="T19" fmla="*/ 297 h 445"/>
                  <a:gd name="T20" fmla="*/ 849 w 1163"/>
                  <a:gd name="T21" fmla="*/ 288 h 445"/>
                  <a:gd name="T22" fmla="*/ 908 w 1163"/>
                  <a:gd name="T23" fmla="*/ 272 h 445"/>
                  <a:gd name="T24" fmla="*/ 959 w 1163"/>
                  <a:gd name="T25" fmla="*/ 247 h 445"/>
                  <a:gd name="T26" fmla="*/ 1010 w 1163"/>
                  <a:gd name="T27" fmla="*/ 214 h 445"/>
                  <a:gd name="T28" fmla="*/ 1053 w 1163"/>
                  <a:gd name="T29" fmla="*/ 181 h 445"/>
                  <a:gd name="T30" fmla="*/ 1087 w 1163"/>
                  <a:gd name="T31" fmla="*/ 140 h 445"/>
                  <a:gd name="T32" fmla="*/ 1121 w 1163"/>
                  <a:gd name="T33" fmla="*/ 91 h 445"/>
                  <a:gd name="T34" fmla="*/ 1155 w 1163"/>
                  <a:gd name="T35" fmla="*/ 0 h 445"/>
                  <a:gd name="T36" fmla="*/ 1163 w 1163"/>
                  <a:gd name="T37" fmla="*/ 8 h 445"/>
                  <a:gd name="T38" fmla="*/ 1163 w 1163"/>
                  <a:gd name="T39" fmla="*/ 25 h 445"/>
                  <a:gd name="T40" fmla="*/ 1155 w 1163"/>
                  <a:gd name="T41" fmla="*/ 49 h 445"/>
                  <a:gd name="T42" fmla="*/ 1146 w 1163"/>
                  <a:gd name="T43" fmla="*/ 91 h 445"/>
                  <a:gd name="T44" fmla="*/ 1121 w 1163"/>
                  <a:gd name="T45" fmla="*/ 124 h 445"/>
                  <a:gd name="T46" fmla="*/ 1087 w 1163"/>
                  <a:gd name="T47" fmla="*/ 165 h 445"/>
                  <a:gd name="T48" fmla="*/ 1061 w 1163"/>
                  <a:gd name="T49" fmla="*/ 198 h 445"/>
                  <a:gd name="T50" fmla="*/ 1027 w 1163"/>
                  <a:gd name="T51" fmla="*/ 231 h 445"/>
                  <a:gd name="T52" fmla="*/ 985 w 1163"/>
                  <a:gd name="T53" fmla="*/ 255 h 445"/>
                  <a:gd name="T54" fmla="*/ 942 w 1163"/>
                  <a:gd name="T55" fmla="*/ 280 h 445"/>
                  <a:gd name="T56" fmla="*/ 900 w 1163"/>
                  <a:gd name="T57" fmla="*/ 288 h 445"/>
                  <a:gd name="T58" fmla="*/ 823 w 1163"/>
                  <a:gd name="T59" fmla="*/ 313 h 445"/>
                  <a:gd name="T60" fmla="*/ 789 w 1163"/>
                  <a:gd name="T61" fmla="*/ 321 h 445"/>
                  <a:gd name="T62" fmla="*/ 747 w 1163"/>
                  <a:gd name="T63" fmla="*/ 321 h 445"/>
                  <a:gd name="T64" fmla="*/ 637 w 1163"/>
                  <a:gd name="T65" fmla="*/ 330 h 445"/>
                  <a:gd name="T66" fmla="*/ 628 w 1163"/>
                  <a:gd name="T67" fmla="*/ 338 h 445"/>
                  <a:gd name="T68" fmla="*/ 628 w 1163"/>
                  <a:gd name="T69" fmla="*/ 445 h 445"/>
                  <a:gd name="T70" fmla="*/ 8 w 1163"/>
                  <a:gd name="T71" fmla="*/ 437 h 4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63" h="445">
                    <a:moveTo>
                      <a:pt x="8" y="437"/>
                    </a:moveTo>
                    <a:lnTo>
                      <a:pt x="0" y="420"/>
                    </a:lnTo>
                    <a:lnTo>
                      <a:pt x="127" y="420"/>
                    </a:lnTo>
                    <a:lnTo>
                      <a:pt x="543" y="429"/>
                    </a:lnTo>
                    <a:lnTo>
                      <a:pt x="603" y="420"/>
                    </a:lnTo>
                    <a:lnTo>
                      <a:pt x="611" y="420"/>
                    </a:lnTo>
                    <a:lnTo>
                      <a:pt x="611" y="313"/>
                    </a:lnTo>
                    <a:lnTo>
                      <a:pt x="611" y="305"/>
                    </a:lnTo>
                    <a:lnTo>
                      <a:pt x="739" y="305"/>
                    </a:lnTo>
                    <a:lnTo>
                      <a:pt x="798" y="297"/>
                    </a:lnTo>
                    <a:lnTo>
                      <a:pt x="849" y="288"/>
                    </a:lnTo>
                    <a:lnTo>
                      <a:pt x="908" y="272"/>
                    </a:lnTo>
                    <a:lnTo>
                      <a:pt x="959" y="247"/>
                    </a:lnTo>
                    <a:lnTo>
                      <a:pt x="1010" y="214"/>
                    </a:lnTo>
                    <a:lnTo>
                      <a:pt x="1053" y="181"/>
                    </a:lnTo>
                    <a:lnTo>
                      <a:pt x="1087" y="140"/>
                    </a:lnTo>
                    <a:lnTo>
                      <a:pt x="1121" y="91"/>
                    </a:lnTo>
                    <a:lnTo>
                      <a:pt x="1155" y="0"/>
                    </a:lnTo>
                    <a:lnTo>
                      <a:pt x="1163" y="8"/>
                    </a:lnTo>
                    <a:lnTo>
                      <a:pt x="1163" y="25"/>
                    </a:lnTo>
                    <a:lnTo>
                      <a:pt x="1155" y="49"/>
                    </a:lnTo>
                    <a:lnTo>
                      <a:pt x="1146" y="91"/>
                    </a:lnTo>
                    <a:lnTo>
                      <a:pt x="1121" y="124"/>
                    </a:lnTo>
                    <a:lnTo>
                      <a:pt x="1087" y="165"/>
                    </a:lnTo>
                    <a:lnTo>
                      <a:pt x="1061" y="198"/>
                    </a:lnTo>
                    <a:lnTo>
                      <a:pt x="1027" y="231"/>
                    </a:lnTo>
                    <a:lnTo>
                      <a:pt x="985" y="255"/>
                    </a:lnTo>
                    <a:lnTo>
                      <a:pt x="942" y="280"/>
                    </a:lnTo>
                    <a:lnTo>
                      <a:pt x="900" y="288"/>
                    </a:lnTo>
                    <a:lnTo>
                      <a:pt x="823" y="313"/>
                    </a:lnTo>
                    <a:lnTo>
                      <a:pt x="789" y="321"/>
                    </a:lnTo>
                    <a:lnTo>
                      <a:pt x="747" y="321"/>
                    </a:lnTo>
                    <a:lnTo>
                      <a:pt x="637" y="330"/>
                    </a:lnTo>
                    <a:lnTo>
                      <a:pt x="628" y="338"/>
                    </a:lnTo>
                    <a:lnTo>
                      <a:pt x="628" y="445"/>
                    </a:lnTo>
                    <a:lnTo>
                      <a:pt x="8" y="437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Freeform 28"/>
              <p:cNvSpPr>
                <a:spLocks/>
              </p:cNvSpPr>
              <p:nvPr/>
            </p:nvSpPr>
            <p:spPr bwMode="auto">
              <a:xfrm>
                <a:off x="10994" y="15757"/>
                <a:ext cx="25" cy="8"/>
              </a:xfrm>
              <a:custGeom>
                <a:avLst/>
                <a:gdLst>
                  <a:gd name="T0" fmla="*/ 0 w 25"/>
                  <a:gd name="T1" fmla="*/ 0 h 8"/>
                  <a:gd name="T2" fmla="*/ 8 w 25"/>
                  <a:gd name="T3" fmla="*/ 0 h 8"/>
                  <a:gd name="T4" fmla="*/ 25 w 25"/>
                  <a:gd name="T5" fmla="*/ 0 h 8"/>
                  <a:gd name="T6" fmla="*/ 17 w 25"/>
                  <a:gd name="T7" fmla="*/ 8 h 8"/>
                  <a:gd name="T8" fmla="*/ 17 w 25"/>
                  <a:gd name="T9" fmla="*/ 8 h 8"/>
                  <a:gd name="T10" fmla="*/ 0 w 25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0" y="0"/>
                    </a:moveTo>
                    <a:lnTo>
                      <a:pt x="8" y="0"/>
                    </a:lnTo>
                    <a:lnTo>
                      <a:pt x="25" y="0"/>
                    </a:lnTo>
                    <a:lnTo>
                      <a:pt x="1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Freeform 29"/>
              <p:cNvSpPr>
                <a:spLocks/>
              </p:cNvSpPr>
              <p:nvPr/>
            </p:nvSpPr>
            <p:spPr bwMode="auto">
              <a:xfrm>
                <a:off x="9049" y="15179"/>
                <a:ext cx="1197" cy="561"/>
              </a:xfrm>
              <a:custGeom>
                <a:avLst/>
                <a:gdLst>
                  <a:gd name="T0" fmla="*/ 0 w 1197"/>
                  <a:gd name="T1" fmla="*/ 545 h 561"/>
                  <a:gd name="T2" fmla="*/ 8 w 1197"/>
                  <a:gd name="T3" fmla="*/ 528 h 561"/>
                  <a:gd name="T4" fmla="*/ 59 w 1197"/>
                  <a:gd name="T5" fmla="*/ 520 h 561"/>
                  <a:gd name="T6" fmla="*/ 603 w 1197"/>
                  <a:gd name="T7" fmla="*/ 528 h 561"/>
                  <a:gd name="T8" fmla="*/ 603 w 1197"/>
                  <a:gd name="T9" fmla="*/ 520 h 561"/>
                  <a:gd name="T10" fmla="*/ 611 w 1197"/>
                  <a:gd name="T11" fmla="*/ 404 h 561"/>
                  <a:gd name="T12" fmla="*/ 739 w 1197"/>
                  <a:gd name="T13" fmla="*/ 404 h 561"/>
                  <a:gd name="T14" fmla="*/ 806 w 1197"/>
                  <a:gd name="T15" fmla="*/ 396 h 561"/>
                  <a:gd name="T16" fmla="*/ 866 w 1197"/>
                  <a:gd name="T17" fmla="*/ 388 h 561"/>
                  <a:gd name="T18" fmla="*/ 925 w 1197"/>
                  <a:gd name="T19" fmla="*/ 372 h 561"/>
                  <a:gd name="T20" fmla="*/ 976 w 1197"/>
                  <a:gd name="T21" fmla="*/ 347 h 561"/>
                  <a:gd name="T22" fmla="*/ 1027 w 1197"/>
                  <a:gd name="T23" fmla="*/ 314 h 561"/>
                  <a:gd name="T24" fmla="*/ 1053 w 1197"/>
                  <a:gd name="T25" fmla="*/ 297 h 561"/>
                  <a:gd name="T26" fmla="*/ 1078 w 1197"/>
                  <a:gd name="T27" fmla="*/ 273 h 561"/>
                  <a:gd name="T28" fmla="*/ 1095 w 1197"/>
                  <a:gd name="T29" fmla="*/ 240 h 561"/>
                  <a:gd name="T30" fmla="*/ 1121 w 1197"/>
                  <a:gd name="T31" fmla="*/ 207 h 561"/>
                  <a:gd name="T32" fmla="*/ 1138 w 1197"/>
                  <a:gd name="T33" fmla="*/ 174 h 561"/>
                  <a:gd name="T34" fmla="*/ 1146 w 1197"/>
                  <a:gd name="T35" fmla="*/ 141 h 561"/>
                  <a:gd name="T36" fmla="*/ 1163 w 1197"/>
                  <a:gd name="T37" fmla="*/ 75 h 561"/>
                  <a:gd name="T38" fmla="*/ 1172 w 1197"/>
                  <a:gd name="T39" fmla="*/ 0 h 561"/>
                  <a:gd name="T40" fmla="*/ 1189 w 1197"/>
                  <a:gd name="T41" fmla="*/ 0 h 561"/>
                  <a:gd name="T42" fmla="*/ 1197 w 1197"/>
                  <a:gd name="T43" fmla="*/ 9 h 561"/>
                  <a:gd name="T44" fmla="*/ 1197 w 1197"/>
                  <a:gd name="T45" fmla="*/ 42 h 561"/>
                  <a:gd name="T46" fmla="*/ 1197 w 1197"/>
                  <a:gd name="T47" fmla="*/ 75 h 561"/>
                  <a:gd name="T48" fmla="*/ 1197 w 1197"/>
                  <a:gd name="T49" fmla="*/ 116 h 561"/>
                  <a:gd name="T50" fmla="*/ 1180 w 1197"/>
                  <a:gd name="T51" fmla="*/ 149 h 561"/>
                  <a:gd name="T52" fmla="*/ 1155 w 1197"/>
                  <a:gd name="T53" fmla="*/ 223 h 561"/>
                  <a:gd name="T54" fmla="*/ 1121 w 1197"/>
                  <a:gd name="T55" fmla="*/ 281 h 561"/>
                  <a:gd name="T56" fmla="*/ 1087 w 1197"/>
                  <a:gd name="T57" fmla="*/ 322 h 561"/>
                  <a:gd name="T58" fmla="*/ 1044 w 1197"/>
                  <a:gd name="T59" fmla="*/ 355 h 561"/>
                  <a:gd name="T60" fmla="*/ 1002 w 1197"/>
                  <a:gd name="T61" fmla="*/ 380 h 561"/>
                  <a:gd name="T62" fmla="*/ 959 w 1197"/>
                  <a:gd name="T63" fmla="*/ 404 h 561"/>
                  <a:gd name="T64" fmla="*/ 908 w 1197"/>
                  <a:gd name="T65" fmla="*/ 421 h 561"/>
                  <a:gd name="T66" fmla="*/ 866 w 1197"/>
                  <a:gd name="T67" fmla="*/ 429 h 561"/>
                  <a:gd name="T68" fmla="*/ 815 w 1197"/>
                  <a:gd name="T69" fmla="*/ 437 h 561"/>
                  <a:gd name="T70" fmla="*/ 764 w 1197"/>
                  <a:gd name="T71" fmla="*/ 437 h 561"/>
                  <a:gd name="T72" fmla="*/ 705 w 1197"/>
                  <a:gd name="T73" fmla="*/ 437 h 561"/>
                  <a:gd name="T74" fmla="*/ 654 w 1197"/>
                  <a:gd name="T75" fmla="*/ 437 h 561"/>
                  <a:gd name="T76" fmla="*/ 645 w 1197"/>
                  <a:gd name="T77" fmla="*/ 437 h 561"/>
                  <a:gd name="T78" fmla="*/ 645 w 1197"/>
                  <a:gd name="T79" fmla="*/ 561 h 561"/>
                  <a:gd name="T80" fmla="*/ 637 w 1197"/>
                  <a:gd name="T81" fmla="*/ 561 h 561"/>
                  <a:gd name="T82" fmla="*/ 8 w 1197"/>
                  <a:gd name="T83" fmla="*/ 553 h 561"/>
                  <a:gd name="T84" fmla="*/ 0 w 1197"/>
                  <a:gd name="T85" fmla="*/ 545 h 5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97" h="561">
                    <a:moveTo>
                      <a:pt x="0" y="545"/>
                    </a:moveTo>
                    <a:lnTo>
                      <a:pt x="8" y="528"/>
                    </a:lnTo>
                    <a:lnTo>
                      <a:pt x="59" y="520"/>
                    </a:lnTo>
                    <a:lnTo>
                      <a:pt x="603" y="528"/>
                    </a:lnTo>
                    <a:lnTo>
                      <a:pt x="603" y="520"/>
                    </a:lnTo>
                    <a:lnTo>
                      <a:pt x="611" y="404"/>
                    </a:lnTo>
                    <a:lnTo>
                      <a:pt x="739" y="404"/>
                    </a:lnTo>
                    <a:lnTo>
                      <a:pt x="806" y="396"/>
                    </a:lnTo>
                    <a:lnTo>
                      <a:pt x="866" y="388"/>
                    </a:lnTo>
                    <a:lnTo>
                      <a:pt x="925" y="372"/>
                    </a:lnTo>
                    <a:lnTo>
                      <a:pt x="976" y="347"/>
                    </a:lnTo>
                    <a:lnTo>
                      <a:pt x="1027" y="314"/>
                    </a:lnTo>
                    <a:lnTo>
                      <a:pt x="1053" y="297"/>
                    </a:lnTo>
                    <a:lnTo>
                      <a:pt x="1078" y="273"/>
                    </a:lnTo>
                    <a:lnTo>
                      <a:pt x="1095" y="240"/>
                    </a:lnTo>
                    <a:lnTo>
                      <a:pt x="1121" y="207"/>
                    </a:lnTo>
                    <a:lnTo>
                      <a:pt x="1138" y="174"/>
                    </a:lnTo>
                    <a:lnTo>
                      <a:pt x="1146" y="141"/>
                    </a:lnTo>
                    <a:lnTo>
                      <a:pt x="1163" y="75"/>
                    </a:lnTo>
                    <a:lnTo>
                      <a:pt x="1172" y="0"/>
                    </a:lnTo>
                    <a:lnTo>
                      <a:pt x="1189" y="0"/>
                    </a:lnTo>
                    <a:lnTo>
                      <a:pt x="1197" y="9"/>
                    </a:lnTo>
                    <a:lnTo>
                      <a:pt x="1197" y="42"/>
                    </a:lnTo>
                    <a:lnTo>
                      <a:pt x="1197" y="75"/>
                    </a:lnTo>
                    <a:lnTo>
                      <a:pt x="1197" y="116"/>
                    </a:lnTo>
                    <a:lnTo>
                      <a:pt x="1180" y="149"/>
                    </a:lnTo>
                    <a:lnTo>
                      <a:pt x="1155" y="223"/>
                    </a:lnTo>
                    <a:lnTo>
                      <a:pt x="1121" y="281"/>
                    </a:lnTo>
                    <a:lnTo>
                      <a:pt x="1087" y="322"/>
                    </a:lnTo>
                    <a:lnTo>
                      <a:pt x="1044" y="355"/>
                    </a:lnTo>
                    <a:lnTo>
                      <a:pt x="1002" y="380"/>
                    </a:lnTo>
                    <a:lnTo>
                      <a:pt x="959" y="404"/>
                    </a:lnTo>
                    <a:lnTo>
                      <a:pt x="908" y="421"/>
                    </a:lnTo>
                    <a:lnTo>
                      <a:pt x="866" y="429"/>
                    </a:lnTo>
                    <a:lnTo>
                      <a:pt x="815" y="437"/>
                    </a:lnTo>
                    <a:lnTo>
                      <a:pt x="764" y="437"/>
                    </a:lnTo>
                    <a:lnTo>
                      <a:pt x="705" y="437"/>
                    </a:lnTo>
                    <a:lnTo>
                      <a:pt x="654" y="437"/>
                    </a:lnTo>
                    <a:lnTo>
                      <a:pt x="645" y="437"/>
                    </a:lnTo>
                    <a:lnTo>
                      <a:pt x="645" y="561"/>
                    </a:lnTo>
                    <a:lnTo>
                      <a:pt x="637" y="561"/>
                    </a:lnTo>
                    <a:lnTo>
                      <a:pt x="8" y="553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Freeform 30"/>
              <p:cNvSpPr>
                <a:spLocks/>
              </p:cNvSpPr>
              <p:nvPr/>
            </p:nvSpPr>
            <p:spPr bwMode="auto">
              <a:xfrm>
                <a:off x="11053" y="15559"/>
                <a:ext cx="34" cy="156"/>
              </a:xfrm>
              <a:custGeom>
                <a:avLst/>
                <a:gdLst>
                  <a:gd name="T0" fmla="*/ 26 w 34"/>
                  <a:gd name="T1" fmla="*/ 123 h 156"/>
                  <a:gd name="T2" fmla="*/ 26 w 34"/>
                  <a:gd name="T3" fmla="*/ 90 h 156"/>
                  <a:gd name="T4" fmla="*/ 17 w 34"/>
                  <a:gd name="T5" fmla="*/ 57 h 156"/>
                  <a:gd name="T6" fmla="*/ 9 w 34"/>
                  <a:gd name="T7" fmla="*/ 33 h 156"/>
                  <a:gd name="T8" fmla="*/ 0 w 34"/>
                  <a:gd name="T9" fmla="*/ 8 h 156"/>
                  <a:gd name="T10" fmla="*/ 0 w 34"/>
                  <a:gd name="T11" fmla="*/ 0 h 156"/>
                  <a:gd name="T12" fmla="*/ 17 w 34"/>
                  <a:gd name="T13" fmla="*/ 33 h 156"/>
                  <a:gd name="T14" fmla="*/ 34 w 34"/>
                  <a:gd name="T15" fmla="*/ 66 h 156"/>
                  <a:gd name="T16" fmla="*/ 34 w 34"/>
                  <a:gd name="T17" fmla="*/ 107 h 156"/>
                  <a:gd name="T18" fmla="*/ 26 w 34"/>
                  <a:gd name="T19" fmla="*/ 148 h 156"/>
                  <a:gd name="T20" fmla="*/ 17 w 34"/>
                  <a:gd name="T21" fmla="*/ 156 h 156"/>
                  <a:gd name="T22" fmla="*/ 17 w 34"/>
                  <a:gd name="T23" fmla="*/ 148 h 156"/>
                  <a:gd name="T24" fmla="*/ 17 w 34"/>
                  <a:gd name="T25" fmla="*/ 140 h 156"/>
                  <a:gd name="T26" fmla="*/ 26 w 34"/>
                  <a:gd name="T27" fmla="*/ 123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" h="156">
                    <a:moveTo>
                      <a:pt x="26" y="123"/>
                    </a:moveTo>
                    <a:lnTo>
                      <a:pt x="26" y="90"/>
                    </a:lnTo>
                    <a:lnTo>
                      <a:pt x="17" y="57"/>
                    </a:lnTo>
                    <a:lnTo>
                      <a:pt x="9" y="3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7" y="33"/>
                    </a:lnTo>
                    <a:lnTo>
                      <a:pt x="34" y="66"/>
                    </a:lnTo>
                    <a:lnTo>
                      <a:pt x="34" y="107"/>
                    </a:lnTo>
                    <a:lnTo>
                      <a:pt x="26" y="148"/>
                    </a:lnTo>
                    <a:lnTo>
                      <a:pt x="17" y="156"/>
                    </a:lnTo>
                    <a:lnTo>
                      <a:pt x="17" y="148"/>
                    </a:lnTo>
                    <a:lnTo>
                      <a:pt x="17" y="140"/>
                    </a:lnTo>
                    <a:lnTo>
                      <a:pt x="26" y="12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Freeform 31"/>
              <p:cNvSpPr>
                <a:spLocks/>
              </p:cNvSpPr>
              <p:nvPr/>
            </p:nvSpPr>
            <p:spPr bwMode="auto">
              <a:xfrm>
                <a:off x="10586" y="15419"/>
                <a:ext cx="306" cy="296"/>
              </a:xfrm>
              <a:custGeom>
                <a:avLst/>
                <a:gdLst>
                  <a:gd name="T0" fmla="*/ 212 w 306"/>
                  <a:gd name="T1" fmla="*/ 263 h 296"/>
                  <a:gd name="T2" fmla="*/ 221 w 306"/>
                  <a:gd name="T3" fmla="*/ 263 h 296"/>
                  <a:gd name="T4" fmla="*/ 229 w 306"/>
                  <a:gd name="T5" fmla="*/ 247 h 296"/>
                  <a:gd name="T6" fmla="*/ 178 w 306"/>
                  <a:gd name="T7" fmla="*/ 206 h 296"/>
                  <a:gd name="T8" fmla="*/ 178 w 306"/>
                  <a:gd name="T9" fmla="*/ 189 h 296"/>
                  <a:gd name="T10" fmla="*/ 212 w 306"/>
                  <a:gd name="T11" fmla="*/ 189 h 296"/>
                  <a:gd name="T12" fmla="*/ 246 w 306"/>
                  <a:gd name="T13" fmla="*/ 222 h 296"/>
                  <a:gd name="T14" fmla="*/ 263 w 306"/>
                  <a:gd name="T15" fmla="*/ 214 h 296"/>
                  <a:gd name="T16" fmla="*/ 221 w 306"/>
                  <a:gd name="T17" fmla="*/ 164 h 296"/>
                  <a:gd name="T18" fmla="*/ 178 w 306"/>
                  <a:gd name="T19" fmla="*/ 148 h 296"/>
                  <a:gd name="T20" fmla="*/ 153 w 306"/>
                  <a:gd name="T21" fmla="*/ 164 h 296"/>
                  <a:gd name="T22" fmla="*/ 144 w 306"/>
                  <a:gd name="T23" fmla="*/ 197 h 296"/>
                  <a:gd name="T24" fmla="*/ 204 w 306"/>
                  <a:gd name="T25" fmla="*/ 255 h 296"/>
                  <a:gd name="T26" fmla="*/ 161 w 306"/>
                  <a:gd name="T27" fmla="*/ 230 h 296"/>
                  <a:gd name="T28" fmla="*/ 136 w 306"/>
                  <a:gd name="T29" fmla="*/ 189 h 296"/>
                  <a:gd name="T30" fmla="*/ 136 w 306"/>
                  <a:gd name="T31" fmla="*/ 173 h 296"/>
                  <a:gd name="T32" fmla="*/ 127 w 306"/>
                  <a:gd name="T33" fmla="*/ 148 h 296"/>
                  <a:gd name="T34" fmla="*/ 93 w 306"/>
                  <a:gd name="T35" fmla="*/ 164 h 296"/>
                  <a:gd name="T36" fmla="*/ 59 w 306"/>
                  <a:gd name="T37" fmla="*/ 156 h 296"/>
                  <a:gd name="T38" fmla="*/ 34 w 306"/>
                  <a:gd name="T39" fmla="*/ 107 h 296"/>
                  <a:gd name="T40" fmla="*/ 17 w 306"/>
                  <a:gd name="T41" fmla="*/ 41 h 296"/>
                  <a:gd name="T42" fmla="*/ 59 w 306"/>
                  <a:gd name="T43" fmla="*/ 33 h 296"/>
                  <a:gd name="T44" fmla="*/ 153 w 306"/>
                  <a:gd name="T45" fmla="*/ 74 h 296"/>
                  <a:gd name="T46" fmla="*/ 161 w 306"/>
                  <a:gd name="T47" fmla="*/ 99 h 296"/>
                  <a:gd name="T48" fmla="*/ 153 w 306"/>
                  <a:gd name="T49" fmla="*/ 115 h 296"/>
                  <a:gd name="T50" fmla="*/ 153 w 306"/>
                  <a:gd name="T51" fmla="*/ 132 h 296"/>
                  <a:gd name="T52" fmla="*/ 170 w 306"/>
                  <a:gd name="T53" fmla="*/ 132 h 296"/>
                  <a:gd name="T54" fmla="*/ 212 w 306"/>
                  <a:gd name="T55" fmla="*/ 148 h 296"/>
                  <a:gd name="T56" fmla="*/ 272 w 306"/>
                  <a:gd name="T57" fmla="*/ 206 h 296"/>
                  <a:gd name="T58" fmla="*/ 306 w 306"/>
                  <a:gd name="T59" fmla="*/ 296 h 296"/>
                  <a:gd name="T60" fmla="*/ 246 w 306"/>
                  <a:gd name="T61" fmla="*/ 280 h 296"/>
                  <a:gd name="T62" fmla="*/ 204 w 306"/>
                  <a:gd name="T63" fmla="*/ 263 h 2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6" h="296">
                    <a:moveTo>
                      <a:pt x="204" y="263"/>
                    </a:moveTo>
                    <a:lnTo>
                      <a:pt x="212" y="263"/>
                    </a:lnTo>
                    <a:lnTo>
                      <a:pt x="221" y="263"/>
                    </a:lnTo>
                    <a:lnTo>
                      <a:pt x="229" y="255"/>
                    </a:lnTo>
                    <a:lnTo>
                      <a:pt x="229" y="247"/>
                    </a:lnTo>
                    <a:lnTo>
                      <a:pt x="195" y="230"/>
                    </a:lnTo>
                    <a:lnTo>
                      <a:pt x="178" y="206"/>
                    </a:lnTo>
                    <a:lnTo>
                      <a:pt x="178" y="197"/>
                    </a:lnTo>
                    <a:lnTo>
                      <a:pt x="178" y="189"/>
                    </a:lnTo>
                    <a:lnTo>
                      <a:pt x="195" y="181"/>
                    </a:lnTo>
                    <a:lnTo>
                      <a:pt x="212" y="189"/>
                    </a:lnTo>
                    <a:lnTo>
                      <a:pt x="229" y="197"/>
                    </a:lnTo>
                    <a:lnTo>
                      <a:pt x="246" y="222"/>
                    </a:lnTo>
                    <a:lnTo>
                      <a:pt x="263" y="222"/>
                    </a:lnTo>
                    <a:lnTo>
                      <a:pt x="263" y="214"/>
                    </a:lnTo>
                    <a:lnTo>
                      <a:pt x="238" y="173"/>
                    </a:lnTo>
                    <a:lnTo>
                      <a:pt x="221" y="164"/>
                    </a:lnTo>
                    <a:lnTo>
                      <a:pt x="204" y="148"/>
                    </a:lnTo>
                    <a:lnTo>
                      <a:pt x="178" y="148"/>
                    </a:lnTo>
                    <a:lnTo>
                      <a:pt x="161" y="156"/>
                    </a:lnTo>
                    <a:lnTo>
                      <a:pt x="153" y="164"/>
                    </a:lnTo>
                    <a:lnTo>
                      <a:pt x="153" y="173"/>
                    </a:lnTo>
                    <a:lnTo>
                      <a:pt x="144" y="197"/>
                    </a:lnTo>
                    <a:lnTo>
                      <a:pt x="170" y="230"/>
                    </a:lnTo>
                    <a:lnTo>
                      <a:pt x="204" y="255"/>
                    </a:lnTo>
                    <a:lnTo>
                      <a:pt x="178" y="247"/>
                    </a:lnTo>
                    <a:lnTo>
                      <a:pt x="161" y="230"/>
                    </a:lnTo>
                    <a:lnTo>
                      <a:pt x="144" y="214"/>
                    </a:lnTo>
                    <a:lnTo>
                      <a:pt x="136" y="189"/>
                    </a:lnTo>
                    <a:lnTo>
                      <a:pt x="136" y="181"/>
                    </a:lnTo>
                    <a:lnTo>
                      <a:pt x="136" y="173"/>
                    </a:lnTo>
                    <a:lnTo>
                      <a:pt x="136" y="156"/>
                    </a:lnTo>
                    <a:lnTo>
                      <a:pt x="127" y="148"/>
                    </a:lnTo>
                    <a:lnTo>
                      <a:pt x="102" y="164"/>
                    </a:lnTo>
                    <a:lnTo>
                      <a:pt x="93" y="164"/>
                    </a:lnTo>
                    <a:lnTo>
                      <a:pt x="76" y="164"/>
                    </a:lnTo>
                    <a:lnTo>
                      <a:pt x="59" y="156"/>
                    </a:lnTo>
                    <a:lnTo>
                      <a:pt x="51" y="148"/>
                    </a:lnTo>
                    <a:lnTo>
                      <a:pt x="34" y="107"/>
                    </a:lnTo>
                    <a:lnTo>
                      <a:pt x="34" y="82"/>
                    </a:lnTo>
                    <a:lnTo>
                      <a:pt x="17" y="41"/>
                    </a:lnTo>
                    <a:lnTo>
                      <a:pt x="0" y="0"/>
                    </a:lnTo>
                    <a:lnTo>
                      <a:pt x="59" y="33"/>
                    </a:lnTo>
                    <a:lnTo>
                      <a:pt x="136" y="57"/>
                    </a:lnTo>
                    <a:lnTo>
                      <a:pt x="153" y="74"/>
                    </a:lnTo>
                    <a:lnTo>
                      <a:pt x="153" y="82"/>
                    </a:lnTo>
                    <a:lnTo>
                      <a:pt x="161" y="99"/>
                    </a:lnTo>
                    <a:lnTo>
                      <a:pt x="161" y="107"/>
                    </a:lnTo>
                    <a:lnTo>
                      <a:pt x="153" y="115"/>
                    </a:lnTo>
                    <a:lnTo>
                      <a:pt x="153" y="132"/>
                    </a:lnTo>
                    <a:lnTo>
                      <a:pt x="161" y="140"/>
                    </a:lnTo>
                    <a:lnTo>
                      <a:pt x="170" y="132"/>
                    </a:lnTo>
                    <a:lnTo>
                      <a:pt x="187" y="132"/>
                    </a:lnTo>
                    <a:lnTo>
                      <a:pt x="212" y="148"/>
                    </a:lnTo>
                    <a:lnTo>
                      <a:pt x="246" y="181"/>
                    </a:lnTo>
                    <a:lnTo>
                      <a:pt x="272" y="206"/>
                    </a:lnTo>
                    <a:lnTo>
                      <a:pt x="280" y="230"/>
                    </a:lnTo>
                    <a:lnTo>
                      <a:pt x="306" y="296"/>
                    </a:lnTo>
                    <a:lnTo>
                      <a:pt x="246" y="280"/>
                    </a:lnTo>
                    <a:lnTo>
                      <a:pt x="221" y="272"/>
                    </a:lnTo>
                    <a:lnTo>
                      <a:pt x="204" y="26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Freeform 32"/>
              <p:cNvSpPr>
                <a:spLocks/>
              </p:cNvSpPr>
              <p:nvPr/>
            </p:nvSpPr>
            <p:spPr bwMode="auto">
              <a:xfrm>
                <a:off x="9006" y="15682"/>
                <a:ext cx="34" cy="25"/>
              </a:xfrm>
              <a:custGeom>
                <a:avLst/>
                <a:gdLst>
                  <a:gd name="T0" fmla="*/ 0 w 34"/>
                  <a:gd name="T1" fmla="*/ 17 h 25"/>
                  <a:gd name="T2" fmla="*/ 9 w 34"/>
                  <a:gd name="T3" fmla="*/ 0 h 25"/>
                  <a:gd name="T4" fmla="*/ 17 w 34"/>
                  <a:gd name="T5" fmla="*/ 0 h 25"/>
                  <a:gd name="T6" fmla="*/ 26 w 34"/>
                  <a:gd name="T7" fmla="*/ 0 h 25"/>
                  <a:gd name="T8" fmla="*/ 34 w 34"/>
                  <a:gd name="T9" fmla="*/ 9 h 25"/>
                  <a:gd name="T10" fmla="*/ 26 w 34"/>
                  <a:gd name="T11" fmla="*/ 17 h 25"/>
                  <a:gd name="T12" fmla="*/ 17 w 34"/>
                  <a:gd name="T13" fmla="*/ 25 h 25"/>
                  <a:gd name="T14" fmla="*/ 9 w 34"/>
                  <a:gd name="T15" fmla="*/ 25 h 25"/>
                  <a:gd name="T16" fmla="*/ 0 w 34"/>
                  <a:gd name="T17" fmla="*/ 17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17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Freeform 33"/>
              <p:cNvSpPr>
                <a:spLocks/>
              </p:cNvSpPr>
              <p:nvPr/>
            </p:nvSpPr>
            <p:spPr bwMode="auto">
              <a:xfrm>
                <a:off x="9499" y="15575"/>
                <a:ext cx="68" cy="107"/>
              </a:xfrm>
              <a:custGeom>
                <a:avLst/>
                <a:gdLst>
                  <a:gd name="T0" fmla="*/ 0 w 68"/>
                  <a:gd name="T1" fmla="*/ 83 h 107"/>
                  <a:gd name="T2" fmla="*/ 25 w 68"/>
                  <a:gd name="T3" fmla="*/ 66 h 107"/>
                  <a:gd name="T4" fmla="*/ 34 w 68"/>
                  <a:gd name="T5" fmla="*/ 58 h 107"/>
                  <a:gd name="T6" fmla="*/ 51 w 68"/>
                  <a:gd name="T7" fmla="*/ 58 h 107"/>
                  <a:gd name="T8" fmla="*/ 51 w 68"/>
                  <a:gd name="T9" fmla="*/ 50 h 107"/>
                  <a:gd name="T10" fmla="*/ 42 w 68"/>
                  <a:gd name="T11" fmla="*/ 41 h 107"/>
                  <a:gd name="T12" fmla="*/ 17 w 68"/>
                  <a:gd name="T13" fmla="*/ 33 h 107"/>
                  <a:gd name="T14" fmla="*/ 8 w 68"/>
                  <a:gd name="T15" fmla="*/ 17 h 107"/>
                  <a:gd name="T16" fmla="*/ 0 w 68"/>
                  <a:gd name="T17" fmla="*/ 0 h 107"/>
                  <a:gd name="T18" fmla="*/ 0 w 68"/>
                  <a:gd name="T19" fmla="*/ 0 h 107"/>
                  <a:gd name="T20" fmla="*/ 59 w 68"/>
                  <a:gd name="T21" fmla="*/ 25 h 107"/>
                  <a:gd name="T22" fmla="*/ 68 w 68"/>
                  <a:gd name="T23" fmla="*/ 33 h 107"/>
                  <a:gd name="T24" fmla="*/ 68 w 68"/>
                  <a:gd name="T25" fmla="*/ 41 h 107"/>
                  <a:gd name="T26" fmla="*/ 68 w 68"/>
                  <a:gd name="T27" fmla="*/ 58 h 107"/>
                  <a:gd name="T28" fmla="*/ 51 w 68"/>
                  <a:gd name="T29" fmla="*/ 74 h 107"/>
                  <a:gd name="T30" fmla="*/ 34 w 68"/>
                  <a:gd name="T31" fmla="*/ 83 h 107"/>
                  <a:gd name="T32" fmla="*/ 17 w 68"/>
                  <a:gd name="T33" fmla="*/ 91 h 107"/>
                  <a:gd name="T34" fmla="*/ 0 w 68"/>
                  <a:gd name="T35" fmla="*/ 107 h 107"/>
                  <a:gd name="T36" fmla="*/ 0 w 68"/>
                  <a:gd name="T37" fmla="*/ 99 h 107"/>
                  <a:gd name="T38" fmla="*/ 0 w 68"/>
                  <a:gd name="T39" fmla="*/ 83 h 1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8" h="107">
                    <a:moveTo>
                      <a:pt x="0" y="83"/>
                    </a:moveTo>
                    <a:lnTo>
                      <a:pt x="25" y="66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51" y="50"/>
                    </a:lnTo>
                    <a:lnTo>
                      <a:pt x="42" y="41"/>
                    </a:lnTo>
                    <a:lnTo>
                      <a:pt x="17" y="33"/>
                    </a:lnTo>
                    <a:lnTo>
                      <a:pt x="8" y="17"/>
                    </a:lnTo>
                    <a:lnTo>
                      <a:pt x="0" y="0"/>
                    </a:lnTo>
                    <a:lnTo>
                      <a:pt x="59" y="25"/>
                    </a:lnTo>
                    <a:lnTo>
                      <a:pt x="68" y="33"/>
                    </a:lnTo>
                    <a:lnTo>
                      <a:pt x="68" y="41"/>
                    </a:lnTo>
                    <a:lnTo>
                      <a:pt x="68" y="58"/>
                    </a:lnTo>
                    <a:lnTo>
                      <a:pt x="51" y="74"/>
                    </a:lnTo>
                    <a:lnTo>
                      <a:pt x="34" y="83"/>
                    </a:lnTo>
                    <a:lnTo>
                      <a:pt x="17" y="91"/>
                    </a:lnTo>
                    <a:lnTo>
                      <a:pt x="0" y="107"/>
                    </a:lnTo>
                    <a:lnTo>
                      <a:pt x="0" y="99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Freeform 34"/>
              <p:cNvSpPr>
                <a:spLocks/>
              </p:cNvSpPr>
              <p:nvPr/>
            </p:nvSpPr>
            <p:spPr bwMode="auto">
              <a:xfrm>
                <a:off x="11011" y="15658"/>
                <a:ext cx="34" cy="24"/>
              </a:xfrm>
              <a:custGeom>
                <a:avLst/>
                <a:gdLst>
                  <a:gd name="T0" fmla="*/ 0 w 34"/>
                  <a:gd name="T1" fmla="*/ 0 h 24"/>
                  <a:gd name="T2" fmla="*/ 8 w 34"/>
                  <a:gd name="T3" fmla="*/ 0 h 24"/>
                  <a:gd name="T4" fmla="*/ 17 w 34"/>
                  <a:gd name="T5" fmla="*/ 0 h 24"/>
                  <a:gd name="T6" fmla="*/ 34 w 34"/>
                  <a:gd name="T7" fmla="*/ 16 h 24"/>
                  <a:gd name="T8" fmla="*/ 34 w 34"/>
                  <a:gd name="T9" fmla="*/ 24 h 24"/>
                  <a:gd name="T10" fmla="*/ 0 w 3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4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16"/>
                    </a:lnTo>
                    <a:lnTo>
                      <a:pt x="3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Freeform 35"/>
              <p:cNvSpPr>
                <a:spLocks/>
              </p:cNvSpPr>
              <p:nvPr/>
            </p:nvSpPr>
            <p:spPr bwMode="auto">
              <a:xfrm>
                <a:off x="10110" y="15608"/>
                <a:ext cx="77" cy="74"/>
              </a:xfrm>
              <a:custGeom>
                <a:avLst/>
                <a:gdLst>
                  <a:gd name="T0" fmla="*/ 9 w 77"/>
                  <a:gd name="T1" fmla="*/ 0 h 74"/>
                  <a:gd name="T2" fmla="*/ 17 w 77"/>
                  <a:gd name="T3" fmla="*/ 0 h 74"/>
                  <a:gd name="T4" fmla="*/ 34 w 77"/>
                  <a:gd name="T5" fmla="*/ 0 h 74"/>
                  <a:gd name="T6" fmla="*/ 51 w 77"/>
                  <a:gd name="T7" fmla="*/ 8 h 74"/>
                  <a:gd name="T8" fmla="*/ 68 w 77"/>
                  <a:gd name="T9" fmla="*/ 41 h 74"/>
                  <a:gd name="T10" fmla="*/ 77 w 77"/>
                  <a:gd name="T11" fmla="*/ 74 h 74"/>
                  <a:gd name="T12" fmla="*/ 51 w 77"/>
                  <a:gd name="T13" fmla="*/ 58 h 74"/>
                  <a:gd name="T14" fmla="*/ 26 w 77"/>
                  <a:gd name="T15" fmla="*/ 41 h 74"/>
                  <a:gd name="T16" fmla="*/ 9 w 77"/>
                  <a:gd name="T17" fmla="*/ 41 h 74"/>
                  <a:gd name="T18" fmla="*/ 9 w 77"/>
                  <a:gd name="T19" fmla="*/ 25 h 74"/>
                  <a:gd name="T20" fmla="*/ 0 w 77"/>
                  <a:gd name="T21" fmla="*/ 17 h 74"/>
                  <a:gd name="T22" fmla="*/ 9 w 77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74">
                    <a:moveTo>
                      <a:pt x="9" y="0"/>
                    </a:moveTo>
                    <a:lnTo>
                      <a:pt x="17" y="0"/>
                    </a:lnTo>
                    <a:lnTo>
                      <a:pt x="34" y="0"/>
                    </a:lnTo>
                    <a:lnTo>
                      <a:pt x="51" y="8"/>
                    </a:lnTo>
                    <a:lnTo>
                      <a:pt x="68" y="41"/>
                    </a:lnTo>
                    <a:lnTo>
                      <a:pt x="77" y="74"/>
                    </a:lnTo>
                    <a:lnTo>
                      <a:pt x="51" y="58"/>
                    </a:lnTo>
                    <a:lnTo>
                      <a:pt x="26" y="41"/>
                    </a:lnTo>
                    <a:lnTo>
                      <a:pt x="9" y="41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Freeform 36"/>
              <p:cNvSpPr>
                <a:spLocks/>
              </p:cNvSpPr>
              <p:nvPr/>
            </p:nvSpPr>
            <p:spPr bwMode="auto">
              <a:xfrm>
                <a:off x="10348" y="15575"/>
                <a:ext cx="60" cy="99"/>
              </a:xfrm>
              <a:custGeom>
                <a:avLst/>
                <a:gdLst>
                  <a:gd name="T0" fmla="*/ 0 w 60"/>
                  <a:gd name="T1" fmla="*/ 91 h 99"/>
                  <a:gd name="T2" fmla="*/ 0 w 60"/>
                  <a:gd name="T3" fmla="*/ 83 h 99"/>
                  <a:gd name="T4" fmla="*/ 9 w 60"/>
                  <a:gd name="T5" fmla="*/ 74 h 99"/>
                  <a:gd name="T6" fmla="*/ 17 w 60"/>
                  <a:gd name="T7" fmla="*/ 66 h 99"/>
                  <a:gd name="T8" fmla="*/ 26 w 60"/>
                  <a:gd name="T9" fmla="*/ 58 h 99"/>
                  <a:gd name="T10" fmla="*/ 34 w 60"/>
                  <a:gd name="T11" fmla="*/ 33 h 99"/>
                  <a:gd name="T12" fmla="*/ 34 w 60"/>
                  <a:gd name="T13" fmla="*/ 25 h 99"/>
                  <a:gd name="T14" fmla="*/ 26 w 60"/>
                  <a:gd name="T15" fmla="*/ 8 h 99"/>
                  <a:gd name="T16" fmla="*/ 26 w 60"/>
                  <a:gd name="T17" fmla="*/ 8 h 99"/>
                  <a:gd name="T18" fmla="*/ 17 w 60"/>
                  <a:gd name="T19" fmla="*/ 0 h 99"/>
                  <a:gd name="T20" fmla="*/ 34 w 60"/>
                  <a:gd name="T21" fmla="*/ 0 h 99"/>
                  <a:gd name="T22" fmla="*/ 43 w 60"/>
                  <a:gd name="T23" fmla="*/ 0 h 99"/>
                  <a:gd name="T24" fmla="*/ 51 w 60"/>
                  <a:gd name="T25" fmla="*/ 25 h 99"/>
                  <a:gd name="T26" fmla="*/ 60 w 60"/>
                  <a:gd name="T27" fmla="*/ 50 h 99"/>
                  <a:gd name="T28" fmla="*/ 51 w 60"/>
                  <a:gd name="T29" fmla="*/ 74 h 99"/>
                  <a:gd name="T30" fmla="*/ 43 w 60"/>
                  <a:gd name="T31" fmla="*/ 91 h 99"/>
                  <a:gd name="T32" fmla="*/ 26 w 60"/>
                  <a:gd name="T33" fmla="*/ 99 h 99"/>
                  <a:gd name="T34" fmla="*/ 17 w 60"/>
                  <a:gd name="T35" fmla="*/ 99 h 99"/>
                  <a:gd name="T36" fmla="*/ 0 w 60"/>
                  <a:gd name="T37" fmla="*/ 99 h 99"/>
                  <a:gd name="T38" fmla="*/ 0 w 60"/>
                  <a:gd name="T39" fmla="*/ 91 h 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0" h="99">
                    <a:moveTo>
                      <a:pt x="0" y="91"/>
                    </a:moveTo>
                    <a:lnTo>
                      <a:pt x="0" y="83"/>
                    </a:lnTo>
                    <a:lnTo>
                      <a:pt x="9" y="74"/>
                    </a:lnTo>
                    <a:lnTo>
                      <a:pt x="17" y="66"/>
                    </a:lnTo>
                    <a:lnTo>
                      <a:pt x="26" y="58"/>
                    </a:lnTo>
                    <a:lnTo>
                      <a:pt x="34" y="33"/>
                    </a:lnTo>
                    <a:lnTo>
                      <a:pt x="34" y="25"/>
                    </a:lnTo>
                    <a:lnTo>
                      <a:pt x="26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1" y="25"/>
                    </a:lnTo>
                    <a:lnTo>
                      <a:pt x="60" y="50"/>
                    </a:lnTo>
                    <a:lnTo>
                      <a:pt x="51" y="74"/>
                    </a:lnTo>
                    <a:lnTo>
                      <a:pt x="43" y="91"/>
                    </a:lnTo>
                    <a:lnTo>
                      <a:pt x="26" y="99"/>
                    </a:lnTo>
                    <a:lnTo>
                      <a:pt x="17" y="99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Freeform 37"/>
              <p:cNvSpPr>
                <a:spLocks/>
              </p:cNvSpPr>
              <p:nvPr/>
            </p:nvSpPr>
            <p:spPr bwMode="auto">
              <a:xfrm>
                <a:off x="10416" y="15575"/>
                <a:ext cx="60" cy="91"/>
              </a:xfrm>
              <a:custGeom>
                <a:avLst/>
                <a:gdLst>
                  <a:gd name="T0" fmla="*/ 0 w 60"/>
                  <a:gd name="T1" fmla="*/ 66 h 91"/>
                  <a:gd name="T2" fmla="*/ 0 w 60"/>
                  <a:gd name="T3" fmla="*/ 50 h 91"/>
                  <a:gd name="T4" fmla="*/ 9 w 60"/>
                  <a:gd name="T5" fmla="*/ 50 h 91"/>
                  <a:gd name="T6" fmla="*/ 17 w 60"/>
                  <a:gd name="T7" fmla="*/ 50 h 91"/>
                  <a:gd name="T8" fmla="*/ 26 w 60"/>
                  <a:gd name="T9" fmla="*/ 58 h 91"/>
                  <a:gd name="T10" fmla="*/ 26 w 60"/>
                  <a:gd name="T11" fmla="*/ 66 h 91"/>
                  <a:gd name="T12" fmla="*/ 34 w 60"/>
                  <a:gd name="T13" fmla="*/ 66 h 91"/>
                  <a:gd name="T14" fmla="*/ 43 w 60"/>
                  <a:gd name="T15" fmla="*/ 58 h 91"/>
                  <a:gd name="T16" fmla="*/ 34 w 60"/>
                  <a:gd name="T17" fmla="*/ 41 h 91"/>
                  <a:gd name="T18" fmla="*/ 17 w 60"/>
                  <a:gd name="T19" fmla="*/ 33 h 91"/>
                  <a:gd name="T20" fmla="*/ 9 w 60"/>
                  <a:gd name="T21" fmla="*/ 17 h 91"/>
                  <a:gd name="T22" fmla="*/ 0 w 60"/>
                  <a:gd name="T23" fmla="*/ 0 h 91"/>
                  <a:gd name="T24" fmla="*/ 17 w 60"/>
                  <a:gd name="T25" fmla="*/ 0 h 91"/>
                  <a:gd name="T26" fmla="*/ 26 w 60"/>
                  <a:gd name="T27" fmla="*/ 8 h 91"/>
                  <a:gd name="T28" fmla="*/ 51 w 60"/>
                  <a:gd name="T29" fmla="*/ 33 h 91"/>
                  <a:gd name="T30" fmla="*/ 60 w 60"/>
                  <a:gd name="T31" fmla="*/ 58 h 91"/>
                  <a:gd name="T32" fmla="*/ 60 w 60"/>
                  <a:gd name="T33" fmla="*/ 74 h 91"/>
                  <a:gd name="T34" fmla="*/ 51 w 60"/>
                  <a:gd name="T35" fmla="*/ 83 h 91"/>
                  <a:gd name="T36" fmla="*/ 34 w 60"/>
                  <a:gd name="T37" fmla="*/ 91 h 91"/>
                  <a:gd name="T38" fmla="*/ 26 w 60"/>
                  <a:gd name="T39" fmla="*/ 91 h 91"/>
                  <a:gd name="T40" fmla="*/ 9 w 60"/>
                  <a:gd name="T41" fmla="*/ 83 h 91"/>
                  <a:gd name="T42" fmla="*/ 0 w 60"/>
                  <a:gd name="T43" fmla="*/ 66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91">
                    <a:moveTo>
                      <a:pt x="0" y="66"/>
                    </a:moveTo>
                    <a:lnTo>
                      <a:pt x="0" y="50"/>
                    </a:lnTo>
                    <a:lnTo>
                      <a:pt x="9" y="50"/>
                    </a:lnTo>
                    <a:lnTo>
                      <a:pt x="17" y="50"/>
                    </a:lnTo>
                    <a:lnTo>
                      <a:pt x="26" y="58"/>
                    </a:lnTo>
                    <a:lnTo>
                      <a:pt x="26" y="66"/>
                    </a:lnTo>
                    <a:lnTo>
                      <a:pt x="34" y="66"/>
                    </a:lnTo>
                    <a:lnTo>
                      <a:pt x="43" y="58"/>
                    </a:lnTo>
                    <a:lnTo>
                      <a:pt x="34" y="41"/>
                    </a:lnTo>
                    <a:lnTo>
                      <a:pt x="17" y="33"/>
                    </a:lnTo>
                    <a:lnTo>
                      <a:pt x="9" y="17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6" y="8"/>
                    </a:lnTo>
                    <a:lnTo>
                      <a:pt x="51" y="33"/>
                    </a:lnTo>
                    <a:lnTo>
                      <a:pt x="60" y="58"/>
                    </a:lnTo>
                    <a:lnTo>
                      <a:pt x="60" y="74"/>
                    </a:lnTo>
                    <a:lnTo>
                      <a:pt x="51" y="83"/>
                    </a:lnTo>
                    <a:lnTo>
                      <a:pt x="34" y="91"/>
                    </a:lnTo>
                    <a:lnTo>
                      <a:pt x="26" y="91"/>
                    </a:lnTo>
                    <a:lnTo>
                      <a:pt x="9" y="8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Freeform 38"/>
              <p:cNvSpPr>
                <a:spLocks/>
              </p:cNvSpPr>
              <p:nvPr/>
            </p:nvSpPr>
            <p:spPr bwMode="auto">
              <a:xfrm>
                <a:off x="9439" y="15641"/>
                <a:ext cx="34" cy="25"/>
              </a:xfrm>
              <a:custGeom>
                <a:avLst/>
                <a:gdLst>
                  <a:gd name="T0" fmla="*/ 0 w 34"/>
                  <a:gd name="T1" fmla="*/ 8 h 25"/>
                  <a:gd name="T2" fmla="*/ 0 w 34"/>
                  <a:gd name="T3" fmla="*/ 0 h 25"/>
                  <a:gd name="T4" fmla="*/ 9 w 34"/>
                  <a:gd name="T5" fmla="*/ 0 h 25"/>
                  <a:gd name="T6" fmla="*/ 26 w 34"/>
                  <a:gd name="T7" fmla="*/ 8 h 25"/>
                  <a:gd name="T8" fmla="*/ 34 w 34"/>
                  <a:gd name="T9" fmla="*/ 17 h 25"/>
                  <a:gd name="T10" fmla="*/ 34 w 34"/>
                  <a:gd name="T11" fmla="*/ 17 h 25"/>
                  <a:gd name="T12" fmla="*/ 34 w 34"/>
                  <a:gd name="T13" fmla="*/ 25 h 25"/>
                  <a:gd name="T14" fmla="*/ 17 w 34"/>
                  <a:gd name="T15" fmla="*/ 17 h 25"/>
                  <a:gd name="T16" fmla="*/ 0 w 34"/>
                  <a:gd name="T17" fmla="*/ 8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26" y="8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Freeform 39"/>
              <p:cNvSpPr>
                <a:spLocks/>
              </p:cNvSpPr>
              <p:nvPr/>
            </p:nvSpPr>
            <p:spPr bwMode="auto">
              <a:xfrm>
                <a:off x="10883" y="15583"/>
                <a:ext cx="170" cy="66"/>
              </a:xfrm>
              <a:custGeom>
                <a:avLst/>
                <a:gdLst>
                  <a:gd name="T0" fmla="*/ 102 w 170"/>
                  <a:gd name="T1" fmla="*/ 50 h 66"/>
                  <a:gd name="T2" fmla="*/ 111 w 170"/>
                  <a:gd name="T3" fmla="*/ 66 h 66"/>
                  <a:gd name="T4" fmla="*/ 60 w 170"/>
                  <a:gd name="T5" fmla="*/ 42 h 66"/>
                  <a:gd name="T6" fmla="*/ 26 w 170"/>
                  <a:gd name="T7" fmla="*/ 42 h 66"/>
                  <a:gd name="T8" fmla="*/ 0 w 170"/>
                  <a:gd name="T9" fmla="*/ 42 h 66"/>
                  <a:gd name="T10" fmla="*/ 0 w 170"/>
                  <a:gd name="T11" fmla="*/ 33 h 66"/>
                  <a:gd name="T12" fmla="*/ 0 w 170"/>
                  <a:gd name="T13" fmla="*/ 25 h 66"/>
                  <a:gd name="T14" fmla="*/ 9 w 170"/>
                  <a:gd name="T15" fmla="*/ 9 h 66"/>
                  <a:gd name="T16" fmla="*/ 26 w 170"/>
                  <a:gd name="T17" fmla="*/ 0 h 66"/>
                  <a:gd name="T18" fmla="*/ 60 w 170"/>
                  <a:gd name="T19" fmla="*/ 0 h 66"/>
                  <a:gd name="T20" fmla="*/ 94 w 170"/>
                  <a:gd name="T21" fmla="*/ 0 h 66"/>
                  <a:gd name="T22" fmla="*/ 128 w 170"/>
                  <a:gd name="T23" fmla="*/ 0 h 66"/>
                  <a:gd name="T24" fmla="*/ 136 w 170"/>
                  <a:gd name="T25" fmla="*/ 0 h 66"/>
                  <a:gd name="T26" fmla="*/ 145 w 170"/>
                  <a:gd name="T27" fmla="*/ 0 h 66"/>
                  <a:gd name="T28" fmla="*/ 145 w 170"/>
                  <a:gd name="T29" fmla="*/ 9 h 66"/>
                  <a:gd name="T30" fmla="*/ 111 w 170"/>
                  <a:gd name="T31" fmla="*/ 9 h 66"/>
                  <a:gd name="T32" fmla="*/ 102 w 170"/>
                  <a:gd name="T33" fmla="*/ 9 h 66"/>
                  <a:gd name="T34" fmla="*/ 85 w 170"/>
                  <a:gd name="T35" fmla="*/ 17 h 66"/>
                  <a:gd name="T36" fmla="*/ 85 w 170"/>
                  <a:gd name="T37" fmla="*/ 33 h 66"/>
                  <a:gd name="T38" fmla="*/ 85 w 170"/>
                  <a:gd name="T39" fmla="*/ 33 h 66"/>
                  <a:gd name="T40" fmla="*/ 94 w 170"/>
                  <a:gd name="T41" fmla="*/ 42 h 66"/>
                  <a:gd name="T42" fmla="*/ 128 w 170"/>
                  <a:gd name="T43" fmla="*/ 50 h 66"/>
                  <a:gd name="T44" fmla="*/ 170 w 170"/>
                  <a:gd name="T45" fmla="*/ 66 h 66"/>
                  <a:gd name="T46" fmla="*/ 162 w 170"/>
                  <a:gd name="T47" fmla="*/ 66 h 66"/>
                  <a:gd name="T48" fmla="*/ 136 w 170"/>
                  <a:gd name="T49" fmla="*/ 58 h 66"/>
                  <a:gd name="T50" fmla="*/ 119 w 170"/>
                  <a:gd name="T51" fmla="*/ 50 h 66"/>
                  <a:gd name="T52" fmla="*/ 102 w 170"/>
                  <a:gd name="T53" fmla="*/ 50 h 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66">
                    <a:moveTo>
                      <a:pt x="102" y="50"/>
                    </a:moveTo>
                    <a:lnTo>
                      <a:pt x="111" y="66"/>
                    </a:lnTo>
                    <a:lnTo>
                      <a:pt x="60" y="42"/>
                    </a:lnTo>
                    <a:lnTo>
                      <a:pt x="26" y="42"/>
                    </a:lnTo>
                    <a:lnTo>
                      <a:pt x="0" y="42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9" y="9"/>
                    </a:lnTo>
                    <a:lnTo>
                      <a:pt x="26" y="0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5" y="0"/>
                    </a:lnTo>
                    <a:lnTo>
                      <a:pt x="145" y="9"/>
                    </a:lnTo>
                    <a:lnTo>
                      <a:pt x="111" y="9"/>
                    </a:lnTo>
                    <a:lnTo>
                      <a:pt x="102" y="9"/>
                    </a:lnTo>
                    <a:lnTo>
                      <a:pt x="85" y="17"/>
                    </a:lnTo>
                    <a:lnTo>
                      <a:pt x="85" y="33"/>
                    </a:lnTo>
                    <a:lnTo>
                      <a:pt x="94" y="42"/>
                    </a:lnTo>
                    <a:lnTo>
                      <a:pt x="128" y="50"/>
                    </a:lnTo>
                    <a:lnTo>
                      <a:pt x="170" y="66"/>
                    </a:lnTo>
                    <a:lnTo>
                      <a:pt x="162" y="66"/>
                    </a:lnTo>
                    <a:lnTo>
                      <a:pt x="136" y="58"/>
                    </a:lnTo>
                    <a:lnTo>
                      <a:pt x="119" y="50"/>
                    </a:lnTo>
                    <a:lnTo>
                      <a:pt x="102" y="5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Freeform 40"/>
              <p:cNvSpPr>
                <a:spLocks/>
              </p:cNvSpPr>
              <p:nvPr/>
            </p:nvSpPr>
            <p:spPr bwMode="auto">
              <a:xfrm>
                <a:off x="9592" y="15616"/>
                <a:ext cx="26" cy="25"/>
              </a:xfrm>
              <a:custGeom>
                <a:avLst/>
                <a:gdLst>
                  <a:gd name="T0" fmla="*/ 0 w 26"/>
                  <a:gd name="T1" fmla="*/ 9 h 25"/>
                  <a:gd name="T2" fmla="*/ 0 w 26"/>
                  <a:gd name="T3" fmla="*/ 0 h 25"/>
                  <a:gd name="T4" fmla="*/ 9 w 26"/>
                  <a:gd name="T5" fmla="*/ 0 h 25"/>
                  <a:gd name="T6" fmla="*/ 17 w 26"/>
                  <a:gd name="T7" fmla="*/ 0 h 25"/>
                  <a:gd name="T8" fmla="*/ 17 w 26"/>
                  <a:gd name="T9" fmla="*/ 0 h 25"/>
                  <a:gd name="T10" fmla="*/ 26 w 26"/>
                  <a:gd name="T11" fmla="*/ 9 h 25"/>
                  <a:gd name="T12" fmla="*/ 26 w 26"/>
                  <a:gd name="T13" fmla="*/ 17 h 25"/>
                  <a:gd name="T14" fmla="*/ 17 w 26"/>
                  <a:gd name="T15" fmla="*/ 25 h 25"/>
                  <a:gd name="T16" fmla="*/ 0 w 26"/>
                  <a:gd name="T17" fmla="*/ 25 h 25"/>
                  <a:gd name="T18" fmla="*/ 0 w 26"/>
                  <a:gd name="T19" fmla="*/ 9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5">
                    <a:moveTo>
                      <a:pt x="0" y="9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0" y="2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Freeform 41"/>
              <p:cNvSpPr>
                <a:spLocks/>
              </p:cNvSpPr>
              <p:nvPr/>
            </p:nvSpPr>
            <p:spPr bwMode="auto">
              <a:xfrm>
                <a:off x="9397" y="15608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8 w 34"/>
                  <a:gd name="T3" fmla="*/ 8 h 33"/>
                  <a:gd name="T4" fmla="*/ 25 w 34"/>
                  <a:gd name="T5" fmla="*/ 0 h 33"/>
                  <a:gd name="T6" fmla="*/ 25 w 34"/>
                  <a:gd name="T7" fmla="*/ 8 h 33"/>
                  <a:gd name="T8" fmla="*/ 34 w 34"/>
                  <a:gd name="T9" fmla="*/ 8 h 33"/>
                  <a:gd name="T10" fmla="*/ 25 w 34"/>
                  <a:gd name="T11" fmla="*/ 33 h 33"/>
                  <a:gd name="T12" fmla="*/ 8 w 34"/>
                  <a:gd name="T13" fmla="*/ 25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8" y="8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34" y="8"/>
                    </a:lnTo>
                    <a:lnTo>
                      <a:pt x="25" y="33"/>
                    </a:lnTo>
                    <a:lnTo>
                      <a:pt x="8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Freeform 42"/>
              <p:cNvSpPr>
                <a:spLocks/>
              </p:cNvSpPr>
              <p:nvPr/>
            </p:nvSpPr>
            <p:spPr bwMode="auto">
              <a:xfrm>
                <a:off x="9465" y="15608"/>
                <a:ext cx="42" cy="33"/>
              </a:xfrm>
              <a:custGeom>
                <a:avLst/>
                <a:gdLst>
                  <a:gd name="T0" fmla="*/ 0 w 42"/>
                  <a:gd name="T1" fmla="*/ 17 h 33"/>
                  <a:gd name="T2" fmla="*/ 17 w 42"/>
                  <a:gd name="T3" fmla="*/ 0 h 33"/>
                  <a:gd name="T4" fmla="*/ 25 w 42"/>
                  <a:gd name="T5" fmla="*/ 0 h 33"/>
                  <a:gd name="T6" fmla="*/ 34 w 42"/>
                  <a:gd name="T7" fmla="*/ 0 h 33"/>
                  <a:gd name="T8" fmla="*/ 42 w 42"/>
                  <a:gd name="T9" fmla="*/ 8 h 33"/>
                  <a:gd name="T10" fmla="*/ 42 w 42"/>
                  <a:gd name="T11" fmla="*/ 25 h 33"/>
                  <a:gd name="T12" fmla="*/ 34 w 42"/>
                  <a:gd name="T13" fmla="*/ 25 h 33"/>
                  <a:gd name="T14" fmla="*/ 25 w 42"/>
                  <a:gd name="T15" fmla="*/ 33 h 33"/>
                  <a:gd name="T16" fmla="*/ 17 w 42"/>
                  <a:gd name="T17" fmla="*/ 25 h 33"/>
                  <a:gd name="T18" fmla="*/ 0 w 42"/>
                  <a:gd name="T19" fmla="*/ 1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33">
                    <a:moveTo>
                      <a:pt x="0" y="17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8"/>
                    </a:lnTo>
                    <a:lnTo>
                      <a:pt x="42" y="25"/>
                    </a:lnTo>
                    <a:lnTo>
                      <a:pt x="34" y="25"/>
                    </a:lnTo>
                    <a:lnTo>
                      <a:pt x="25" y="33"/>
                    </a:lnTo>
                    <a:lnTo>
                      <a:pt x="17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Freeform 43"/>
              <p:cNvSpPr>
                <a:spLocks/>
              </p:cNvSpPr>
              <p:nvPr/>
            </p:nvSpPr>
            <p:spPr bwMode="auto">
              <a:xfrm>
                <a:off x="9354" y="15625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0 w 17"/>
                  <a:gd name="T3" fmla="*/ 0 h 8"/>
                  <a:gd name="T4" fmla="*/ 0 w 17"/>
                  <a:gd name="T5" fmla="*/ 0 h 8"/>
                  <a:gd name="T6" fmla="*/ 17 w 17"/>
                  <a:gd name="T7" fmla="*/ 0 h 8"/>
                  <a:gd name="T8" fmla="*/ 17 w 17"/>
                  <a:gd name="T9" fmla="*/ 8 h 8"/>
                  <a:gd name="T10" fmla="*/ 9 w 17"/>
                  <a:gd name="T11" fmla="*/ 8 h 8"/>
                  <a:gd name="T12" fmla="*/ 0 w 17"/>
                  <a:gd name="T13" fmla="*/ 8 h 8"/>
                  <a:gd name="T14" fmla="*/ 0 w 17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8"/>
                    </a:lnTo>
                    <a:lnTo>
                      <a:pt x="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Freeform 44"/>
              <p:cNvSpPr>
                <a:spLocks/>
              </p:cNvSpPr>
              <p:nvPr/>
            </p:nvSpPr>
            <p:spPr bwMode="auto">
              <a:xfrm>
                <a:off x="11011" y="15608"/>
                <a:ext cx="34" cy="8"/>
              </a:xfrm>
              <a:custGeom>
                <a:avLst/>
                <a:gdLst>
                  <a:gd name="T0" fmla="*/ 0 w 34"/>
                  <a:gd name="T1" fmla="*/ 8 h 8"/>
                  <a:gd name="T2" fmla="*/ 17 w 34"/>
                  <a:gd name="T3" fmla="*/ 0 h 8"/>
                  <a:gd name="T4" fmla="*/ 25 w 34"/>
                  <a:gd name="T5" fmla="*/ 0 h 8"/>
                  <a:gd name="T6" fmla="*/ 34 w 34"/>
                  <a:gd name="T7" fmla="*/ 8 h 8"/>
                  <a:gd name="T8" fmla="*/ 17 w 34"/>
                  <a:gd name="T9" fmla="*/ 8 h 8"/>
                  <a:gd name="T10" fmla="*/ 0 w 34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8">
                    <a:moveTo>
                      <a:pt x="0" y="8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Freeform 45"/>
              <p:cNvSpPr>
                <a:spLocks/>
              </p:cNvSpPr>
              <p:nvPr/>
            </p:nvSpPr>
            <p:spPr bwMode="auto">
              <a:xfrm>
                <a:off x="9439" y="15592"/>
                <a:ext cx="34" cy="16"/>
              </a:xfrm>
              <a:custGeom>
                <a:avLst/>
                <a:gdLst>
                  <a:gd name="T0" fmla="*/ 0 w 34"/>
                  <a:gd name="T1" fmla="*/ 8 h 16"/>
                  <a:gd name="T2" fmla="*/ 17 w 34"/>
                  <a:gd name="T3" fmla="*/ 0 h 16"/>
                  <a:gd name="T4" fmla="*/ 26 w 34"/>
                  <a:gd name="T5" fmla="*/ 0 h 16"/>
                  <a:gd name="T6" fmla="*/ 34 w 34"/>
                  <a:gd name="T7" fmla="*/ 0 h 16"/>
                  <a:gd name="T8" fmla="*/ 26 w 34"/>
                  <a:gd name="T9" fmla="*/ 16 h 16"/>
                  <a:gd name="T10" fmla="*/ 9 w 34"/>
                  <a:gd name="T11" fmla="*/ 16 h 16"/>
                  <a:gd name="T12" fmla="*/ 9 w 34"/>
                  <a:gd name="T13" fmla="*/ 16 h 16"/>
                  <a:gd name="T14" fmla="*/ 0 w 34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0" y="8"/>
                    </a:move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26" y="16"/>
                    </a:lnTo>
                    <a:lnTo>
                      <a:pt x="9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Freeform 46"/>
              <p:cNvSpPr>
                <a:spLocks/>
              </p:cNvSpPr>
              <p:nvPr/>
            </p:nvSpPr>
            <p:spPr bwMode="auto">
              <a:xfrm>
                <a:off x="10399" y="15518"/>
                <a:ext cx="119" cy="57"/>
              </a:xfrm>
              <a:custGeom>
                <a:avLst/>
                <a:gdLst>
                  <a:gd name="T0" fmla="*/ 0 w 119"/>
                  <a:gd name="T1" fmla="*/ 33 h 57"/>
                  <a:gd name="T2" fmla="*/ 0 w 119"/>
                  <a:gd name="T3" fmla="*/ 24 h 57"/>
                  <a:gd name="T4" fmla="*/ 0 w 119"/>
                  <a:gd name="T5" fmla="*/ 24 h 57"/>
                  <a:gd name="T6" fmla="*/ 17 w 119"/>
                  <a:gd name="T7" fmla="*/ 24 h 57"/>
                  <a:gd name="T8" fmla="*/ 26 w 119"/>
                  <a:gd name="T9" fmla="*/ 24 h 57"/>
                  <a:gd name="T10" fmla="*/ 51 w 119"/>
                  <a:gd name="T11" fmla="*/ 41 h 57"/>
                  <a:gd name="T12" fmla="*/ 77 w 119"/>
                  <a:gd name="T13" fmla="*/ 41 h 57"/>
                  <a:gd name="T14" fmla="*/ 85 w 119"/>
                  <a:gd name="T15" fmla="*/ 41 h 57"/>
                  <a:gd name="T16" fmla="*/ 93 w 119"/>
                  <a:gd name="T17" fmla="*/ 33 h 57"/>
                  <a:gd name="T18" fmla="*/ 85 w 119"/>
                  <a:gd name="T19" fmla="*/ 24 h 57"/>
                  <a:gd name="T20" fmla="*/ 77 w 119"/>
                  <a:gd name="T21" fmla="*/ 16 h 57"/>
                  <a:gd name="T22" fmla="*/ 68 w 119"/>
                  <a:gd name="T23" fmla="*/ 16 h 57"/>
                  <a:gd name="T24" fmla="*/ 60 w 119"/>
                  <a:gd name="T25" fmla="*/ 16 h 57"/>
                  <a:gd name="T26" fmla="*/ 60 w 119"/>
                  <a:gd name="T27" fmla="*/ 8 h 57"/>
                  <a:gd name="T28" fmla="*/ 60 w 119"/>
                  <a:gd name="T29" fmla="*/ 0 h 57"/>
                  <a:gd name="T30" fmla="*/ 77 w 119"/>
                  <a:gd name="T31" fmla="*/ 0 h 57"/>
                  <a:gd name="T32" fmla="*/ 93 w 119"/>
                  <a:gd name="T33" fmla="*/ 0 h 57"/>
                  <a:gd name="T34" fmla="*/ 110 w 119"/>
                  <a:gd name="T35" fmla="*/ 16 h 57"/>
                  <a:gd name="T36" fmla="*/ 119 w 119"/>
                  <a:gd name="T37" fmla="*/ 33 h 57"/>
                  <a:gd name="T38" fmla="*/ 110 w 119"/>
                  <a:gd name="T39" fmla="*/ 49 h 57"/>
                  <a:gd name="T40" fmla="*/ 102 w 119"/>
                  <a:gd name="T41" fmla="*/ 57 h 57"/>
                  <a:gd name="T42" fmla="*/ 77 w 119"/>
                  <a:gd name="T43" fmla="*/ 57 h 57"/>
                  <a:gd name="T44" fmla="*/ 43 w 119"/>
                  <a:gd name="T45" fmla="*/ 49 h 57"/>
                  <a:gd name="T46" fmla="*/ 0 w 119"/>
                  <a:gd name="T47" fmla="*/ 33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9" h="57">
                    <a:moveTo>
                      <a:pt x="0" y="33"/>
                    </a:moveTo>
                    <a:lnTo>
                      <a:pt x="0" y="24"/>
                    </a:lnTo>
                    <a:lnTo>
                      <a:pt x="17" y="24"/>
                    </a:lnTo>
                    <a:lnTo>
                      <a:pt x="26" y="24"/>
                    </a:lnTo>
                    <a:lnTo>
                      <a:pt x="51" y="41"/>
                    </a:lnTo>
                    <a:lnTo>
                      <a:pt x="77" y="41"/>
                    </a:lnTo>
                    <a:lnTo>
                      <a:pt x="85" y="41"/>
                    </a:lnTo>
                    <a:lnTo>
                      <a:pt x="93" y="33"/>
                    </a:lnTo>
                    <a:lnTo>
                      <a:pt x="85" y="24"/>
                    </a:lnTo>
                    <a:lnTo>
                      <a:pt x="77" y="16"/>
                    </a:lnTo>
                    <a:lnTo>
                      <a:pt x="68" y="16"/>
                    </a:lnTo>
                    <a:lnTo>
                      <a:pt x="60" y="16"/>
                    </a:lnTo>
                    <a:lnTo>
                      <a:pt x="60" y="8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3" y="0"/>
                    </a:lnTo>
                    <a:lnTo>
                      <a:pt x="110" y="16"/>
                    </a:lnTo>
                    <a:lnTo>
                      <a:pt x="119" y="33"/>
                    </a:lnTo>
                    <a:lnTo>
                      <a:pt x="110" y="49"/>
                    </a:lnTo>
                    <a:lnTo>
                      <a:pt x="102" y="57"/>
                    </a:lnTo>
                    <a:lnTo>
                      <a:pt x="77" y="57"/>
                    </a:lnTo>
                    <a:lnTo>
                      <a:pt x="43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Freeform 47"/>
              <p:cNvSpPr>
                <a:spLocks/>
              </p:cNvSpPr>
              <p:nvPr/>
            </p:nvSpPr>
            <p:spPr bwMode="auto">
              <a:xfrm>
                <a:off x="10637" y="15485"/>
                <a:ext cx="93" cy="82"/>
              </a:xfrm>
              <a:custGeom>
                <a:avLst/>
                <a:gdLst>
                  <a:gd name="T0" fmla="*/ 8 w 93"/>
                  <a:gd name="T1" fmla="*/ 57 h 82"/>
                  <a:gd name="T2" fmla="*/ 0 w 93"/>
                  <a:gd name="T3" fmla="*/ 41 h 82"/>
                  <a:gd name="T4" fmla="*/ 8 w 93"/>
                  <a:gd name="T5" fmla="*/ 16 h 82"/>
                  <a:gd name="T6" fmla="*/ 25 w 93"/>
                  <a:gd name="T7" fmla="*/ 8 h 82"/>
                  <a:gd name="T8" fmla="*/ 51 w 93"/>
                  <a:gd name="T9" fmla="*/ 0 h 82"/>
                  <a:gd name="T10" fmla="*/ 68 w 93"/>
                  <a:gd name="T11" fmla="*/ 0 h 82"/>
                  <a:gd name="T12" fmla="*/ 85 w 93"/>
                  <a:gd name="T13" fmla="*/ 8 h 82"/>
                  <a:gd name="T14" fmla="*/ 93 w 93"/>
                  <a:gd name="T15" fmla="*/ 33 h 82"/>
                  <a:gd name="T16" fmla="*/ 85 w 93"/>
                  <a:gd name="T17" fmla="*/ 41 h 82"/>
                  <a:gd name="T18" fmla="*/ 76 w 93"/>
                  <a:gd name="T19" fmla="*/ 49 h 82"/>
                  <a:gd name="T20" fmla="*/ 68 w 93"/>
                  <a:gd name="T21" fmla="*/ 49 h 82"/>
                  <a:gd name="T22" fmla="*/ 68 w 93"/>
                  <a:gd name="T23" fmla="*/ 33 h 82"/>
                  <a:gd name="T24" fmla="*/ 68 w 93"/>
                  <a:gd name="T25" fmla="*/ 24 h 82"/>
                  <a:gd name="T26" fmla="*/ 59 w 93"/>
                  <a:gd name="T27" fmla="*/ 16 h 82"/>
                  <a:gd name="T28" fmla="*/ 51 w 93"/>
                  <a:gd name="T29" fmla="*/ 16 h 82"/>
                  <a:gd name="T30" fmla="*/ 42 w 93"/>
                  <a:gd name="T31" fmla="*/ 24 h 82"/>
                  <a:gd name="T32" fmla="*/ 34 w 93"/>
                  <a:gd name="T33" fmla="*/ 33 h 82"/>
                  <a:gd name="T34" fmla="*/ 25 w 93"/>
                  <a:gd name="T35" fmla="*/ 49 h 82"/>
                  <a:gd name="T36" fmla="*/ 34 w 93"/>
                  <a:gd name="T37" fmla="*/ 57 h 82"/>
                  <a:gd name="T38" fmla="*/ 34 w 93"/>
                  <a:gd name="T39" fmla="*/ 57 h 82"/>
                  <a:gd name="T40" fmla="*/ 51 w 93"/>
                  <a:gd name="T41" fmla="*/ 57 h 82"/>
                  <a:gd name="T42" fmla="*/ 51 w 93"/>
                  <a:gd name="T43" fmla="*/ 57 h 82"/>
                  <a:gd name="T44" fmla="*/ 59 w 93"/>
                  <a:gd name="T45" fmla="*/ 57 h 82"/>
                  <a:gd name="T46" fmla="*/ 59 w 93"/>
                  <a:gd name="T47" fmla="*/ 74 h 82"/>
                  <a:gd name="T48" fmla="*/ 51 w 93"/>
                  <a:gd name="T49" fmla="*/ 74 h 82"/>
                  <a:gd name="T50" fmla="*/ 42 w 93"/>
                  <a:gd name="T51" fmla="*/ 82 h 82"/>
                  <a:gd name="T52" fmla="*/ 25 w 93"/>
                  <a:gd name="T53" fmla="*/ 82 h 82"/>
                  <a:gd name="T54" fmla="*/ 17 w 93"/>
                  <a:gd name="T55" fmla="*/ 74 h 82"/>
                  <a:gd name="T56" fmla="*/ 8 w 93"/>
                  <a:gd name="T57" fmla="*/ 57 h 8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3" h="82">
                    <a:moveTo>
                      <a:pt x="8" y="57"/>
                    </a:moveTo>
                    <a:lnTo>
                      <a:pt x="0" y="41"/>
                    </a:lnTo>
                    <a:lnTo>
                      <a:pt x="8" y="16"/>
                    </a:lnTo>
                    <a:lnTo>
                      <a:pt x="25" y="8"/>
                    </a:lnTo>
                    <a:lnTo>
                      <a:pt x="51" y="0"/>
                    </a:lnTo>
                    <a:lnTo>
                      <a:pt x="68" y="0"/>
                    </a:lnTo>
                    <a:lnTo>
                      <a:pt x="85" y="8"/>
                    </a:lnTo>
                    <a:lnTo>
                      <a:pt x="93" y="33"/>
                    </a:lnTo>
                    <a:lnTo>
                      <a:pt x="85" y="41"/>
                    </a:lnTo>
                    <a:lnTo>
                      <a:pt x="76" y="49"/>
                    </a:lnTo>
                    <a:lnTo>
                      <a:pt x="68" y="49"/>
                    </a:lnTo>
                    <a:lnTo>
                      <a:pt x="68" y="33"/>
                    </a:lnTo>
                    <a:lnTo>
                      <a:pt x="68" y="24"/>
                    </a:lnTo>
                    <a:lnTo>
                      <a:pt x="59" y="16"/>
                    </a:lnTo>
                    <a:lnTo>
                      <a:pt x="51" y="16"/>
                    </a:lnTo>
                    <a:lnTo>
                      <a:pt x="42" y="24"/>
                    </a:lnTo>
                    <a:lnTo>
                      <a:pt x="34" y="33"/>
                    </a:lnTo>
                    <a:lnTo>
                      <a:pt x="25" y="49"/>
                    </a:lnTo>
                    <a:lnTo>
                      <a:pt x="34" y="57"/>
                    </a:lnTo>
                    <a:lnTo>
                      <a:pt x="51" y="57"/>
                    </a:lnTo>
                    <a:lnTo>
                      <a:pt x="59" y="57"/>
                    </a:lnTo>
                    <a:lnTo>
                      <a:pt x="59" y="74"/>
                    </a:lnTo>
                    <a:lnTo>
                      <a:pt x="51" y="74"/>
                    </a:lnTo>
                    <a:lnTo>
                      <a:pt x="42" y="82"/>
                    </a:lnTo>
                    <a:lnTo>
                      <a:pt x="25" y="82"/>
                    </a:lnTo>
                    <a:lnTo>
                      <a:pt x="17" y="74"/>
                    </a:lnTo>
                    <a:lnTo>
                      <a:pt x="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Freeform 48"/>
              <p:cNvSpPr>
                <a:spLocks/>
              </p:cNvSpPr>
              <p:nvPr/>
            </p:nvSpPr>
            <p:spPr bwMode="auto">
              <a:xfrm>
                <a:off x="10968" y="14025"/>
                <a:ext cx="26" cy="1534"/>
              </a:xfrm>
              <a:custGeom>
                <a:avLst/>
                <a:gdLst>
                  <a:gd name="T0" fmla="*/ 0 w 26"/>
                  <a:gd name="T1" fmla="*/ 1526 h 1534"/>
                  <a:gd name="T2" fmla="*/ 9 w 26"/>
                  <a:gd name="T3" fmla="*/ 83 h 1534"/>
                  <a:gd name="T4" fmla="*/ 9 w 26"/>
                  <a:gd name="T5" fmla="*/ 41 h 1534"/>
                  <a:gd name="T6" fmla="*/ 9 w 26"/>
                  <a:gd name="T7" fmla="*/ 17 h 1534"/>
                  <a:gd name="T8" fmla="*/ 17 w 26"/>
                  <a:gd name="T9" fmla="*/ 0 h 1534"/>
                  <a:gd name="T10" fmla="*/ 26 w 26"/>
                  <a:gd name="T11" fmla="*/ 91 h 1534"/>
                  <a:gd name="T12" fmla="*/ 17 w 26"/>
                  <a:gd name="T13" fmla="*/ 1534 h 1534"/>
                  <a:gd name="T14" fmla="*/ 9 w 26"/>
                  <a:gd name="T15" fmla="*/ 1534 h 1534"/>
                  <a:gd name="T16" fmla="*/ 0 w 26"/>
                  <a:gd name="T17" fmla="*/ 1534 h 1534"/>
                  <a:gd name="T18" fmla="*/ 0 w 26"/>
                  <a:gd name="T19" fmla="*/ 1526 h 15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1534">
                    <a:moveTo>
                      <a:pt x="0" y="1526"/>
                    </a:moveTo>
                    <a:lnTo>
                      <a:pt x="9" y="83"/>
                    </a:lnTo>
                    <a:lnTo>
                      <a:pt x="9" y="41"/>
                    </a:lnTo>
                    <a:lnTo>
                      <a:pt x="9" y="17"/>
                    </a:lnTo>
                    <a:lnTo>
                      <a:pt x="17" y="0"/>
                    </a:lnTo>
                    <a:lnTo>
                      <a:pt x="26" y="91"/>
                    </a:lnTo>
                    <a:lnTo>
                      <a:pt x="17" y="1534"/>
                    </a:lnTo>
                    <a:lnTo>
                      <a:pt x="9" y="1534"/>
                    </a:lnTo>
                    <a:lnTo>
                      <a:pt x="0" y="1534"/>
                    </a:lnTo>
                    <a:lnTo>
                      <a:pt x="0" y="152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Freeform 49"/>
              <p:cNvSpPr>
                <a:spLocks/>
              </p:cNvSpPr>
              <p:nvPr/>
            </p:nvSpPr>
            <p:spPr bwMode="auto">
              <a:xfrm>
                <a:off x="11011" y="13984"/>
                <a:ext cx="25" cy="1575"/>
              </a:xfrm>
              <a:custGeom>
                <a:avLst/>
                <a:gdLst>
                  <a:gd name="T0" fmla="*/ 0 w 25"/>
                  <a:gd name="T1" fmla="*/ 0 h 1575"/>
                  <a:gd name="T2" fmla="*/ 25 w 25"/>
                  <a:gd name="T3" fmla="*/ 8 h 1575"/>
                  <a:gd name="T4" fmla="*/ 25 w 25"/>
                  <a:gd name="T5" fmla="*/ 16 h 1575"/>
                  <a:gd name="T6" fmla="*/ 25 w 25"/>
                  <a:gd name="T7" fmla="*/ 25 h 1575"/>
                  <a:gd name="T8" fmla="*/ 25 w 25"/>
                  <a:gd name="T9" fmla="*/ 49 h 1575"/>
                  <a:gd name="T10" fmla="*/ 25 w 25"/>
                  <a:gd name="T11" fmla="*/ 74 h 1575"/>
                  <a:gd name="T12" fmla="*/ 25 w 25"/>
                  <a:gd name="T13" fmla="*/ 107 h 1575"/>
                  <a:gd name="T14" fmla="*/ 25 w 25"/>
                  <a:gd name="T15" fmla="*/ 148 h 1575"/>
                  <a:gd name="T16" fmla="*/ 25 w 25"/>
                  <a:gd name="T17" fmla="*/ 198 h 1575"/>
                  <a:gd name="T18" fmla="*/ 25 w 25"/>
                  <a:gd name="T19" fmla="*/ 247 h 1575"/>
                  <a:gd name="T20" fmla="*/ 25 w 25"/>
                  <a:gd name="T21" fmla="*/ 305 h 1575"/>
                  <a:gd name="T22" fmla="*/ 25 w 25"/>
                  <a:gd name="T23" fmla="*/ 371 h 1575"/>
                  <a:gd name="T24" fmla="*/ 25 w 25"/>
                  <a:gd name="T25" fmla="*/ 503 h 1575"/>
                  <a:gd name="T26" fmla="*/ 25 w 25"/>
                  <a:gd name="T27" fmla="*/ 643 h 1575"/>
                  <a:gd name="T28" fmla="*/ 25 w 25"/>
                  <a:gd name="T29" fmla="*/ 783 h 1575"/>
                  <a:gd name="T30" fmla="*/ 25 w 25"/>
                  <a:gd name="T31" fmla="*/ 923 h 1575"/>
                  <a:gd name="T32" fmla="*/ 25 w 25"/>
                  <a:gd name="T33" fmla="*/ 1064 h 1575"/>
                  <a:gd name="T34" fmla="*/ 25 w 25"/>
                  <a:gd name="T35" fmla="*/ 1195 h 1575"/>
                  <a:gd name="T36" fmla="*/ 17 w 25"/>
                  <a:gd name="T37" fmla="*/ 1253 h 1575"/>
                  <a:gd name="T38" fmla="*/ 17 w 25"/>
                  <a:gd name="T39" fmla="*/ 1311 h 1575"/>
                  <a:gd name="T40" fmla="*/ 17 w 25"/>
                  <a:gd name="T41" fmla="*/ 1369 h 1575"/>
                  <a:gd name="T42" fmla="*/ 17 w 25"/>
                  <a:gd name="T43" fmla="*/ 1418 h 1575"/>
                  <a:gd name="T44" fmla="*/ 17 w 25"/>
                  <a:gd name="T45" fmla="*/ 1451 h 1575"/>
                  <a:gd name="T46" fmla="*/ 17 w 25"/>
                  <a:gd name="T47" fmla="*/ 1492 h 1575"/>
                  <a:gd name="T48" fmla="*/ 17 w 25"/>
                  <a:gd name="T49" fmla="*/ 1517 h 1575"/>
                  <a:gd name="T50" fmla="*/ 17 w 25"/>
                  <a:gd name="T51" fmla="*/ 1542 h 1575"/>
                  <a:gd name="T52" fmla="*/ 17 w 25"/>
                  <a:gd name="T53" fmla="*/ 1550 h 1575"/>
                  <a:gd name="T54" fmla="*/ 17 w 25"/>
                  <a:gd name="T55" fmla="*/ 1558 h 1575"/>
                  <a:gd name="T56" fmla="*/ 0 w 25"/>
                  <a:gd name="T57" fmla="*/ 1575 h 1575"/>
                  <a:gd name="T58" fmla="*/ 0 w 25"/>
                  <a:gd name="T59" fmla="*/ 1567 h 1575"/>
                  <a:gd name="T60" fmla="*/ 0 w 25"/>
                  <a:gd name="T61" fmla="*/ 1550 h 1575"/>
                  <a:gd name="T62" fmla="*/ 0 w 25"/>
                  <a:gd name="T63" fmla="*/ 1534 h 1575"/>
                  <a:gd name="T64" fmla="*/ 0 w 25"/>
                  <a:gd name="T65" fmla="*/ 1501 h 1575"/>
                  <a:gd name="T66" fmla="*/ 0 w 25"/>
                  <a:gd name="T67" fmla="*/ 1468 h 1575"/>
                  <a:gd name="T68" fmla="*/ 0 w 25"/>
                  <a:gd name="T69" fmla="*/ 1426 h 1575"/>
                  <a:gd name="T70" fmla="*/ 0 w 25"/>
                  <a:gd name="T71" fmla="*/ 1377 h 1575"/>
                  <a:gd name="T72" fmla="*/ 0 w 25"/>
                  <a:gd name="T73" fmla="*/ 1327 h 1575"/>
                  <a:gd name="T74" fmla="*/ 0 w 25"/>
                  <a:gd name="T75" fmla="*/ 1270 h 1575"/>
                  <a:gd name="T76" fmla="*/ 0 w 25"/>
                  <a:gd name="T77" fmla="*/ 1204 h 1575"/>
                  <a:gd name="T78" fmla="*/ 0 w 25"/>
                  <a:gd name="T79" fmla="*/ 1072 h 1575"/>
                  <a:gd name="T80" fmla="*/ 0 w 25"/>
                  <a:gd name="T81" fmla="*/ 932 h 1575"/>
                  <a:gd name="T82" fmla="*/ 0 w 25"/>
                  <a:gd name="T83" fmla="*/ 783 h 1575"/>
                  <a:gd name="T84" fmla="*/ 0 w 25"/>
                  <a:gd name="T85" fmla="*/ 635 h 1575"/>
                  <a:gd name="T86" fmla="*/ 0 w 25"/>
                  <a:gd name="T87" fmla="*/ 495 h 1575"/>
                  <a:gd name="T88" fmla="*/ 0 w 25"/>
                  <a:gd name="T89" fmla="*/ 363 h 1575"/>
                  <a:gd name="T90" fmla="*/ 0 w 25"/>
                  <a:gd name="T91" fmla="*/ 305 h 1575"/>
                  <a:gd name="T92" fmla="*/ 0 w 25"/>
                  <a:gd name="T93" fmla="*/ 239 h 1575"/>
                  <a:gd name="T94" fmla="*/ 0 w 25"/>
                  <a:gd name="T95" fmla="*/ 190 h 1575"/>
                  <a:gd name="T96" fmla="*/ 0 w 25"/>
                  <a:gd name="T97" fmla="*/ 140 h 1575"/>
                  <a:gd name="T98" fmla="*/ 0 w 25"/>
                  <a:gd name="T99" fmla="*/ 99 h 1575"/>
                  <a:gd name="T100" fmla="*/ 0 w 25"/>
                  <a:gd name="T101" fmla="*/ 66 h 1575"/>
                  <a:gd name="T102" fmla="*/ 0 w 25"/>
                  <a:gd name="T103" fmla="*/ 33 h 1575"/>
                  <a:gd name="T104" fmla="*/ 0 w 25"/>
                  <a:gd name="T105" fmla="*/ 16 h 1575"/>
                  <a:gd name="T106" fmla="*/ 0 w 25"/>
                  <a:gd name="T107" fmla="*/ 0 h 1575"/>
                  <a:gd name="T108" fmla="*/ 0 w 25"/>
                  <a:gd name="T109" fmla="*/ 0 h 15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5" h="1575">
                    <a:moveTo>
                      <a:pt x="0" y="0"/>
                    </a:moveTo>
                    <a:lnTo>
                      <a:pt x="25" y="8"/>
                    </a:lnTo>
                    <a:lnTo>
                      <a:pt x="25" y="16"/>
                    </a:lnTo>
                    <a:lnTo>
                      <a:pt x="25" y="25"/>
                    </a:lnTo>
                    <a:lnTo>
                      <a:pt x="25" y="49"/>
                    </a:lnTo>
                    <a:lnTo>
                      <a:pt x="25" y="74"/>
                    </a:lnTo>
                    <a:lnTo>
                      <a:pt x="25" y="107"/>
                    </a:lnTo>
                    <a:lnTo>
                      <a:pt x="25" y="148"/>
                    </a:lnTo>
                    <a:lnTo>
                      <a:pt x="25" y="198"/>
                    </a:lnTo>
                    <a:lnTo>
                      <a:pt x="25" y="247"/>
                    </a:lnTo>
                    <a:lnTo>
                      <a:pt x="25" y="305"/>
                    </a:lnTo>
                    <a:lnTo>
                      <a:pt x="25" y="371"/>
                    </a:lnTo>
                    <a:lnTo>
                      <a:pt x="25" y="503"/>
                    </a:lnTo>
                    <a:lnTo>
                      <a:pt x="25" y="643"/>
                    </a:lnTo>
                    <a:lnTo>
                      <a:pt x="25" y="783"/>
                    </a:lnTo>
                    <a:lnTo>
                      <a:pt x="25" y="923"/>
                    </a:lnTo>
                    <a:lnTo>
                      <a:pt x="25" y="1064"/>
                    </a:lnTo>
                    <a:lnTo>
                      <a:pt x="25" y="1195"/>
                    </a:lnTo>
                    <a:lnTo>
                      <a:pt x="17" y="1253"/>
                    </a:lnTo>
                    <a:lnTo>
                      <a:pt x="17" y="1311"/>
                    </a:lnTo>
                    <a:lnTo>
                      <a:pt x="17" y="1369"/>
                    </a:lnTo>
                    <a:lnTo>
                      <a:pt x="17" y="1418"/>
                    </a:lnTo>
                    <a:lnTo>
                      <a:pt x="17" y="1451"/>
                    </a:lnTo>
                    <a:lnTo>
                      <a:pt x="17" y="1492"/>
                    </a:lnTo>
                    <a:lnTo>
                      <a:pt x="17" y="1517"/>
                    </a:lnTo>
                    <a:lnTo>
                      <a:pt x="17" y="1542"/>
                    </a:lnTo>
                    <a:lnTo>
                      <a:pt x="17" y="1550"/>
                    </a:lnTo>
                    <a:lnTo>
                      <a:pt x="17" y="1558"/>
                    </a:lnTo>
                    <a:lnTo>
                      <a:pt x="0" y="1575"/>
                    </a:lnTo>
                    <a:lnTo>
                      <a:pt x="0" y="1567"/>
                    </a:lnTo>
                    <a:lnTo>
                      <a:pt x="0" y="1550"/>
                    </a:lnTo>
                    <a:lnTo>
                      <a:pt x="0" y="1534"/>
                    </a:lnTo>
                    <a:lnTo>
                      <a:pt x="0" y="1501"/>
                    </a:lnTo>
                    <a:lnTo>
                      <a:pt x="0" y="1468"/>
                    </a:lnTo>
                    <a:lnTo>
                      <a:pt x="0" y="1426"/>
                    </a:lnTo>
                    <a:lnTo>
                      <a:pt x="0" y="1377"/>
                    </a:lnTo>
                    <a:lnTo>
                      <a:pt x="0" y="1327"/>
                    </a:lnTo>
                    <a:lnTo>
                      <a:pt x="0" y="1270"/>
                    </a:lnTo>
                    <a:lnTo>
                      <a:pt x="0" y="1204"/>
                    </a:lnTo>
                    <a:lnTo>
                      <a:pt x="0" y="1072"/>
                    </a:lnTo>
                    <a:lnTo>
                      <a:pt x="0" y="932"/>
                    </a:lnTo>
                    <a:lnTo>
                      <a:pt x="0" y="783"/>
                    </a:lnTo>
                    <a:lnTo>
                      <a:pt x="0" y="635"/>
                    </a:lnTo>
                    <a:lnTo>
                      <a:pt x="0" y="495"/>
                    </a:lnTo>
                    <a:lnTo>
                      <a:pt x="0" y="363"/>
                    </a:lnTo>
                    <a:lnTo>
                      <a:pt x="0" y="305"/>
                    </a:lnTo>
                    <a:lnTo>
                      <a:pt x="0" y="239"/>
                    </a:lnTo>
                    <a:lnTo>
                      <a:pt x="0" y="190"/>
                    </a:lnTo>
                    <a:lnTo>
                      <a:pt x="0" y="140"/>
                    </a:lnTo>
                    <a:lnTo>
                      <a:pt x="0" y="99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Freeform 50"/>
              <p:cNvSpPr>
                <a:spLocks/>
              </p:cNvSpPr>
              <p:nvPr/>
            </p:nvSpPr>
            <p:spPr bwMode="auto">
              <a:xfrm>
                <a:off x="10314" y="15443"/>
                <a:ext cx="153" cy="91"/>
              </a:xfrm>
              <a:custGeom>
                <a:avLst/>
                <a:gdLst>
                  <a:gd name="T0" fmla="*/ 26 w 153"/>
                  <a:gd name="T1" fmla="*/ 83 h 91"/>
                  <a:gd name="T2" fmla="*/ 34 w 153"/>
                  <a:gd name="T3" fmla="*/ 58 h 91"/>
                  <a:gd name="T4" fmla="*/ 34 w 153"/>
                  <a:gd name="T5" fmla="*/ 50 h 91"/>
                  <a:gd name="T6" fmla="*/ 34 w 153"/>
                  <a:gd name="T7" fmla="*/ 33 h 91"/>
                  <a:gd name="T8" fmla="*/ 34 w 153"/>
                  <a:gd name="T9" fmla="*/ 33 h 91"/>
                  <a:gd name="T10" fmla="*/ 26 w 153"/>
                  <a:gd name="T11" fmla="*/ 33 h 91"/>
                  <a:gd name="T12" fmla="*/ 17 w 153"/>
                  <a:gd name="T13" fmla="*/ 33 h 91"/>
                  <a:gd name="T14" fmla="*/ 9 w 153"/>
                  <a:gd name="T15" fmla="*/ 42 h 91"/>
                  <a:gd name="T16" fmla="*/ 9 w 153"/>
                  <a:gd name="T17" fmla="*/ 42 h 91"/>
                  <a:gd name="T18" fmla="*/ 0 w 153"/>
                  <a:gd name="T19" fmla="*/ 33 h 91"/>
                  <a:gd name="T20" fmla="*/ 9 w 153"/>
                  <a:gd name="T21" fmla="*/ 17 h 91"/>
                  <a:gd name="T22" fmla="*/ 17 w 153"/>
                  <a:gd name="T23" fmla="*/ 9 h 91"/>
                  <a:gd name="T24" fmla="*/ 26 w 153"/>
                  <a:gd name="T25" fmla="*/ 9 h 91"/>
                  <a:gd name="T26" fmla="*/ 34 w 153"/>
                  <a:gd name="T27" fmla="*/ 9 h 91"/>
                  <a:gd name="T28" fmla="*/ 43 w 153"/>
                  <a:gd name="T29" fmla="*/ 17 h 91"/>
                  <a:gd name="T30" fmla="*/ 51 w 153"/>
                  <a:gd name="T31" fmla="*/ 25 h 91"/>
                  <a:gd name="T32" fmla="*/ 51 w 153"/>
                  <a:gd name="T33" fmla="*/ 42 h 91"/>
                  <a:gd name="T34" fmla="*/ 51 w 153"/>
                  <a:gd name="T35" fmla="*/ 66 h 91"/>
                  <a:gd name="T36" fmla="*/ 85 w 153"/>
                  <a:gd name="T37" fmla="*/ 58 h 91"/>
                  <a:gd name="T38" fmla="*/ 119 w 153"/>
                  <a:gd name="T39" fmla="*/ 58 h 91"/>
                  <a:gd name="T40" fmla="*/ 128 w 153"/>
                  <a:gd name="T41" fmla="*/ 42 h 91"/>
                  <a:gd name="T42" fmla="*/ 128 w 153"/>
                  <a:gd name="T43" fmla="*/ 33 h 91"/>
                  <a:gd name="T44" fmla="*/ 128 w 153"/>
                  <a:gd name="T45" fmla="*/ 25 h 91"/>
                  <a:gd name="T46" fmla="*/ 119 w 153"/>
                  <a:gd name="T47" fmla="*/ 17 h 91"/>
                  <a:gd name="T48" fmla="*/ 111 w 153"/>
                  <a:gd name="T49" fmla="*/ 25 h 91"/>
                  <a:gd name="T50" fmla="*/ 102 w 153"/>
                  <a:gd name="T51" fmla="*/ 33 h 91"/>
                  <a:gd name="T52" fmla="*/ 94 w 153"/>
                  <a:gd name="T53" fmla="*/ 33 h 91"/>
                  <a:gd name="T54" fmla="*/ 85 w 153"/>
                  <a:gd name="T55" fmla="*/ 33 h 91"/>
                  <a:gd name="T56" fmla="*/ 85 w 153"/>
                  <a:gd name="T57" fmla="*/ 25 h 91"/>
                  <a:gd name="T58" fmla="*/ 94 w 153"/>
                  <a:gd name="T59" fmla="*/ 17 h 91"/>
                  <a:gd name="T60" fmla="*/ 102 w 153"/>
                  <a:gd name="T61" fmla="*/ 9 h 91"/>
                  <a:gd name="T62" fmla="*/ 119 w 153"/>
                  <a:gd name="T63" fmla="*/ 0 h 91"/>
                  <a:gd name="T64" fmla="*/ 128 w 153"/>
                  <a:gd name="T65" fmla="*/ 0 h 91"/>
                  <a:gd name="T66" fmla="*/ 145 w 153"/>
                  <a:gd name="T67" fmla="*/ 9 h 91"/>
                  <a:gd name="T68" fmla="*/ 153 w 153"/>
                  <a:gd name="T69" fmla="*/ 17 h 91"/>
                  <a:gd name="T70" fmla="*/ 153 w 153"/>
                  <a:gd name="T71" fmla="*/ 42 h 91"/>
                  <a:gd name="T72" fmla="*/ 145 w 153"/>
                  <a:gd name="T73" fmla="*/ 58 h 91"/>
                  <a:gd name="T74" fmla="*/ 119 w 153"/>
                  <a:gd name="T75" fmla="*/ 75 h 91"/>
                  <a:gd name="T76" fmla="*/ 102 w 153"/>
                  <a:gd name="T77" fmla="*/ 83 h 91"/>
                  <a:gd name="T78" fmla="*/ 77 w 153"/>
                  <a:gd name="T79" fmla="*/ 83 h 91"/>
                  <a:gd name="T80" fmla="*/ 51 w 153"/>
                  <a:gd name="T81" fmla="*/ 83 h 91"/>
                  <a:gd name="T82" fmla="*/ 51 w 153"/>
                  <a:gd name="T83" fmla="*/ 75 h 91"/>
                  <a:gd name="T84" fmla="*/ 34 w 153"/>
                  <a:gd name="T85" fmla="*/ 83 h 91"/>
                  <a:gd name="T86" fmla="*/ 34 w 153"/>
                  <a:gd name="T87" fmla="*/ 91 h 91"/>
                  <a:gd name="T88" fmla="*/ 26 w 153"/>
                  <a:gd name="T89" fmla="*/ 83 h 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3" h="91">
                    <a:moveTo>
                      <a:pt x="26" y="83"/>
                    </a:moveTo>
                    <a:lnTo>
                      <a:pt x="34" y="58"/>
                    </a:lnTo>
                    <a:lnTo>
                      <a:pt x="34" y="50"/>
                    </a:lnTo>
                    <a:lnTo>
                      <a:pt x="34" y="33"/>
                    </a:lnTo>
                    <a:lnTo>
                      <a:pt x="26" y="33"/>
                    </a:lnTo>
                    <a:lnTo>
                      <a:pt x="17" y="33"/>
                    </a:lnTo>
                    <a:lnTo>
                      <a:pt x="9" y="42"/>
                    </a:lnTo>
                    <a:lnTo>
                      <a:pt x="0" y="33"/>
                    </a:lnTo>
                    <a:lnTo>
                      <a:pt x="9" y="17"/>
                    </a:lnTo>
                    <a:lnTo>
                      <a:pt x="17" y="9"/>
                    </a:lnTo>
                    <a:lnTo>
                      <a:pt x="26" y="9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42"/>
                    </a:lnTo>
                    <a:lnTo>
                      <a:pt x="51" y="66"/>
                    </a:lnTo>
                    <a:lnTo>
                      <a:pt x="85" y="58"/>
                    </a:lnTo>
                    <a:lnTo>
                      <a:pt x="119" y="58"/>
                    </a:lnTo>
                    <a:lnTo>
                      <a:pt x="128" y="42"/>
                    </a:lnTo>
                    <a:lnTo>
                      <a:pt x="128" y="33"/>
                    </a:lnTo>
                    <a:lnTo>
                      <a:pt x="128" y="25"/>
                    </a:lnTo>
                    <a:lnTo>
                      <a:pt x="119" y="17"/>
                    </a:lnTo>
                    <a:lnTo>
                      <a:pt x="111" y="25"/>
                    </a:lnTo>
                    <a:lnTo>
                      <a:pt x="102" y="33"/>
                    </a:lnTo>
                    <a:lnTo>
                      <a:pt x="94" y="33"/>
                    </a:lnTo>
                    <a:lnTo>
                      <a:pt x="85" y="33"/>
                    </a:lnTo>
                    <a:lnTo>
                      <a:pt x="85" y="25"/>
                    </a:lnTo>
                    <a:lnTo>
                      <a:pt x="94" y="17"/>
                    </a:lnTo>
                    <a:lnTo>
                      <a:pt x="102" y="9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45" y="9"/>
                    </a:lnTo>
                    <a:lnTo>
                      <a:pt x="153" y="17"/>
                    </a:lnTo>
                    <a:lnTo>
                      <a:pt x="153" y="42"/>
                    </a:lnTo>
                    <a:lnTo>
                      <a:pt x="145" y="58"/>
                    </a:lnTo>
                    <a:lnTo>
                      <a:pt x="119" y="75"/>
                    </a:lnTo>
                    <a:lnTo>
                      <a:pt x="102" y="83"/>
                    </a:lnTo>
                    <a:lnTo>
                      <a:pt x="77" y="83"/>
                    </a:lnTo>
                    <a:lnTo>
                      <a:pt x="51" y="83"/>
                    </a:lnTo>
                    <a:lnTo>
                      <a:pt x="51" y="75"/>
                    </a:lnTo>
                    <a:lnTo>
                      <a:pt x="34" y="83"/>
                    </a:lnTo>
                    <a:lnTo>
                      <a:pt x="34" y="91"/>
                    </a:lnTo>
                    <a:lnTo>
                      <a:pt x="26" y="8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Freeform 51"/>
              <p:cNvSpPr>
                <a:spLocks/>
              </p:cNvSpPr>
              <p:nvPr/>
            </p:nvSpPr>
            <p:spPr bwMode="auto">
              <a:xfrm>
                <a:off x="10603" y="15443"/>
                <a:ext cx="59" cy="58"/>
              </a:xfrm>
              <a:custGeom>
                <a:avLst/>
                <a:gdLst>
                  <a:gd name="T0" fmla="*/ 25 w 59"/>
                  <a:gd name="T1" fmla="*/ 58 h 58"/>
                  <a:gd name="T2" fmla="*/ 8 w 59"/>
                  <a:gd name="T3" fmla="*/ 17 h 58"/>
                  <a:gd name="T4" fmla="*/ 0 w 59"/>
                  <a:gd name="T5" fmla="*/ 9 h 58"/>
                  <a:gd name="T6" fmla="*/ 0 w 59"/>
                  <a:gd name="T7" fmla="*/ 0 h 58"/>
                  <a:gd name="T8" fmla="*/ 0 w 59"/>
                  <a:gd name="T9" fmla="*/ 0 h 58"/>
                  <a:gd name="T10" fmla="*/ 34 w 59"/>
                  <a:gd name="T11" fmla="*/ 9 h 58"/>
                  <a:gd name="T12" fmla="*/ 59 w 59"/>
                  <a:gd name="T13" fmla="*/ 25 h 58"/>
                  <a:gd name="T14" fmla="*/ 59 w 59"/>
                  <a:gd name="T15" fmla="*/ 33 h 58"/>
                  <a:gd name="T16" fmla="*/ 51 w 59"/>
                  <a:gd name="T17" fmla="*/ 33 h 58"/>
                  <a:gd name="T18" fmla="*/ 42 w 59"/>
                  <a:gd name="T19" fmla="*/ 50 h 58"/>
                  <a:gd name="T20" fmla="*/ 34 w 59"/>
                  <a:gd name="T21" fmla="*/ 58 h 58"/>
                  <a:gd name="T22" fmla="*/ 25 w 59"/>
                  <a:gd name="T23" fmla="*/ 58 h 58"/>
                  <a:gd name="T24" fmla="*/ 25 w 59"/>
                  <a:gd name="T25" fmla="*/ 58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58">
                    <a:moveTo>
                      <a:pt x="25" y="58"/>
                    </a:moveTo>
                    <a:lnTo>
                      <a:pt x="8" y="1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4" y="9"/>
                    </a:lnTo>
                    <a:lnTo>
                      <a:pt x="59" y="25"/>
                    </a:lnTo>
                    <a:lnTo>
                      <a:pt x="59" y="33"/>
                    </a:lnTo>
                    <a:lnTo>
                      <a:pt x="51" y="33"/>
                    </a:lnTo>
                    <a:lnTo>
                      <a:pt x="42" y="50"/>
                    </a:lnTo>
                    <a:lnTo>
                      <a:pt x="34" y="58"/>
                    </a:lnTo>
                    <a:lnTo>
                      <a:pt x="25" y="5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Freeform 52"/>
              <p:cNvSpPr>
                <a:spLocks/>
              </p:cNvSpPr>
              <p:nvPr/>
            </p:nvSpPr>
            <p:spPr bwMode="auto">
              <a:xfrm>
                <a:off x="10416" y="15262"/>
                <a:ext cx="127" cy="132"/>
              </a:xfrm>
              <a:custGeom>
                <a:avLst/>
                <a:gdLst>
                  <a:gd name="T0" fmla="*/ 0 w 127"/>
                  <a:gd name="T1" fmla="*/ 115 h 132"/>
                  <a:gd name="T2" fmla="*/ 0 w 127"/>
                  <a:gd name="T3" fmla="*/ 107 h 132"/>
                  <a:gd name="T4" fmla="*/ 9 w 127"/>
                  <a:gd name="T5" fmla="*/ 99 h 132"/>
                  <a:gd name="T6" fmla="*/ 26 w 127"/>
                  <a:gd name="T7" fmla="*/ 74 h 132"/>
                  <a:gd name="T8" fmla="*/ 68 w 127"/>
                  <a:gd name="T9" fmla="*/ 33 h 132"/>
                  <a:gd name="T10" fmla="*/ 110 w 127"/>
                  <a:gd name="T11" fmla="*/ 0 h 132"/>
                  <a:gd name="T12" fmla="*/ 119 w 127"/>
                  <a:gd name="T13" fmla="*/ 8 h 132"/>
                  <a:gd name="T14" fmla="*/ 127 w 127"/>
                  <a:gd name="T15" fmla="*/ 16 h 132"/>
                  <a:gd name="T16" fmla="*/ 110 w 127"/>
                  <a:gd name="T17" fmla="*/ 41 h 132"/>
                  <a:gd name="T18" fmla="*/ 85 w 127"/>
                  <a:gd name="T19" fmla="*/ 74 h 132"/>
                  <a:gd name="T20" fmla="*/ 26 w 127"/>
                  <a:gd name="T21" fmla="*/ 124 h 132"/>
                  <a:gd name="T22" fmla="*/ 17 w 127"/>
                  <a:gd name="T23" fmla="*/ 132 h 132"/>
                  <a:gd name="T24" fmla="*/ 9 w 127"/>
                  <a:gd name="T25" fmla="*/ 132 h 132"/>
                  <a:gd name="T26" fmla="*/ 0 w 127"/>
                  <a:gd name="T27" fmla="*/ 115 h 1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7" h="132">
                    <a:moveTo>
                      <a:pt x="0" y="115"/>
                    </a:moveTo>
                    <a:lnTo>
                      <a:pt x="0" y="107"/>
                    </a:lnTo>
                    <a:lnTo>
                      <a:pt x="9" y="99"/>
                    </a:lnTo>
                    <a:lnTo>
                      <a:pt x="26" y="74"/>
                    </a:lnTo>
                    <a:lnTo>
                      <a:pt x="68" y="33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27" y="16"/>
                    </a:lnTo>
                    <a:lnTo>
                      <a:pt x="110" y="41"/>
                    </a:lnTo>
                    <a:lnTo>
                      <a:pt x="85" y="74"/>
                    </a:lnTo>
                    <a:lnTo>
                      <a:pt x="26" y="124"/>
                    </a:lnTo>
                    <a:lnTo>
                      <a:pt x="17" y="132"/>
                    </a:lnTo>
                    <a:lnTo>
                      <a:pt x="9" y="132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Freeform 53"/>
              <p:cNvSpPr>
                <a:spLocks/>
              </p:cNvSpPr>
              <p:nvPr/>
            </p:nvSpPr>
            <p:spPr bwMode="auto">
              <a:xfrm>
                <a:off x="10679" y="15254"/>
                <a:ext cx="60" cy="107"/>
              </a:xfrm>
              <a:custGeom>
                <a:avLst/>
                <a:gdLst>
                  <a:gd name="T0" fmla="*/ 0 w 60"/>
                  <a:gd name="T1" fmla="*/ 90 h 107"/>
                  <a:gd name="T2" fmla="*/ 0 w 60"/>
                  <a:gd name="T3" fmla="*/ 74 h 107"/>
                  <a:gd name="T4" fmla="*/ 0 w 60"/>
                  <a:gd name="T5" fmla="*/ 49 h 107"/>
                  <a:gd name="T6" fmla="*/ 9 w 60"/>
                  <a:gd name="T7" fmla="*/ 49 h 107"/>
                  <a:gd name="T8" fmla="*/ 9 w 60"/>
                  <a:gd name="T9" fmla="*/ 74 h 107"/>
                  <a:gd name="T10" fmla="*/ 17 w 60"/>
                  <a:gd name="T11" fmla="*/ 82 h 107"/>
                  <a:gd name="T12" fmla="*/ 26 w 60"/>
                  <a:gd name="T13" fmla="*/ 82 h 107"/>
                  <a:gd name="T14" fmla="*/ 34 w 60"/>
                  <a:gd name="T15" fmla="*/ 82 h 107"/>
                  <a:gd name="T16" fmla="*/ 43 w 60"/>
                  <a:gd name="T17" fmla="*/ 74 h 107"/>
                  <a:gd name="T18" fmla="*/ 34 w 60"/>
                  <a:gd name="T19" fmla="*/ 57 h 107"/>
                  <a:gd name="T20" fmla="*/ 26 w 60"/>
                  <a:gd name="T21" fmla="*/ 41 h 107"/>
                  <a:gd name="T22" fmla="*/ 9 w 60"/>
                  <a:gd name="T23" fmla="*/ 8 h 107"/>
                  <a:gd name="T24" fmla="*/ 9 w 60"/>
                  <a:gd name="T25" fmla="*/ 0 h 107"/>
                  <a:gd name="T26" fmla="*/ 17 w 60"/>
                  <a:gd name="T27" fmla="*/ 0 h 107"/>
                  <a:gd name="T28" fmla="*/ 34 w 60"/>
                  <a:gd name="T29" fmla="*/ 24 h 107"/>
                  <a:gd name="T30" fmla="*/ 51 w 60"/>
                  <a:gd name="T31" fmla="*/ 49 h 107"/>
                  <a:gd name="T32" fmla="*/ 60 w 60"/>
                  <a:gd name="T33" fmla="*/ 74 h 107"/>
                  <a:gd name="T34" fmla="*/ 51 w 60"/>
                  <a:gd name="T35" fmla="*/ 99 h 107"/>
                  <a:gd name="T36" fmla="*/ 43 w 60"/>
                  <a:gd name="T37" fmla="*/ 107 h 107"/>
                  <a:gd name="T38" fmla="*/ 26 w 60"/>
                  <a:gd name="T39" fmla="*/ 107 h 107"/>
                  <a:gd name="T40" fmla="*/ 9 w 60"/>
                  <a:gd name="T41" fmla="*/ 99 h 107"/>
                  <a:gd name="T42" fmla="*/ 0 w 60"/>
                  <a:gd name="T43" fmla="*/ 90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107">
                    <a:moveTo>
                      <a:pt x="0" y="90"/>
                    </a:moveTo>
                    <a:lnTo>
                      <a:pt x="0" y="74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9" y="74"/>
                    </a:lnTo>
                    <a:lnTo>
                      <a:pt x="17" y="82"/>
                    </a:lnTo>
                    <a:lnTo>
                      <a:pt x="26" y="82"/>
                    </a:lnTo>
                    <a:lnTo>
                      <a:pt x="34" y="82"/>
                    </a:lnTo>
                    <a:lnTo>
                      <a:pt x="43" y="74"/>
                    </a:lnTo>
                    <a:lnTo>
                      <a:pt x="34" y="57"/>
                    </a:lnTo>
                    <a:lnTo>
                      <a:pt x="26" y="41"/>
                    </a:lnTo>
                    <a:lnTo>
                      <a:pt x="9" y="8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51" y="49"/>
                    </a:lnTo>
                    <a:lnTo>
                      <a:pt x="60" y="74"/>
                    </a:lnTo>
                    <a:lnTo>
                      <a:pt x="51" y="99"/>
                    </a:lnTo>
                    <a:lnTo>
                      <a:pt x="43" y="107"/>
                    </a:lnTo>
                    <a:lnTo>
                      <a:pt x="26" y="107"/>
                    </a:lnTo>
                    <a:lnTo>
                      <a:pt x="9" y="9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Freeform 54"/>
              <p:cNvSpPr>
                <a:spLocks/>
              </p:cNvSpPr>
              <p:nvPr/>
            </p:nvSpPr>
            <p:spPr bwMode="auto">
              <a:xfrm>
                <a:off x="10425" y="15270"/>
                <a:ext cx="59" cy="50"/>
              </a:xfrm>
              <a:custGeom>
                <a:avLst/>
                <a:gdLst>
                  <a:gd name="T0" fmla="*/ 0 w 59"/>
                  <a:gd name="T1" fmla="*/ 50 h 50"/>
                  <a:gd name="T2" fmla="*/ 51 w 59"/>
                  <a:gd name="T3" fmla="*/ 0 h 50"/>
                  <a:gd name="T4" fmla="*/ 59 w 59"/>
                  <a:gd name="T5" fmla="*/ 0 h 50"/>
                  <a:gd name="T6" fmla="*/ 34 w 59"/>
                  <a:gd name="T7" fmla="*/ 33 h 50"/>
                  <a:gd name="T8" fmla="*/ 17 w 59"/>
                  <a:gd name="T9" fmla="*/ 41 h 50"/>
                  <a:gd name="T10" fmla="*/ 0 w 59"/>
                  <a:gd name="T11" fmla="*/ 50 h 50"/>
                  <a:gd name="T12" fmla="*/ 0 w 59"/>
                  <a:gd name="T13" fmla="*/ 5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50">
                    <a:moveTo>
                      <a:pt x="0" y="5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Freeform 55"/>
              <p:cNvSpPr>
                <a:spLocks/>
              </p:cNvSpPr>
              <p:nvPr/>
            </p:nvSpPr>
            <p:spPr bwMode="auto">
              <a:xfrm>
                <a:off x="10739" y="15262"/>
                <a:ext cx="93" cy="58"/>
              </a:xfrm>
              <a:custGeom>
                <a:avLst/>
                <a:gdLst>
                  <a:gd name="T0" fmla="*/ 0 w 93"/>
                  <a:gd name="T1" fmla="*/ 8 h 58"/>
                  <a:gd name="T2" fmla="*/ 0 w 93"/>
                  <a:gd name="T3" fmla="*/ 0 h 58"/>
                  <a:gd name="T4" fmla="*/ 8 w 93"/>
                  <a:gd name="T5" fmla="*/ 0 h 58"/>
                  <a:gd name="T6" fmla="*/ 34 w 93"/>
                  <a:gd name="T7" fmla="*/ 25 h 58"/>
                  <a:gd name="T8" fmla="*/ 51 w 93"/>
                  <a:gd name="T9" fmla="*/ 33 h 58"/>
                  <a:gd name="T10" fmla="*/ 59 w 93"/>
                  <a:gd name="T11" fmla="*/ 33 h 58"/>
                  <a:gd name="T12" fmla="*/ 68 w 93"/>
                  <a:gd name="T13" fmla="*/ 33 h 58"/>
                  <a:gd name="T14" fmla="*/ 76 w 93"/>
                  <a:gd name="T15" fmla="*/ 25 h 58"/>
                  <a:gd name="T16" fmla="*/ 68 w 93"/>
                  <a:gd name="T17" fmla="*/ 16 h 58"/>
                  <a:gd name="T18" fmla="*/ 59 w 93"/>
                  <a:gd name="T19" fmla="*/ 16 h 58"/>
                  <a:gd name="T20" fmla="*/ 59 w 93"/>
                  <a:gd name="T21" fmla="*/ 8 h 58"/>
                  <a:gd name="T22" fmla="*/ 68 w 93"/>
                  <a:gd name="T23" fmla="*/ 0 h 58"/>
                  <a:gd name="T24" fmla="*/ 76 w 93"/>
                  <a:gd name="T25" fmla="*/ 0 h 58"/>
                  <a:gd name="T26" fmla="*/ 93 w 93"/>
                  <a:gd name="T27" fmla="*/ 16 h 58"/>
                  <a:gd name="T28" fmla="*/ 93 w 93"/>
                  <a:gd name="T29" fmla="*/ 33 h 58"/>
                  <a:gd name="T30" fmla="*/ 93 w 93"/>
                  <a:gd name="T31" fmla="*/ 41 h 58"/>
                  <a:gd name="T32" fmla="*/ 85 w 93"/>
                  <a:gd name="T33" fmla="*/ 58 h 58"/>
                  <a:gd name="T34" fmla="*/ 76 w 93"/>
                  <a:gd name="T35" fmla="*/ 58 h 58"/>
                  <a:gd name="T36" fmla="*/ 51 w 93"/>
                  <a:gd name="T37" fmla="*/ 58 h 58"/>
                  <a:gd name="T38" fmla="*/ 25 w 93"/>
                  <a:gd name="T39" fmla="*/ 41 h 58"/>
                  <a:gd name="T40" fmla="*/ 17 w 93"/>
                  <a:gd name="T41" fmla="*/ 25 h 58"/>
                  <a:gd name="T42" fmla="*/ 0 w 93"/>
                  <a:gd name="T43" fmla="*/ 8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3" h="5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34" y="25"/>
                    </a:lnTo>
                    <a:lnTo>
                      <a:pt x="51" y="33"/>
                    </a:lnTo>
                    <a:lnTo>
                      <a:pt x="59" y="33"/>
                    </a:lnTo>
                    <a:lnTo>
                      <a:pt x="68" y="33"/>
                    </a:lnTo>
                    <a:lnTo>
                      <a:pt x="76" y="25"/>
                    </a:lnTo>
                    <a:lnTo>
                      <a:pt x="68" y="16"/>
                    </a:lnTo>
                    <a:lnTo>
                      <a:pt x="59" y="16"/>
                    </a:lnTo>
                    <a:lnTo>
                      <a:pt x="59" y="8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93" y="16"/>
                    </a:lnTo>
                    <a:lnTo>
                      <a:pt x="93" y="33"/>
                    </a:lnTo>
                    <a:lnTo>
                      <a:pt x="93" y="41"/>
                    </a:lnTo>
                    <a:lnTo>
                      <a:pt x="85" y="58"/>
                    </a:lnTo>
                    <a:lnTo>
                      <a:pt x="76" y="58"/>
                    </a:lnTo>
                    <a:lnTo>
                      <a:pt x="51" y="58"/>
                    </a:lnTo>
                    <a:lnTo>
                      <a:pt x="25" y="41"/>
                    </a:lnTo>
                    <a:lnTo>
                      <a:pt x="17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Freeform 56"/>
              <p:cNvSpPr>
                <a:spLocks/>
              </p:cNvSpPr>
              <p:nvPr/>
            </p:nvSpPr>
            <p:spPr bwMode="auto">
              <a:xfrm>
                <a:off x="10085" y="15270"/>
                <a:ext cx="25" cy="50"/>
              </a:xfrm>
              <a:custGeom>
                <a:avLst/>
                <a:gdLst>
                  <a:gd name="T0" fmla="*/ 0 w 25"/>
                  <a:gd name="T1" fmla="*/ 0 h 50"/>
                  <a:gd name="T2" fmla="*/ 17 w 25"/>
                  <a:gd name="T3" fmla="*/ 8 h 50"/>
                  <a:gd name="T4" fmla="*/ 25 w 25"/>
                  <a:gd name="T5" fmla="*/ 17 h 50"/>
                  <a:gd name="T6" fmla="*/ 25 w 25"/>
                  <a:gd name="T7" fmla="*/ 50 h 50"/>
                  <a:gd name="T8" fmla="*/ 0 w 25"/>
                  <a:gd name="T9" fmla="*/ 25 h 50"/>
                  <a:gd name="T10" fmla="*/ 0 w 25"/>
                  <a:gd name="T11" fmla="*/ 17 h 50"/>
                  <a:gd name="T12" fmla="*/ 0 w 25"/>
                  <a:gd name="T13" fmla="*/ 8 h 50"/>
                  <a:gd name="T14" fmla="*/ 0 w 25"/>
                  <a:gd name="T15" fmla="*/ 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50">
                    <a:moveTo>
                      <a:pt x="0" y="0"/>
                    </a:moveTo>
                    <a:lnTo>
                      <a:pt x="17" y="8"/>
                    </a:lnTo>
                    <a:lnTo>
                      <a:pt x="25" y="17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Freeform 57"/>
              <p:cNvSpPr>
                <a:spLocks/>
              </p:cNvSpPr>
              <p:nvPr/>
            </p:nvSpPr>
            <p:spPr bwMode="auto">
              <a:xfrm>
                <a:off x="10603" y="15221"/>
                <a:ext cx="68" cy="90"/>
              </a:xfrm>
              <a:custGeom>
                <a:avLst/>
                <a:gdLst>
                  <a:gd name="T0" fmla="*/ 0 w 68"/>
                  <a:gd name="T1" fmla="*/ 82 h 90"/>
                  <a:gd name="T2" fmla="*/ 0 w 68"/>
                  <a:gd name="T3" fmla="*/ 74 h 90"/>
                  <a:gd name="T4" fmla="*/ 0 w 68"/>
                  <a:gd name="T5" fmla="*/ 57 h 90"/>
                  <a:gd name="T6" fmla="*/ 0 w 68"/>
                  <a:gd name="T7" fmla="*/ 41 h 90"/>
                  <a:gd name="T8" fmla="*/ 8 w 68"/>
                  <a:gd name="T9" fmla="*/ 33 h 90"/>
                  <a:gd name="T10" fmla="*/ 17 w 68"/>
                  <a:gd name="T11" fmla="*/ 33 h 90"/>
                  <a:gd name="T12" fmla="*/ 17 w 68"/>
                  <a:gd name="T13" fmla="*/ 41 h 90"/>
                  <a:gd name="T14" fmla="*/ 17 w 68"/>
                  <a:gd name="T15" fmla="*/ 57 h 90"/>
                  <a:gd name="T16" fmla="*/ 17 w 68"/>
                  <a:gd name="T17" fmla="*/ 74 h 90"/>
                  <a:gd name="T18" fmla="*/ 25 w 68"/>
                  <a:gd name="T19" fmla="*/ 74 h 90"/>
                  <a:gd name="T20" fmla="*/ 34 w 68"/>
                  <a:gd name="T21" fmla="*/ 74 h 90"/>
                  <a:gd name="T22" fmla="*/ 51 w 68"/>
                  <a:gd name="T23" fmla="*/ 57 h 90"/>
                  <a:gd name="T24" fmla="*/ 51 w 68"/>
                  <a:gd name="T25" fmla="*/ 33 h 90"/>
                  <a:gd name="T26" fmla="*/ 51 w 68"/>
                  <a:gd name="T27" fmla="*/ 0 h 90"/>
                  <a:gd name="T28" fmla="*/ 59 w 68"/>
                  <a:gd name="T29" fmla="*/ 0 h 90"/>
                  <a:gd name="T30" fmla="*/ 59 w 68"/>
                  <a:gd name="T31" fmla="*/ 0 h 90"/>
                  <a:gd name="T32" fmla="*/ 68 w 68"/>
                  <a:gd name="T33" fmla="*/ 16 h 90"/>
                  <a:gd name="T34" fmla="*/ 68 w 68"/>
                  <a:gd name="T35" fmla="*/ 41 h 90"/>
                  <a:gd name="T36" fmla="*/ 68 w 68"/>
                  <a:gd name="T37" fmla="*/ 57 h 90"/>
                  <a:gd name="T38" fmla="*/ 59 w 68"/>
                  <a:gd name="T39" fmla="*/ 82 h 90"/>
                  <a:gd name="T40" fmla="*/ 42 w 68"/>
                  <a:gd name="T41" fmla="*/ 90 h 90"/>
                  <a:gd name="T42" fmla="*/ 34 w 68"/>
                  <a:gd name="T43" fmla="*/ 90 h 90"/>
                  <a:gd name="T44" fmla="*/ 17 w 68"/>
                  <a:gd name="T45" fmla="*/ 90 h 90"/>
                  <a:gd name="T46" fmla="*/ 0 w 68"/>
                  <a:gd name="T47" fmla="*/ 82 h 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8" h="90">
                    <a:moveTo>
                      <a:pt x="0" y="82"/>
                    </a:moveTo>
                    <a:lnTo>
                      <a:pt x="0" y="74"/>
                    </a:lnTo>
                    <a:lnTo>
                      <a:pt x="0" y="57"/>
                    </a:lnTo>
                    <a:lnTo>
                      <a:pt x="0" y="41"/>
                    </a:lnTo>
                    <a:lnTo>
                      <a:pt x="8" y="33"/>
                    </a:lnTo>
                    <a:lnTo>
                      <a:pt x="17" y="33"/>
                    </a:lnTo>
                    <a:lnTo>
                      <a:pt x="17" y="41"/>
                    </a:lnTo>
                    <a:lnTo>
                      <a:pt x="17" y="57"/>
                    </a:lnTo>
                    <a:lnTo>
                      <a:pt x="17" y="74"/>
                    </a:lnTo>
                    <a:lnTo>
                      <a:pt x="25" y="74"/>
                    </a:lnTo>
                    <a:lnTo>
                      <a:pt x="34" y="74"/>
                    </a:lnTo>
                    <a:lnTo>
                      <a:pt x="51" y="57"/>
                    </a:lnTo>
                    <a:lnTo>
                      <a:pt x="51" y="3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8" y="16"/>
                    </a:lnTo>
                    <a:lnTo>
                      <a:pt x="68" y="41"/>
                    </a:lnTo>
                    <a:lnTo>
                      <a:pt x="68" y="57"/>
                    </a:lnTo>
                    <a:lnTo>
                      <a:pt x="59" y="82"/>
                    </a:lnTo>
                    <a:lnTo>
                      <a:pt x="42" y="90"/>
                    </a:lnTo>
                    <a:lnTo>
                      <a:pt x="34" y="90"/>
                    </a:lnTo>
                    <a:lnTo>
                      <a:pt x="17" y="9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Freeform 58"/>
              <p:cNvSpPr>
                <a:spLocks/>
              </p:cNvSpPr>
              <p:nvPr/>
            </p:nvSpPr>
            <p:spPr bwMode="auto">
              <a:xfrm>
                <a:off x="10000" y="14866"/>
                <a:ext cx="459" cy="437"/>
              </a:xfrm>
              <a:custGeom>
                <a:avLst/>
                <a:gdLst>
                  <a:gd name="T0" fmla="*/ 0 w 459"/>
                  <a:gd name="T1" fmla="*/ 412 h 437"/>
                  <a:gd name="T2" fmla="*/ 25 w 459"/>
                  <a:gd name="T3" fmla="*/ 412 h 437"/>
                  <a:gd name="T4" fmla="*/ 51 w 459"/>
                  <a:gd name="T5" fmla="*/ 396 h 437"/>
                  <a:gd name="T6" fmla="*/ 68 w 459"/>
                  <a:gd name="T7" fmla="*/ 297 h 437"/>
                  <a:gd name="T8" fmla="*/ 136 w 459"/>
                  <a:gd name="T9" fmla="*/ 239 h 437"/>
                  <a:gd name="T10" fmla="*/ 229 w 459"/>
                  <a:gd name="T11" fmla="*/ 248 h 437"/>
                  <a:gd name="T12" fmla="*/ 331 w 459"/>
                  <a:gd name="T13" fmla="*/ 322 h 437"/>
                  <a:gd name="T14" fmla="*/ 246 w 459"/>
                  <a:gd name="T15" fmla="*/ 190 h 437"/>
                  <a:gd name="T16" fmla="*/ 238 w 459"/>
                  <a:gd name="T17" fmla="*/ 124 h 437"/>
                  <a:gd name="T18" fmla="*/ 289 w 459"/>
                  <a:gd name="T19" fmla="*/ 66 h 437"/>
                  <a:gd name="T20" fmla="*/ 365 w 459"/>
                  <a:gd name="T21" fmla="*/ 50 h 437"/>
                  <a:gd name="T22" fmla="*/ 433 w 459"/>
                  <a:gd name="T23" fmla="*/ 25 h 437"/>
                  <a:gd name="T24" fmla="*/ 416 w 459"/>
                  <a:gd name="T25" fmla="*/ 25 h 437"/>
                  <a:gd name="T26" fmla="*/ 416 w 459"/>
                  <a:gd name="T27" fmla="*/ 8 h 437"/>
                  <a:gd name="T28" fmla="*/ 450 w 459"/>
                  <a:gd name="T29" fmla="*/ 0 h 437"/>
                  <a:gd name="T30" fmla="*/ 450 w 459"/>
                  <a:gd name="T31" fmla="*/ 33 h 437"/>
                  <a:gd name="T32" fmla="*/ 408 w 459"/>
                  <a:gd name="T33" fmla="*/ 66 h 437"/>
                  <a:gd name="T34" fmla="*/ 382 w 459"/>
                  <a:gd name="T35" fmla="*/ 83 h 437"/>
                  <a:gd name="T36" fmla="*/ 408 w 459"/>
                  <a:gd name="T37" fmla="*/ 124 h 437"/>
                  <a:gd name="T38" fmla="*/ 391 w 459"/>
                  <a:gd name="T39" fmla="*/ 173 h 437"/>
                  <a:gd name="T40" fmla="*/ 323 w 459"/>
                  <a:gd name="T41" fmla="*/ 173 h 437"/>
                  <a:gd name="T42" fmla="*/ 314 w 459"/>
                  <a:gd name="T43" fmla="*/ 149 h 437"/>
                  <a:gd name="T44" fmla="*/ 348 w 459"/>
                  <a:gd name="T45" fmla="*/ 157 h 437"/>
                  <a:gd name="T46" fmla="*/ 365 w 459"/>
                  <a:gd name="T47" fmla="*/ 124 h 437"/>
                  <a:gd name="T48" fmla="*/ 306 w 459"/>
                  <a:gd name="T49" fmla="*/ 99 h 437"/>
                  <a:gd name="T50" fmla="*/ 263 w 459"/>
                  <a:gd name="T51" fmla="*/ 149 h 437"/>
                  <a:gd name="T52" fmla="*/ 280 w 459"/>
                  <a:gd name="T53" fmla="*/ 231 h 437"/>
                  <a:gd name="T54" fmla="*/ 314 w 459"/>
                  <a:gd name="T55" fmla="*/ 256 h 437"/>
                  <a:gd name="T56" fmla="*/ 289 w 459"/>
                  <a:gd name="T57" fmla="*/ 190 h 437"/>
                  <a:gd name="T58" fmla="*/ 297 w 459"/>
                  <a:gd name="T59" fmla="*/ 206 h 437"/>
                  <a:gd name="T60" fmla="*/ 348 w 459"/>
                  <a:gd name="T61" fmla="*/ 297 h 437"/>
                  <a:gd name="T62" fmla="*/ 416 w 459"/>
                  <a:gd name="T63" fmla="*/ 429 h 437"/>
                  <a:gd name="T64" fmla="*/ 246 w 459"/>
                  <a:gd name="T65" fmla="*/ 297 h 437"/>
                  <a:gd name="T66" fmla="*/ 195 w 459"/>
                  <a:gd name="T67" fmla="*/ 272 h 437"/>
                  <a:gd name="T68" fmla="*/ 280 w 459"/>
                  <a:gd name="T69" fmla="*/ 297 h 437"/>
                  <a:gd name="T70" fmla="*/ 221 w 459"/>
                  <a:gd name="T71" fmla="*/ 256 h 437"/>
                  <a:gd name="T72" fmla="*/ 136 w 459"/>
                  <a:gd name="T73" fmla="*/ 264 h 437"/>
                  <a:gd name="T74" fmla="*/ 110 w 459"/>
                  <a:gd name="T75" fmla="*/ 322 h 437"/>
                  <a:gd name="T76" fmla="*/ 153 w 459"/>
                  <a:gd name="T77" fmla="*/ 346 h 437"/>
                  <a:gd name="T78" fmla="*/ 178 w 459"/>
                  <a:gd name="T79" fmla="*/ 305 h 437"/>
                  <a:gd name="T80" fmla="*/ 195 w 459"/>
                  <a:gd name="T81" fmla="*/ 330 h 437"/>
                  <a:gd name="T82" fmla="*/ 178 w 459"/>
                  <a:gd name="T83" fmla="*/ 388 h 437"/>
                  <a:gd name="T84" fmla="*/ 110 w 459"/>
                  <a:gd name="T85" fmla="*/ 396 h 437"/>
                  <a:gd name="T86" fmla="*/ 85 w 459"/>
                  <a:gd name="T87" fmla="*/ 355 h 437"/>
                  <a:gd name="T88" fmla="*/ 68 w 459"/>
                  <a:gd name="T89" fmla="*/ 363 h 437"/>
                  <a:gd name="T90" fmla="*/ 68 w 459"/>
                  <a:gd name="T91" fmla="*/ 404 h 437"/>
                  <a:gd name="T92" fmla="*/ 34 w 459"/>
                  <a:gd name="T93" fmla="*/ 437 h 43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59" h="437">
                    <a:moveTo>
                      <a:pt x="0" y="429"/>
                    </a:moveTo>
                    <a:lnTo>
                      <a:pt x="0" y="421"/>
                    </a:lnTo>
                    <a:lnTo>
                      <a:pt x="0" y="412"/>
                    </a:lnTo>
                    <a:lnTo>
                      <a:pt x="17" y="404"/>
                    </a:lnTo>
                    <a:lnTo>
                      <a:pt x="25" y="404"/>
                    </a:lnTo>
                    <a:lnTo>
                      <a:pt x="25" y="412"/>
                    </a:lnTo>
                    <a:lnTo>
                      <a:pt x="34" y="421"/>
                    </a:lnTo>
                    <a:lnTo>
                      <a:pt x="42" y="412"/>
                    </a:lnTo>
                    <a:lnTo>
                      <a:pt x="51" y="396"/>
                    </a:lnTo>
                    <a:lnTo>
                      <a:pt x="51" y="363"/>
                    </a:lnTo>
                    <a:lnTo>
                      <a:pt x="51" y="330"/>
                    </a:lnTo>
                    <a:lnTo>
                      <a:pt x="68" y="297"/>
                    </a:lnTo>
                    <a:lnTo>
                      <a:pt x="85" y="272"/>
                    </a:lnTo>
                    <a:lnTo>
                      <a:pt x="110" y="248"/>
                    </a:lnTo>
                    <a:lnTo>
                      <a:pt x="136" y="239"/>
                    </a:lnTo>
                    <a:lnTo>
                      <a:pt x="170" y="231"/>
                    </a:lnTo>
                    <a:lnTo>
                      <a:pt x="195" y="231"/>
                    </a:lnTo>
                    <a:lnTo>
                      <a:pt x="229" y="248"/>
                    </a:lnTo>
                    <a:lnTo>
                      <a:pt x="280" y="272"/>
                    </a:lnTo>
                    <a:lnTo>
                      <a:pt x="323" y="322"/>
                    </a:lnTo>
                    <a:lnTo>
                      <a:pt x="331" y="322"/>
                    </a:lnTo>
                    <a:lnTo>
                      <a:pt x="331" y="313"/>
                    </a:lnTo>
                    <a:lnTo>
                      <a:pt x="272" y="231"/>
                    </a:lnTo>
                    <a:lnTo>
                      <a:pt x="246" y="190"/>
                    </a:lnTo>
                    <a:lnTo>
                      <a:pt x="238" y="165"/>
                    </a:lnTo>
                    <a:lnTo>
                      <a:pt x="238" y="140"/>
                    </a:lnTo>
                    <a:lnTo>
                      <a:pt x="238" y="124"/>
                    </a:lnTo>
                    <a:lnTo>
                      <a:pt x="246" y="99"/>
                    </a:lnTo>
                    <a:lnTo>
                      <a:pt x="263" y="83"/>
                    </a:lnTo>
                    <a:lnTo>
                      <a:pt x="289" y="66"/>
                    </a:lnTo>
                    <a:lnTo>
                      <a:pt x="306" y="58"/>
                    </a:lnTo>
                    <a:lnTo>
                      <a:pt x="323" y="58"/>
                    </a:lnTo>
                    <a:lnTo>
                      <a:pt x="365" y="50"/>
                    </a:lnTo>
                    <a:lnTo>
                      <a:pt x="408" y="50"/>
                    </a:lnTo>
                    <a:lnTo>
                      <a:pt x="425" y="41"/>
                    </a:lnTo>
                    <a:lnTo>
                      <a:pt x="433" y="25"/>
                    </a:lnTo>
                    <a:lnTo>
                      <a:pt x="433" y="17"/>
                    </a:lnTo>
                    <a:lnTo>
                      <a:pt x="416" y="25"/>
                    </a:lnTo>
                    <a:lnTo>
                      <a:pt x="408" y="25"/>
                    </a:lnTo>
                    <a:lnTo>
                      <a:pt x="416" y="8"/>
                    </a:lnTo>
                    <a:lnTo>
                      <a:pt x="425" y="0"/>
                    </a:lnTo>
                    <a:lnTo>
                      <a:pt x="442" y="0"/>
                    </a:lnTo>
                    <a:lnTo>
                      <a:pt x="450" y="0"/>
                    </a:lnTo>
                    <a:lnTo>
                      <a:pt x="450" y="8"/>
                    </a:lnTo>
                    <a:lnTo>
                      <a:pt x="459" y="17"/>
                    </a:lnTo>
                    <a:lnTo>
                      <a:pt x="450" y="33"/>
                    </a:lnTo>
                    <a:lnTo>
                      <a:pt x="433" y="50"/>
                    </a:lnTo>
                    <a:lnTo>
                      <a:pt x="416" y="58"/>
                    </a:lnTo>
                    <a:lnTo>
                      <a:pt x="408" y="66"/>
                    </a:lnTo>
                    <a:lnTo>
                      <a:pt x="365" y="74"/>
                    </a:lnTo>
                    <a:lnTo>
                      <a:pt x="374" y="83"/>
                    </a:lnTo>
                    <a:lnTo>
                      <a:pt x="382" y="83"/>
                    </a:lnTo>
                    <a:lnTo>
                      <a:pt x="399" y="91"/>
                    </a:lnTo>
                    <a:lnTo>
                      <a:pt x="408" y="107"/>
                    </a:lnTo>
                    <a:lnTo>
                      <a:pt x="408" y="124"/>
                    </a:lnTo>
                    <a:lnTo>
                      <a:pt x="416" y="140"/>
                    </a:lnTo>
                    <a:lnTo>
                      <a:pt x="408" y="157"/>
                    </a:lnTo>
                    <a:lnTo>
                      <a:pt x="391" y="173"/>
                    </a:lnTo>
                    <a:lnTo>
                      <a:pt x="374" y="182"/>
                    </a:lnTo>
                    <a:lnTo>
                      <a:pt x="348" y="182"/>
                    </a:lnTo>
                    <a:lnTo>
                      <a:pt x="323" y="173"/>
                    </a:lnTo>
                    <a:lnTo>
                      <a:pt x="314" y="165"/>
                    </a:lnTo>
                    <a:lnTo>
                      <a:pt x="314" y="157"/>
                    </a:lnTo>
                    <a:lnTo>
                      <a:pt x="314" y="149"/>
                    </a:lnTo>
                    <a:lnTo>
                      <a:pt x="331" y="157"/>
                    </a:lnTo>
                    <a:lnTo>
                      <a:pt x="340" y="157"/>
                    </a:lnTo>
                    <a:lnTo>
                      <a:pt x="348" y="157"/>
                    </a:lnTo>
                    <a:lnTo>
                      <a:pt x="365" y="140"/>
                    </a:lnTo>
                    <a:lnTo>
                      <a:pt x="365" y="132"/>
                    </a:lnTo>
                    <a:lnTo>
                      <a:pt x="365" y="124"/>
                    </a:lnTo>
                    <a:lnTo>
                      <a:pt x="340" y="99"/>
                    </a:lnTo>
                    <a:lnTo>
                      <a:pt x="323" y="99"/>
                    </a:lnTo>
                    <a:lnTo>
                      <a:pt x="306" y="99"/>
                    </a:lnTo>
                    <a:lnTo>
                      <a:pt x="297" y="107"/>
                    </a:lnTo>
                    <a:lnTo>
                      <a:pt x="280" y="116"/>
                    </a:lnTo>
                    <a:lnTo>
                      <a:pt x="263" y="149"/>
                    </a:lnTo>
                    <a:lnTo>
                      <a:pt x="263" y="182"/>
                    </a:lnTo>
                    <a:lnTo>
                      <a:pt x="272" y="206"/>
                    </a:lnTo>
                    <a:lnTo>
                      <a:pt x="280" y="231"/>
                    </a:lnTo>
                    <a:lnTo>
                      <a:pt x="306" y="256"/>
                    </a:lnTo>
                    <a:lnTo>
                      <a:pt x="306" y="264"/>
                    </a:lnTo>
                    <a:lnTo>
                      <a:pt x="314" y="256"/>
                    </a:lnTo>
                    <a:lnTo>
                      <a:pt x="306" y="239"/>
                    </a:lnTo>
                    <a:lnTo>
                      <a:pt x="297" y="215"/>
                    </a:lnTo>
                    <a:lnTo>
                      <a:pt x="289" y="190"/>
                    </a:lnTo>
                    <a:lnTo>
                      <a:pt x="280" y="165"/>
                    </a:lnTo>
                    <a:lnTo>
                      <a:pt x="289" y="157"/>
                    </a:lnTo>
                    <a:lnTo>
                      <a:pt x="297" y="206"/>
                    </a:lnTo>
                    <a:lnTo>
                      <a:pt x="306" y="231"/>
                    </a:lnTo>
                    <a:lnTo>
                      <a:pt x="323" y="256"/>
                    </a:lnTo>
                    <a:lnTo>
                      <a:pt x="348" y="297"/>
                    </a:lnTo>
                    <a:lnTo>
                      <a:pt x="382" y="330"/>
                    </a:lnTo>
                    <a:lnTo>
                      <a:pt x="450" y="388"/>
                    </a:lnTo>
                    <a:lnTo>
                      <a:pt x="416" y="429"/>
                    </a:lnTo>
                    <a:lnTo>
                      <a:pt x="323" y="346"/>
                    </a:lnTo>
                    <a:lnTo>
                      <a:pt x="280" y="313"/>
                    </a:lnTo>
                    <a:lnTo>
                      <a:pt x="246" y="297"/>
                    </a:lnTo>
                    <a:lnTo>
                      <a:pt x="221" y="289"/>
                    </a:lnTo>
                    <a:lnTo>
                      <a:pt x="170" y="280"/>
                    </a:lnTo>
                    <a:lnTo>
                      <a:pt x="195" y="272"/>
                    </a:lnTo>
                    <a:lnTo>
                      <a:pt x="221" y="280"/>
                    </a:lnTo>
                    <a:lnTo>
                      <a:pt x="272" y="297"/>
                    </a:lnTo>
                    <a:lnTo>
                      <a:pt x="280" y="297"/>
                    </a:lnTo>
                    <a:lnTo>
                      <a:pt x="263" y="280"/>
                    </a:lnTo>
                    <a:lnTo>
                      <a:pt x="246" y="272"/>
                    </a:lnTo>
                    <a:lnTo>
                      <a:pt x="221" y="256"/>
                    </a:lnTo>
                    <a:lnTo>
                      <a:pt x="195" y="256"/>
                    </a:lnTo>
                    <a:lnTo>
                      <a:pt x="161" y="256"/>
                    </a:lnTo>
                    <a:lnTo>
                      <a:pt x="136" y="264"/>
                    </a:lnTo>
                    <a:lnTo>
                      <a:pt x="119" y="289"/>
                    </a:lnTo>
                    <a:lnTo>
                      <a:pt x="110" y="305"/>
                    </a:lnTo>
                    <a:lnTo>
                      <a:pt x="110" y="322"/>
                    </a:lnTo>
                    <a:lnTo>
                      <a:pt x="119" y="338"/>
                    </a:lnTo>
                    <a:lnTo>
                      <a:pt x="136" y="346"/>
                    </a:lnTo>
                    <a:lnTo>
                      <a:pt x="153" y="346"/>
                    </a:lnTo>
                    <a:lnTo>
                      <a:pt x="161" y="338"/>
                    </a:lnTo>
                    <a:lnTo>
                      <a:pt x="170" y="330"/>
                    </a:lnTo>
                    <a:lnTo>
                      <a:pt x="178" y="305"/>
                    </a:lnTo>
                    <a:lnTo>
                      <a:pt x="187" y="313"/>
                    </a:lnTo>
                    <a:lnTo>
                      <a:pt x="195" y="330"/>
                    </a:lnTo>
                    <a:lnTo>
                      <a:pt x="195" y="355"/>
                    </a:lnTo>
                    <a:lnTo>
                      <a:pt x="187" y="371"/>
                    </a:lnTo>
                    <a:lnTo>
                      <a:pt x="178" y="388"/>
                    </a:lnTo>
                    <a:lnTo>
                      <a:pt x="161" y="396"/>
                    </a:lnTo>
                    <a:lnTo>
                      <a:pt x="127" y="404"/>
                    </a:lnTo>
                    <a:lnTo>
                      <a:pt x="110" y="396"/>
                    </a:lnTo>
                    <a:lnTo>
                      <a:pt x="85" y="379"/>
                    </a:lnTo>
                    <a:lnTo>
                      <a:pt x="85" y="371"/>
                    </a:lnTo>
                    <a:lnTo>
                      <a:pt x="85" y="355"/>
                    </a:lnTo>
                    <a:lnTo>
                      <a:pt x="76" y="346"/>
                    </a:lnTo>
                    <a:lnTo>
                      <a:pt x="68" y="346"/>
                    </a:lnTo>
                    <a:lnTo>
                      <a:pt x="68" y="363"/>
                    </a:lnTo>
                    <a:lnTo>
                      <a:pt x="68" y="371"/>
                    </a:lnTo>
                    <a:lnTo>
                      <a:pt x="68" y="388"/>
                    </a:lnTo>
                    <a:lnTo>
                      <a:pt x="68" y="404"/>
                    </a:lnTo>
                    <a:lnTo>
                      <a:pt x="59" y="429"/>
                    </a:lnTo>
                    <a:lnTo>
                      <a:pt x="51" y="437"/>
                    </a:lnTo>
                    <a:lnTo>
                      <a:pt x="34" y="437"/>
                    </a:lnTo>
                    <a:lnTo>
                      <a:pt x="17" y="437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Freeform 59"/>
              <p:cNvSpPr>
                <a:spLocks/>
              </p:cNvSpPr>
              <p:nvPr/>
            </p:nvSpPr>
            <p:spPr bwMode="auto">
              <a:xfrm>
                <a:off x="10637" y="1527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8 w 8"/>
                  <a:gd name="T7" fmla="*/ 0 h 1"/>
                  <a:gd name="T8" fmla="*/ 8 w 8"/>
                  <a:gd name="T9" fmla="*/ 0 h 1"/>
                  <a:gd name="T10" fmla="*/ 0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Freeform 60"/>
              <p:cNvSpPr>
                <a:spLocks/>
              </p:cNvSpPr>
              <p:nvPr/>
            </p:nvSpPr>
            <p:spPr bwMode="auto">
              <a:xfrm>
                <a:off x="10756" y="15196"/>
                <a:ext cx="85" cy="58"/>
              </a:xfrm>
              <a:custGeom>
                <a:avLst/>
                <a:gdLst>
                  <a:gd name="T0" fmla="*/ 0 w 85"/>
                  <a:gd name="T1" fmla="*/ 49 h 58"/>
                  <a:gd name="T2" fmla="*/ 25 w 85"/>
                  <a:gd name="T3" fmla="*/ 41 h 58"/>
                  <a:gd name="T4" fmla="*/ 68 w 85"/>
                  <a:gd name="T5" fmla="*/ 0 h 58"/>
                  <a:gd name="T6" fmla="*/ 76 w 85"/>
                  <a:gd name="T7" fmla="*/ 8 h 58"/>
                  <a:gd name="T8" fmla="*/ 85 w 85"/>
                  <a:gd name="T9" fmla="*/ 16 h 58"/>
                  <a:gd name="T10" fmla="*/ 76 w 85"/>
                  <a:gd name="T11" fmla="*/ 41 h 58"/>
                  <a:gd name="T12" fmla="*/ 68 w 85"/>
                  <a:gd name="T13" fmla="*/ 58 h 58"/>
                  <a:gd name="T14" fmla="*/ 51 w 85"/>
                  <a:gd name="T15" fmla="*/ 58 h 58"/>
                  <a:gd name="T16" fmla="*/ 34 w 85"/>
                  <a:gd name="T17" fmla="*/ 58 h 58"/>
                  <a:gd name="T18" fmla="*/ 0 w 85"/>
                  <a:gd name="T19" fmla="*/ 58 h 58"/>
                  <a:gd name="T20" fmla="*/ 0 w 85"/>
                  <a:gd name="T21" fmla="*/ 49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5" h="58">
                    <a:moveTo>
                      <a:pt x="0" y="49"/>
                    </a:moveTo>
                    <a:lnTo>
                      <a:pt x="25" y="41"/>
                    </a:lnTo>
                    <a:lnTo>
                      <a:pt x="68" y="0"/>
                    </a:lnTo>
                    <a:lnTo>
                      <a:pt x="76" y="8"/>
                    </a:lnTo>
                    <a:lnTo>
                      <a:pt x="85" y="16"/>
                    </a:lnTo>
                    <a:lnTo>
                      <a:pt x="76" y="41"/>
                    </a:lnTo>
                    <a:lnTo>
                      <a:pt x="68" y="58"/>
                    </a:lnTo>
                    <a:lnTo>
                      <a:pt x="51" y="58"/>
                    </a:lnTo>
                    <a:lnTo>
                      <a:pt x="34" y="58"/>
                    </a:lnTo>
                    <a:lnTo>
                      <a:pt x="0" y="5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Freeform 61"/>
              <p:cNvSpPr>
                <a:spLocks/>
              </p:cNvSpPr>
              <p:nvPr/>
            </p:nvSpPr>
            <p:spPr bwMode="auto">
              <a:xfrm>
                <a:off x="10272" y="15196"/>
                <a:ext cx="8" cy="41"/>
              </a:xfrm>
              <a:custGeom>
                <a:avLst/>
                <a:gdLst>
                  <a:gd name="T0" fmla="*/ 0 w 8"/>
                  <a:gd name="T1" fmla="*/ 0 h 41"/>
                  <a:gd name="T2" fmla="*/ 0 w 8"/>
                  <a:gd name="T3" fmla="*/ 0 h 41"/>
                  <a:gd name="T4" fmla="*/ 8 w 8"/>
                  <a:gd name="T5" fmla="*/ 8 h 41"/>
                  <a:gd name="T6" fmla="*/ 8 w 8"/>
                  <a:gd name="T7" fmla="*/ 16 h 41"/>
                  <a:gd name="T8" fmla="*/ 8 w 8"/>
                  <a:gd name="T9" fmla="*/ 33 h 41"/>
                  <a:gd name="T10" fmla="*/ 0 w 8"/>
                  <a:gd name="T11" fmla="*/ 41 h 41"/>
                  <a:gd name="T12" fmla="*/ 0 w 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1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33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9" name="Freeform 62"/>
              <p:cNvSpPr>
                <a:spLocks/>
              </p:cNvSpPr>
              <p:nvPr/>
            </p:nvSpPr>
            <p:spPr bwMode="auto">
              <a:xfrm>
                <a:off x="10594" y="15163"/>
                <a:ext cx="94" cy="49"/>
              </a:xfrm>
              <a:custGeom>
                <a:avLst/>
                <a:gdLst>
                  <a:gd name="T0" fmla="*/ 0 w 94"/>
                  <a:gd name="T1" fmla="*/ 41 h 49"/>
                  <a:gd name="T2" fmla="*/ 0 w 94"/>
                  <a:gd name="T3" fmla="*/ 25 h 49"/>
                  <a:gd name="T4" fmla="*/ 9 w 94"/>
                  <a:gd name="T5" fmla="*/ 16 h 49"/>
                  <a:gd name="T6" fmla="*/ 26 w 94"/>
                  <a:gd name="T7" fmla="*/ 0 h 49"/>
                  <a:gd name="T8" fmla="*/ 26 w 94"/>
                  <a:gd name="T9" fmla="*/ 0 h 49"/>
                  <a:gd name="T10" fmla="*/ 43 w 94"/>
                  <a:gd name="T11" fmla="*/ 0 h 49"/>
                  <a:gd name="T12" fmla="*/ 51 w 94"/>
                  <a:gd name="T13" fmla="*/ 8 h 49"/>
                  <a:gd name="T14" fmla="*/ 43 w 94"/>
                  <a:gd name="T15" fmla="*/ 8 h 49"/>
                  <a:gd name="T16" fmla="*/ 26 w 94"/>
                  <a:gd name="T17" fmla="*/ 16 h 49"/>
                  <a:gd name="T18" fmla="*/ 26 w 94"/>
                  <a:gd name="T19" fmla="*/ 25 h 49"/>
                  <a:gd name="T20" fmla="*/ 26 w 94"/>
                  <a:gd name="T21" fmla="*/ 33 h 49"/>
                  <a:gd name="T22" fmla="*/ 43 w 94"/>
                  <a:gd name="T23" fmla="*/ 33 h 49"/>
                  <a:gd name="T24" fmla="*/ 60 w 94"/>
                  <a:gd name="T25" fmla="*/ 25 h 49"/>
                  <a:gd name="T26" fmla="*/ 85 w 94"/>
                  <a:gd name="T27" fmla="*/ 0 h 49"/>
                  <a:gd name="T28" fmla="*/ 94 w 94"/>
                  <a:gd name="T29" fmla="*/ 0 h 49"/>
                  <a:gd name="T30" fmla="*/ 94 w 94"/>
                  <a:gd name="T31" fmla="*/ 8 h 49"/>
                  <a:gd name="T32" fmla="*/ 94 w 94"/>
                  <a:gd name="T33" fmla="*/ 8 h 49"/>
                  <a:gd name="T34" fmla="*/ 85 w 94"/>
                  <a:gd name="T35" fmla="*/ 25 h 49"/>
                  <a:gd name="T36" fmla="*/ 77 w 94"/>
                  <a:gd name="T37" fmla="*/ 41 h 49"/>
                  <a:gd name="T38" fmla="*/ 60 w 94"/>
                  <a:gd name="T39" fmla="*/ 49 h 49"/>
                  <a:gd name="T40" fmla="*/ 43 w 94"/>
                  <a:gd name="T41" fmla="*/ 49 h 49"/>
                  <a:gd name="T42" fmla="*/ 17 w 94"/>
                  <a:gd name="T43" fmla="*/ 49 h 49"/>
                  <a:gd name="T44" fmla="*/ 0 w 94"/>
                  <a:gd name="T45" fmla="*/ 41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4" h="49">
                    <a:moveTo>
                      <a:pt x="0" y="41"/>
                    </a:moveTo>
                    <a:lnTo>
                      <a:pt x="0" y="25"/>
                    </a:lnTo>
                    <a:lnTo>
                      <a:pt x="9" y="16"/>
                    </a:lnTo>
                    <a:lnTo>
                      <a:pt x="26" y="0"/>
                    </a:lnTo>
                    <a:lnTo>
                      <a:pt x="43" y="0"/>
                    </a:lnTo>
                    <a:lnTo>
                      <a:pt x="51" y="8"/>
                    </a:lnTo>
                    <a:lnTo>
                      <a:pt x="43" y="8"/>
                    </a:lnTo>
                    <a:lnTo>
                      <a:pt x="26" y="16"/>
                    </a:lnTo>
                    <a:lnTo>
                      <a:pt x="26" y="25"/>
                    </a:lnTo>
                    <a:lnTo>
                      <a:pt x="26" y="33"/>
                    </a:lnTo>
                    <a:lnTo>
                      <a:pt x="43" y="33"/>
                    </a:lnTo>
                    <a:lnTo>
                      <a:pt x="60" y="25"/>
                    </a:lnTo>
                    <a:lnTo>
                      <a:pt x="85" y="0"/>
                    </a:lnTo>
                    <a:lnTo>
                      <a:pt x="94" y="0"/>
                    </a:lnTo>
                    <a:lnTo>
                      <a:pt x="94" y="8"/>
                    </a:lnTo>
                    <a:lnTo>
                      <a:pt x="85" y="25"/>
                    </a:lnTo>
                    <a:lnTo>
                      <a:pt x="77" y="41"/>
                    </a:lnTo>
                    <a:lnTo>
                      <a:pt x="60" y="49"/>
                    </a:lnTo>
                    <a:lnTo>
                      <a:pt x="43" y="49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0" name="Freeform 63"/>
              <p:cNvSpPr>
                <a:spLocks/>
              </p:cNvSpPr>
              <p:nvPr/>
            </p:nvSpPr>
            <p:spPr bwMode="auto">
              <a:xfrm>
                <a:off x="10892" y="1518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Freeform 64"/>
              <p:cNvSpPr>
                <a:spLocks/>
              </p:cNvSpPr>
              <p:nvPr/>
            </p:nvSpPr>
            <p:spPr bwMode="auto">
              <a:xfrm>
                <a:off x="10654" y="15105"/>
                <a:ext cx="59" cy="50"/>
              </a:xfrm>
              <a:custGeom>
                <a:avLst/>
                <a:gdLst>
                  <a:gd name="T0" fmla="*/ 0 w 59"/>
                  <a:gd name="T1" fmla="*/ 25 h 50"/>
                  <a:gd name="T2" fmla="*/ 0 w 59"/>
                  <a:gd name="T3" fmla="*/ 17 h 50"/>
                  <a:gd name="T4" fmla="*/ 8 w 59"/>
                  <a:gd name="T5" fmla="*/ 0 h 50"/>
                  <a:gd name="T6" fmla="*/ 17 w 59"/>
                  <a:gd name="T7" fmla="*/ 0 h 50"/>
                  <a:gd name="T8" fmla="*/ 17 w 59"/>
                  <a:gd name="T9" fmla="*/ 9 h 50"/>
                  <a:gd name="T10" fmla="*/ 17 w 59"/>
                  <a:gd name="T11" fmla="*/ 17 h 50"/>
                  <a:gd name="T12" fmla="*/ 17 w 59"/>
                  <a:gd name="T13" fmla="*/ 25 h 50"/>
                  <a:gd name="T14" fmla="*/ 17 w 59"/>
                  <a:gd name="T15" fmla="*/ 33 h 50"/>
                  <a:gd name="T16" fmla="*/ 25 w 59"/>
                  <a:gd name="T17" fmla="*/ 33 h 50"/>
                  <a:gd name="T18" fmla="*/ 34 w 59"/>
                  <a:gd name="T19" fmla="*/ 25 h 50"/>
                  <a:gd name="T20" fmla="*/ 42 w 59"/>
                  <a:gd name="T21" fmla="*/ 17 h 50"/>
                  <a:gd name="T22" fmla="*/ 51 w 59"/>
                  <a:gd name="T23" fmla="*/ 17 h 50"/>
                  <a:gd name="T24" fmla="*/ 59 w 59"/>
                  <a:gd name="T25" fmla="*/ 25 h 50"/>
                  <a:gd name="T26" fmla="*/ 51 w 59"/>
                  <a:gd name="T27" fmla="*/ 33 h 50"/>
                  <a:gd name="T28" fmla="*/ 42 w 59"/>
                  <a:gd name="T29" fmla="*/ 41 h 50"/>
                  <a:gd name="T30" fmla="*/ 17 w 59"/>
                  <a:gd name="T31" fmla="*/ 50 h 50"/>
                  <a:gd name="T32" fmla="*/ 8 w 59"/>
                  <a:gd name="T33" fmla="*/ 50 h 50"/>
                  <a:gd name="T34" fmla="*/ 8 w 59"/>
                  <a:gd name="T35" fmla="*/ 41 h 50"/>
                  <a:gd name="T36" fmla="*/ 0 w 59"/>
                  <a:gd name="T37" fmla="*/ 25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50">
                    <a:moveTo>
                      <a:pt x="0" y="25"/>
                    </a:moveTo>
                    <a:lnTo>
                      <a:pt x="0" y="17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17" y="9"/>
                    </a:lnTo>
                    <a:lnTo>
                      <a:pt x="17" y="17"/>
                    </a:lnTo>
                    <a:lnTo>
                      <a:pt x="17" y="25"/>
                    </a:lnTo>
                    <a:lnTo>
                      <a:pt x="17" y="33"/>
                    </a:lnTo>
                    <a:lnTo>
                      <a:pt x="25" y="33"/>
                    </a:lnTo>
                    <a:lnTo>
                      <a:pt x="34" y="25"/>
                    </a:lnTo>
                    <a:lnTo>
                      <a:pt x="42" y="17"/>
                    </a:lnTo>
                    <a:lnTo>
                      <a:pt x="51" y="17"/>
                    </a:lnTo>
                    <a:lnTo>
                      <a:pt x="59" y="25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17" y="50"/>
                    </a:lnTo>
                    <a:lnTo>
                      <a:pt x="8" y="50"/>
                    </a:lnTo>
                    <a:lnTo>
                      <a:pt x="8" y="4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Freeform 65"/>
              <p:cNvSpPr>
                <a:spLocks/>
              </p:cNvSpPr>
              <p:nvPr/>
            </p:nvSpPr>
            <p:spPr bwMode="auto">
              <a:xfrm>
                <a:off x="10357" y="15130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0 w 25"/>
                  <a:gd name="T3" fmla="*/ 0 h 16"/>
                  <a:gd name="T4" fmla="*/ 8 w 25"/>
                  <a:gd name="T5" fmla="*/ 0 h 16"/>
                  <a:gd name="T6" fmla="*/ 25 w 25"/>
                  <a:gd name="T7" fmla="*/ 0 h 16"/>
                  <a:gd name="T8" fmla="*/ 25 w 25"/>
                  <a:gd name="T9" fmla="*/ 8 h 16"/>
                  <a:gd name="T10" fmla="*/ 17 w 25"/>
                  <a:gd name="T11" fmla="*/ 16 h 16"/>
                  <a:gd name="T12" fmla="*/ 8 w 25"/>
                  <a:gd name="T13" fmla="*/ 16 h 16"/>
                  <a:gd name="T14" fmla="*/ 0 w 25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Freeform 66"/>
              <p:cNvSpPr>
                <a:spLocks/>
              </p:cNvSpPr>
              <p:nvPr/>
            </p:nvSpPr>
            <p:spPr bwMode="auto">
              <a:xfrm>
                <a:off x="10476" y="14042"/>
                <a:ext cx="458" cy="1080"/>
              </a:xfrm>
              <a:custGeom>
                <a:avLst/>
                <a:gdLst>
                  <a:gd name="T0" fmla="*/ 0 w 458"/>
                  <a:gd name="T1" fmla="*/ 1072 h 1080"/>
                  <a:gd name="T2" fmla="*/ 33 w 458"/>
                  <a:gd name="T3" fmla="*/ 1055 h 1080"/>
                  <a:gd name="T4" fmla="*/ 76 w 458"/>
                  <a:gd name="T5" fmla="*/ 1039 h 1080"/>
                  <a:gd name="T6" fmla="*/ 118 w 458"/>
                  <a:gd name="T7" fmla="*/ 1014 h 1080"/>
                  <a:gd name="T8" fmla="*/ 152 w 458"/>
                  <a:gd name="T9" fmla="*/ 989 h 1080"/>
                  <a:gd name="T10" fmla="*/ 186 w 458"/>
                  <a:gd name="T11" fmla="*/ 964 h 1080"/>
                  <a:gd name="T12" fmla="*/ 220 w 458"/>
                  <a:gd name="T13" fmla="*/ 931 h 1080"/>
                  <a:gd name="T14" fmla="*/ 246 w 458"/>
                  <a:gd name="T15" fmla="*/ 890 h 1080"/>
                  <a:gd name="T16" fmla="*/ 263 w 458"/>
                  <a:gd name="T17" fmla="*/ 857 h 1080"/>
                  <a:gd name="T18" fmla="*/ 280 w 458"/>
                  <a:gd name="T19" fmla="*/ 816 h 1080"/>
                  <a:gd name="T20" fmla="*/ 297 w 458"/>
                  <a:gd name="T21" fmla="*/ 750 h 1080"/>
                  <a:gd name="T22" fmla="*/ 305 w 458"/>
                  <a:gd name="T23" fmla="*/ 676 h 1080"/>
                  <a:gd name="T24" fmla="*/ 305 w 458"/>
                  <a:gd name="T25" fmla="*/ 536 h 1080"/>
                  <a:gd name="T26" fmla="*/ 441 w 458"/>
                  <a:gd name="T27" fmla="*/ 536 h 1080"/>
                  <a:gd name="T28" fmla="*/ 450 w 458"/>
                  <a:gd name="T29" fmla="*/ 519 h 1080"/>
                  <a:gd name="T30" fmla="*/ 450 w 458"/>
                  <a:gd name="T31" fmla="*/ 49 h 1080"/>
                  <a:gd name="T32" fmla="*/ 450 w 458"/>
                  <a:gd name="T33" fmla="*/ 0 h 1080"/>
                  <a:gd name="T34" fmla="*/ 458 w 458"/>
                  <a:gd name="T35" fmla="*/ 0 h 1080"/>
                  <a:gd name="T36" fmla="*/ 458 w 458"/>
                  <a:gd name="T37" fmla="*/ 99 h 1080"/>
                  <a:gd name="T38" fmla="*/ 458 w 458"/>
                  <a:gd name="T39" fmla="*/ 544 h 1080"/>
                  <a:gd name="T40" fmla="*/ 390 w 458"/>
                  <a:gd name="T41" fmla="*/ 552 h 1080"/>
                  <a:gd name="T42" fmla="*/ 331 w 458"/>
                  <a:gd name="T43" fmla="*/ 552 h 1080"/>
                  <a:gd name="T44" fmla="*/ 331 w 458"/>
                  <a:gd name="T45" fmla="*/ 560 h 1080"/>
                  <a:gd name="T46" fmla="*/ 331 w 458"/>
                  <a:gd name="T47" fmla="*/ 651 h 1080"/>
                  <a:gd name="T48" fmla="*/ 322 w 458"/>
                  <a:gd name="T49" fmla="*/ 742 h 1080"/>
                  <a:gd name="T50" fmla="*/ 305 w 458"/>
                  <a:gd name="T51" fmla="*/ 791 h 1080"/>
                  <a:gd name="T52" fmla="*/ 288 w 458"/>
                  <a:gd name="T53" fmla="*/ 832 h 1080"/>
                  <a:gd name="T54" fmla="*/ 271 w 458"/>
                  <a:gd name="T55" fmla="*/ 874 h 1080"/>
                  <a:gd name="T56" fmla="*/ 254 w 458"/>
                  <a:gd name="T57" fmla="*/ 915 h 1080"/>
                  <a:gd name="T58" fmla="*/ 203 w 458"/>
                  <a:gd name="T59" fmla="*/ 973 h 1080"/>
                  <a:gd name="T60" fmla="*/ 144 w 458"/>
                  <a:gd name="T61" fmla="*/ 1022 h 1080"/>
                  <a:gd name="T62" fmla="*/ 110 w 458"/>
                  <a:gd name="T63" fmla="*/ 1039 h 1080"/>
                  <a:gd name="T64" fmla="*/ 76 w 458"/>
                  <a:gd name="T65" fmla="*/ 1055 h 1080"/>
                  <a:gd name="T66" fmla="*/ 42 w 458"/>
                  <a:gd name="T67" fmla="*/ 1072 h 1080"/>
                  <a:gd name="T68" fmla="*/ 8 w 458"/>
                  <a:gd name="T69" fmla="*/ 1080 h 1080"/>
                  <a:gd name="T70" fmla="*/ 0 w 458"/>
                  <a:gd name="T71" fmla="*/ 1072 h 10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8" h="1080">
                    <a:moveTo>
                      <a:pt x="0" y="1072"/>
                    </a:moveTo>
                    <a:lnTo>
                      <a:pt x="33" y="1055"/>
                    </a:lnTo>
                    <a:lnTo>
                      <a:pt x="76" y="1039"/>
                    </a:lnTo>
                    <a:lnTo>
                      <a:pt x="118" y="1014"/>
                    </a:lnTo>
                    <a:lnTo>
                      <a:pt x="152" y="989"/>
                    </a:lnTo>
                    <a:lnTo>
                      <a:pt x="186" y="964"/>
                    </a:lnTo>
                    <a:lnTo>
                      <a:pt x="220" y="931"/>
                    </a:lnTo>
                    <a:lnTo>
                      <a:pt x="246" y="890"/>
                    </a:lnTo>
                    <a:lnTo>
                      <a:pt x="263" y="857"/>
                    </a:lnTo>
                    <a:lnTo>
                      <a:pt x="280" y="816"/>
                    </a:lnTo>
                    <a:lnTo>
                      <a:pt x="297" y="750"/>
                    </a:lnTo>
                    <a:lnTo>
                      <a:pt x="305" y="676"/>
                    </a:lnTo>
                    <a:lnTo>
                      <a:pt x="305" y="536"/>
                    </a:lnTo>
                    <a:lnTo>
                      <a:pt x="441" y="536"/>
                    </a:lnTo>
                    <a:lnTo>
                      <a:pt x="450" y="519"/>
                    </a:lnTo>
                    <a:lnTo>
                      <a:pt x="450" y="49"/>
                    </a:lnTo>
                    <a:lnTo>
                      <a:pt x="450" y="0"/>
                    </a:lnTo>
                    <a:lnTo>
                      <a:pt x="458" y="0"/>
                    </a:lnTo>
                    <a:lnTo>
                      <a:pt x="458" y="99"/>
                    </a:lnTo>
                    <a:lnTo>
                      <a:pt x="458" y="544"/>
                    </a:lnTo>
                    <a:lnTo>
                      <a:pt x="390" y="552"/>
                    </a:lnTo>
                    <a:lnTo>
                      <a:pt x="331" y="552"/>
                    </a:lnTo>
                    <a:lnTo>
                      <a:pt x="331" y="560"/>
                    </a:lnTo>
                    <a:lnTo>
                      <a:pt x="331" y="651"/>
                    </a:lnTo>
                    <a:lnTo>
                      <a:pt x="322" y="742"/>
                    </a:lnTo>
                    <a:lnTo>
                      <a:pt x="305" y="791"/>
                    </a:lnTo>
                    <a:lnTo>
                      <a:pt x="288" y="832"/>
                    </a:lnTo>
                    <a:lnTo>
                      <a:pt x="271" y="874"/>
                    </a:lnTo>
                    <a:lnTo>
                      <a:pt x="254" y="915"/>
                    </a:lnTo>
                    <a:lnTo>
                      <a:pt x="203" y="973"/>
                    </a:lnTo>
                    <a:lnTo>
                      <a:pt x="144" y="1022"/>
                    </a:lnTo>
                    <a:lnTo>
                      <a:pt x="110" y="1039"/>
                    </a:lnTo>
                    <a:lnTo>
                      <a:pt x="76" y="1055"/>
                    </a:lnTo>
                    <a:lnTo>
                      <a:pt x="42" y="1072"/>
                    </a:lnTo>
                    <a:lnTo>
                      <a:pt x="8" y="108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Freeform 67"/>
              <p:cNvSpPr>
                <a:spLocks/>
              </p:cNvSpPr>
              <p:nvPr/>
            </p:nvSpPr>
            <p:spPr bwMode="auto">
              <a:xfrm>
                <a:off x="10331" y="13984"/>
                <a:ext cx="569" cy="1130"/>
              </a:xfrm>
              <a:custGeom>
                <a:avLst/>
                <a:gdLst>
                  <a:gd name="T0" fmla="*/ 0 w 569"/>
                  <a:gd name="T1" fmla="*/ 1097 h 1130"/>
                  <a:gd name="T2" fmla="*/ 0 w 569"/>
                  <a:gd name="T3" fmla="*/ 1088 h 1130"/>
                  <a:gd name="T4" fmla="*/ 51 w 569"/>
                  <a:gd name="T5" fmla="*/ 1088 h 1130"/>
                  <a:gd name="T6" fmla="*/ 102 w 569"/>
                  <a:gd name="T7" fmla="*/ 1072 h 1130"/>
                  <a:gd name="T8" fmla="*/ 153 w 569"/>
                  <a:gd name="T9" fmla="*/ 1055 h 1130"/>
                  <a:gd name="T10" fmla="*/ 204 w 569"/>
                  <a:gd name="T11" fmla="*/ 1039 h 1130"/>
                  <a:gd name="T12" fmla="*/ 246 w 569"/>
                  <a:gd name="T13" fmla="*/ 1006 h 1130"/>
                  <a:gd name="T14" fmla="*/ 289 w 569"/>
                  <a:gd name="T15" fmla="*/ 981 h 1130"/>
                  <a:gd name="T16" fmla="*/ 323 w 569"/>
                  <a:gd name="T17" fmla="*/ 940 h 1130"/>
                  <a:gd name="T18" fmla="*/ 348 w 569"/>
                  <a:gd name="T19" fmla="*/ 890 h 1130"/>
                  <a:gd name="T20" fmla="*/ 365 w 569"/>
                  <a:gd name="T21" fmla="*/ 849 h 1130"/>
                  <a:gd name="T22" fmla="*/ 382 w 569"/>
                  <a:gd name="T23" fmla="*/ 808 h 1130"/>
                  <a:gd name="T24" fmla="*/ 391 w 569"/>
                  <a:gd name="T25" fmla="*/ 717 h 1130"/>
                  <a:gd name="T26" fmla="*/ 391 w 569"/>
                  <a:gd name="T27" fmla="*/ 544 h 1130"/>
                  <a:gd name="T28" fmla="*/ 535 w 569"/>
                  <a:gd name="T29" fmla="*/ 536 h 1130"/>
                  <a:gd name="T30" fmla="*/ 535 w 569"/>
                  <a:gd name="T31" fmla="*/ 536 h 1130"/>
                  <a:gd name="T32" fmla="*/ 535 w 569"/>
                  <a:gd name="T33" fmla="*/ 264 h 1130"/>
                  <a:gd name="T34" fmla="*/ 544 w 569"/>
                  <a:gd name="T35" fmla="*/ 8 h 1130"/>
                  <a:gd name="T36" fmla="*/ 544 w 569"/>
                  <a:gd name="T37" fmla="*/ 0 h 1130"/>
                  <a:gd name="T38" fmla="*/ 552 w 569"/>
                  <a:gd name="T39" fmla="*/ 0 h 1130"/>
                  <a:gd name="T40" fmla="*/ 561 w 569"/>
                  <a:gd name="T41" fmla="*/ 0 h 1130"/>
                  <a:gd name="T42" fmla="*/ 569 w 569"/>
                  <a:gd name="T43" fmla="*/ 16 h 1130"/>
                  <a:gd name="T44" fmla="*/ 569 w 569"/>
                  <a:gd name="T45" fmla="*/ 25 h 1130"/>
                  <a:gd name="T46" fmla="*/ 569 w 569"/>
                  <a:gd name="T47" fmla="*/ 66 h 1130"/>
                  <a:gd name="T48" fmla="*/ 569 w 569"/>
                  <a:gd name="T49" fmla="*/ 569 h 1130"/>
                  <a:gd name="T50" fmla="*/ 569 w 569"/>
                  <a:gd name="T51" fmla="*/ 577 h 1130"/>
                  <a:gd name="T52" fmla="*/ 433 w 569"/>
                  <a:gd name="T53" fmla="*/ 577 h 1130"/>
                  <a:gd name="T54" fmla="*/ 433 w 569"/>
                  <a:gd name="T55" fmla="*/ 585 h 1130"/>
                  <a:gd name="T56" fmla="*/ 433 w 569"/>
                  <a:gd name="T57" fmla="*/ 651 h 1130"/>
                  <a:gd name="T58" fmla="*/ 433 w 569"/>
                  <a:gd name="T59" fmla="*/ 717 h 1130"/>
                  <a:gd name="T60" fmla="*/ 425 w 569"/>
                  <a:gd name="T61" fmla="*/ 783 h 1130"/>
                  <a:gd name="T62" fmla="*/ 408 w 569"/>
                  <a:gd name="T63" fmla="*/ 849 h 1130"/>
                  <a:gd name="T64" fmla="*/ 382 w 569"/>
                  <a:gd name="T65" fmla="*/ 907 h 1130"/>
                  <a:gd name="T66" fmla="*/ 357 w 569"/>
                  <a:gd name="T67" fmla="*/ 965 h 1130"/>
                  <a:gd name="T68" fmla="*/ 306 w 569"/>
                  <a:gd name="T69" fmla="*/ 1014 h 1130"/>
                  <a:gd name="T70" fmla="*/ 280 w 569"/>
                  <a:gd name="T71" fmla="*/ 1039 h 1130"/>
                  <a:gd name="T72" fmla="*/ 255 w 569"/>
                  <a:gd name="T73" fmla="*/ 1055 h 1130"/>
                  <a:gd name="T74" fmla="*/ 221 w 569"/>
                  <a:gd name="T75" fmla="*/ 1072 h 1130"/>
                  <a:gd name="T76" fmla="*/ 195 w 569"/>
                  <a:gd name="T77" fmla="*/ 1088 h 1130"/>
                  <a:gd name="T78" fmla="*/ 128 w 569"/>
                  <a:gd name="T79" fmla="*/ 1113 h 1130"/>
                  <a:gd name="T80" fmla="*/ 9 w 569"/>
                  <a:gd name="T81" fmla="*/ 1130 h 1130"/>
                  <a:gd name="T82" fmla="*/ 0 w 569"/>
                  <a:gd name="T83" fmla="*/ 1097 h 11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9" h="1130">
                    <a:moveTo>
                      <a:pt x="0" y="1097"/>
                    </a:moveTo>
                    <a:lnTo>
                      <a:pt x="0" y="1088"/>
                    </a:lnTo>
                    <a:lnTo>
                      <a:pt x="51" y="1088"/>
                    </a:lnTo>
                    <a:lnTo>
                      <a:pt x="102" y="1072"/>
                    </a:lnTo>
                    <a:lnTo>
                      <a:pt x="153" y="1055"/>
                    </a:lnTo>
                    <a:lnTo>
                      <a:pt x="204" y="1039"/>
                    </a:lnTo>
                    <a:lnTo>
                      <a:pt x="246" y="1006"/>
                    </a:lnTo>
                    <a:lnTo>
                      <a:pt x="289" y="981"/>
                    </a:lnTo>
                    <a:lnTo>
                      <a:pt x="323" y="940"/>
                    </a:lnTo>
                    <a:lnTo>
                      <a:pt x="348" y="890"/>
                    </a:lnTo>
                    <a:lnTo>
                      <a:pt x="365" y="849"/>
                    </a:lnTo>
                    <a:lnTo>
                      <a:pt x="382" y="808"/>
                    </a:lnTo>
                    <a:lnTo>
                      <a:pt x="391" y="717"/>
                    </a:lnTo>
                    <a:lnTo>
                      <a:pt x="391" y="544"/>
                    </a:lnTo>
                    <a:lnTo>
                      <a:pt x="535" y="536"/>
                    </a:lnTo>
                    <a:lnTo>
                      <a:pt x="535" y="264"/>
                    </a:lnTo>
                    <a:lnTo>
                      <a:pt x="544" y="8"/>
                    </a:lnTo>
                    <a:lnTo>
                      <a:pt x="544" y="0"/>
                    </a:lnTo>
                    <a:lnTo>
                      <a:pt x="552" y="0"/>
                    </a:lnTo>
                    <a:lnTo>
                      <a:pt x="561" y="0"/>
                    </a:lnTo>
                    <a:lnTo>
                      <a:pt x="569" y="16"/>
                    </a:lnTo>
                    <a:lnTo>
                      <a:pt x="569" y="25"/>
                    </a:lnTo>
                    <a:lnTo>
                      <a:pt x="569" y="66"/>
                    </a:lnTo>
                    <a:lnTo>
                      <a:pt x="569" y="569"/>
                    </a:lnTo>
                    <a:lnTo>
                      <a:pt x="569" y="577"/>
                    </a:lnTo>
                    <a:lnTo>
                      <a:pt x="433" y="577"/>
                    </a:lnTo>
                    <a:lnTo>
                      <a:pt x="433" y="585"/>
                    </a:lnTo>
                    <a:lnTo>
                      <a:pt x="433" y="651"/>
                    </a:lnTo>
                    <a:lnTo>
                      <a:pt x="433" y="717"/>
                    </a:lnTo>
                    <a:lnTo>
                      <a:pt x="425" y="783"/>
                    </a:lnTo>
                    <a:lnTo>
                      <a:pt x="408" y="849"/>
                    </a:lnTo>
                    <a:lnTo>
                      <a:pt x="382" y="907"/>
                    </a:lnTo>
                    <a:lnTo>
                      <a:pt x="357" y="965"/>
                    </a:lnTo>
                    <a:lnTo>
                      <a:pt x="306" y="1014"/>
                    </a:lnTo>
                    <a:lnTo>
                      <a:pt x="280" y="1039"/>
                    </a:lnTo>
                    <a:lnTo>
                      <a:pt x="255" y="1055"/>
                    </a:lnTo>
                    <a:lnTo>
                      <a:pt x="221" y="1072"/>
                    </a:lnTo>
                    <a:lnTo>
                      <a:pt x="195" y="1088"/>
                    </a:lnTo>
                    <a:lnTo>
                      <a:pt x="128" y="1113"/>
                    </a:lnTo>
                    <a:lnTo>
                      <a:pt x="9" y="1130"/>
                    </a:lnTo>
                    <a:lnTo>
                      <a:pt x="0" y="109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Freeform 68"/>
              <p:cNvSpPr>
                <a:spLocks/>
              </p:cNvSpPr>
              <p:nvPr/>
            </p:nvSpPr>
            <p:spPr bwMode="auto">
              <a:xfrm>
                <a:off x="10212" y="15064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0 w 34"/>
                  <a:gd name="T3" fmla="*/ 8 h 33"/>
                  <a:gd name="T4" fmla="*/ 0 w 34"/>
                  <a:gd name="T5" fmla="*/ 0 h 33"/>
                  <a:gd name="T6" fmla="*/ 9 w 34"/>
                  <a:gd name="T7" fmla="*/ 0 h 33"/>
                  <a:gd name="T8" fmla="*/ 17 w 34"/>
                  <a:gd name="T9" fmla="*/ 0 h 33"/>
                  <a:gd name="T10" fmla="*/ 34 w 34"/>
                  <a:gd name="T11" fmla="*/ 33 h 33"/>
                  <a:gd name="T12" fmla="*/ 17 w 34"/>
                  <a:gd name="T13" fmla="*/ 33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33"/>
                    </a:lnTo>
                    <a:lnTo>
                      <a:pt x="17" y="3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Freeform 69"/>
              <p:cNvSpPr>
                <a:spLocks/>
              </p:cNvSpPr>
              <p:nvPr/>
            </p:nvSpPr>
            <p:spPr bwMode="auto">
              <a:xfrm>
                <a:off x="10059" y="14907"/>
                <a:ext cx="170" cy="174"/>
              </a:xfrm>
              <a:custGeom>
                <a:avLst/>
                <a:gdLst>
                  <a:gd name="T0" fmla="*/ 0 w 170"/>
                  <a:gd name="T1" fmla="*/ 149 h 174"/>
                  <a:gd name="T2" fmla="*/ 26 w 170"/>
                  <a:gd name="T3" fmla="*/ 132 h 174"/>
                  <a:gd name="T4" fmla="*/ 43 w 170"/>
                  <a:gd name="T5" fmla="*/ 132 h 174"/>
                  <a:gd name="T6" fmla="*/ 60 w 170"/>
                  <a:gd name="T7" fmla="*/ 141 h 174"/>
                  <a:gd name="T8" fmla="*/ 77 w 170"/>
                  <a:gd name="T9" fmla="*/ 141 h 174"/>
                  <a:gd name="T10" fmla="*/ 85 w 170"/>
                  <a:gd name="T11" fmla="*/ 141 h 174"/>
                  <a:gd name="T12" fmla="*/ 94 w 170"/>
                  <a:gd name="T13" fmla="*/ 141 h 174"/>
                  <a:gd name="T14" fmla="*/ 102 w 170"/>
                  <a:gd name="T15" fmla="*/ 132 h 174"/>
                  <a:gd name="T16" fmla="*/ 102 w 170"/>
                  <a:gd name="T17" fmla="*/ 132 h 174"/>
                  <a:gd name="T18" fmla="*/ 60 w 170"/>
                  <a:gd name="T19" fmla="*/ 116 h 174"/>
                  <a:gd name="T20" fmla="*/ 51 w 170"/>
                  <a:gd name="T21" fmla="*/ 99 h 174"/>
                  <a:gd name="T22" fmla="*/ 43 w 170"/>
                  <a:gd name="T23" fmla="*/ 83 h 174"/>
                  <a:gd name="T24" fmla="*/ 26 w 170"/>
                  <a:gd name="T25" fmla="*/ 33 h 174"/>
                  <a:gd name="T26" fmla="*/ 51 w 170"/>
                  <a:gd name="T27" fmla="*/ 33 h 174"/>
                  <a:gd name="T28" fmla="*/ 68 w 170"/>
                  <a:gd name="T29" fmla="*/ 42 h 174"/>
                  <a:gd name="T30" fmla="*/ 85 w 170"/>
                  <a:gd name="T31" fmla="*/ 50 h 174"/>
                  <a:gd name="T32" fmla="*/ 102 w 170"/>
                  <a:gd name="T33" fmla="*/ 66 h 174"/>
                  <a:gd name="T34" fmla="*/ 111 w 170"/>
                  <a:gd name="T35" fmla="*/ 75 h 174"/>
                  <a:gd name="T36" fmla="*/ 119 w 170"/>
                  <a:gd name="T37" fmla="*/ 91 h 174"/>
                  <a:gd name="T38" fmla="*/ 119 w 170"/>
                  <a:gd name="T39" fmla="*/ 99 h 174"/>
                  <a:gd name="T40" fmla="*/ 128 w 170"/>
                  <a:gd name="T41" fmla="*/ 108 h 174"/>
                  <a:gd name="T42" fmla="*/ 136 w 170"/>
                  <a:gd name="T43" fmla="*/ 108 h 174"/>
                  <a:gd name="T44" fmla="*/ 128 w 170"/>
                  <a:gd name="T45" fmla="*/ 75 h 174"/>
                  <a:gd name="T46" fmla="*/ 128 w 170"/>
                  <a:gd name="T47" fmla="*/ 50 h 174"/>
                  <a:gd name="T48" fmla="*/ 136 w 170"/>
                  <a:gd name="T49" fmla="*/ 17 h 174"/>
                  <a:gd name="T50" fmla="*/ 153 w 170"/>
                  <a:gd name="T51" fmla="*/ 0 h 174"/>
                  <a:gd name="T52" fmla="*/ 162 w 170"/>
                  <a:gd name="T53" fmla="*/ 9 h 174"/>
                  <a:gd name="T54" fmla="*/ 170 w 170"/>
                  <a:gd name="T55" fmla="*/ 25 h 174"/>
                  <a:gd name="T56" fmla="*/ 170 w 170"/>
                  <a:gd name="T57" fmla="*/ 50 h 174"/>
                  <a:gd name="T58" fmla="*/ 162 w 170"/>
                  <a:gd name="T59" fmla="*/ 108 h 174"/>
                  <a:gd name="T60" fmla="*/ 162 w 170"/>
                  <a:gd name="T61" fmla="*/ 124 h 174"/>
                  <a:gd name="T62" fmla="*/ 153 w 170"/>
                  <a:gd name="T63" fmla="*/ 141 h 174"/>
                  <a:gd name="T64" fmla="*/ 145 w 170"/>
                  <a:gd name="T65" fmla="*/ 141 h 174"/>
                  <a:gd name="T66" fmla="*/ 136 w 170"/>
                  <a:gd name="T67" fmla="*/ 141 h 174"/>
                  <a:gd name="T68" fmla="*/ 128 w 170"/>
                  <a:gd name="T69" fmla="*/ 141 h 174"/>
                  <a:gd name="T70" fmla="*/ 128 w 170"/>
                  <a:gd name="T71" fmla="*/ 157 h 174"/>
                  <a:gd name="T72" fmla="*/ 128 w 170"/>
                  <a:gd name="T73" fmla="*/ 165 h 174"/>
                  <a:gd name="T74" fmla="*/ 77 w 170"/>
                  <a:gd name="T75" fmla="*/ 174 h 174"/>
                  <a:gd name="T76" fmla="*/ 60 w 170"/>
                  <a:gd name="T77" fmla="*/ 174 h 174"/>
                  <a:gd name="T78" fmla="*/ 34 w 170"/>
                  <a:gd name="T79" fmla="*/ 174 h 174"/>
                  <a:gd name="T80" fmla="*/ 0 w 170"/>
                  <a:gd name="T81" fmla="*/ 149 h 1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70" h="174">
                    <a:moveTo>
                      <a:pt x="0" y="149"/>
                    </a:moveTo>
                    <a:lnTo>
                      <a:pt x="26" y="132"/>
                    </a:lnTo>
                    <a:lnTo>
                      <a:pt x="43" y="132"/>
                    </a:lnTo>
                    <a:lnTo>
                      <a:pt x="60" y="141"/>
                    </a:lnTo>
                    <a:lnTo>
                      <a:pt x="77" y="141"/>
                    </a:lnTo>
                    <a:lnTo>
                      <a:pt x="85" y="141"/>
                    </a:lnTo>
                    <a:lnTo>
                      <a:pt x="94" y="141"/>
                    </a:lnTo>
                    <a:lnTo>
                      <a:pt x="102" y="132"/>
                    </a:lnTo>
                    <a:lnTo>
                      <a:pt x="60" y="116"/>
                    </a:lnTo>
                    <a:lnTo>
                      <a:pt x="51" y="99"/>
                    </a:lnTo>
                    <a:lnTo>
                      <a:pt x="43" y="83"/>
                    </a:lnTo>
                    <a:lnTo>
                      <a:pt x="26" y="33"/>
                    </a:lnTo>
                    <a:lnTo>
                      <a:pt x="51" y="33"/>
                    </a:lnTo>
                    <a:lnTo>
                      <a:pt x="68" y="42"/>
                    </a:lnTo>
                    <a:lnTo>
                      <a:pt x="85" y="50"/>
                    </a:lnTo>
                    <a:lnTo>
                      <a:pt x="102" y="66"/>
                    </a:lnTo>
                    <a:lnTo>
                      <a:pt x="111" y="75"/>
                    </a:lnTo>
                    <a:lnTo>
                      <a:pt x="119" y="91"/>
                    </a:lnTo>
                    <a:lnTo>
                      <a:pt x="119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28" y="75"/>
                    </a:lnTo>
                    <a:lnTo>
                      <a:pt x="128" y="50"/>
                    </a:lnTo>
                    <a:lnTo>
                      <a:pt x="136" y="17"/>
                    </a:lnTo>
                    <a:lnTo>
                      <a:pt x="153" y="0"/>
                    </a:lnTo>
                    <a:lnTo>
                      <a:pt x="162" y="9"/>
                    </a:lnTo>
                    <a:lnTo>
                      <a:pt x="170" y="25"/>
                    </a:lnTo>
                    <a:lnTo>
                      <a:pt x="170" y="50"/>
                    </a:lnTo>
                    <a:lnTo>
                      <a:pt x="162" y="108"/>
                    </a:lnTo>
                    <a:lnTo>
                      <a:pt x="162" y="124"/>
                    </a:lnTo>
                    <a:lnTo>
                      <a:pt x="153" y="141"/>
                    </a:lnTo>
                    <a:lnTo>
                      <a:pt x="145" y="141"/>
                    </a:lnTo>
                    <a:lnTo>
                      <a:pt x="136" y="141"/>
                    </a:lnTo>
                    <a:lnTo>
                      <a:pt x="128" y="141"/>
                    </a:lnTo>
                    <a:lnTo>
                      <a:pt x="128" y="157"/>
                    </a:lnTo>
                    <a:lnTo>
                      <a:pt x="128" y="165"/>
                    </a:lnTo>
                    <a:lnTo>
                      <a:pt x="77" y="174"/>
                    </a:lnTo>
                    <a:lnTo>
                      <a:pt x="60" y="174"/>
                    </a:lnTo>
                    <a:lnTo>
                      <a:pt x="34" y="174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Freeform 70"/>
              <p:cNvSpPr>
                <a:spLocks/>
              </p:cNvSpPr>
              <p:nvPr/>
            </p:nvSpPr>
            <p:spPr bwMode="auto">
              <a:xfrm>
                <a:off x="10764" y="14973"/>
                <a:ext cx="77" cy="75"/>
              </a:xfrm>
              <a:custGeom>
                <a:avLst/>
                <a:gdLst>
                  <a:gd name="T0" fmla="*/ 17 w 77"/>
                  <a:gd name="T1" fmla="*/ 50 h 75"/>
                  <a:gd name="T2" fmla="*/ 0 w 77"/>
                  <a:gd name="T3" fmla="*/ 25 h 75"/>
                  <a:gd name="T4" fmla="*/ 0 w 77"/>
                  <a:gd name="T5" fmla="*/ 9 h 75"/>
                  <a:gd name="T6" fmla="*/ 17 w 77"/>
                  <a:gd name="T7" fmla="*/ 0 h 75"/>
                  <a:gd name="T8" fmla="*/ 26 w 77"/>
                  <a:gd name="T9" fmla="*/ 9 h 75"/>
                  <a:gd name="T10" fmla="*/ 51 w 77"/>
                  <a:gd name="T11" fmla="*/ 25 h 75"/>
                  <a:gd name="T12" fmla="*/ 77 w 77"/>
                  <a:gd name="T13" fmla="*/ 75 h 75"/>
                  <a:gd name="T14" fmla="*/ 77 w 77"/>
                  <a:gd name="T15" fmla="*/ 75 h 75"/>
                  <a:gd name="T16" fmla="*/ 51 w 77"/>
                  <a:gd name="T17" fmla="*/ 58 h 75"/>
                  <a:gd name="T18" fmla="*/ 17 w 77"/>
                  <a:gd name="T19" fmla="*/ 5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75">
                    <a:moveTo>
                      <a:pt x="17" y="50"/>
                    </a:moveTo>
                    <a:lnTo>
                      <a:pt x="0" y="25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51" y="25"/>
                    </a:lnTo>
                    <a:lnTo>
                      <a:pt x="77" y="75"/>
                    </a:lnTo>
                    <a:lnTo>
                      <a:pt x="51" y="58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Freeform 71"/>
              <p:cNvSpPr>
                <a:spLocks/>
              </p:cNvSpPr>
              <p:nvPr/>
            </p:nvSpPr>
            <p:spPr bwMode="auto">
              <a:xfrm>
                <a:off x="10425" y="14949"/>
                <a:ext cx="34" cy="33"/>
              </a:xfrm>
              <a:custGeom>
                <a:avLst/>
                <a:gdLst>
                  <a:gd name="T0" fmla="*/ 0 w 34"/>
                  <a:gd name="T1" fmla="*/ 8 h 33"/>
                  <a:gd name="T2" fmla="*/ 8 w 34"/>
                  <a:gd name="T3" fmla="*/ 0 h 33"/>
                  <a:gd name="T4" fmla="*/ 17 w 34"/>
                  <a:gd name="T5" fmla="*/ 0 h 33"/>
                  <a:gd name="T6" fmla="*/ 34 w 34"/>
                  <a:gd name="T7" fmla="*/ 24 h 33"/>
                  <a:gd name="T8" fmla="*/ 25 w 34"/>
                  <a:gd name="T9" fmla="*/ 33 h 33"/>
                  <a:gd name="T10" fmla="*/ 8 w 34"/>
                  <a:gd name="T11" fmla="*/ 33 h 33"/>
                  <a:gd name="T12" fmla="*/ 0 w 34"/>
                  <a:gd name="T13" fmla="*/ 8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Freeform 72"/>
              <p:cNvSpPr>
                <a:spLocks/>
              </p:cNvSpPr>
              <p:nvPr/>
            </p:nvSpPr>
            <p:spPr bwMode="auto">
              <a:xfrm>
                <a:off x="10756" y="14462"/>
                <a:ext cx="34" cy="25"/>
              </a:xfrm>
              <a:custGeom>
                <a:avLst/>
                <a:gdLst>
                  <a:gd name="T0" fmla="*/ 0 w 34"/>
                  <a:gd name="T1" fmla="*/ 25 h 25"/>
                  <a:gd name="T2" fmla="*/ 8 w 34"/>
                  <a:gd name="T3" fmla="*/ 8 h 25"/>
                  <a:gd name="T4" fmla="*/ 17 w 34"/>
                  <a:gd name="T5" fmla="*/ 0 h 25"/>
                  <a:gd name="T6" fmla="*/ 25 w 34"/>
                  <a:gd name="T7" fmla="*/ 8 h 25"/>
                  <a:gd name="T8" fmla="*/ 34 w 34"/>
                  <a:gd name="T9" fmla="*/ 17 h 25"/>
                  <a:gd name="T10" fmla="*/ 25 w 34"/>
                  <a:gd name="T11" fmla="*/ 25 h 25"/>
                  <a:gd name="T12" fmla="*/ 17 w 34"/>
                  <a:gd name="T13" fmla="*/ 25 h 25"/>
                  <a:gd name="T14" fmla="*/ 8 w 34"/>
                  <a:gd name="T15" fmla="*/ 25 h 25"/>
                  <a:gd name="T16" fmla="*/ 0 w 3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25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34" y="17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8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Freeform 73"/>
              <p:cNvSpPr>
                <a:spLocks/>
              </p:cNvSpPr>
              <p:nvPr/>
            </p:nvSpPr>
            <p:spPr bwMode="auto">
              <a:xfrm>
                <a:off x="10722" y="14380"/>
                <a:ext cx="110" cy="57"/>
              </a:xfrm>
              <a:custGeom>
                <a:avLst/>
                <a:gdLst>
                  <a:gd name="T0" fmla="*/ 0 w 110"/>
                  <a:gd name="T1" fmla="*/ 0 h 57"/>
                  <a:gd name="T2" fmla="*/ 17 w 110"/>
                  <a:gd name="T3" fmla="*/ 8 h 57"/>
                  <a:gd name="T4" fmla="*/ 34 w 110"/>
                  <a:gd name="T5" fmla="*/ 16 h 57"/>
                  <a:gd name="T6" fmla="*/ 59 w 110"/>
                  <a:gd name="T7" fmla="*/ 33 h 57"/>
                  <a:gd name="T8" fmla="*/ 76 w 110"/>
                  <a:gd name="T9" fmla="*/ 16 h 57"/>
                  <a:gd name="T10" fmla="*/ 85 w 110"/>
                  <a:gd name="T11" fmla="*/ 8 h 57"/>
                  <a:gd name="T12" fmla="*/ 93 w 110"/>
                  <a:gd name="T13" fmla="*/ 0 h 57"/>
                  <a:gd name="T14" fmla="*/ 110 w 110"/>
                  <a:gd name="T15" fmla="*/ 0 h 57"/>
                  <a:gd name="T16" fmla="*/ 93 w 110"/>
                  <a:gd name="T17" fmla="*/ 16 h 57"/>
                  <a:gd name="T18" fmla="*/ 85 w 110"/>
                  <a:gd name="T19" fmla="*/ 41 h 57"/>
                  <a:gd name="T20" fmla="*/ 68 w 110"/>
                  <a:gd name="T21" fmla="*/ 57 h 57"/>
                  <a:gd name="T22" fmla="*/ 59 w 110"/>
                  <a:gd name="T23" fmla="*/ 57 h 57"/>
                  <a:gd name="T24" fmla="*/ 42 w 110"/>
                  <a:gd name="T25" fmla="*/ 57 h 57"/>
                  <a:gd name="T26" fmla="*/ 17 w 110"/>
                  <a:gd name="T27" fmla="*/ 33 h 57"/>
                  <a:gd name="T28" fmla="*/ 0 w 110"/>
                  <a:gd name="T29" fmla="*/ 0 h 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0" h="57">
                    <a:moveTo>
                      <a:pt x="0" y="0"/>
                    </a:moveTo>
                    <a:lnTo>
                      <a:pt x="17" y="8"/>
                    </a:lnTo>
                    <a:lnTo>
                      <a:pt x="34" y="16"/>
                    </a:lnTo>
                    <a:lnTo>
                      <a:pt x="59" y="33"/>
                    </a:lnTo>
                    <a:lnTo>
                      <a:pt x="76" y="16"/>
                    </a:lnTo>
                    <a:lnTo>
                      <a:pt x="85" y="8"/>
                    </a:lnTo>
                    <a:lnTo>
                      <a:pt x="93" y="0"/>
                    </a:lnTo>
                    <a:lnTo>
                      <a:pt x="110" y="0"/>
                    </a:lnTo>
                    <a:lnTo>
                      <a:pt x="93" y="16"/>
                    </a:lnTo>
                    <a:lnTo>
                      <a:pt x="85" y="41"/>
                    </a:lnTo>
                    <a:lnTo>
                      <a:pt x="68" y="57"/>
                    </a:lnTo>
                    <a:lnTo>
                      <a:pt x="59" y="57"/>
                    </a:lnTo>
                    <a:lnTo>
                      <a:pt x="42" y="57"/>
                    </a:lnTo>
                    <a:lnTo>
                      <a:pt x="17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Freeform 74"/>
              <p:cNvSpPr>
                <a:spLocks/>
              </p:cNvSpPr>
              <p:nvPr/>
            </p:nvSpPr>
            <p:spPr bwMode="auto">
              <a:xfrm>
                <a:off x="10756" y="14347"/>
                <a:ext cx="42" cy="41"/>
              </a:xfrm>
              <a:custGeom>
                <a:avLst/>
                <a:gdLst>
                  <a:gd name="T0" fmla="*/ 0 w 42"/>
                  <a:gd name="T1" fmla="*/ 24 h 41"/>
                  <a:gd name="T2" fmla="*/ 8 w 42"/>
                  <a:gd name="T3" fmla="*/ 8 h 41"/>
                  <a:gd name="T4" fmla="*/ 17 w 42"/>
                  <a:gd name="T5" fmla="*/ 0 h 41"/>
                  <a:gd name="T6" fmla="*/ 25 w 42"/>
                  <a:gd name="T7" fmla="*/ 8 h 41"/>
                  <a:gd name="T8" fmla="*/ 42 w 42"/>
                  <a:gd name="T9" fmla="*/ 16 h 41"/>
                  <a:gd name="T10" fmla="*/ 34 w 42"/>
                  <a:gd name="T11" fmla="*/ 24 h 41"/>
                  <a:gd name="T12" fmla="*/ 34 w 42"/>
                  <a:gd name="T13" fmla="*/ 33 h 41"/>
                  <a:gd name="T14" fmla="*/ 17 w 42"/>
                  <a:gd name="T15" fmla="*/ 41 h 41"/>
                  <a:gd name="T16" fmla="*/ 8 w 42"/>
                  <a:gd name="T17" fmla="*/ 33 h 41"/>
                  <a:gd name="T18" fmla="*/ 8 w 42"/>
                  <a:gd name="T19" fmla="*/ 33 h 41"/>
                  <a:gd name="T20" fmla="*/ 0 w 42"/>
                  <a:gd name="T21" fmla="*/ 2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" h="41">
                    <a:moveTo>
                      <a:pt x="0" y="24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34" y="24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8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Freeform 75"/>
              <p:cNvSpPr>
                <a:spLocks/>
              </p:cNvSpPr>
              <p:nvPr/>
            </p:nvSpPr>
            <p:spPr bwMode="auto">
              <a:xfrm>
                <a:off x="10730" y="14330"/>
                <a:ext cx="26" cy="33"/>
              </a:xfrm>
              <a:custGeom>
                <a:avLst/>
                <a:gdLst>
                  <a:gd name="T0" fmla="*/ 0 w 26"/>
                  <a:gd name="T1" fmla="*/ 25 h 33"/>
                  <a:gd name="T2" fmla="*/ 9 w 26"/>
                  <a:gd name="T3" fmla="*/ 8 h 33"/>
                  <a:gd name="T4" fmla="*/ 17 w 26"/>
                  <a:gd name="T5" fmla="*/ 0 h 33"/>
                  <a:gd name="T6" fmla="*/ 26 w 26"/>
                  <a:gd name="T7" fmla="*/ 0 h 33"/>
                  <a:gd name="T8" fmla="*/ 26 w 26"/>
                  <a:gd name="T9" fmla="*/ 8 h 33"/>
                  <a:gd name="T10" fmla="*/ 26 w 26"/>
                  <a:gd name="T11" fmla="*/ 17 h 33"/>
                  <a:gd name="T12" fmla="*/ 9 w 26"/>
                  <a:gd name="T13" fmla="*/ 33 h 33"/>
                  <a:gd name="T14" fmla="*/ 0 w 26"/>
                  <a:gd name="T15" fmla="*/ 25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0" y="25"/>
                    </a:moveTo>
                    <a:lnTo>
                      <a:pt x="9" y="8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6" y="8"/>
                    </a:lnTo>
                    <a:lnTo>
                      <a:pt x="26" y="17"/>
                    </a:lnTo>
                    <a:lnTo>
                      <a:pt x="9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Freeform 76"/>
              <p:cNvSpPr>
                <a:spLocks/>
              </p:cNvSpPr>
              <p:nvPr/>
            </p:nvSpPr>
            <p:spPr bwMode="auto">
              <a:xfrm>
                <a:off x="10790" y="14322"/>
                <a:ext cx="25" cy="33"/>
              </a:xfrm>
              <a:custGeom>
                <a:avLst/>
                <a:gdLst>
                  <a:gd name="T0" fmla="*/ 8 w 25"/>
                  <a:gd name="T1" fmla="*/ 0 h 33"/>
                  <a:gd name="T2" fmla="*/ 8 w 25"/>
                  <a:gd name="T3" fmla="*/ 0 h 33"/>
                  <a:gd name="T4" fmla="*/ 17 w 25"/>
                  <a:gd name="T5" fmla="*/ 16 h 33"/>
                  <a:gd name="T6" fmla="*/ 25 w 25"/>
                  <a:gd name="T7" fmla="*/ 33 h 33"/>
                  <a:gd name="T8" fmla="*/ 17 w 25"/>
                  <a:gd name="T9" fmla="*/ 33 h 33"/>
                  <a:gd name="T10" fmla="*/ 8 w 25"/>
                  <a:gd name="T11" fmla="*/ 16 h 33"/>
                  <a:gd name="T12" fmla="*/ 0 w 25"/>
                  <a:gd name="T13" fmla="*/ 8 h 33"/>
                  <a:gd name="T14" fmla="*/ 8 w 25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33">
                    <a:moveTo>
                      <a:pt x="8" y="0"/>
                    </a:moveTo>
                    <a:lnTo>
                      <a:pt x="8" y="0"/>
                    </a:lnTo>
                    <a:lnTo>
                      <a:pt x="17" y="16"/>
                    </a:lnTo>
                    <a:lnTo>
                      <a:pt x="25" y="33"/>
                    </a:lnTo>
                    <a:lnTo>
                      <a:pt x="17" y="33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Freeform 77"/>
              <p:cNvSpPr>
                <a:spLocks/>
              </p:cNvSpPr>
              <p:nvPr/>
            </p:nvSpPr>
            <p:spPr bwMode="auto">
              <a:xfrm>
                <a:off x="10764" y="14289"/>
                <a:ext cx="17" cy="25"/>
              </a:xfrm>
              <a:custGeom>
                <a:avLst/>
                <a:gdLst>
                  <a:gd name="T0" fmla="*/ 0 w 17"/>
                  <a:gd name="T1" fmla="*/ 16 h 25"/>
                  <a:gd name="T2" fmla="*/ 0 w 17"/>
                  <a:gd name="T3" fmla="*/ 8 h 25"/>
                  <a:gd name="T4" fmla="*/ 9 w 17"/>
                  <a:gd name="T5" fmla="*/ 0 h 25"/>
                  <a:gd name="T6" fmla="*/ 17 w 17"/>
                  <a:gd name="T7" fmla="*/ 8 h 25"/>
                  <a:gd name="T8" fmla="*/ 17 w 17"/>
                  <a:gd name="T9" fmla="*/ 16 h 25"/>
                  <a:gd name="T10" fmla="*/ 9 w 17"/>
                  <a:gd name="T11" fmla="*/ 25 h 25"/>
                  <a:gd name="T12" fmla="*/ 0 w 17"/>
                  <a:gd name="T13" fmla="*/ 25 h 25"/>
                  <a:gd name="T14" fmla="*/ 0 w 17"/>
                  <a:gd name="T15" fmla="*/ 16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25">
                    <a:moveTo>
                      <a:pt x="0" y="16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17" y="8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0" y="2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Freeform 78"/>
              <p:cNvSpPr>
                <a:spLocks/>
              </p:cNvSpPr>
              <p:nvPr/>
            </p:nvSpPr>
            <p:spPr bwMode="auto">
              <a:xfrm>
                <a:off x="10756" y="14248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8 w 25"/>
                  <a:gd name="T3" fmla="*/ 0 h 16"/>
                  <a:gd name="T4" fmla="*/ 17 w 25"/>
                  <a:gd name="T5" fmla="*/ 0 h 16"/>
                  <a:gd name="T6" fmla="*/ 25 w 25"/>
                  <a:gd name="T7" fmla="*/ 8 h 16"/>
                  <a:gd name="T8" fmla="*/ 17 w 25"/>
                  <a:gd name="T9" fmla="*/ 16 h 16"/>
                  <a:gd name="T10" fmla="*/ 8 w 25"/>
                  <a:gd name="T11" fmla="*/ 16 h 16"/>
                  <a:gd name="T12" fmla="*/ 0 w 25"/>
                  <a:gd name="T13" fmla="*/ 8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Freeform 79"/>
              <p:cNvSpPr>
                <a:spLocks/>
              </p:cNvSpPr>
              <p:nvPr/>
            </p:nvSpPr>
            <p:spPr bwMode="auto">
              <a:xfrm>
                <a:off x="10892" y="13926"/>
                <a:ext cx="119" cy="107"/>
              </a:xfrm>
              <a:custGeom>
                <a:avLst/>
                <a:gdLst>
                  <a:gd name="T0" fmla="*/ 0 w 119"/>
                  <a:gd name="T1" fmla="*/ 25 h 107"/>
                  <a:gd name="T2" fmla="*/ 0 w 119"/>
                  <a:gd name="T3" fmla="*/ 0 h 107"/>
                  <a:gd name="T4" fmla="*/ 0 w 119"/>
                  <a:gd name="T5" fmla="*/ 0 h 107"/>
                  <a:gd name="T6" fmla="*/ 8 w 119"/>
                  <a:gd name="T7" fmla="*/ 0 h 107"/>
                  <a:gd name="T8" fmla="*/ 8 w 119"/>
                  <a:gd name="T9" fmla="*/ 8 h 107"/>
                  <a:gd name="T10" fmla="*/ 25 w 119"/>
                  <a:gd name="T11" fmla="*/ 41 h 107"/>
                  <a:gd name="T12" fmla="*/ 34 w 119"/>
                  <a:gd name="T13" fmla="*/ 58 h 107"/>
                  <a:gd name="T14" fmla="*/ 51 w 119"/>
                  <a:gd name="T15" fmla="*/ 74 h 107"/>
                  <a:gd name="T16" fmla="*/ 59 w 119"/>
                  <a:gd name="T17" fmla="*/ 74 h 107"/>
                  <a:gd name="T18" fmla="*/ 76 w 119"/>
                  <a:gd name="T19" fmla="*/ 74 h 107"/>
                  <a:gd name="T20" fmla="*/ 110 w 119"/>
                  <a:gd name="T21" fmla="*/ 0 h 107"/>
                  <a:gd name="T22" fmla="*/ 119 w 119"/>
                  <a:gd name="T23" fmla="*/ 8 h 107"/>
                  <a:gd name="T24" fmla="*/ 110 w 119"/>
                  <a:gd name="T25" fmla="*/ 17 h 107"/>
                  <a:gd name="T26" fmla="*/ 110 w 119"/>
                  <a:gd name="T27" fmla="*/ 25 h 107"/>
                  <a:gd name="T28" fmla="*/ 93 w 119"/>
                  <a:gd name="T29" fmla="*/ 66 h 107"/>
                  <a:gd name="T30" fmla="*/ 68 w 119"/>
                  <a:gd name="T31" fmla="*/ 107 h 107"/>
                  <a:gd name="T32" fmla="*/ 42 w 119"/>
                  <a:gd name="T33" fmla="*/ 91 h 107"/>
                  <a:gd name="T34" fmla="*/ 25 w 119"/>
                  <a:gd name="T35" fmla="*/ 74 h 107"/>
                  <a:gd name="T36" fmla="*/ 0 w 119"/>
                  <a:gd name="T37" fmla="*/ 25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9" h="107">
                    <a:moveTo>
                      <a:pt x="0" y="25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25" y="41"/>
                    </a:lnTo>
                    <a:lnTo>
                      <a:pt x="34" y="58"/>
                    </a:lnTo>
                    <a:lnTo>
                      <a:pt x="51" y="74"/>
                    </a:lnTo>
                    <a:lnTo>
                      <a:pt x="59" y="74"/>
                    </a:lnTo>
                    <a:lnTo>
                      <a:pt x="76" y="74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10" y="17"/>
                    </a:lnTo>
                    <a:lnTo>
                      <a:pt x="110" y="25"/>
                    </a:lnTo>
                    <a:lnTo>
                      <a:pt x="93" y="66"/>
                    </a:lnTo>
                    <a:lnTo>
                      <a:pt x="68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Freeform 80"/>
              <p:cNvSpPr>
                <a:spLocks/>
              </p:cNvSpPr>
              <p:nvPr/>
            </p:nvSpPr>
            <p:spPr bwMode="auto">
              <a:xfrm>
                <a:off x="10917" y="13860"/>
                <a:ext cx="68" cy="116"/>
              </a:xfrm>
              <a:custGeom>
                <a:avLst/>
                <a:gdLst>
                  <a:gd name="T0" fmla="*/ 9 w 68"/>
                  <a:gd name="T1" fmla="*/ 83 h 116"/>
                  <a:gd name="T2" fmla="*/ 0 w 68"/>
                  <a:gd name="T3" fmla="*/ 58 h 116"/>
                  <a:gd name="T4" fmla="*/ 0 w 68"/>
                  <a:gd name="T5" fmla="*/ 41 h 116"/>
                  <a:gd name="T6" fmla="*/ 17 w 68"/>
                  <a:gd name="T7" fmla="*/ 33 h 116"/>
                  <a:gd name="T8" fmla="*/ 26 w 68"/>
                  <a:gd name="T9" fmla="*/ 33 h 116"/>
                  <a:gd name="T10" fmla="*/ 26 w 68"/>
                  <a:gd name="T11" fmla="*/ 25 h 116"/>
                  <a:gd name="T12" fmla="*/ 34 w 68"/>
                  <a:gd name="T13" fmla="*/ 9 h 116"/>
                  <a:gd name="T14" fmla="*/ 43 w 68"/>
                  <a:gd name="T15" fmla="*/ 0 h 116"/>
                  <a:gd name="T16" fmla="*/ 43 w 68"/>
                  <a:gd name="T17" fmla="*/ 0 h 116"/>
                  <a:gd name="T18" fmla="*/ 43 w 68"/>
                  <a:gd name="T19" fmla="*/ 17 h 116"/>
                  <a:gd name="T20" fmla="*/ 51 w 68"/>
                  <a:gd name="T21" fmla="*/ 25 h 116"/>
                  <a:gd name="T22" fmla="*/ 68 w 68"/>
                  <a:gd name="T23" fmla="*/ 50 h 116"/>
                  <a:gd name="T24" fmla="*/ 51 w 68"/>
                  <a:gd name="T25" fmla="*/ 83 h 116"/>
                  <a:gd name="T26" fmla="*/ 34 w 68"/>
                  <a:gd name="T27" fmla="*/ 116 h 116"/>
                  <a:gd name="T28" fmla="*/ 26 w 68"/>
                  <a:gd name="T29" fmla="*/ 116 h 116"/>
                  <a:gd name="T30" fmla="*/ 17 w 68"/>
                  <a:gd name="T31" fmla="*/ 99 h 116"/>
                  <a:gd name="T32" fmla="*/ 9 w 68"/>
                  <a:gd name="T33" fmla="*/ 83 h 1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16">
                    <a:moveTo>
                      <a:pt x="9" y="83"/>
                    </a:moveTo>
                    <a:lnTo>
                      <a:pt x="0" y="58"/>
                    </a:lnTo>
                    <a:lnTo>
                      <a:pt x="0" y="41"/>
                    </a:lnTo>
                    <a:lnTo>
                      <a:pt x="17" y="33"/>
                    </a:lnTo>
                    <a:lnTo>
                      <a:pt x="26" y="33"/>
                    </a:lnTo>
                    <a:lnTo>
                      <a:pt x="26" y="25"/>
                    </a:lnTo>
                    <a:lnTo>
                      <a:pt x="34" y="9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68" y="50"/>
                    </a:lnTo>
                    <a:lnTo>
                      <a:pt x="51" y="83"/>
                    </a:lnTo>
                    <a:lnTo>
                      <a:pt x="34" y="116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9" y="83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Freeform 81"/>
              <p:cNvSpPr>
                <a:spLocks/>
              </p:cNvSpPr>
              <p:nvPr/>
            </p:nvSpPr>
            <p:spPr bwMode="auto">
              <a:xfrm>
                <a:off x="11028" y="13934"/>
                <a:ext cx="34" cy="42"/>
              </a:xfrm>
              <a:custGeom>
                <a:avLst/>
                <a:gdLst>
                  <a:gd name="T0" fmla="*/ 0 w 34"/>
                  <a:gd name="T1" fmla="*/ 25 h 42"/>
                  <a:gd name="T2" fmla="*/ 0 w 34"/>
                  <a:gd name="T3" fmla="*/ 9 h 42"/>
                  <a:gd name="T4" fmla="*/ 8 w 34"/>
                  <a:gd name="T5" fmla="*/ 0 h 42"/>
                  <a:gd name="T6" fmla="*/ 25 w 34"/>
                  <a:gd name="T7" fmla="*/ 0 h 42"/>
                  <a:gd name="T8" fmla="*/ 34 w 34"/>
                  <a:gd name="T9" fmla="*/ 17 h 42"/>
                  <a:gd name="T10" fmla="*/ 34 w 34"/>
                  <a:gd name="T11" fmla="*/ 25 h 42"/>
                  <a:gd name="T12" fmla="*/ 34 w 34"/>
                  <a:gd name="T13" fmla="*/ 25 h 42"/>
                  <a:gd name="T14" fmla="*/ 17 w 34"/>
                  <a:gd name="T15" fmla="*/ 42 h 42"/>
                  <a:gd name="T16" fmla="*/ 8 w 34"/>
                  <a:gd name="T17" fmla="*/ 33 h 42"/>
                  <a:gd name="T18" fmla="*/ 0 w 34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42">
                    <a:moveTo>
                      <a:pt x="0" y="25"/>
                    </a:moveTo>
                    <a:lnTo>
                      <a:pt x="0" y="9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42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Freeform 82"/>
              <p:cNvSpPr>
                <a:spLocks/>
              </p:cNvSpPr>
              <p:nvPr/>
            </p:nvSpPr>
            <p:spPr bwMode="auto">
              <a:xfrm>
                <a:off x="10841" y="13934"/>
                <a:ext cx="25" cy="33"/>
              </a:xfrm>
              <a:custGeom>
                <a:avLst/>
                <a:gdLst>
                  <a:gd name="T0" fmla="*/ 0 w 25"/>
                  <a:gd name="T1" fmla="*/ 25 h 33"/>
                  <a:gd name="T2" fmla="*/ 8 w 25"/>
                  <a:gd name="T3" fmla="*/ 17 h 33"/>
                  <a:gd name="T4" fmla="*/ 17 w 25"/>
                  <a:gd name="T5" fmla="*/ 0 h 33"/>
                  <a:gd name="T6" fmla="*/ 25 w 25"/>
                  <a:gd name="T7" fmla="*/ 9 h 33"/>
                  <a:gd name="T8" fmla="*/ 25 w 25"/>
                  <a:gd name="T9" fmla="*/ 17 h 33"/>
                  <a:gd name="T10" fmla="*/ 25 w 25"/>
                  <a:gd name="T11" fmla="*/ 25 h 33"/>
                  <a:gd name="T12" fmla="*/ 25 w 25"/>
                  <a:gd name="T13" fmla="*/ 33 h 33"/>
                  <a:gd name="T14" fmla="*/ 8 w 25"/>
                  <a:gd name="T15" fmla="*/ 33 h 33"/>
                  <a:gd name="T16" fmla="*/ 0 w 25"/>
                  <a:gd name="T17" fmla="*/ 25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3">
                    <a:moveTo>
                      <a:pt x="0" y="25"/>
                    </a:moveTo>
                    <a:lnTo>
                      <a:pt x="8" y="17"/>
                    </a:lnTo>
                    <a:lnTo>
                      <a:pt x="17" y="0"/>
                    </a:lnTo>
                    <a:lnTo>
                      <a:pt x="25" y="9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Freeform 83"/>
              <p:cNvSpPr>
                <a:spLocks/>
              </p:cNvSpPr>
              <p:nvPr/>
            </p:nvSpPr>
            <p:spPr bwMode="auto">
              <a:xfrm>
                <a:off x="10968" y="13662"/>
                <a:ext cx="111" cy="256"/>
              </a:xfrm>
              <a:custGeom>
                <a:avLst/>
                <a:gdLst>
                  <a:gd name="T0" fmla="*/ 77 w 111"/>
                  <a:gd name="T1" fmla="*/ 223 h 256"/>
                  <a:gd name="T2" fmla="*/ 68 w 111"/>
                  <a:gd name="T3" fmla="*/ 223 h 256"/>
                  <a:gd name="T4" fmla="*/ 60 w 111"/>
                  <a:gd name="T5" fmla="*/ 248 h 256"/>
                  <a:gd name="T6" fmla="*/ 43 w 111"/>
                  <a:gd name="T7" fmla="*/ 248 h 256"/>
                  <a:gd name="T8" fmla="*/ 60 w 111"/>
                  <a:gd name="T9" fmla="*/ 207 h 256"/>
                  <a:gd name="T10" fmla="*/ 60 w 111"/>
                  <a:gd name="T11" fmla="*/ 182 h 256"/>
                  <a:gd name="T12" fmla="*/ 43 w 111"/>
                  <a:gd name="T13" fmla="*/ 174 h 256"/>
                  <a:gd name="T14" fmla="*/ 43 w 111"/>
                  <a:gd name="T15" fmla="*/ 198 h 256"/>
                  <a:gd name="T16" fmla="*/ 26 w 111"/>
                  <a:gd name="T17" fmla="*/ 223 h 256"/>
                  <a:gd name="T18" fmla="*/ 17 w 111"/>
                  <a:gd name="T19" fmla="*/ 207 h 256"/>
                  <a:gd name="T20" fmla="*/ 60 w 111"/>
                  <a:gd name="T21" fmla="*/ 141 h 256"/>
                  <a:gd name="T22" fmla="*/ 60 w 111"/>
                  <a:gd name="T23" fmla="*/ 108 h 256"/>
                  <a:gd name="T24" fmla="*/ 43 w 111"/>
                  <a:gd name="T25" fmla="*/ 141 h 256"/>
                  <a:gd name="T26" fmla="*/ 17 w 111"/>
                  <a:gd name="T27" fmla="*/ 174 h 256"/>
                  <a:gd name="T28" fmla="*/ 0 w 111"/>
                  <a:gd name="T29" fmla="*/ 174 h 256"/>
                  <a:gd name="T30" fmla="*/ 60 w 111"/>
                  <a:gd name="T31" fmla="*/ 75 h 256"/>
                  <a:gd name="T32" fmla="*/ 60 w 111"/>
                  <a:gd name="T33" fmla="*/ 33 h 256"/>
                  <a:gd name="T34" fmla="*/ 26 w 111"/>
                  <a:gd name="T35" fmla="*/ 91 h 256"/>
                  <a:gd name="T36" fmla="*/ 0 w 111"/>
                  <a:gd name="T37" fmla="*/ 132 h 256"/>
                  <a:gd name="T38" fmla="*/ 17 w 111"/>
                  <a:gd name="T39" fmla="*/ 99 h 256"/>
                  <a:gd name="T40" fmla="*/ 26 w 111"/>
                  <a:gd name="T41" fmla="*/ 75 h 256"/>
                  <a:gd name="T42" fmla="*/ 17 w 111"/>
                  <a:gd name="T43" fmla="*/ 50 h 256"/>
                  <a:gd name="T44" fmla="*/ 9 w 111"/>
                  <a:gd name="T45" fmla="*/ 33 h 256"/>
                  <a:gd name="T46" fmla="*/ 17 w 111"/>
                  <a:gd name="T47" fmla="*/ 17 h 256"/>
                  <a:gd name="T48" fmla="*/ 34 w 111"/>
                  <a:gd name="T49" fmla="*/ 0 h 256"/>
                  <a:gd name="T50" fmla="*/ 68 w 111"/>
                  <a:gd name="T51" fmla="*/ 9 h 256"/>
                  <a:gd name="T52" fmla="*/ 77 w 111"/>
                  <a:gd name="T53" fmla="*/ 25 h 256"/>
                  <a:gd name="T54" fmla="*/ 85 w 111"/>
                  <a:gd name="T55" fmla="*/ 75 h 256"/>
                  <a:gd name="T56" fmla="*/ 68 w 111"/>
                  <a:gd name="T57" fmla="*/ 174 h 256"/>
                  <a:gd name="T58" fmla="*/ 85 w 111"/>
                  <a:gd name="T59" fmla="*/ 223 h 256"/>
                  <a:gd name="T60" fmla="*/ 111 w 111"/>
                  <a:gd name="T61" fmla="*/ 256 h 256"/>
                  <a:gd name="T62" fmla="*/ 94 w 111"/>
                  <a:gd name="T63" fmla="*/ 256 h 256"/>
                  <a:gd name="T64" fmla="*/ 85 w 111"/>
                  <a:gd name="T65" fmla="*/ 239 h 2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1" h="256">
                    <a:moveTo>
                      <a:pt x="85" y="239"/>
                    </a:moveTo>
                    <a:lnTo>
                      <a:pt x="77" y="223"/>
                    </a:lnTo>
                    <a:lnTo>
                      <a:pt x="68" y="223"/>
                    </a:lnTo>
                    <a:lnTo>
                      <a:pt x="60" y="231"/>
                    </a:lnTo>
                    <a:lnTo>
                      <a:pt x="60" y="248"/>
                    </a:lnTo>
                    <a:lnTo>
                      <a:pt x="43" y="248"/>
                    </a:lnTo>
                    <a:lnTo>
                      <a:pt x="51" y="231"/>
                    </a:lnTo>
                    <a:lnTo>
                      <a:pt x="60" y="207"/>
                    </a:lnTo>
                    <a:lnTo>
                      <a:pt x="60" y="190"/>
                    </a:lnTo>
                    <a:lnTo>
                      <a:pt x="60" y="182"/>
                    </a:lnTo>
                    <a:lnTo>
                      <a:pt x="51" y="165"/>
                    </a:lnTo>
                    <a:lnTo>
                      <a:pt x="43" y="174"/>
                    </a:lnTo>
                    <a:lnTo>
                      <a:pt x="43" y="182"/>
                    </a:lnTo>
                    <a:lnTo>
                      <a:pt x="43" y="198"/>
                    </a:lnTo>
                    <a:lnTo>
                      <a:pt x="34" y="215"/>
                    </a:lnTo>
                    <a:lnTo>
                      <a:pt x="26" y="223"/>
                    </a:lnTo>
                    <a:lnTo>
                      <a:pt x="17" y="223"/>
                    </a:lnTo>
                    <a:lnTo>
                      <a:pt x="17" y="207"/>
                    </a:lnTo>
                    <a:lnTo>
                      <a:pt x="43" y="165"/>
                    </a:lnTo>
                    <a:lnTo>
                      <a:pt x="60" y="141"/>
                    </a:lnTo>
                    <a:lnTo>
                      <a:pt x="60" y="108"/>
                    </a:lnTo>
                    <a:lnTo>
                      <a:pt x="51" y="108"/>
                    </a:lnTo>
                    <a:lnTo>
                      <a:pt x="43" y="141"/>
                    </a:lnTo>
                    <a:lnTo>
                      <a:pt x="26" y="165"/>
                    </a:lnTo>
                    <a:lnTo>
                      <a:pt x="17" y="174"/>
                    </a:lnTo>
                    <a:lnTo>
                      <a:pt x="0" y="182"/>
                    </a:lnTo>
                    <a:lnTo>
                      <a:pt x="0" y="174"/>
                    </a:lnTo>
                    <a:lnTo>
                      <a:pt x="43" y="108"/>
                    </a:lnTo>
                    <a:lnTo>
                      <a:pt x="60" y="75"/>
                    </a:lnTo>
                    <a:lnTo>
                      <a:pt x="60" y="42"/>
                    </a:lnTo>
                    <a:lnTo>
                      <a:pt x="60" y="33"/>
                    </a:lnTo>
                    <a:lnTo>
                      <a:pt x="51" y="42"/>
                    </a:lnTo>
                    <a:lnTo>
                      <a:pt x="26" y="91"/>
                    </a:lnTo>
                    <a:lnTo>
                      <a:pt x="17" y="116"/>
                    </a:lnTo>
                    <a:lnTo>
                      <a:pt x="0" y="132"/>
                    </a:lnTo>
                    <a:lnTo>
                      <a:pt x="0" y="108"/>
                    </a:lnTo>
                    <a:lnTo>
                      <a:pt x="17" y="99"/>
                    </a:lnTo>
                    <a:lnTo>
                      <a:pt x="26" y="83"/>
                    </a:lnTo>
                    <a:lnTo>
                      <a:pt x="26" y="75"/>
                    </a:lnTo>
                    <a:lnTo>
                      <a:pt x="26" y="66"/>
                    </a:lnTo>
                    <a:lnTo>
                      <a:pt x="17" y="50"/>
                    </a:lnTo>
                    <a:lnTo>
                      <a:pt x="9" y="42"/>
                    </a:lnTo>
                    <a:lnTo>
                      <a:pt x="9" y="33"/>
                    </a:lnTo>
                    <a:lnTo>
                      <a:pt x="9" y="25"/>
                    </a:lnTo>
                    <a:lnTo>
                      <a:pt x="17" y="17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68" y="9"/>
                    </a:lnTo>
                    <a:lnTo>
                      <a:pt x="77" y="17"/>
                    </a:lnTo>
                    <a:lnTo>
                      <a:pt x="77" y="25"/>
                    </a:lnTo>
                    <a:lnTo>
                      <a:pt x="85" y="50"/>
                    </a:lnTo>
                    <a:lnTo>
                      <a:pt x="85" y="75"/>
                    </a:lnTo>
                    <a:lnTo>
                      <a:pt x="68" y="124"/>
                    </a:lnTo>
                    <a:lnTo>
                      <a:pt x="68" y="174"/>
                    </a:lnTo>
                    <a:lnTo>
                      <a:pt x="68" y="198"/>
                    </a:lnTo>
                    <a:lnTo>
                      <a:pt x="85" y="223"/>
                    </a:lnTo>
                    <a:lnTo>
                      <a:pt x="94" y="239"/>
                    </a:lnTo>
                    <a:lnTo>
                      <a:pt x="111" y="256"/>
                    </a:lnTo>
                    <a:lnTo>
                      <a:pt x="102" y="256"/>
                    </a:lnTo>
                    <a:lnTo>
                      <a:pt x="94" y="256"/>
                    </a:lnTo>
                    <a:lnTo>
                      <a:pt x="85" y="248"/>
                    </a:lnTo>
                    <a:lnTo>
                      <a:pt x="85" y="23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Freeform 84"/>
              <p:cNvSpPr>
                <a:spLocks/>
              </p:cNvSpPr>
              <p:nvPr/>
            </p:nvSpPr>
            <p:spPr bwMode="auto">
              <a:xfrm>
                <a:off x="10849" y="13654"/>
                <a:ext cx="111" cy="264"/>
              </a:xfrm>
              <a:custGeom>
                <a:avLst/>
                <a:gdLst>
                  <a:gd name="T0" fmla="*/ 0 w 111"/>
                  <a:gd name="T1" fmla="*/ 264 h 264"/>
                  <a:gd name="T2" fmla="*/ 17 w 111"/>
                  <a:gd name="T3" fmla="*/ 239 h 264"/>
                  <a:gd name="T4" fmla="*/ 26 w 111"/>
                  <a:gd name="T5" fmla="*/ 223 h 264"/>
                  <a:gd name="T6" fmla="*/ 34 w 111"/>
                  <a:gd name="T7" fmla="*/ 198 h 264"/>
                  <a:gd name="T8" fmla="*/ 34 w 111"/>
                  <a:gd name="T9" fmla="*/ 173 h 264"/>
                  <a:gd name="T10" fmla="*/ 17 w 111"/>
                  <a:gd name="T11" fmla="*/ 74 h 264"/>
                  <a:gd name="T12" fmla="*/ 17 w 111"/>
                  <a:gd name="T13" fmla="*/ 50 h 264"/>
                  <a:gd name="T14" fmla="*/ 26 w 111"/>
                  <a:gd name="T15" fmla="*/ 33 h 264"/>
                  <a:gd name="T16" fmla="*/ 34 w 111"/>
                  <a:gd name="T17" fmla="*/ 17 h 264"/>
                  <a:gd name="T18" fmla="*/ 43 w 111"/>
                  <a:gd name="T19" fmla="*/ 8 h 264"/>
                  <a:gd name="T20" fmla="*/ 68 w 111"/>
                  <a:gd name="T21" fmla="*/ 0 h 264"/>
                  <a:gd name="T22" fmla="*/ 111 w 111"/>
                  <a:gd name="T23" fmla="*/ 41 h 264"/>
                  <a:gd name="T24" fmla="*/ 111 w 111"/>
                  <a:gd name="T25" fmla="*/ 41 h 264"/>
                  <a:gd name="T26" fmla="*/ 102 w 111"/>
                  <a:gd name="T27" fmla="*/ 41 h 264"/>
                  <a:gd name="T28" fmla="*/ 85 w 111"/>
                  <a:gd name="T29" fmla="*/ 50 h 264"/>
                  <a:gd name="T30" fmla="*/ 77 w 111"/>
                  <a:gd name="T31" fmla="*/ 66 h 264"/>
                  <a:gd name="T32" fmla="*/ 77 w 111"/>
                  <a:gd name="T33" fmla="*/ 74 h 264"/>
                  <a:gd name="T34" fmla="*/ 77 w 111"/>
                  <a:gd name="T35" fmla="*/ 91 h 264"/>
                  <a:gd name="T36" fmla="*/ 85 w 111"/>
                  <a:gd name="T37" fmla="*/ 99 h 264"/>
                  <a:gd name="T38" fmla="*/ 94 w 111"/>
                  <a:gd name="T39" fmla="*/ 107 h 264"/>
                  <a:gd name="T40" fmla="*/ 94 w 111"/>
                  <a:gd name="T41" fmla="*/ 149 h 264"/>
                  <a:gd name="T42" fmla="*/ 85 w 111"/>
                  <a:gd name="T43" fmla="*/ 132 h 264"/>
                  <a:gd name="T44" fmla="*/ 77 w 111"/>
                  <a:gd name="T45" fmla="*/ 124 h 264"/>
                  <a:gd name="T46" fmla="*/ 68 w 111"/>
                  <a:gd name="T47" fmla="*/ 99 h 264"/>
                  <a:gd name="T48" fmla="*/ 51 w 111"/>
                  <a:gd name="T49" fmla="*/ 41 h 264"/>
                  <a:gd name="T50" fmla="*/ 43 w 111"/>
                  <a:gd name="T51" fmla="*/ 41 h 264"/>
                  <a:gd name="T52" fmla="*/ 43 w 111"/>
                  <a:gd name="T53" fmla="*/ 50 h 264"/>
                  <a:gd name="T54" fmla="*/ 34 w 111"/>
                  <a:gd name="T55" fmla="*/ 66 h 264"/>
                  <a:gd name="T56" fmla="*/ 43 w 111"/>
                  <a:gd name="T57" fmla="*/ 91 h 264"/>
                  <a:gd name="T58" fmla="*/ 60 w 111"/>
                  <a:gd name="T59" fmla="*/ 132 h 264"/>
                  <a:gd name="T60" fmla="*/ 77 w 111"/>
                  <a:gd name="T61" fmla="*/ 157 h 264"/>
                  <a:gd name="T62" fmla="*/ 94 w 111"/>
                  <a:gd name="T63" fmla="*/ 182 h 264"/>
                  <a:gd name="T64" fmla="*/ 94 w 111"/>
                  <a:gd name="T65" fmla="*/ 190 h 264"/>
                  <a:gd name="T66" fmla="*/ 94 w 111"/>
                  <a:gd name="T67" fmla="*/ 190 h 264"/>
                  <a:gd name="T68" fmla="*/ 77 w 111"/>
                  <a:gd name="T69" fmla="*/ 190 h 264"/>
                  <a:gd name="T70" fmla="*/ 68 w 111"/>
                  <a:gd name="T71" fmla="*/ 173 h 264"/>
                  <a:gd name="T72" fmla="*/ 51 w 111"/>
                  <a:gd name="T73" fmla="*/ 149 h 264"/>
                  <a:gd name="T74" fmla="*/ 43 w 111"/>
                  <a:gd name="T75" fmla="*/ 149 h 264"/>
                  <a:gd name="T76" fmla="*/ 43 w 111"/>
                  <a:gd name="T77" fmla="*/ 165 h 264"/>
                  <a:gd name="T78" fmla="*/ 51 w 111"/>
                  <a:gd name="T79" fmla="*/ 190 h 264"/>
                  <a:gd name="T80" fmla="*/ 77 w 111"/>
                  <a:gd name="T81" fmla="*/ 215 h 264"/>
                  <a:gd name="T82" fmla="*/ 77 w 111"/>
                  <a:gd name="T83" fmla="*/ 231 h 264"/>
                  <a:gd name="T84" fmla="*/ 68 w 111"/>
                  <a:gd name="T85" fmla="*/ 231 h 264"/>
                  <a:gd name="T86" fmla="*/ 60 w 111"/>
                  <a:gd name="T87" fmla="*/ 223 h 264"/>
                  <a:gd name="T88" fmla="*/ 51 w 111"/>
                  <a:gd name="T89" fmla="*/ 215 h 264"/>
                  <a:gd name="T90" fmla="*/ 51 w 111"/>
                  <a:gd name="T91" fmla="*/ 206 h 264"/>
                  <a:gd name="T92" fmla="*/ 43 w 111"/>
                  <a:gd name="T93" fmla="*/ 198 h 264"/>
                  <a:gd name="T94" fmla="*/ 43 w 111"/>
                  <a:gd name="T95" fmla="*/ 215 h 264"/>
                  <a:gd name="T96" fmla="*/ 43 w 111"/>
                  <a:gd name="T97" fmla="*/ 231 h 264"/>
                  <a:gd name="T98" fmla="*/ 51 w 111"/>
                  <a:gd name="T99" fmla="*/ 239 h 264"/>
                  <a:gd name="T100" fmla="*/ 43 w 111"/>
                  <a:gd name="T101" fmla="*/ 247 h 264"/>
                  <a:gd name="T102" fmla="*/ 43 w 111"/>
                  <a:gd name="T103" fmla="*/ 256 h 264"/>
                  <a:gd name="T104" fmla="*/ 26 w 111"/>
                  <a:gd name="T105" fmla="*/ 247 h 264"/>
                  <a:gd name="T106" fmla="*/ 17 w 111"/>
                  <a:gd name="T107" fmla="*/ 256 h 264"/>
                  <a:gd name="T108" fmla="*/ 9 w 111"/>
                  <a:gd name="T109" fmla="*/ 264 h 264"/>
                  <a:gd name="T110" fmla="*/ 0 w 111"/>
                  <a:gd name="T111" fmla="*/ 264 h 2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1" h="264">
                    <a:moveTo>
                      <a:pt x="0" y="264"/>
                    </a:moveTo>
                    <a:lnTo>
                      <a:pt x="17" y="239"/>
                    </a:lnTo>
                    <a:lnTo>
                      <a:pt x="26" y="223"/>
                    </a:lnTo>
                    <a:lnTo>
                      <a:pt x="34" y="198"/>
                    </a:lnTo>
                    <a:lnTo>
                      <a:pt x="34" y="173"/>
                    </a:lnTo>
                    <a:lnTo>
                      <a:pt x="17" y="74"/>
                    </a:lnTo>
                    <a:lnTo>
                      <a:pt x="17" y="50"/>
                    </a:lnTo>
                    <a:lnTo>
                      <a:pt x="26" y="33"/>
                    </a:lnTo>
                    <a:lnTo>
                      <a:pt x="34" y="17"/>
                    </a:lnTo>
                    <a:lnTo>
                      <a:pt x="43" y="8"/>
                    </a:lnTo>
                    <a:lnTo>
                      <a:pt x="68" y="0"/>
                    </a:lnTo>
                    <a:lnTo>
                      <a:pt x="111" y="41"/>
                    </a:lnTo>
                    <a:lnTo>
                      <a:pt x="102" y="41"/>
                    </a:lnTo>
                    <a:lnTo>
                      <a:pt x="85" y="50"/>
                    </a:lnTo>
                    <a:lnTo>
                      <a:pt x="77" y="66"/>
                    </a:lnTo>
                    <a:lnTo>
                      <a:pt x="77" y="74"/>
                    </a:lnTo>
                    <a:lnTo>
                      <a:pt x="77" y="91"/>
                    </a:lnTo>
                    <a:lnTo>
                      <a:pt x="85" y="99"/>
                    </a:lnTo>
                    <a:lnTo>
                      <a:pt x="94" y="107"/>
                    </a:lnTo>
                    <a:lnTo>
                      <a:pt x="94" y="149"/>
                    </a:lnTo>
                    <a:lnTo>
                      <a:pt x="85" y="132"/>
                    </a:lnTo>
                    <a:lnTo>
                      <a:pt x="77" y="124"/>
                    </a:lnTo>
                    <a:lnTo>
                      <a:pt x="68" y="99"/>
                    </a:lnTo>
                    <a:lnTo>
                      <a:pt x="51" y="41"/>
                    </a:lnTo>
                    <a:lnTo>
                      <a:pt x="43" y="41"/>
                    </a:lnTo>
                    <a:lnTo>
                      <a:pt x="43" y="50"/>
                    </a:lnTo>
                    <a:lnTo>
                      <a:pt x="34" y="66"/>
                    </a:lnTo>
                    <a:lnTo>
                      <a:pt x="43" y="91"/>
                    </a:lnTo>
                    <a:lnTo>
                      <a:pt x="60" y="132"/>
                    </a:lnTo>
                    <a:lnTo>
                      <a:pt x="77" y="157"/>
                    </a:lnTo>
                    <a:lnTo>
                      <a:pt x="94" y="182"/>
                    </a:lnTo>
                    <a:lnTo>
                      <a:pt x="94" y="190"/>
                    </a:lnTo>
                    <a:lnTo>
                      <a:pt x="77" y="190"/>
                    </a:lnTo>
                    <a:lnTo>
                      <a:pt x="68" y="173"/>
                    </a:lnTo>
                    <a:lnTo>
                      <a:pt x="51" y="149"/>
                    </a:lnTo>
                    <a:lnTo>
                      <a:pt x="43" y="149"/>
                    </a:lnTo>
                    <a:lnTo>
                      <a:pt x="43" y="165"/>
                    </a:lnTo>
                    <a:lnTo>
                      <a:pt x="51" y="190"/>
                    </a:lnTo>
                    <a:lnTo>
                      <a:pt x="77" y="215"/>
                    </a:lnTo>
                    <a:lnTo>
                      <a:pt x="77" y="231"/>
                    </a:lnTo>
                    <a:lnTo>
                      <a:pt x="68" y="231"/>
                    </a:lnTo>
                    <a:lnTo>
                      <a:pt x="60" y="223"/>
                    </a:lnTo>
                    <a:lnTo>
                      <a:pt x="51" y="215"/>
                    </a:lnTo>
                    <a:lnTo>
                      <a:pt x="51" y="206"/>
                    </a:lnTo>
                    <a:lnTo>
                      <a:pt x="43" y="198"/>
                    </a:lnTo>
                    <a:lnTo>
                      <a:pt x="43" y="215"/>
                    </a:lnTo>
                    <a:lnTo>
                      <a:pt x="43" y="231"/>
                    </a:lnTo>
                    <a:lnTo>
                      <a:pt x="51" y="239"/>
                    </a:lnTo>
                    <a:lnTo>
                      <a:pt x="43" y="247"/>
                    </a:lnTo>
                    <a:lnTo>
                      <a:pt x="43" y="256"/>
                    </a:lnTo>
                    <a:lnTo>
                      <a:pt x="26" y="247"/>
                    </a:lnTo>
                    <a:lnTo>
                      <a:pt x="17" y="256"/>
                    </a:lnTo>
                    <a:lnTo>
                      <a:pt x="9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Freeform 85"/>
              <p:cNvSpPr>
                <a:spLocks/>
              </p:cNvSpPr>
              <p:nvPr/>
            </p:nvSpPr>
            <p:spPr bwMode="auto">
              <a:xfrm>
                <a:off x="10934" y="13621"/>
                <a:ext cx="51" cy="50"/>
              </a:xfrm>
              <a:custGeom>
                <a:avLst/>
                <a:gdLst>
                  <a:gd name="T0" fmla="*/ 0 w 51"/>
                  <a:gd name="T1" fmla="*/ 0 h 50"/>
                  <a:gd name="T2" fmla="*/ 51 w 51"/>
                  <a:gd name="T3" fmla="*/ 0 h 50"/>
                  <a:gd name="T4" fmla="*/ 51 w 51"/>
                  <a:gd name="T5" fmla="*/ 8 h 50"/>
                  <a:gd name="T6" fmla="*/ 51 w 51"/>
                  <a:gd name="T7" fmla="*/ 25 h 50"/>
                  <a:gd name="T8" fmla="*/ 34 w 51"/>
                  <a:gd name="T9" fmla="*/ 50 h 50"/>
                  <a:gd name="T10" fmla="*/ 34 w 51"/>
                  <a:gd name="T11" fmla="*/ 50 h 50"/>
                  <a:gd name="T12" fmla="*/ 26 w 51"/>
                  <a:gd name="T13" fmla="*/ 50 h 50"/>
                  <a:gd name="T14" fmla="*/ 17 w 51"/>
                  <a:gd name="T15" fmla="*/ 41 h 50"/>
                  <a:gd name="T16" fmla="*/ 9 w 51"/>
                  <a:gd name="T17" fmla="*/ 25 h 50"/>
                  <a:gd name="T18" fmla="*/ 0 w 51"/>
                  <a:gd name="T19" fmla="*/ 8 h 50"/>
                  <a:gd name="T20" fmla="*/ 0 w 51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" h="50">
                    <a:moveTo>
                      <a:pt x="0" y="0"/>
                    </a:moveTo>
                    <a:lnTo>
                      <a:pt x="51" y="0"/>
                    </a:lnTo>
                    <a:lnTo>
                      <a:pt x="51" y="8"/>
                    </a:lnTo>
                    <a:lnTo>
                      <a:pt x="51" y="25"/>
                    </a:lnTo>
                    <a:lnTo>
                      <a:pt x="34" y="50"/>
                    </a:lnTo>
                    <a:lnTo>
                      <a:pt x="26" y="50"/>
                    </a:lnTo>
                    <a:lnTo>
                      <a:pt x="17" y="41"/>
                    </a:lnTo>
                    <a:lnTo>
                      <a:pt x="9" y="25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Freeform 86"/>
              <p:cNvSpPr>
                <a:spLocks/>
              </p:cNvSpPr>
              <p:nvPr/>
            </p:nvSpPr>
            <p:spPr bwMode="auto">
              <a:xfrm>
                <a:off x="10917" y="13588"/>
                <a:ext cx="94" cy="8"/>
              </a:xfrm>
              <a:custGeom>
                <a:avLst/>
                <a:gdLst>
                  <a:gd name="T0" fmla="*/ 0 w 94"/>
                  <a:gd name="T1" fmla="*/ 8 h 8"/>
                  <a:gd name="T2" fmla="*/ 0 w 94"/>
                  <a:gd name="T3" fmla="*/ 8 h 8"/>
                  <a:gd name="T4" fmla="*/ 43 w 94"/>
                  <a:gd name="T5" fmla="*/ 0 h 8"/>
                  <a:gd name="T6" fmla="*/ 68 w 94"/>
                  <a:gd name="T7" fmla="*/ 0 h 8"/>
                  <a:gd name="T8" fmla="*/ 94 w 94"/>
                  <a:gd name="T9" fmla="*/ 8 h 8"/>
                  <a:gd name="T10" fmla="*/ 94 w 94"/>
                  <a:gd name="T11" fmla="*/ 8 h 8"/>
                  <a:gd name="T12" fmla="*/ 43 w 94"/>
                  <a:gd name="T13" fmla="*/ 8 h 8"/>
                  <a:gd name="T14" fmla="*/ 17 w 94"/>
                  <a:gd name="T15" fmla="*/ 8 h 8"/>
                  <a:gd name="T16" fmla="*/ 0 w 94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8">
                    <a:moveTo>
                      <a:pt x="0" y="8"/>
                    </a:moveTo>
                    <a:lnTo>
                      <a:pt x="0" y="8"/>
                    </a:lnTo>
                    <a:lnTo>
                      <a:pt x="43" y="0"/>
                    </a:lnTo>
                    <a:lnTo>
                      <a:pt x="68" y="0"/>
                    </a:lnTo>
                    <a:lnTo>
                      <a:pt x="94" y="8"/>
                    </a:lnTo>
                    <a:lnTo>
                      <a:pt x="43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Freeform 87"/>
              <p:cNvSpPr>
                <a:spLocks/>
              </p:cNvSpPr>
              <p:nvPr/>
            </p:nvSpPr>
            <p:spPr bwMode="auto">
              <a:xfrm>
                <a:off x="10883" y="13530"/>
                <a:ext cx="153" cy="42"/>
              </a:xfrm>
              <a:custGeom>
                <a:avLst/>
                <a:gdLst>
                  <a:gd name="T0" fmla="*/ 0 w 153"/>
                  <a:gd name="T1" fmla="*/ 25 h 42"/>
                  <a:gd name="T2" fmla="*/ 0 w 153"/>
                  <a:gd name="T3" fmla="*/ 9 h 42"/>
                  <a:gd name="T4" fmla="*/ 9 w 153"/>
                  <a:gd name="T5" fmla="*/ 0 h 42"/>
                  <a:gd name="T6" fmla="*/ 145 w 153"/>
                  <a:gd name="T7" fmla="*/ 0 h 42"/>
                  <a:gd name="T8" fmla="*/ 153 w 153"/>
                  <a:gd name="T9" fmla="*/ 17 h 42"/>
                  <a:gd name="T10" fmla="*/ 153 w 153"/>
                  <a:gd name="T11" fmla="*/ 25 h 42"/>
                  <a:gd name="T12" fmla="*/ 145 w 153"/>
                  <a:gd name="T13" fmla="*/ 42 h 42"/>
                  <a:gd name="T14" fmla="*/ 17 w 153"/>
                  <a:gd name="T15" fmla="*/ 42 h 42"/>
                  <a:gd name="T16" fmla="*/ 0 w 153"/>
                  <a:gd name="T17" fmla="*/ 33 h 42"/>
                  <a:gd name="T18" fmla="*/ 0 w 153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" h="42">
                    <a:moveTo>
                      <a:pt x="0" y="25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145" y="0"/>
                    </a:lnTo>
                    <a:lnTo>
                      <a:pt x="153" y="17"/>
                    </a:lnTo>
                    <a:lnTo>
                      <a:pt x="153" y="25"/>
                    </a:lnTo>
                    <a:lnTo>
                      <a:pt x="145" y="42"/>
                    </a:lnTo>
                    <a:lnTo>
                      <a:pt x="17" y="42"/>
                    </a:lnTo>
                    <a:lnTo>
                      <a:pt x="0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Freeform 88"/>
              <p:cNvSpPr>
                <a:spLocks/>
              </p:cNvSpPr>
              <p:nvPr/>
            </p:nvSpPr>
            <p:spPr bwMode="auto">
              <a:xfrm>
                <a:off x="10909" y="13497"/>
                <a:ext cx="93" cy="9"/>
              </a:xfrm>
              <a:custGeom>
                <a:avLst/>
                <a:gdLst>
                  <a:gd name="T0" fmla="*/ 0 w 93"/>
                  <a:gd name="T1" fmla="*/ 0 h 9"/>
                  <a:gd name="T2" fmla="*/ 51 w 93"/>
                  <a:gd name="T3" fmla="*/ 0 h 9"/>
                  <a:gd name="T4" fmla="*/ 93 w 93"/>
                  <a:gd name="T5" fmla="*/ 0 h 9"/>
                  <a:gd name="T6" fmla="*/ 93 w 93"/>
                  <a:gd name="T7" fmla="*/ 9 h 9"/>
                  <a:gd name="T8" fmla="*/ 51 w 93"/>
                  <a:gd name="T9" fmla="*/ 9 h 9"/>
                  <a:gd name="T10" fmla="*/ 0 w 93"/>
                  <a:gd name="T11" fmla="*/ 9 h 9"/>
                  <a:gd name="T12" fmla="*/ 0 w 93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">
                    <a:moveTo>
                      <a:pt x="0" y="0"/>
                    </a:moveTo>
                    <a:lnTo>
                      <a:pt x="51" y="0"/>
                    </a:lnTo>
                    <a:lnTo>
                      <a:pt x="93" y="0"/>
                    </a:lnTo>
                    <a:lnTo>
                      <a:pt x="93" y="9"/>
                    </a:lnTo>
                    <a:lnTo>
                      <a:pt x="5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roup 89"/>
            <p:cNvGrpSpPr>
              <a:grpSpLocks/>
            </p:cNvGrpSpPr>
            <p:nvPr/>
          </p:nvGrpSpPr>
          <p:grpSpPr bwMode="auto">
            <a:xfrm>
              <a:off x="8049" y="13000"/>
              <a:ext cx="2798" cy="2788"/>
              <a:chOff x="8573" y="13497"/>
              <a:chExt cx="2514" cy="2416"/>
            </a:xfrm>
          </p:grpSpPr>
          <p:sp>
            <p:nvSpPr>
              <p:cNvPr id="10" name="Freeform 91"/>
              <p:cNvSpPr>
                <a:spLocks/>
              </p:cNvSpPr>
              <p:nvPr/>
            </p:nvSpPr>
            <p:spPr bwMode="auto">
              <a:xfrm>
                <a:off x="10722" y="15872"/>
                <a:ext cx="161" cy="41"/>
              </a:xfrm>
              <a:custGeom>
                <a:avLst/>
                <a:gdLst>
                  <a:gd name="T0" fmla="*/ 0 w 161"/>
                  <a:gd name="T1" fmla="*/ 8 h 41"/>
                  <a:gd name="T2" fmla="*/ 8 w 161"/>
                  <a:gd name="T3" fmla="*/ 0 h 41"/>
                  <a:gd name="T4" fmla="*/ 8 w 161"/>
                  <a:gd name="T5" fmla="*/ 0 h 41"/>
                  <a:gd name="T6" fmla="*/ 25 w 161"/>
                  <a:gd name="T7" fmla="*/ 8 h 41"/>
                  <a:gd name="T8" fmla="*/ 59 w 161"/>
                  <a:gd name="T9" fmla="*/ 17 h 41"/>
                  <a:gd name="T10" fmla="*/ 85 w 161"/>
                  <a:gd name="T11" fmla="*/ 25 h 41"/>
                  <a:gd name="T12" fmla="*/ 119 w 161"/>
                  <a:gd name="T13" fmla="*/ 25 h 41"/>
                  <a:gd name="T14" fmla="*/ 153 w 161"/>
                  <a:gd name="T15" fmla="*/ 17 h 41"/>
                  <a:gd name="T16" fmla="*/ 161 w 161"/>
                  <a:gd name="T17" fmla="*/ 25 h 41"/>
                  <a:gd name="T18" fmla="*/ 144 w 161"/>
                  <a:gd name="T19" fmla="*/ 33 h 41"/>
                  <a:gd name="T20" fmla="*/ 119 w 161"/>
                  <a:gd name="T21" fmla="*/ 41 h 41"/>
                  <a:gd name="T22" fmla="*/ 93 w 161"/>
                  <a:gd name="T23" fmla="*/ 41 h 41"/>
                  <a:gd name="T24" fmla="*/ 68 w 161"/>
                  <a:gd name="T25" fmla="*/ 33 h 41"/>
                  <a:gd name="T26" fmla="*/ 34 w 161"/>
                  <a:gd name="T27" fmla="*/ 25 h 41"/>
                  <a:gd name="T28" fmla="*/ 0 w 161"/>
                  <a:gd name="T29" fmla="*/ 8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1" h="41">
                    <a:moveTo>
                      <a:pt x="0" y="8"/>
                    </a:moveTo>
                    <a:lnTo>
                      <a:pt x="8" y="0"/>
                    </a:lnTo>
                    <a:lnTo>
                      <a:pt x="25" y="8"/>
                    </a:lnTo>
                    <a:lnTo>
                      <a:pt x="59" y="17"/>
                    </a:lnTo>
                    <a:lnTo>
                      <a:pt x="85" y="25"/>
                    </a:lnTo>
                    <a:lnTo>
                      <a:pt x="119" y="25"/>
                    </a:lnTo>
                    <a:lnTo>
                      <a:pt x="153" y="17"/>
                    </a:lnTo>
                    <a:lnTo>
                      <a:pt x="161" y="25"/>
                    </a:lnTo>
                    <a:lnTo>
                      <a:pt x="144" y="33"/>
                    </a:lnTo>
                    <a:lnTo>
                      <a:pt x="119" y="41"/>
                    </a:lnTo>
                    <a:lnTo>
                      <a:pt x="93" y="41"/>
                    </a:lnTo>
                    <a:lnTo>
                      <a:pt x="68" y="33"/>
                    </a:lnTo>
                    <a:lnTo>
                      <a:pt x="34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Freeform 92"/>
              <p:cNvSpPr>
                <a:spLocks/>
              </p:cNvSpPr>
              <p:nvPr/>
            </p:nvSpPr>
            <p:spPr bwMode="auto">
              <a:xfrm>
                <a:off x="10815" y="15649"/>
                <a:ext cx="264" cy="248"/>
              </a:xfrm>
              <a:custGeom>
                <a:avLst/>
                <a:gdLst>
                  <a:gd name="T0" fmla="*/ 17 w 264"/>
                  <a:gd name="T1" fmla="*/ 165 h 248"/>
                  <a:gd name="T2" fmla="*/ 9 w 264"/>
                  <a:gd name="T3" fmla="*/ 141 h 248"/>
                  <a:gd name="T4" fmla="*/ 9 w 264"/>
                  <a:gd name="T5" fmla="*/ 124 h 248"/>
                  <a:gd name="T6" fmla="*/ 0 w 264"/>
                  <a:gd name="T7" fmla="*/ 75 h 248"/>
                  <a:gd name="T8" fmla="*/ 0 w 264"/>
                  <a:gd name="T9" fmla="*/ 66 h 248"/>
                  <a:gd name="T10" fmla="*/ 9 w 264"/>
                  <a:gd name="T11" fmla="*/ 75 h 248"/>
                  <a:gd name="T12" fmla="*/ 17 w 264"/>
                  <a:gd name="T13" fmla="*/ 116 h 248"/>
                  <a:gd name="T14" fmla="*/ 34 w 264"/>
                  <a:gd name="T15" fmla="*/ 149 h 248"/>
                  <a:gd name="T16" fmla="*/ 51 w 264"/>
                  <a:gd name="T17" fmla="*/ 182 h 248"/>
                  <a:gd name="T18" fmla="*/ 68 w 264"/>
                  <a:gd name="T19" fmla="*/ 190 h 248"/>
                  <a:gd name="T20" fmla="*/ 85 w 264"/>
                  <a:gd name="T21" fmla="*/ 207 h 248"/>
                  <a:gd name="T22" fmla="*/ 111 w 264"/>
                  <a:gd name="T23" fmla="*/ 223 h 248"/>
                  <a:gd name="T24" fmla="*/ 145 w 264"/>
                  <a:gd name="T25" fmla="*/ 231 h 248"/>
                  <a:gd name="T26" fmla="*/ 213 w 264"/>
                  <a:gd name="T27" fmla="*/ 240 h 248"/>
                  <a:gd name="T28" fmla="*/ 238 w 264"/>
                  <a:gd name="T29" fmla="*/ 231 h 248"/>
                  <a:gd name="T30" fmla="*/ 247 w 264"/>
                  <a:gd name="T31" fmla="*/ 231 h 248"/>
                  <a:gd name="T32" fmla="*/ 255 w 264"/>
                  <a:gd name="T33" fmla="*/ 223 h 248"/>
                  <a:gd name="T34" fmla="*/ 255 w 264"/>
                  <a:gd name="T35" fmla="*/ 190 h 248"/>
                  <a:gd name="T36" fmla="*/ 247 w 264"/>
                  <a:gd name="T37" fmla="*/ 165 h 248"/>
                  <a:gd name="T38" fmla="*/ 247 w 264"/>
                  <a:gd name="T39" fmla="*/ 141 h 248"/>
                  <a:gd name="T40" fmla="*/ 238 w 264"/>
                  <a:gd name="T41" fmla="*/ 108 h 248"/>
                  <a:gd name="T42" fmla="*/ 221 w 264"/>
                  <a:gd name="T43" fmla="*/ 83 h 248"/>
                  <a:gd name="T44" fmla="*/ 204 w 264"/>
                  <a:gd name="T45" fmla="*/ 66 h 248"/>
                  <a:gd name="T46" fmla="*/ 179 w 264"/>
                  <a:gd name="T47" fmla="*/ 42 h 248"/>
                  <a:gd name="T48" fmla="*/ 153 w 264"/>
                  <a:gd name="T49" fmla="*/ 25 h 248"/>
                  <a:gd name="T50" fmla="*/ 136 w 264"/>
                  <a:gd name="T51" fmla="*/ 17 h 248"/>
                  <a:gd name="T52" fmla="*/ 119 w 264"/>
                  <a:gd name="T53" fmla="*/ 9 h 248"/>
                  <a:gd name="T54" fmla="*/ 94 w 264"/>
                  <a:gd name="T55" fmla="*/ 9 h 248"/>
                  <a:gd name="T56" fmla="*/ 77 w 264"/>
                  <a:gd name="T57" fmla="*/ 0 h 248"/>
                  <a:gd name="T58" fmla="*/ 85 w 264"/>
                  <a:gd name="T59" fmla="*/ 0 h 248"/>
                  <a:gd name="T60" fmla="*/ 119 w 264"/>
                  <a:gd name="T61" fmla="*/ 0 h 248"/>
                  <a:gd name="T62" fmla="*/ 153 w 264"/>
                  <a:gd name="T63" fmla="*/ 9 h 248"/>
                  <a:gd name="T64" fmla="*/ 179 w 264"/>
                  <a:gd name="T65" fmla="*/ 25 h 248"/>
                  <a:gd name="T66" fmla="*/ 213 w 264"/>
                  <a:gd name="T67" fmla="*/ 42 h 248"/>
                  <a:gd name="T68" fmla="*/ 230 w 264"/>
                  <a:gd name="T69" fmla="*/ 66 h 248"/>
                  <a:gd name="T70" fmla="*/ 247 w 264"/>
                  <a:gd name="T71" fmla="*/ 91 h 248"/>
                  <a:gd name="T72" fmla="*/ 255 w 264"/>
                  <a:gd name="T73" fmla="*/ 116 h 248"/>
                  <a:gd name="T74" fmla="*/ 264 w 264"/>
                  <a:gd name="T75" fmla="*/ 141 h 248"/>
                  <a:gd name="T76" fmla="*/ 264 w 264"/>
                  <a:gd name="T77" fmla="*/ 190 h 248"/>
                  <a:gd name="T78" fmla="*/ 255 w 264"/>
                  <a:gd name="T79" fmla="*/ 248 h 248"/>
                  <a:gd name="T80" fmla="*/ 221 w 264"/>
                  <a:gd name="T81" fmla="*/ 248 h 248"/>
                  <a:gd name="T82" fmla="*/ 196 w 264"/>
                  <a:gd name="T83" fmla="*/ 248 h 248"/>
                  <a:gd name="T84" fmla="*/ 153 w 264"/>
                  <a:gd name="T85" fmla="*/ 248 h 248"/>
                  <a:gd name="T86" fmla="*/ 128 w 264"/>
                  <a:gd name="T87" fmla="*/ 240 h 248"/>
                  <a:gd name="T88" fmla="*/ 94 w 264"/>
                  <a:gd name="T89" fmla="*/ 231 h 248"/>
                  <a:gd name="T90" fmla="*/ 68 w 264"/>
                  <a:gd name="T91" fmla="*/ 215 h 248"/>
                  <a:gd name="T92" fmla="*/ 43 w 264"/>
                  <a:gd name="T93" fmla="*/ 190 h 248"/>
                  <a:gd name="T94" fmla="*/ 17 w 264"/>
                  <a:gd name="T95" fmla="*/ 165 h 2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64" h="248">
                    <a:moveTo>
                      <a:pt x="17" y="165"/>
                    </a:moveTo>
                    <a:lnTo>
                      <a:pt x="9" y="141"/>
                    </a:lnTo>
                    <a:lnTo>
                      <a:pt x="9" y="124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17" y="116"/>
                    </a:lnTo>
                    <a:lnTo>
                      <a:pt x="34" y="149"/>
                    </a:lnTo>
                    <a:lnTo>
                      <a:pt x="51" y="182"/>
                    </a:lnTo>
                    <a:lnTo>
                      <a:pt x="68" y="190"/>
                    </a:lnTo>
                    <a:lnTo>
                      <a:pt x="85" y="207"/>
                    </a:lnTo>
                    <a:lnTo>
                      <a:pt x="111" y="223"/>
                    </a:lnTo>
                    <a:lnTo>
                      <a:pt x="145" y="231"/>
                    </a:lnTo>
                    <a:lnTo>
                      <a:pt x="213" y="240"/>
                    </a:lnTo>
                    <a:lnTo>
                      <a:pt x="238" y="231"/>
                    </a:lnTo>
                    <a:lnTo>
                      <a:pt x="247" y="231"/>
                    </a:lnTo>
                    <a:lnTo>
                      <a:pt x="255" y="223"/>
                    </a:lnTo>
                    <a:lnTo>
                      <a:pt x="255" y="190"/>
                    </a:lnTo>
                    <a:lnTo>
                      <a:pt x="247" y="165"/>
                    </a:lnTo>
                    <a:lnTo>
                      <a:pt x="247" y="141"/>
                    </a:lnTo>
                    <a:lnTo>
                      <a:pt x="238" y="108"/>
                    </a:lnTo>
                    <a:lnTo>
                      <a:pt x="221" y="83"/>
                    </a:lnTo>
                    <a:lnTo>
                      <a:pt x="204" y="66"/>
                    </a:lnTo>
                    <a:lnTo>
                      <a:pt x="179" y="42"/>
                    </a:lnTo>
                    <a:lnTo>
                      <a:pt x="153" y="25"/>
                    </a:lnTo>
                    <a:lnTo>
                      <a:pt x="136" y="17"/>
                    </a:lnTo>
                    <a:lnTo>
                      <a:pt x="119" y="9"/>
                    </a:lnTo>
                    <a:lnTo>
                      <a:pt x="94" y="9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53" y="9"/>
                    </a:lnTo>
                    <a:lnTo>
                      <a:pt x="179" y="25"/>
                    </a:lnTo>
                    <a:lnTo>
                      <a:pt x="213" y="42"/>
                    </a:lnTo>
                    <a:lnTo>
                      <a:pt x="230" y="66"/>
                    </a:lnTo>
                    <a:lnTo>
                      <a:pt x="247" y="91"/>
                    </a:lnTo>
                    <a:lnTo>
                      <a:pt x="255" y="116"/>
                    </a:lnTo>
                    <a:lnTo>
                      <a:pt x="264" y="141"/>
                    </a:lnTo>
                    <a:lnTo>
                      <a:pt x="264" y="190"/>
                    </a:lnTo>
                    <a:lnTo>
                      <a:pt x="255" y="248"/>
                    </a:lnTo>
                    <a:lnTo>
                      <a:pt x="221" y="248"/>
                    </a:lnTo>
                    <a:lnTo>
                      <a:pt x="196" y="248"/>
                    </a:lnTo>
                    <a:lnTo>
                      <a:pt x="153" y="248"/>
                    </a:lnTo>
                    <a:lnTo>
                      <a:pt x="128" y="240"/>
                    </a:lnTo>
                    <a:lnTo>
                      <a:pt x="94" y="231"/>
                    </a:lnTo>
                    <a:lnTo>
                      <a:pt x="68" y="215"/>
                    </a:lnTo>
                    <a:lnTo>
                      <a:pt x="43" y="190"/>
                    </a:lnTo>
                    <a:lnTo>
                      <a:pt x="17" y="165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Freeform 93"/>
              <p:cNvSpPr>
                <a:spLocks/>
              </p:cNvSpPr>
              <p:nvPr/>
            </p:nvSpPr>
            <p:spPr bwMode="auto">
              <a:xfrm>
                <a:off x="8726" y="15674"/>
                <a:ext cx="272" cy="215"/>
              </a:xfrm>
              <a:custGeom>
                <a:avLst/>
                <a:gdLst>
                  <a:gd name="T0" fmla="*/ 51 w 272"/>
                  <a:gd name="T1" fmla="*/ 182 h 215"/>
                  <a:gd name="T2" fmla="*/ 8 w 272"/>
                  <a:gd name="T3" fmla="*/ 165 h 215"/>
                  <a:gd name="T4" fmla="*/ 25 w 272"/>
                  <a:gd name="T5" fmla="*/ 132 h 215"/>
                  <a:gd name="T6" fmla="*/ 51 w 272"/>
                  <a:gd name="T7" fmla="*/ 107 h 215"/>
                  <a:gd name="T8" fmla="*/ 25 w 272"/>
                  <a:gd name="T9" fmla="*/ 74 h 215"/>
                  <a:gd name="T10" fmla="*/ 8 w 272"/>
                  <a:gd name="T11" fmla="*/ 41 h 215"/>
                  <a:gd name="T12" fmla="*/ 42 w 272"/>
                  <a:gd name="T13" fmla="*/ 25 h 215"/>
                  <a:gd name="T14" fmla="*/ 102 w 272"/>
                  <a:gd name="T15" fmla="*/ 17 h 215"/>
                  <a:gd name="T16" fmla="*/ 195 w 272"/>
                  <a:gd name="T17" fmla="*/ 25 h 215"/>
                  <a:gd name="T18" fmla="*/ 263 w 272"/>
                  <a:gd name="T19" fmla="*/ 0 h 215"/>
                  <a:gd name="T20" fmla="*/ 255 w 272"/>
                  <a:gd name="T21" fmla="*/ 17 h 215"/>
                  <a:gd name="T22" fmla="*/ 238 w 272"/>
                  <a:gd name="T23" fmla="*/ 25 h 215"/>
                  <a:gd name="T24" fmla="*/ 238 w 272"/>
                  <a:gd name="T25" fmla="*/ 41 h 215"/>
                  <a:gd name="T26" fmla="*/ 238 w 272"/>
                  <a:gd name="T27" fmla="*/ 50 h 215"/>
                  <a:gd name="T28" fmla="*/ 212 w 272"/>
                  <a:gd name="T29" fmla="*/ 33 h 215"/>
                  <a:gd name="T30" fmla="*/ 187 w 272"/>
                  <a:gd name="T31" fmla="*/ 33 h 215"/>
                  <a:gd name="T32" fmla="*/ 204 w 272"/>
                  <a:gd name="T33" fmla="*/ 50 h 215"/>
                  <a:gd name="T34" fmla="*/ 221 w 272"/>
                  <a:gd name="T35" fmla="*/ 74 h 215"/>
                  <a:gd name="T36" fmla="*/ 195 w 272"/>
                  <a:gd name="T37" fmla="*/ 74 h 215"/>
                  <a:gd name="T38" fmla="*/ 153 w 272"/>
                  <a:gd name="T39" fmla="*/ 41 h 215"/>
                  <a:gd name="T40" fmla="*/ 127 w 272"/>
                  <a:gd name="T41" fmla="*/ 41 h 215"/>
                  <a:gd name="T42" fmla="*/ 144 w 272"/>
                  <a:gd name="T43" fmla="*/ 58 h 215"/>
                  <a:gd name="T44" fmla="*/ 170 w 272"/>
                  <a:gd name="T45" fmla="*/ 83 h 215"/>
                  <a:gd name="T46" fmla="*/ 85 w 272"/>
                  <a:gd name="T47" fmla="*/ 41 h 215"/>
                  <a:gd name="T48" fmla="*/ 51 w 272"/>
                  <a:gd name="T49" fmla="*/ 33 h 215"/>
                  <a:gd name="T50" fmla="*/ 51 w 272"/>
                  <a:gd name="T51" fmla="*/ 50 h 215"/>
                  <a:gd name="T52" fmla="*/ 68 w 272"/>
                  <a:gd name="T53" fmla="*/ 50 h 215"/>
                  <a:gd name="T54" fmla="*/ 110 w 272"/>
                  <a:gd name="T55" fmla="*/ 66 h 215"/>
                  <a:gd name="T56" fmla="*/ 127 w 272"/>
                  <a:gd name="T57" fmla="*/ 99 h 215"/>
                  <a:gd name="T58" fmla="*/ 110 w 272"/>
                  <a:gd name="T59" fmla="*/ 91 h 215"/>
                  <a:gd name="T60" fmla="*/ 85 w 272"/>
                  <a:gd name="T61" fmla="*/ 74 h 215"/>
                  <a:gd name="T62" fmla="*/ 59 w 272"/>
                  <a:gd name="T63" fmla="*/ 99 h 215"/>
                  <a:gd name="T64" fmla="*/ 59 w 272"/>
                  <a:gd name="T65" fmla="*/ 132 h 215"/>
                  <a:gd name="T66" fmla="*/ 93 w 272"/>
                  <a:gd name="T67" fmla="*/ 132 h 215"/>
                  <a:gd name="T68" fmla="*/ 127 w 272"/>
                  <a:gd name="T69" fmla="*/ 116 h 215"/>
                  <a:gd name="T70" fmla="*/ 127 w 272"/>
                  <a:gd name="T71" fmla="*/ 132 h 215"/>
                  <a:gd name="T72" fmla="*/ 51 w 272"/>
                  <a:gd name="T73" fmla="*/ 157 h 215"/>
                  <a:gd name="T74" fmla="*/ 42 w 272"/>
                  <a:gd name="T75" fmla="*/ 173 h 215"/>
                  <a:gd name="T76" fmla="*/ 85 w 272"/>
                  <a:gd name="T77" fmla="*/ 173 h 215"/>
                  <a:gd name="T78" fmla="*/ 144 w 272"/>
                  <a:gd name="T79" fmla="*/ 140 h 215"/>
                  <a:gd name="T80" fmla="*/ 187 w 272"/>
                  <a:gd name="T81" fmla="*/ 124 h 215"/>
                  <a:gd name="T82" fmla="*/ 170 w 272"/>
                  <a:gd name="T83" fmla="*/ 140 h 215"/>
                  <a:gd name="T84" fmla="*/ 144 w 272"/>
                  <a:gd name="T85" fmla="*/ 157 h 215"/>
                  <a:gd name="T86" fmla="*/ 153 w 272"/>
                  <a:gd name="T87" fmla="*/ 165 h 215"/>
                  <a:gd name="T88" fmla="*/ 212 w 272"/>
                  <a:gd name="T89" fmla="*/ 124 h 215"/>
                  <a:gd name="T90" fmla="*/ 229 w 272"/>
                  <a:gd name="T91" fmla="*/ 132 h 215"/>
                  <a:gd name="T92" fmla="*/ 212 w 272"/>
                  <a:gd name="T93" fmla="*/ 149 h 215"/>
                  <a:gd name="T94" fmla="*/ 204 w 272"/>
                  <a:gd name="T95" fmla="*/ 173 h 215"/>
                  <a:gd name="T96" fmla="*/ 238 w 272"/>
                  <a:gd name="T97" fmla="*/ 157 h 215"/>
                  <a:gd name="T98" fmla="*/ 229 w 272"/>
                  <a:gd name="T99" fmla="*/ 182 h 215"/>
                  <a:gd name="T100" fmla="*/ 255 w 272"/>
                  <a:gd name="T101" fmla="*/ 190 h 215"/>
                  <a:gd name="T102" fmla="*/ 272 w 272"/>
                  <a:gd name="T103" fmla="*/ 206 h 215"/>
                  <a:gd name="T104" fmla="*/ 263 w 272"/>
                  <a:gd name="T105" fmla="*/ 215 h 215"/>
                  <a:gd name="T106" fmla="*/ 221 w 272"/>
                  <a:gd name="T107" fmla="*/ 182 h 215"/>
                  <a:gd name="T108" fmla="*/ 170 w 272"/>
                  <a:gd name="T109" fmla="*/ 173 h 215"/>
                  <a:gd name="T110" fmla="*/ 68 w 272"/>
                  <a:gd name="T111" fmla="*/ 182 h 2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2" h="215">
                    <a:moveTo>
                      <a:pt x="68" y="182"/>
                    </a:moveTo>
                    <a:lnTo>
                      <a:pt x="51" y="182"/>
                    </a:lnTo>
                    <a:lnTo>
                      <a:pt x="25" y="182"/>
                    </a:lnTo>
                    <a:lnTo>
                      <a:pt x="8" y="165"/>
                    </a:lnTo>
                    <a:lnTo>
                      <a:pt x="0" y="149"/>
                    </a:lnTo>
                    <a:lnTo>
                      <a:pt x="25" y="132"/>
                    </a:lnTo>
                    <a:lnTo>
                      <a:pt x="42" y="124"/>
                    </a:lnTo>
                    <a:lnTo>
                      <a:pt x="51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58"/>
                    </a:lnTo>
                    <a:lnTo>
                      <a:pt x="8" y="41"/>
                    </a:lnTo>
                    <a:lnTo>
                      <a:pt x="17" y="33"/>
                    </a:lnTo>
                    <a:lnTo>
                      <a:pt x="42" y="25"/>
                    </a:lnTo>
                    <a:lnTo>
                      <a:pt x="76" y="17"/>
                    </a:lnTo>
                    <a:lnTo>
                      <a:pt x="102" y="17"/>
                    </a:lnTo>
                    <a:lnTo>
                      <a:pt x="161" y="25"/>
                    </a:lnTo>
                    <a:lnTo>
                      <a:pt x="195" y="25"/>
                    </a:lnTo>
                    <a:lnTo>
                      <a:pt x="221" y="17"/>
                    </a:lnTo>
                    <a:lnTo>
                      <a:pt x="263" y="0"/>
                    </a:lnTo>
                    <a:lnTo>
                      <a:pt x="263" y="8"/>
                    </a:lnTo>
                    <a:lnTo>
                      <a:pt x="255" y="17"/>
                    </a:lnTo>
                    <a:lnTo>
                      <a:pt x="238" y="17"/>
                    </a:lnTo>
                    <a:lnTo>
                      <a:pt x="238" y="25"/>
                    </a:lnTo>
                    <a:lnTo>
                      <a:pt x="229" y="25"/>
                    </a:lnTo>
                    <a:lnTo>
                      <a:pt x="238" y="41"/>
                    </a:lnTo>
                    <a:lnTo>
                      <a:pt x="238" y="50"/>
                    </a:lnTo>
                    <a:lnTo>
                      <a:pt x="221" y="41"/>
                    </a:lnTo>
                    <a:lnTo>
                      <a:pt x="212" y="33"/>
                    </a:lnTo>
                    <a:lnTo>
                      <a:pt x="195" y="33"/>
                    </a:lnTo>
                    <a:lnTo>
                      <a:pt x="187" y="33"/>
                    </a:lnTo>
                    <a:lnTo>
                      <a:pt x="204" y="50"/>
                    </a:lnTo>
                    <a:lnTo>
                      <a:pt x="212" y="66"/>
                    </a:lnTo>
                    <a:lnTo>
                      <a:pt x="221" y="74"/>
                    </a:lnTo>
                    <a:lnTo>
                      <a:pt x="212" y="74"/>
                    </a:lnTo>
                    <a:lnTo>
                      <a:pt x="195" y="74"/>
                    </a:lnTo>
                    <a:lnTo>
                      <a:pt x="178" y="58"/>
                    </a:lnTo>
                    <a:lnTo>
                      <a:pt x="153" y="41"/>
                    </a:lnTo>
                    <a:lnTo>
                      <a:pt x="144" y="41"/>
                    </a:lnTo>
                    <a:lnTo>
                      <a:pt x="127" y="41"/>
                    </a:lnTo>
                    <a:lnTo>
                      <a:pt x="136" y="50"/>
                    </a:lnTo>
                    <a:lnTo>
                      <a:pt x="144" y="58"/>
                    </a:lnTo>
                    <a:lnTo>
                      <a:pt x="170" y="74"/>
                    </a:lnTo>
                    <a:lnTo>
                      <a:pt x="170" y="83"/>
                    </a:lnTo>
                    <a:lnTo>
                      <a:pt x="119" y="50"/>
                    </a:lnTo>
                    <a:lnTo>
                      <a:pt x="85" y="41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51" y="50"/>
                    </a:lnTo>
                    <a:lnTo>
                      <a:pt x="59" y="50"/>
                    </a:lnTo>
                    <a:lnTo>
                      <a:pt x="68" y="50"/>
                    </a:lnTo>
                    <a:lnTo>
                      <a:pt x="76" y="58"/>
                    </a:lnTo>
                    <a:lnTo>
                      <a:pt x="110" y="66"/>
                    </a:lnTo>
                    <a:lnTo>
                      <a:pt x="136" y="99"/>
                    </a:lnTo>
                    <a:lnTo>
                      <a:pt x="127" y="99"/>
                    </a:lnTo>
                    <a:lnTo>
                      <a:pt x="110" y="91"/>
                    </a:lnTo>
                    <a:lnTo>
                      <a:pt x="102" y="83"/>
                    </a:lnTo>
                    <a:lnTo>
                      <a:pt x="85" y="74"/>
                    </a:lnTo>
                    <a:lnTo>
                      <a:pt x="68" y="83"/>
                    </a:lnTo>
                    <a:lnTo>
                      <a:pt x="59" y="99"/>
                    </a:lnTo>
                    <a:lnTo>
                      <a:pt x="59" y="116"/>
                    </a:lnTo>
                    <a:lnTo>
                      <a:pt x="59" y="132"/>
                    </a:lnTo>
                    <a:lnTo>
                      <a:pt x="76" y="140"/>
                    </a:lnTo>
                    <a:lnTo>
                      <a:pt x="93" y="132"/>
                    </a:lnTo>
                    <a:lnTo>
                      <a:pt x="119" y="116"/>
                    </a:lnTo>
                    <a:lnTo>
                      <a:pt x="127" y="116"/>
                    </a:lnTo>
                    <a:lnTo>
                      <a:pt x="144" y="116"/>
                    </a:lnTo>
                    <a:lnTo>
                      <a:pt x="127" y="132"/>
                    </a:lnTo>
                    <a:lnTo>
                      <a:pt x="102" y="149"/>
                    </a:lnTo>
                    <a:lnTo>
                      <a:pt x="51" y="157"/>
                    </a:lnTo>
                    <a:lnTo>
                      <a:pt x="42" y="165"/>
                    </a:lnTo>
                    <a:lnTo>
                      <a:pt x="42" y="173"/>
                    </a:lnTo>
                    <a:lnTo>
                      <a:pt x="59" y="173"/>
                    </a:lnTo>
                    <a:lnTo>
                      <a:pt x="85" y="173"/>
                    </a:lnTo>
                    <a:lnTo>
                      <a:pt x="119" y="157"/>
                    </a:lnTo>
                    <a:lnTo>
                      <a:pt x="144" y="140"/>
                    </a:lnTo>
                    <a:lnTo>
                      <a:pt x="178" y="116"/>
                    </a:lnTo>
                    <a:lnTo>
                      <a:pt x="187" y="124"/>
                    </a:lnTo>
                    <a:lnTo>
                      <a:pt x="178" y="132"/>
                    </a:lnTo>
                    <a:lnTo>
                      <a:pt x="170" y="140"/>
                    </a:lnTo>
                    <a:lnTo>
                      <a:pt x="153" y="149"/>
                    </a:lnTo>
                    <a:lnTo>
                      <a:pt x="144" y="157"/>
                    </a:lnTo>
                    <a:lnTo>
                      <a:pt x="144" y="165"/>
                    </a:lnTo>
                    <a:lnTo>
                      <a:pt x="153" y="165"/>
                    </a:lnTo>
                    <a:lnTo>
                      <a:pt x="187" y="149"/>
                    </a:lnTo>
                    <a:lnTo>
                      <a:pt x="212" y="124"/>
                    </a:lnTo>
                    <a:lnTo>
                      <a:pt x="221" y="124"/>
                    </a:lnTo>
                    <a:lnTo>
                      <a:pt x="229" y="132"/>
                    </a:lnTo>
                    <a:lnTo>
                      <a:pt x="221" y="140"/>
                    </a:lnTo>
                    <a:lnTo>
                      <a:pt x="212" y="149"/>
                    </a:lnTo>
                    <a:lnTo>
                      <a:pt x="195" y="157"/>
                    </a:lnTo>
                    <a:lnTo>
                      <a:pt x="204" y="173"/>
                    </a:lnTo>
                    <a:lnTo>
                      <a:pt x="221" y="165"/>
                    </a:lnTo>
                    <a:lnTo>
                      <a:pt x="238" y="157"/>
                    </a:lnTo>
                    <a:lnTo>
                      <a:pt x="255" y="157"/>
                    </a:lnTo>
                    <a:lnTo>
                      <a:pt x="229" y="182"/>
                    </a:lnTo>
                    <a:lnTo>
                      <a:pt x="238" y="190"/>
                    </a:lnTo>
                    <a:lnTo>
                      <a:pt x="255" y="190"/>
                    </a:lnTo>
                    <a:lnTo>
                      <a:pt x="263" y="198"/>
                    </a:lnTo>
                    <a:lnTo>
                      <a:pt x="272" y="206"/>
                    </a:lnTo>
                    <a:lnTo>
                      <a:pt x="263" y="215"/>
                    </a:lnTo>
                    <a:lnTo>
                      <a:pt x="246" y="198"/>
                    </a:lnTo>
                    <a:lnTo>
                      <a:pt x="221" y="182"/>
                    </a:lnTo>
                    <a:lnTo>
                      <a:pt x="195" y="182"/>
                    </a:lnTo>
                    <a:lnTo>
                      <a:pt x="170" y="173"/>
                    </a:lnTo>
                    <a:lnTo>
                      <a:pt x="119" y="182"/>
                    </a:lnTo>
                    <a:lnTo>
                      <a:pt x="68" y="18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Freeform 94"/>
              <p:cNvSpPr>
                <a:spLocks/>
              </p:cNvSpPr>
              <p:nvPr/>
            </p:nvSpPr>
            <p:spPr bwMode="auto">
              <a:xfrm>
                <a:off x="9006" y="15847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9 w 34"/>
                  <a:gd name="T3" fmla="*/ 9 h 33"/>
                  <a:gd name="T4" fmla="*/ 17 w 34"/>
                  <a:gd name="T5" fmla="*/ 0 h 33"/>
                  <a:gd name="T6" fmla="*/ 26 w 34"/>
                  <a:gd name="T7" fmla="*/ 9 h 33"/>
                  <a:gd name="T8" fmla="*/ 34 w 34"/>
                  <a:gd name="T9" fmla="*/ 17 h 33"/>
                  <a:gd name="T10" fmla="*/ 34 w 34"/>
                  <a:gd name="T11" fmla="*/ 25 h 33"/>
                  <a:gd name="T12" fmla="*/ 26 w 34"/>
                  <a:gd name="T13" fmla="*/ 33 h 33"/>
                  <a:gd name="T14" fmla="*/ 9 w 34"/>
                  <a:gd name="T15" fmla="*/ 25 h 33"/>
                  <a:gd name="T16" fmla="*/ 0 w 34"/>
                  <a:gd name="T17" fmla="*/ 17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9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26" y="33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Freeform 95"/>
              <p:cNvSpPr>
                <a:spLocks/>
              </p:cNvSpPr>
              <p:nvPr/>
            </p:nvSpPr>
            <p:spPr bwMode="auto">
              <a:xfrm>
                <a:off x="9049" y="15839"/>
                <a:ext cx="1664" cy="25"/>
              </a:xfrm>
              <a:custGeom>
                <a:avLst/>
                <a:gdLst>
                  <a:gd name="T0" fmla="*/ 25 w 1664"/>
                  <a:gd name="T1" fmla="*/ 17 h 25"/>
                  <a:gd name="T2" fmla="*/ 0 w 1664"/>
                  <a:gd name="T3" fmla="*/ 0 h 25"/>
                  <a:gd name="T4" fmla="*/ 8 w 1664"/>
                  <a:gd name="T5" fmla="*/ 0 h 25"/>
                  <a:gd name="T6" fmla="*/ 17 w 1664"/>
                  <a:gd name="T7" fmla="*/ 0 h 25"/>
                  <a:gd name="T8" fmla="*/ 25 w 1664"/>
                  <a:gd name="T9" fmla="*/ 0 h 25"/>
                  <a:gd name="T10" fmla="*/ 51 w 1664"/>
                  <a:gd name="T11" fmla="*/ 0 h 25"/>
                  <a:gd name="T12" fmla="*/ 85 w 1664"/>
                  <a:gd name="T13" fmla="*/ 0 h 25"/>
                  <a:gd name="T14" fmla="*/ 119 w 1664"/>
                  <a:gd name="T15" fmla="*/ 0 h 25"/>
                  <a:gd name="T16" fmla="*/ 161 w 1664"/>
                  <a:gd name="T17" fmla="*/ 0 h 25"/>
                  <a:gd name="T18" fmla="*/ 212 w 1664"/>
                  <a:gd name="T19" fmla="*/ 0 h 25"/>
                  <a:gd name="T20" fmla="*/ 271 w 1664"/>
                  <a:gd name="T21" fmla="*/ 0 h 25"/>
                  <a:gd name="T22" fmla="*/ 331 w 1664"/>
                  <a:gd name="T23" fmla="*/ 0 h 25"/>
                  <a:gd name="T24" fmla="*/ 399 w 1664"/>
                  <a:gd name="T25" fmla="*/ 0 h 25"/>
                  <a:gd name="T26" fmla="*/ 535 w 1664"/>
                  <a:gd name="T27" fmla="*/ 0 h 25"/>
                  <a:gd name="T28" fmla="*/ 679 w 1664"/>
                  <a:gd name="T29" fmla="*/ 0 h 25"/>
                  <a:gd name="T30" fmla="*/ 840 w 1664"/>
                  <a:gd name="T31" fmla="*/ 0 h 25"/>
                  <a:gd name="T32" fmla="*/ 993 w 1664"/>
                  <a:gd name="T33" fmla="*/ 0 h 25"/>
                  <a:gd name="T34" fmla="*/ 1138 w 1664"/>
                  <a:gd name="T35" fmla="*/ 0 h 25"/>
                  <a:gd name="T36" fmla="*/ 1282 w 1664"/>
                  <a:gd name="T37" fmla="*/ 0 h 25"/>
                  <a:gd name="T38" fmla="*/ 1342 w 1664"/>
                  <a:gd name="T39" fmla="*/ 0 h 25"/>
                  <a:gd name="T40" fmla="*/ 1410 w 1664"/>
                  <a:gd name="T41" fmla="*/ 0 h 25"/>
                  <a:gd name="T42" fmla="*/ 1460 w 1664"/>
                  <a:gd name="T43" fmla="*/ 0 h 25"/>
                  <a:gd name="T44" fmla="*/ 1511 w 1664"/>
                  <a:gd name="T45" fmla="*/ 0 h 25"/>
                  <a:gd name="T46" fmla="*/ 1554 w 1664"/>
                  <a:gd name="T47" fmla="*/ 0 h 25"/>
                  <a:gd name="T48" fmla="*/ 1596 w 1664"/>
                  <a:gd name="T49" fmla="*/ 0 h 25"/>
                  <a:gd name="T50" fmla="*/ 1622 w 1664"/>
                  <a:gd name="T51" fmla="*/ 0 h 25"/>
                  <a:gd name="T52" fmla="*/ 1647 w 1664"/>
                  <a:gd name="T53" fmla="*/ 0 h 25"/>
                  <a:gd name="T54" fmla="*/ 1664 w 1664"/>
                  <a:gd name="T55" fmla="*/ 0 h 25"/>
                  <a:gd name="T56" fmla="*/ 1664 w 1664"/>
                  <a:gd name="T57" fmla="*/ 0 h 25"/>
                  <a:gd name="T58" fmla="*/ 1664 w 1664"/>
                  <a:gd name="T59" fmla="*/ 17 h 25"/>
                  <a:gd name="T60" fmla="*/ 1656 w 1664"/>
                  <a:gd name="T61" fmla="*/ 25 h 25"/>
                  <a:gd name="T62" fmla="*/ 25 w 1664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64" h="25">
                    <a:moveTo>
                      <a:pt x="25" y="1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61" y="0"/>
                    </a:lnTo>
                    <a:lnTo>
                      <a:pt x="212" y="0"/>
                    </a:lnTo>
                    <a:lnTo>
                      <a:pt x="271" y="0"/>
                    </a:lnTo>
                    <a:lnTo>
                      <a:pt x="331" y="0"/>
                    </a:lnTo>
                    <a:lnTo>
                      <a:pt x="399" y="0"/>
                    </a:lnTo>
                    <a:lnTo>
                      <a:pt x="535" y="0"/>
                    </a:lnTo>
                    <a:lnTo>
                      <a:pt x="679" y="0"/>
                    </a:lnTo>
                    <a:lnTo>
                      <a:pt x="840" y="0"/>
                    </a:lnTo>
                    <a:lnTo>
                      <a:pt x="993" y="0"/>
                    </a:lnTo>
                    <a:lnTo>
                      <a:pt x="1138" y="0"/>
                    </a:lnTo>
                    <a:lnTo>
                      <a:pt x="1282" y="0"/>
                    </a:lnTo>
                    <a:lnTo>
                      <a:pt x="1342" y="0"/>
                    </a:lnTo>
                    <a:lnTo>
                      <a:pt x="1410" y="0"/>
                    </a:lnTo>
                    <a:lnTo>
                      <a:pt x="1460" y="0"/>
                    </a:lnTo>
                    <a:lnTo>
                      <a:pt x="1511" y="0"/>
                    </a:lnTo>
                    <a:lnTo>
                      <a:pt x="1554" y="0"/>
                    </a:lnTo>
                    <a:lnTo>
                      <a:pt x="1596" y="0"/>
                    </a:lnTo>
                    <a:lnTo>
                      <a:pt x="1622" y="0"/>
                    </a:lnTo>
                    <a:lnTo>
                      <a:pt x="1647" y="0"/>
                    </a:lnTo>
                    <a:lnTo>
                      <a:pt x="1664" y="0"/>
                    </a:lnTo>
                    <a:lnTo>
                      <a:pt x="1664" y="17"/>
                    </a:lnTo>
                    <a:lnTo>
                      <a:pt x="1656" y="25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Freeform 96"/>
              <p:cNvSpPr>
                <a:spLocks/>
              </p:cNvSpPr>
              <p:nvPr/>
            </p:nvSpPr>
            <p:spPr bwMode="auto">
              <a:xfrm>
                <a:off x="10849" y="15682"/>
                <a:ext cx="187" cy="182"/>
              </a:xfrm>
              <a:custGeom>
                <a:avLst/>
                <a:gdLst>
                  <a:gd name="T0" fmla="*/ 145 w 187"/>
                  <a:gd name="T1" fmla="*/ 157 h 182"/>
                  <a:gd name="T2" fmla="*/ 153 w 187"/>
                  <a:gd name="T3" fmla="*/ 174 h 182"/>
                  <a:gd name="T4" fmla="*/ 128 w 187"/>
                  <a:gd name="T5" fmla="*/ 141 h 182"/>
                  <a:gd name="T6" fmla="*/ 119 w 187"/>
                  <a:gd name="T7" fmla="*/ 149 h 182"/>
                  <a:gd name="T8" fmla="*/ 111 w 187"/>
                  <a:gd name="T9" fmla="*/ 124 h 182"/>
                  <a:gd name="T10" fmla="*/ 94 w 187"/>
                  <a:gd name="T11" fmla="*/ 124 h 182"/>
                  <a:gd name="T12" fmla="*/ 77 w 187"/>
                  <a:gd name="T13" fmla="*/ 108 h 182"/>
                  <a:gd name="T14" fmla="*/ 68 w 187"/>
                  <a:gd name="T15" fmla="*/ 124 h 182"/>
                  <a:gd name="T16" fmla="*/ 60 w 187"/>
                  <a:gd name="T17" fmla="*/ 91 h 182"/>
                  <a:gd name="T18" fmla="*/ 51 w 187"/>
                  <a:gd name="T19" fmla="*/ 83 h 182"/>
                  <a:gd name="T20" fmla="*/ 34 w 187"/>
                  <a:gd name="T21" fmla="*/ 75 h 182"/>
                  <a:gd name="T22" fmla="*/ 17 w 187"/>
                  <a:gd name="T23" fmla="*/ 75 h 182"/>
                  <a:gd name="T24" fmla="*/ 26 w 187"/>
                  <a:gd name="T25" fmla="*/ 99 h 182"/>
                  <a:gd name="T26" fmla="*/ 26 w 187"/>
                  <a:gd name="T27" fmla="*/ 116 h 182"/>
                  <a:gd name="T28" fmla="*/ 0 w 187"/>
                  <a:gd name="T29" fmla="*/ 83 h 182"/>
                  <a:gd name="T30" fmla="*/ 0 w 187"/>
                  <a:gd name="T31" fmla="*/ 42 h 182"/>
                  <a:gd name="T32" fmla="*/ 51 w 187"/>
                  <a:gd name="T33" fmla="*/ 58 h 182"/>
                  <a:gd name="T34" fmla="*/ 60 w 187"/>
                  <a:gd name="T35" fmla="*/ 0 h 182"/>
                  <a:gd name="T36" fmla="*/ 128 w 187"/>
                  <a:gd name="T37" fmla="*/ 25 h 182"/>
                  <a:gd name="T38" fmla="*/ 102 w 187"/>
                  <a:gd name="T39" fmla="*/ 33 h 182"/>
                  <a:gd name="T40" fmla="*/ 85 w 187"/>
                  <a:gd name="T41" fmla="*/ 33 h 182"/>
                  <a:gd name="T42" fmla="*/ 94 w 187"/>
                  <a:gd name="T43" fmla="*/ 42 h 182"/>
                  <a:gd name="T44" fmla="*/ 153 w 187"/>
                  <a:gd name="T45" fmla="*/ 50 h 182"/>
                  <a:gd name="T46" fmla="*/ 136 w 187"/>
                  <a:gd name="T47" fmla="*/ 58 h 182"/>
                  <a:gd name="T48" fmla="*/ 119 w 187"/>
                  <a:gd name="T49" fmla="*/ 58 h 182"/>
                  <a:gd name="T50" fmla="*/ 111 w 187"/>
                  <a:gd name="T51" fmla="*/ 66 h 182"/>
                  <a:gd name="T52" fmla="*/ 119 w 187"/>
                  <a:gd name="T53" fmla="*/ 75 h 182"/>
                  <a:gd name="T54" fmla="*/ 128 w 187"/>
                  <a:gd name="T55" fmla="*/ 83 h 182"/>
                  <a:gd name="T56" fmla="*/ 170 w 187"/>
                  <a:gd name="T57" fmla="*/ 99 h 182"/>
                  <a:gd name="T58" fmla="*/ 187 w 187"/>
                  <a:gd name="T59" fmla="*/ 99 h 182"/>
                  <a:gd name="T60" fmla="*/ 153 w 187"/>
                  <a:gd name="T61" fmla="*/ 99 h 182"/>
                  <a:gd name="T62" fmla="*/ 136 w 187"/>
                  <a:gd name="T63" fmla="*/ 99 h 182"/>
                  <a:gd name="T64" fmla="*/ 136 w 187"/>
                  <a:gd name="T65" fmla="*/ 108 h 182"/>
                  <a:gd name="T66" fmla="*/ 187 w 187"/>
                  <a:gd name="T67" fmla="*/ 124 h 182"/>
                  <a:gd name="T68" fmla="*/ 179 w 187"/>
                  <a:gd name="T69" fmla="*/ 124 h 182"/>
                  <a:gd name="T70" fmla="*/ 145 w 187"/>
                  <a:gd name="T71" fmla="*/ 124 h 182"/>
                  <a:gd name="T72" fmla="*/ 145 w 187"/>
                  <a:gd name="T73" fmla="*/ 132 h 182"/>
                  <a:gd name="T74" fmla="*/ 179 w 187"/>
                  <a:gd name="T75" fmla="*/ 141 h 182"/>
                  <a:gd name="T76" fmla="*/ 187 w 187"/>
                  <a:gd name="T77" fmla="*/ 149 h 182"/>
                  <a:gd name="T78" fmla="*/ 179 w 187"/>
                  <a:gd name="T79" fmla="*/ 157 h 182"/>
                  <a:gd name="T80" fmla="*/ 187 w 187"/>
                  <a:gd name="T81" fmla="*/ 174 h 182"/>
                  <a:gd name="T82" fmla="*/ 187 w 187"/>
                  <a:gd name="T83" fmla="*/ 182 h 182"/>
                  <a:gd name="T84" fmla="*/ 170 w 187"/>
                  <a:gd name="T85" fmla="*/ 157 h 182"/>
                  <a:gd name="T86" fmla="*/ 153 w 187"/>
                  <a:gd name="T87" fmla="*/ 157 h 1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7" h="182">
                    <a:moveTo>
                      <a:pt x="153" y="157"/>
                    </a:moveTo>
                    <a:lnTo>
                      <a:pt x="145" y="157"/>
                    </a:lnTo>
                    <a:lnTo>
                      <a:pt x="153" y="165"/>
                    </a:lnTo>
                    <a:lnTo>
                      <a:pt x="153" y="174"/>
                    </a:lnTo>
                    <a:lnTo>
                      <a:pt x="145" y="157"/>
                    </a:lnTo>
                    <a:lnTo>
                      <a:pt x="128" y="141"/>
                    </a:lnTo>
                    <a:lnTo>
                      <a:pt x="119" y="141"/>
                    </a:lnTo>
                    <a:lnTo>
                      <a:pt x="119" y="149"/>
                    </a:lnTo>
                    <a:lnTo>
                      <a:pt x="111" y="132"/>
                    </a:lnTo>
                    <a:lnTo>
                      <a:pt x="111" y="124"/>
                    </a:lnTo>
                    <a:lnTo>
                      <a:pt x="102" y="124"/>
                    </a:lnTo>
                    <a:lnTo>
                      <a:pt x="94" y="124"/>
                    </a:lnTo>
                    <a:lnTo>
                      <a:pt x="77" y="108"/>
                    </a:lnTo>
                    <a:lnTo>
                      <a:pt x="68" y="116"/>
                    </a:lnTo>
                    <a:lnTo>
                      <a:pt x="68" y="124"/>
                    </a:lnTo>
                    <a:lnTo>
                      <a:pt x="68" y="108"/>
                    </a:lnTo>
                    <a:lnTo>
                      <a:pt x="60" y="91"/>
                    </a:lnTo>
                    <a:lnTo>
                      <a:pt x="51" y="83"/>
                    </a:lnTo>
                    <a:lnTo>
                      <a:pt x="43" y="83"/>
                    </a:lnTo>
                    <a:lnTo>
                      <a:pt x="34" y="75"/>
                    </a:lnTo>
                    <a:lnTo>
                      <a:pt x="26" y="66"/>
                    </a:lnTo>
                    <a:lnTo>
                      <a:pt x="17" y="75"/>
                    </a:lnTo>
                    <a:lnTo>
                      <a:pt x="17" y="83"/>
                    </a:lnTo>
                    <a:lnTo>
                      <a:pt x="26" y="99"/>
                    </a:lnTo>
                    <a:lnTo>
                      <a:pt x="26" y="108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0" y="83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60" y="58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25"/>
                    </a:lnTo>
                    <a:lnTo>
                      <a:pt x="119" y="33"/>
                    </a:lnTo>
                    <a:lnTo>
                      <a:pt x="102" y="33"/>
                    </a:lnTo>
                    <a:lnTo>
                      <a:pt x="85" y="33"/>
                    </a:lnTo>
                    <a:lnTo>
                      <a:pt x="85" y="42"/>
                    </a:lnTo>
                    <a:lnTo>
                      <a:pt x="94" y="42"/>
                    </a:lnTo>
                    <a:lnTo>
                      <a:pt x="145" y="42"/>
                    </a:lnTo>
                    <a:lnTo>
                      <a:pt x="153" y="50"/>
                    </a:lnTo>
                    <a:lnTo>
                      <a:pt x="145" y="58"/>
                    </a:lnTo>
                    <a:lnTo>
                      <a:pt x="136" y="58"/>
                    </a:lnTo>
                    <a:lnTo>
                      <a:pt x="128" y="58"/>
                    </a:lnTo>
                    <a:lnTo>
                      <a:pt x="119" y="58"/>
                    </a:lnTo>
                    <a:lnTo>
                      <a:pt x="111" y="58"/>
                    </a:lnTo>
                    <a:lnTo>
                      <a:pt x="111" y="66"/>
                    </a:lnTo>
                    <a:lnTo>
                      <a:pt x="119" y="75"/>
                    </a:lnTo>
                    <a:lnTo>
                      <a:pt x="128" y="83"/>
                    </a:lnTo>
                    <a:lnTo>
                      <a:pt x="136" y="91"/>
                    </a:lnTo>
                    <a:lnTo>
                      <a:pt x="170" y="99"/>
                    </a:lnTo>
                    <a:lnTo>
                      <a:pt x="187" y="99"/>
                    </a:lnTo>
                    <a:lnTo>
                      <a:pt x="170" y="99"/>
                    </a:lnTo>
                    <a:lnTo>
                      <a:pt x="153" y="99"/>
                    </a:lnTo>
                    <a:lnTo>
                      <a:pt x="136" y="91"/>
                    </a:lnTo>
                    <a:lnTo>
                      <a:pt x="136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53" y="116"/>
                    </a:lnTo>
                    <a:lnTo>
                      <a:pt x="187" y="124"/>
                    </a:lnTo>
                    <a:lnTo>
                      <a:pt x="179" y="124"/>
                    </a:lnTo>
                    <a:lnTo>
                      <a:pt x="153" y="116"/>
                    </a:lnTo>
                    <a:lnTo>
                      <a:pt x="145" y="124"/>
                    </a:lnTo>
                    <a:lnTo>
                      <a:pt x="136" y="124"/>
                    </a:lnTo>
                    <a:lnTo>
                      <a:pt x="145" y="132"/>
                    </a:lnTo>
                    <a:lnTo>
                      <a:pt x="153" y="132"/>
                    </a:lnTo>
                    <a:lnTo>
                      <a:pt x="179" y="141"/>
                    </a:lnTo>
                    <a:lnTo>
                      <a:pt x="187" y="141"/>
                    </a:lnTo>
                    <a:lnTo>
                      <a:pt x="187" y="149"/>
                    </a:lnTo>
                    <a:lnTo>
                      <a:pt x="179" y="157"/>
                    </a:lnTo>
                    <a:lnTo>
                      <a:pt x="187" y="165"/>
                    </a:lnTo>
                    <a:lnTo>
                      <a:pt x="187" y="174"/>
                    </a:lnTo>
                    <a:lnTo>
                      <a:pt x="187" y="182"/>
                    </a:lnTo>
                    <a:lnTo>
                      <a:pt x="179" y="174"/>
                    </a:lnTo>
                    <a:lnTo>
                      <a:pt x="170" y="157"/>
                    </a:lnTo>
                    <a:lnTo>
                      <a:pt x="162" y="157"/>
                    </a:lnTo>
                    <a:lnTo>
                      <a:pt x="153" y="15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Freeform 97"/>
              <p:cNvSpPr>
                <a:spLocks/>
              </p:cNvSpPr>
              <p:nvPr/>
            </p:nvSpPr>
            <p:spPr bwMode="auto">
              <a:xfrm>
                <a:off x="10815" y="15823"/>
                <a:ext cx="34" cy="41"/>
              </a:xfrm>
              <a:custGeom>
                <a:avLst/>
                <a:gdLst>
                  <a:gd name="T0" fmla="*/ 0 w 34"/>
                  <a:gd name="T1" fmla="*/ 0 h 41"/>
                  <a:gd name="T2" fmla="*/ 34 w 34"/>
                  <a:gd name="T3" fmla="*/ 41 h 41"/>
                  <a:gd name="T4" fmla="*/ 17 w 34"/>
                  <a:gd name="T5" fmla="*/ 16 h 41"/>
                  <a:gd name="T6" fmla="*/ 0 w 34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lnTo>
                      <a:pt x="34" y="41"/>
                    </a:lnTo>
                    <a:lnTo>
                      <a:pt x="17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Freeform 98"/>
              <p:cNvSpPr>
                <a:spLocks/>
              </p:cNvSpPr>
              <p:nvPr/>
            </p:nvSpPr>
            <p:spPr bwMode="auto">
              <a:xfrm>
                <a:off x="10807" y="15847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8 w 8"/>
                  <a:gd name="T5" fmla="*/ 9 h 9"/>
                  <a:gd name="T6" fmla="*/ 0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0" y="0"/>
                    </a:lnTo>
                    <a:lnTo>
                      <a:pt x="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" name="Freeform 99"/>
              <p:cNvSpPr>
                <a:spLocks/>
              </p:cNvSpPr>
              <p:nvPr/>
            </p:nvSpPr>
            <p:spPr bwMode="auto">
              <a:xfrm>
                <a:off x="8607" y="15707"/>
                <a:ext cx="34" cy="149"/>
              </a:xfrm>
              <a:custGeom>
                <a:avLst/>
                <a:gdLst>
                  <a:gd name="T0" fmla="*/ 8 w 34"/>
                  <a:gd name="T1" fmla="*/ 132 h 149"/>
                  <a:gd name="T2" fmla="*/ 0 w 34"/>
                  <a:gd name="T3" fmla="*/ 8 h 149"/>
                  <a:gd name="T4" fmla="*/ 0 w 34"/>
                  <a:gd name="T5" fmla="*/ 0 h 149"/>
                  <a:gd name="T6" fmla="*/ 8 w 34"/>
                  <a:gd name="T7" fmla="*/ 0 h 149"/>
                  <a:gd name="T8" fmla="*/ 25 w 34"/>
                  <a:gd name="T9" fmla="*/ 0 h 149"/>
                  <a:gd name="T10" fmla="*/ 34 w 34"/>
                  <a:gd name="T11" fmla="*/ 0 h 149"/>
                  <a:gd name="T12" fmla="*/ 34 w 34"/>
                  <a:gd name="T13" fmla="*/ 8 h 149"/>
                  <a:gd name="T14" fmla="*/ 34 w 34"/>
                  <a:gd name="T15" fmla="*/ 74 h 149"/>
                  <a:gd name="T16" fmla="*/ 34 w 34"/>
                  <a:gd name="T17" fmla="*/ 140 h 149"/>
                  <a:gd name="T18" fmla="*/ 25 w 34"/>
                  <a:gd name="T19" fmla="*/ 149 h 149"/>
                  <a:gd name="T20" fmla="*/ 17 w 34"/>
                  <a:gd name="T21" fmla="*/ 149 h 149"/>
                  <a:gd name="T22" fmla="*/ 8 w 34"/>
                  <a:gd name="T23" fmla="*/ 140 h 149"/>
                  <a:gd name="T24" fmla="*/ 8 w 34"/>
                  <a:gd name="T25" fmla="*/ 132 h 1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149">
                    <a:moveTo>
                      <a:pt x="8" y="13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34" y="8"/>
                    </a:lnTo>
                    <a:lnTo>
                      <a:pt x="34" y="74"/>
                    </a:lnTo>
                    <a:lnTo>
                      <a:pt x="34" y="140"/>
                    </a:lnTo>
                    <a:lnTo>
                      <a:pt x="25" y="149"/>
                    </a:lnTo>
                    <a:lnTo>
                      <a:pt x="17" y="149"/>
                    </a:lnTo>
                    <a:lnTo>
                      <a:pt x="8" y="140"/>
                    </a:lnTo>
                    <a:lnTo>
                      <a:pt x="8" y="13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" name="Freeform 100"/>
              <p:cNvSpPr>
                <a:spLocks/>
              </p:cNvSpPr>
              <p:nvPr/>
            </p:nvSpPr>
            <p:spPr bwMode="auto">
              <a:xfrm>
                <a:off x="10747" y="15707"/>
                <a:ext cx="60" cy="149"/>
              </a:xfrm>
              <a:custGeom>
                <a:avLst/>
                <a:gdLst>
                  <a:gd name="T0" fmla="*/ 0 w 60"/>
                  <a:gd name="T1" fmla="*/ 140 h 149"/>
                  <a:gd name="T2" fmla="*/ 0 w 60"/>
                  <a:gd name="T3" fmla="*/ 124 h 149"/>
                  <a:gd name="T4" fmla="*/ 9 w 60"/>
                  <a:gd name="T5" fmla="*/ 107 h 149"/>
                  <a:gd name="T6" fmla="*/ 0 w 60"/>
                  <a:gd name="T7" fmla="*/ 66 h 149"/>
                  <a:gd name="T8" fmla="*/ 0 w 60"/>
                  <a:gd name="T9" fmla="*/ 33 h 149"/>
                  <a:gd name="T10" fmla="*/ 9 w 60"/>
                  <a:gd name="T11" fmla="*/ 8 h 149"/>
                  <a:gd name="T12" fmla="*/ 17 w 60"/>
                  <a:gd name="T13" fmla="*/ 0 h 149"/>
                  <a:gd name="T14" fmla="*/ 34 w 60"/>
                  <a:gd name="T15" fmla="*/ 0 h 149"/>
                  <a:gd name="T16" fmla="*/ 43 w 60"/>
                  <a:gd name="T17" fmla="*/ 0 h 149"/>
                  <a:gd name="T18" fmla="*/ 43 w 60"/>
                  <a:gd name="T19" fmla="*/ 17 h 149"/>
                  <a:gd name="T20" fmla="*/ 43 w 60"/>
                  <a:gd name="T21" fmla="*/ 41 h 149"/>
                  <a:gd name="T22" fmla="*/ 51 w 60"/>
                  <a:gd name="T23" fmla="*/ 58 h 149"/>
                  <a:gd name="T24" fmla="*/ 60 w 60"/>
                  <a:gd name="T25" fmla="*/ 83 h 149"/>
                  <a:gd name="T26" fmla="*/ 51 w 60"/>
                  <a:gd name="T27" fmla="*/ 74 h 149"/>
                  <a:gd name="T28" fmla="*/ 43 w 60"/>
                  <a:gd name="T29" fmla="*/ 66 h 149"/>
                  <a:gd name="T30" fmla="*/ 34 w 60"/>
                  <a:gd name="T31" fmla="*/ 66 h 149"/>
                  <a:gd name="T32" fmla="*/ 34 w 60"/>
                  <a:gd name="T33" fmla="*/ 83 h 149"/>
                  <a:gd name="T34" fmla="*/ 34 w 60"/>
                  <a:gd name="T35" fmla="*/ 99 h 149"/>
                  <a:gd name="T36" fmla="*/ 51 w 60"/>
                  <a:gd name="T37" fmla="*/ 124 h 149"/>
                  <a:gd name="T38" fmla="*/ 34 w 60"/>
                  <a:gd name="T39" fmla="*/ 99 h 149"/>
                  <a:gd name="T40" fmla="*/ 34 w 60"/>
                  <a:gd name="T41" fmla="*/ 91 h 149"/>
                  <a:gd name="T42" fmla="*/ 17 w 60"/>
                  <a:gd name="T43" fmla="*/ 83 h 149"/>
                  <a:gd name="T44" fmla="*/ 17 w 60"/>
                  <a:gd name="T45" fmla="*/ 91 h 149"/>
                  <a:gd name="T46" fmla="*/ 17 w 60"/>
                  <a:gd name="T47" fmla="*/ 99 h 149"/>
                  <a:gd name="T48" fmla="*/ 17 w 60"/>
                  <a:gd name="T49" fmla="*/ 116 h 149"/>
                  <a:gd name="T50" fmla="*/ 17 w 60"/>
                  <a:gd name="T51" fmla="*/ 116 h 149"/>
                  <a:gd name="T52" fmla="*/ 9 w 60"/>
                  <a:gd name="T53" fmla="*/ 116 h 149"/>
                  <a:gd name="T54" fmla="*/ 9 w 60"/>
                  <a:gd name="T55" fmla="*/ 132 h 149"/>
                  <a:gd name="T56" fmla="*/ 9 w 60"/>
                  <a:gd name="T57" fmla="*/ 140 h 149"/>
                  <a:gd name="T58" fmla="*/ 9 w 60"/>
                  <a:gd name="T59" fmla="*/ 149 h 149"/>
                  <a:gd name="T60" fmla="*/ 0 w 60"/>
                  <a:gd name="T61" fmla="*/ 149 h 149"/>
                  <a:gd name="T62" fmla="*/ 0 w 60"/>
                  <a:gd name="T63" fmla="*/ 14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0" h="149">
                    <a:moveTo>
                      <a:pt x="0" y="140"/>
                    </a:moveTo>
                    <a:lnTo>
                      <a:pt x="0" y="124"/>
                    </a:lnTo>
                    <a:lnTo>
                      <a:pt x="9" y="107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9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43" y="41"/>
                    </a:lnTo>
                    <a:lnTo>
                      <a:pt x="51" y="58"/>
                    </a:lnTo>
                    <a:lnTo>
                      <a:pt x="60" y="83"/>
                    </a:lnTo>
                    <a:lnTo>
                      <a:pt x="51" y="74"/>
                    </a:lnTo>
                    <a:lnTo>
                      <a:pt x="43" y="66"/>
                    </a:lnTo>
                    <a:lnTo>
                      <a:pt x="34" y="66"/>
                    </a:lnTo>
                    <a:lnTo>
                      <a:pt x="34" y="83"/>
                    </a:lnTo>
                    <a:lnTo>
                      <a:pt x="34" y="99"/>
                    </a:lnTo>
                    <a:lnTo>
                      <a:pt x="51" y="124"/>
                    </a:lnTo>
                    <a:lnTo>
                      <a:pt x="34" y="99"/>
                    </a:lnTo>
                    <a:lnTo>
                      <a:pt x="34" y="91"/>
                    </a:lnTo>
                    <a:lnTo>
                      <a:pt x="17" y="83"/>
                    </a:lnTo>
                    <a:lnTo>
                      <a:pt x="17" y="91"/>
                    </a:lnTo>
                    <a:lnTo>
                      <a:pt x="17" y="99"/>
                    </a:lnTo>
                    <a:lnTo>
                      <a:pt x="17" y="116"/>
                    </a:lnTo>
                    <a:lnTo>
                      <a:pt x="9" y="116"/>
                    </a:lnTo>
                    <a:lnTo>
                      <a:pt x="9" y="132"/>
                    </a:lnTo>
                    <a:lnTo>
                      <a:pt x="9" y="140"/>
                    </a:lnTo>
                    <a:lnTo>
                      <a:pt x="9" y="149"/>
                    </a:lnTo>
                    <a:lnTo>
                      <a:pt x="0" y="1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" name="Freeform 101"/>
              <p:cNvSpPr>
                <a:spLocks/>
              </p:cNvSpPr>
              <p:nvPr/>
            </p:nvSpPr>
            <p:spPr bwMode="auto">
              <a:xfrm>
                <a:off x="10773" y="1583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8 w 8"/>
                  <a:gd name="T3" fmla="*/ 17 h 17"/>
                  <a:gd name="T4" fmla="*/ 0 w 8"/>
                  <a:gd name="T5" fmla="*/ 0 h 17"/>
                  <a:gd name="T6" fmla="*/ 0 w 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Freeform 102"/>
              <p:cNvSpPr>
                <a:spLocks/>
              </p:cNvSpPr>
              <p:nvPr/>
            </p:nvSpPr>
            <p:spPr bwMode="auto">
              <a:xfrm>
                <a:off x="10968" y="15831"/>
                <a:ext cx="9" cy="25"/>
              </a:xfrm>
              <a:custGeom>
                <a:avLst/>
                <a:gdLst>
                  <a:gd name="T0" fmla="*/ 0 w 9"/>
                  <a:gd name="T1" fmla="*/ 0 h 25"/>
                  <a:gd name="T2" fmla="*/ 9 w 9"/>
                  <a:gd name="T3" fmla="*/ 8 h 25"/>
                  <a:gd name="T4" fmla="*/ 9 w 9"/>
                  <a:gd name="T5" fmla="*/ 25 h 25"/>
                  <a:gd name="T6" fmla="*/ 0 w 9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5">
                    <a:moveTo>
                      <a:pt x="0" y="0"/>
                    </a:moveTo>
                    <a:lnTo>
                      <a:pt x="9" y="8"/>
                    </a:lnTo>
                    <a:lnTo>
                      <a:pt x="9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Freeform 103"/>
              <p:cNvSpPr>
                <a:spLocks/>
              </p:cNvSpPr>
              <p:nvPr/>
            </p:nvSpPr>
            <p:spPr bwMode="auto">
              <a:xfrm>
                <a:off x="10951" y="15831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w 1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" name="Freeform 104"/>
              <p:cNvSpPr>
                <a:spLocks/>
              </p:cNvSpPr>
              <p:nvPr/>
            </p:nvSpPr>
            <p:spPr bwMode="auto">
              <a:xfrm>
                <a:off x="8666" y="15732"/>
                <a:ext cx="9" cy="107"/>
              </a:xfrm>
              <a:custGeom>
                <a:avLst/>
                <a:gdLst>
                  <a:gd name="T0" fmla="*/ 0 w 9"/>
                  <a:gd name="T1" fmla="*/ 99 h 107"/>
                  <a:gd name="T2" fmla="*/ 0 w 9"/>
                  <a:gd name="T3" fmla="*/ 0 h 107"/>
                  <a:gd name="T4" fmla="*/ 0 w 9"/>
                  <a:gd name="T5" fmla="*/ 0 h 107"/>
                  <a:gd name="T6" fmla="*/ 9 w 9"/>
                  <a:gd name="T7" fmla="*/ 16 h 107"/>
                  <a:gd name="T8" fmla="*/ 9 w 9"/>
                  <a:gd name="T9" fmla="*/ 49 h 107"/>
                  <a:gd name="T10" fmla="*/ 9 w 9"/>
                  <a:gd name="T11" fmla="*/ 99 h 107"/>
                  <a:gd name="T12" fmla="*/ 0 w 9"/>
                  <a:gd name="T13" fmla="*/ 107 h 107"/>
                  <a:gd name="T14" fmla="*/ 0 w 9"/>
                  <a:gd name="T15" fmla="*/ 99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07">
                    <a:moveTo>
                      <a:pt x="0" y="99"/>
                    </a:moveTo>
                    <a:lnTo>
                      <a:pt x="0" y="0"/>
                    </a:lnTo>
                    <a:lnTo>
                      <a:pt x="9" y="16"/>
                    </a:lnTo>
                    <a:lnTo>
                      <a:pt x="9" y="49"/>
                    </a:lnTo>
                    <a:lnTo>
                      <a:pt x="9" y="99"/>
                    </a:lnTo>
                    <a:lnTo>
                      <a:pt x="0" y="10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4" name="Freeform 105"/>
              <p:cNvSpPr>
                <a:spLocks/>
              </p:cNvSpPr>
              <p:nvPr/>
            </p:nvSpPr>
            <p:spPr bwMode="auto">
              <a:xfrm>
                <a:off x="8573" y="15732"/>
                <a:ext cx="17" cy="99"/>
              </a:xfrm>
              <a:custGeom>
                <a:avLst/>
                <a:gdLst>
                  <a:gd name="T0" fmla="*/ 0 w 17"/>
                  <a:gd name="T1" fmla="*/ 8 h 99"/>
                  <a:gd name="T2" fmla="*/ 8 w 17"/>
                  <a:gd name="T3" fmla="*/ 0 h 99"/>
                  <a:gd name="T4" fmla="*/ 17 w 17"/>
                  <a:gd name="T5" fmla="*/ 8 h 99"/>
                  <a:gd name="T6" fmla="*/ 17 w 17"/>
                  <a:gd name="T7" fmla="*/ 91 h 99"/>
                  <a:gd name="T8" fmla="*/ 8 w 17"/>
                  <a:gd name="T9" fmla="*/ 99 h 99"/>
                  <a:gd name="T10" fmla="*/ 0 w 17"/>
                  <a:gd name="T11" fmla="*/ 91 h 99"/>
                  <a:gd name="T12" fmla="*/ 0 w 17"/>
                  <a:gd name="T13" fmla="*/ 8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99">
                    <a:moveTo>
                      <a:pt x="0" y="8"/>
                    </a:moveTo>
                    <a:lnTo>
                      <a:pt x="8" y="0"/>
                    </a:lnTo>
                    <a:lnTo>
                      <a:pt x="17" y="8"/>
                    </a:lnTo>
                    <a:lnTo>
                      <a:pt x="17" y="91"/>
                    </a:lnTo>
                    <a:lnTo>
                      <a:pt x="8" y="99"/>
                    </a:lnTo>
                    <a:lnTo>
                      <a:pt x="0" y="9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5" name="Freeform 106"/>
              <p:cNvSpPr>
                <a:spLocks/>
              </p:cNvSpPr>
              <p:nvPr/>
            </p:nvSpPr>
            <p:spPr bwMode="auto">
              <a:xfrm>
                <a:off x="8998" y="15732"/>
                <a:ext cx="93" cy="99"/>
              </a:xfrm>
              <a:custGeom>
                <a:avLst/>
                <a:gdLst>
                  <a:gd name="T0" fmla="*/ 0 w 93"/>
                  <a:gd name="T1" fmla="*/ 91 h 99"/>
                  <a:gd name="T2" fmla="*/ 76 w 93"/>
                  <a:gd name="T3" fmla="*/ 41 h 99"/>
                  <a:gd name="T4" fmla="*/ 68 w 93"/>
                  <a:gd name="T5" fmla="*/ 33 h 99"/>
                  <a:gd name="T6" fmla="*/ 42 w 93"/>
                  <a:gd name="T7" fmla="*/ 16 h 99"/>
                  <a:gd name="T8" fmla="*/ 8 w 93"/>
                  <a:gd name="T9" fmla="*/ 8 h 99"/>
                  <a:gd name="T10" fmla="*/ 0 w 93"/>
                  <a:gd name="T11" fmla="*/ 0 h 99"/>
                  <a:gd name="T12" fmla="*/ 25 w 93"/>
                  <a:gd name="T13" fmla="*/ 8 h 99"/>
                  <a:gd name="T14" fmla="*/ 42 w 93"/>
                  <a:gd name="T15" fmla="*/ 16 h 99"/>
                  <a:gd name="T16" fmla="*/ 76 w 93"/>
                  <a:gd name="T17" fmla="*/ 33 h 99"/>
                  <a:gd name="T18" fmla="*/ 93 w 93"/>
                  <a:gd name="T19" fmla="*/ 41 h 99"/>
                  <a:gd name="T20" fmla="*/ 76 w 93"/>
                  <a:gd name="T21" fmla="*/ 66 h 99"/>
                  <a:gd name="T22" fmla="*/ 51 w 93"/>
                  <a:gd name="T23" fmla="*/ 74 h 99"/>
                  <a:gd name="T24" fmla="*/ 0 w 93"/>
                  <a:gd name="T25" fmla="*/ 99 h 99"/>
                  <a:gd name="T26" fmla="*/ 0 w 93"/>
                  <a:gd name="T27" fmla="*/ 91 h 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3" h="99">
                    <a:moveTo>
                      <a:pt x="0" y="91"/>
                    </a:moveTo>
                    <a:lnTo>
                      <a:pt x="76" y="41"/>
                    </a:lnTo>
                    <a:lnTo>
                      <a:pt x="68" y="33"/>
                    </a:lnTo>
                    <a:lnTo>
                      <a:pt x="42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76" y="33"/>
                    </a:lnTo>
                    <a:lnTo>
                      <a:pt x="93" y="41"/>
                    </a:lnTo>
                    <a:lnTo>
                      <a:pt x="76" y="66"/>
                    </a:lnTo>
                    <a:lnTo>
                      <a:pt x="51" y="74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Freeform 107"/>
              <p:cNvSpPr>
                <a:spLocks/>
              </p:cNvSpPr>
              <p:nvPr/>
            </p:nvSpPr>
            <p:spPr bwMode="auto">
              <a:xfrm>
                <a:off x="10892" y="15806"/>
                <a:ext cx="8" cy="17"/>
              </a:xfrm>
              <a:custGeom>
                <a:avLst/>
                <a:gdLst>
                  <a:gd name="T0" fmla="*/ 8 w 8"/>
                  <a:gd name="T1" fmla="*/ 0 h 17"/>
                  <a:gd name="T2" fmla="*/ 8 w 8"/>
                  <a:gd name="T3" fmla="*/ 8 h 17"/>
                  <a:gd name="T4" fmla="*/ 8 w 8"/>
                  <a:gd name="T5" fmla="*/ 17 h 17"/>
                  <a:gd name="T6" fmla="*/ 0 w 8"/>
                  <a:gd name="T7" fmla="*/ 8 h 17"/>
                  <a:gd name="T8" fmla="*/ 8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8" y="0"/>
                    </a:moveTo>
                    <a:lnTo>
                      <a:pt x="8" y="8"/>
                    </a:lnTo>
                    <a:lnTo>
                      <a:pt x="8" y="17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7" name="Freeform 108"/>
              <p:cNvSpPr>
                <a:spLocks/>
              </p:cNvSpPr>
              <p:nvPr/>
            </p:nvSpPr>
            <p:spPr bwMode="auto">
              <a:xfrm>
                <a:off x="9091" y="15806"/>
                <a:ext cx="1639" cy="17"/>
              </a:xfrm>
              <a:custGeom>
                <a:avLst/>
                <a:gdLst>
                  <a:gd name="T0" fmla="*/ 26 w 1639"/>
                  <a:gd name="T1" fmla="*/ 8 h 17"/>
                  <a:gd name="T2" fmla="*/ 0 w 1639"/>
                  <a:gd name="T3" fmla="*/ 0 h 17"/>
                  <a:gd name="T4" fmla="*/ 9 w 1639"/>
                  <a:gd name="T5" fmla="*/ 0 h 17"/>
                  <a:gd name="T6" fmla="*/ 51 w 1639"/>
                  <a:gd name="T7" fmla="*/ 0 h 17"/>
                  <a:gd name="T8" fmla="*/ 85 w 1639"/>
                  <a:gd name="T9" fmla="*/ 0 h 17"/>
                  <a:gd name="T10" fmla="*/ 136 w 1639"/>
                  <a:gd name="T11" fmla="*/ 0 h 17"/>
                  <a:gd name="T12" fmla="*/ 187 w 1639"/>
                  <a:gd name="T13" fmla="*/ 0 h 17"/>
                  <a:gd name="T14" fmla="*/ 238 w 1639"/>
                  <a:gd name="T15" fmla="*/ 0 h 17"/>
                  <a:gd name="T16" fmla="*/ 297 w 1639"/>
                  <a:gd name="T17" fmla="*/ 0 h 17"/>
                  <a:gd name="T18" fmla="*/ 416 w 1639"/>
                  <a:gd name="T19" fmla="*/ 0 h 17"/>
                  <a:gd name="T20" fmla="*/ 544 w 1639"/>
                  <a:gd name="T21" fmla="*/ 0 h 17"/>
                  <a:gd name="T22" fmla="*/ 680 w 1639"/>
                  <a:gd name="T23" fmla="*/ 0 h 17"/>
                  <a:gd name="T24" fmla="*/ 951 w 1639"/>
                  <a:gd name="T25" fmla="*/ 0 h 17"/>
                  <a:gd name="T26" fmla="*/ 1087 w 1639"/>
                  <a:gd name="T27" fmla="*/ 0 h 17"/>
                  <a:gd name="T28" fmla="*/ 1215 w 1639"/>
                  <a:gd name="T29" fmla="*/ 0 h 17"/>
                  <a:gd name="T30" fmla="*/ 1325 w 1639"/>
                  <a:gd name="T31" fmla="*/ 0 h 17"/>
                  <a:gd name="T32" fmla="*/ 1376 w 1639"/>
                  <a:gd name="T33" fmla="*/ 0 h 17"/>
                  <a:gd name="T34" fmla="*/ 1427 w 1639"/>
                  <a:gd name="T35" fmla="*/ 0 h 17"/>
                  <a:gd name="T36" fmla="*/ 1469 w 1639"/>
                  <a:gd name="T37" fmla="*/ 0 h 17"/>
                  <a:gd name="T38" fmla="*/ 1512 w 1639"/>
                  <a:gd name="T39" fmla="*/ 0 h 17"/>
                  <a:gd name="T40" fmla="*/ 1546 w 1639"/>
                  <a:gd name="T41" fmla="*/ 0 h 17"/>
                  <a:gd name="T42" fmla="*/ 1571 w 1639"/>
                  <a:gd name="T43" fmla="*/ 0 h 17"/>
                  <a:gd name="T44" fmla="*/ 1597 w 1639"/>
                  <a:gd name="T45" fmla="*/ 0 h 17"/>
                  <a:gd name="T46" fmla="*/ 1614 w 1639"/>
                  <a:gd name="T47" fmla="*/ 0 h 17"/>
                  <a:gd name="T48" fmla="*/ 1622 w 1639"/>
                  <a:gd name="T49" fmla="*/ 0 h 17"/>
                  <a:gd name="T50" fmla="*/ 1631 w 1639"/>
                  <a:gd name="T51" fmla="*/ 0 h 17"/>
                  <a:gd name="T52" fmla="*/ 1639 w 1639"/>
                  <a:gd name="T53" fmla="*/ 8 h 17"/>
                  <a:gd name="T54" fmla="*/ 1631 w 1639"/>
                  <a:gd name="T55" fmla="*/ 17 h 17"/>
                  <a:gd name="T56" fmla="*/ 1622 w 1639"/>
                  <a:gd name="T57" fmla="*/ 17 h 17"/>
                  <a:gd name="T58" fmla="*/ 1614 w 1639"/>
                  <a:gd name="T59" fmla="*/ 17 h 17"/>
                  <a:gd name="T60" fmla="*/ 1597 w 1639"/>
                  <a:gd name="T61" fmla="*/ 17 h 17"/>
                  <a:gd name="T62" fmla="*/ 1563 w 1639"/>
                  <a:gd name="T63" fmla="*/ 17 h 17"/>
                  <a:gd name="T64" fmla="*/ 1529 w 1639"/>
                  <a:gd name="T65" fmla="*/ 17 h 17"/>
                  <a:gd name="T66" fmla="*/ 1486 w 1639"/>
                  <a:gd name="T67" fmla="*/ 17 h 17"/>
                  <a:gd name="T68" fmla="*/ 1435 w 1639"/>
                  <a:gd name="T69" fmla="*/ 17 h 17"/>
                  <a:gd name="T70" fmla="*/ 1385 w 1639"/>
                  <a:gd name="T71" fmla="*/ 17 h 17"/>
                  <a:gd name="T72" fmla="*/ 1325 w 1639"/>
                  <a:gd name="T73" fmla="*/ 17 h 17"/>
                  <a:gd name="T74" fmla="*/ 1257 w 1639"/>
                  <a:gd name="T75" fmla="*/ 17 h 17"/>
                  <a:gd name="T76" fmla="*/ 1121 w 1639"/>
                  <a:gd name="T77" fmla="*/ 17 h 17"/>
                  <a:gd name="T78" fmla="*/ 977 w 1639"/>
                  <a:gd name="T79" fmla="*/ 17 h 17"/>
                  <a:gd name="T80" fmla="*/ 832 w 1639"/>
                  <a:gd name="T81" fmla="*/ 17 h 17"/>
                  <a:gd name="T82" fmla="*/ 680 w 1639"/>
                  <a:gd name="T83" fmla="*/ 17 h 17"/>
                  <a:gd name="T84" fmla="*/ 535 w 1639"/>
                  <a:gd name="T85" fmla="*/ 8 h 17"/>
                  <a:gd name="T86" fmla="*/ 399 w 1639"/>
                  <a:gd name="T87" fmla="*/ 8 h 17"/>
                  <a:gd name="T88" fmla="*/ 340 w 1639"/>
                  <a:gd name="T89" fmla="*/ 8 h 17"/>
                  <a:gd name="T90" fmla="*/ 280 w 1639"/>
                  <a:gd name="T91" fmla="*/ 8 h 17"/>
                  <a:gd name="T92" fmla="*/ 221 w 1639"/>
                  <a:gd name="T93" fmla="*/ 8 h 17"/>
                  <a:gd name="T94" fmla="*/ 178 w 1639"/>
                  <a:gd name="T95" fmla="*/ 8 h 17"/>
                  <a:gd name="T96" fmla="*/ 136 w 1639"/>
                  <a:gd name="T97" fmla="*/ 8 h 17"/>
                  <a:gd name="T98" fmla="*/ 102 w 1639"/>
                  <a:gd name="T99" fmla="*/ 8 h 17"/>
                  <a:gd name="T100" fmla="*/ 68 w 1639"/>
                  <a:gd name="T101" fmla="*/ 8 h 17"/>
                  <a:gd name="T102" fmla="*/ 51 w 1639"/>
                  <a:gd name="T103" fmla="*/ 8 h 17"/>
                  <a:gd name="T104" fmla="*/ 34 w 1639"/>
                  <a:gd name="T105" fmla="*/ 8 h 17"/>
                  <a:gd name="T106" fmla="*/ 26 w 1639"/>
                  <a:gd name="T107" fmla="*/ 8 h 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39" h="17">
                    <a:moveTo>
                      <a:pt x="26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36" y="0"/>
                    </a:lnTo>
                    <a:lnTo>
                      <a:pt x="187" y="0"/>
                    </a:lnTo>
                    <a:lnTo>
                      <a:pt x="238" y="0"/>
                    </a:lnTo>
                    <a:lnTo>
                      <a:pt x="297" y="0"/>
                    </a:lnTo>
                    <a:lnTo>
                      <a:pt x="416" y="0"/>
                    </a:lnTo>
                    <a:lnTo>
                      <a:pt x="544" y="0"/>
                    </a:lnTo>
                    <a:lnTo>
                      <a:pt x="680" y="0"/>
                    </a:lnTo>
                    <a:lnTo>
                      <a:pt x="951" y="0"/>
                    </a:lnTo>
                    <a:lnTo>
                      <a:pt x="1087" y="0"/>
                    </a:lnTo>
                    <a:lnTo>
                      <a:pt x="1215" y="0"/>
                    </a:lnTo>
                    <a:lnTo>
                      <a:pt x="1325" y="0"/>
                    </a:lnTo>
                    <a:lnTo>
                      <a:pt x="1376" y="0"/>
                    </a:lnTo>
                    <a:lnTo>
                      <a:pt x="1427" y="0"/>
                    </a:lnTo>
                    <a:lnTo>
                      <a:pt x="1469" y="0"/>
                    </a:lnTo>
                    <a:lnTo>
                      <a:pt x="1512" y="0"/>
                    </a:lnTo>
                    <a:lnTo>
                      <a:pt x="1546" y="0"/>
                    </a:lnTo>
                    <a:lnTo>
                      <a:pt x="1571" y="0"/>
                    </a:lnTo>
                    <a:lnTo>
                      <a:pt x="1597" y="0"/>
                    </a:lnTo>
                    <a:lnTo>
                      <a:pt x="1614" y="0"/>
                    </a:lnTo>
                    <a:lnTo>
                      <a:pt x="1622" y="0"/>
                    </a:lnTo>
                    <a:lnTo>
                      <a:pt x="1631" y="0"/>
                    </a:lnTo>
                    <a:lnTo>
                      <a:pt x="1639" y="8"/>
                    </a:lnTo>
                    <a:lnTo>
                      <a:pt x="1631" y="17"/>
                    </a:lnTo>
                    <a:lnTo>
                      <a:pt x="1622" y="17"/>
                    </a:lnTo>
                    <a:lnTo>
                      <a:pt x="1614" y="17"/>
                    </a:lnTo>
                    <a:lnTo>
                      <a:pt x="1597" y="17"/>
                    </a:lnTo>
                    <a:lnTo>
                      <a:pt x="1563" y="17"/>
                    </a:lnTo>
                    <a:lnTo>
                      <a:pt x="1529" y="17"/>
                    </a:lnTo>
                    <a:lnTo>
                      <a:pt x="1486" y="17"/>
                    </a:lnTo>
                    <a:lnTo>
                      <a:pt x="1435" y="17"/>
                    </a:lnTo>
                    <a:lnTo>
                      <a:pt x="1385" y="17"/>
                    </a:lnTo>
                    <a:lnTo>
                      <a:pt x="1325" y="17"/>
                    </a:lnTo>
                    <a:lnTo>
                      <a:pt x="1257" y="17"/>
                    </a:lnTo>
                    <a:lnTo>
                      <a:pt x="1121" y="17"/>
                    </a:lnTo>
                    <a:lnTo>
                      <a:pt x="977" y="17"/>
                    </a:lnTo>
                    <a:lnTo>
                      <a:pt x="832" y="17"/>
                    </a:lnTo>
                    <a:lnTo>
                      <a:pt x="680" y="17"/>
                    </a:lnTo>
                    <a:lnTo>
                      <a:pt x="535" y="8"/>
                    </a:lnTo>
                    <a:lnTo>
                      <a:pt x="399" y="8"/>
                    </a:lnTo>
                    <a:lnTo>
                      <a:pt x="340" y="8"/>
                    </a:lnTo>
                    <a:lnTo>
                      <a:pt x="280" y="8"/>
                    </a:lnTo>
                    <a:lnTo>
                      <a:pt x="221" y="8"/>
                    </a:lnTo>
                    <a:lnTo>
                      <a:pt x="178" y="8"/>
                    </a:lnTo>
                    <a:lnTo>
                      <a:pt x="136" y="8"/>
                    </a:lnTo>
                    <a:lnTo>
                      <a:pt x="102" y="8"/>
                    </a:lnTo>
                    <a:lnTo>
                      <a:pt x="68" y="8"/>
                    </a:lnTo>
                    <a:lnTo>
                      <a:pt x="51" y="8"/>
                    </a:lnTo>
                    <a:lnTo>
                      <a:pt x="34" y="8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Freeform 109"/>
              <p:cNvSpPr>
                <a:spLocks/>
              </p:cNvSpPr>
              <p:nvPr/>
            </p:nvSpPr>
            <p:spPr bwMode="auto">
              <a:xfrm>
                <a:off x="8700" y="15748"/>
                <a:ext cx="51" cy="58"/>
              </a:xfrm>
              <a:custGeom>
                <a:avLst/>
                <a:gdLst>
                  <a:gd name="T0" fmla="*/ 0 w 51"/>
                  <a:gd name="T1" fmla="*/ 0 h 58"/>
                  <a:gd name="T2" fmla="*/ 17 w 51"/>
                  <a:gd name="T3" fmla="*/ 0 h 58"/>
                  <a:gd name="T4" fmla="*/ 34 w 51"/>
                  <a:gd name="T5" fmla="*/ 9 h 58"/>
                  <a:gd name="T6" fmla="*/ 43 w 51"/>
                  <a:gd name="T7" fmla="*/ 17 h 58"/>
                  <a:gd name="T8" fmla="*/ 51 w 51"/>
                  <a:gd name="T9" fmla="*/ 25 h 58"/>
                  <a:gd name="T10" fmla="*/ 51 w 51"/>
                  <a:gd name="T11" fmla="*/ 33 h 58"/>
                  <a:gd name="T12" fmla="*/ 34 w 51"/>
                  <a:gd name="T13" fmla="*/ 42 h 58"/>
                  <a:gd name="T14" fmla="*/ 26 w 51"/>
                  <a:gd name="T15" fmla="*/ 50 h 58"/>
                  <a:gd name="T16" fmla="*/ 0 w 51"/>
                  <a:gd name="T17" fmla="*/ 58 h 58"/>
                  <a:gd name="T18" fmla="*/ 0 w 51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58">
                    <a:moveTo>
                      <a:pt x="0" y="0"/>
                    </a:moveTo>
                    <a:lnTo>
                      <a:pt x="17" y="0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33"/>
                    </a:lnTo>
                    <a:lnTo>
                      <a:pt x="34" y="42"/>
                    </a:lnTo>
                    <a:lnTo>
                      <a:pt x="26" y="50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Freeform 110"/>
              <p:cNvSpPr>
                <a:spLocks/>
              </p:cNvSpPr>
              <p:nvPr/>
            </p:nvSpPr>
            <p:spPr bwMode="auto">
              <a:xfrm>
                <a:off x="8930" y="15748"/>
                <a:ext cx="110" cy="58"/>
              </a:xfrm>
              <a:custGeom>
                <a:avLst/>
                <a:gdLst>
                  <a:gd name="T0" fmla="*/ 34 w 110"/>
                  <a:gd name="T1" fmla="*/ 42 h 58"/>
                  <a:gd name="T2" fmla="*/ 25 w 110"/>
                  <a:gd name="T3" fmla="*/ 33 h 58"/>
                  <a:gd name="T4" fmla="*/ 17 w 110"/>
                  <a:gd name="T5" fmla="*/ 33 h 58"/>
                  <a:gd name="T6" fmla="*/ 8 w 110"/>
                  <a:gd name="T7" fmla="*/ 25 h 58"/>
                  <a:gd name="T8" fmla="*/ 0 w 110"/>
                  <a:gd name="T9" fmla="*/ 25 h 58"/>
                  <a:gd name="T10" fmla="*/ 17 w 110"/>
                  <a:gd name="T11" fmla="*/ 25 h 58"/>
                  <a:gd name="T12" fmla="*/ 34 w 110"/>
                  <a:gd name="T13" fmla="*/ 17 h 58"/>
                  <a:gd name="T14" fmla="*/ 42 w 110"/>
                  <a:gd name="T15" fmla="*/ 0 h 58"/>
                  <a:gd name="T16" fmla="*/ 76 w 110"/>
                  <a:gd name="T17" fmla="*/ 9 h 58"/>
                  <a:gd name="T18" fmla="*/ 110 w 110"/>
                  <a:gd name="T19" fmla="*/ 25 h 58"/>
                  <a:gd name="T20" fmla="*/ 102 w 110"/>
                  <a:gd name="T21" fmla="*/ 42 h 58"/>
                  <a:gd name="T22" fmla="*/ 85 w 110"/>
                  <a:gd name="T23" fmla="*/ 42 h 58"/>
                  <a:gd name="T24" fmla="*/ 42 w 110"/>
                  <a:gd name="T25" fmla="*/ 58 h 58"/>
                  <a:gd name="T26" fmla="*/ 34 w 110"/>
                  <a:gd name="T27" fmla="*/ 42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0" h="58">
                    <a:moveTo>
                      <a:pt x="34" y="42"/>
                    </a:moveTo>
                    <a:lnTo>
                      <a:pt x="25" y="33"/>
                    </a:lnTo>
                    <a:lnTo>
                      <a:pt x="17" y="33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17" y="25"/>
                    </a:lnTo>
                    <a:lnTo>
                      <a:pt x="34" y="17"/>
                    </a:lnTo>
                    <a:lnTo>
                      <a:pt x="42" y="0"/>
                    </a:lnTo>
                    <a:lnTo>
                      <a:pt x="76" y="9"/>
                    </a:lnTo>
                    <a:lnTo>
                      <a:pt x="110" y="25"/>
                    </a:lnTo>
                    <a:lnTo>
                      <a:pt x="102" y="42"/>
                    </a:lnTo>
                    <a:lnTo>
                      <a:pt x="85" y="42"/>
                    </a:lnTo>
                    <a:lnTo>
                      <a:pt x="42" y="58"/>
                    </a:lnTo>
                    <a:lnTo>
                      <a:pt x="34" y="4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Freeform 111"/>
              <p:cNvSpPr>
                <a:spLocks/>
              </p:cNvSpPr>
              <p:nvPr/>
            </p:nvSpPr>
            <p:spPr bwMode="auto">
              <a:xfrm>
                <a:off x="9754" y="14627"/>
                <a:ext cx="1197" cy="1163"/>
              </a:xfrm>
              <a:custGeom>
                <a:avLst/>
                <a:gdLst>
                  <a:gd name="T0" fmla="*/ 101 w 1197"/>
                  <a:gd name="T1" fmla="*/ 1146 h 1163"/>
                  <a:gd name="T2" fmla="*/ 59 w 1197"/>
                  <a:gd name="T3" fmla="*/ 1055 h 1163"/>
                  <a:gd name="T4" fmla="*/ 34 w 1197"/>
                  <a:gd name="T5" fmla="*/ 1072 h 1163"/>
                  <a:gd name="T6" fmla="*/ 195 w 1197"/>
                  <a:gd name="T7" fmla="*/ 1039 h 1163"/>
                  <a:gd name="T8" fmla="*/ 560 w 1197"/>
                  <a:gd name="T9" fmla="*/ 1138 h 1163"/>
                  <a:gd name="T10" fmla="*/ 433 w 1197"/>
                  <a:gd name="T11" fmla="*/ 940 h 1163"/>
                  <a:gd name="T12" fmla="*/ 543 w 1197"/>
                  <a:gd name="T13" fmla="*/ 627 h 1163"/>
                  <a:gd name="T14" fmla="*/ 543 w 1197"/>
                  <a:gd name="T15" fmla="*/ 684 h 1163"/>
                  <a:gd name="T16" fmla="*/ 603 w 1197"/>
                  <a:gd name="T17" fmla="*/ 643 h 1163"/>
                  <a:gd name="T18" fmla="*/ 611 w 1197"/>
                  <a:gd name="T19" fmla="*/ 775 h 1163"/>
                  <a:gd name="T20" fmla="*/ 458 w 1197"/>
                  <a:gd name="T21" fmla="*/ 907 h 1163"/>
                  <a:gd name="T22" fmla="*/ 475 w 1197"/>
                  <a:gd name="T23" fmla="*/ 924 h 1163"/>
                  <a:gd name="T24" fmla="*/ 543 w 1197"/>
                  <a:gd name="T25" fmla="*/ 891 h 1163"/>
                  <a:gd name="T26" fmla="*/ 526 w 1197"/>
                  <a:gd name="T27" fmla="*/ 866 h 1163"/>
                  <a:gd name="T28" fmla="*/ 560 w 1197"/>
                  <a:gd name="T29" fmla="*/ 825 h 1163"/>
                  <a:gd name="T30" fmla="*/ 688 w 1197"/>
                  <a:gd name="T31" fmla="*/ 800 h 1163"/>
                  <a:gd name="T32" fmla="*/ 772 w 1197"/>
                  <a:gd name="T33" fmla="*/ 899 h 1163"/>
                  <a:gd name="T34" fmla="*/ 730 w 1197"/>
                  <a:gd name="T35" fmla="*/ 1031 h 1163"/>
                  <a:gd name="T36" fmla="*/ 586 w 1197"/>
                  <a:gd name="T37" fmla="*/ 1064 h 1163"/>
                  <a:gd name="T38" fmla="*/ 603 w 1197"/>
                  <a:gd name="T39" fmla="*/ 956 h 1163"/>
                  <a:gd name="T40" fmla="*/ 526 w 1197"/>
                  <a:gd name="T41" fmla="*/ 1064 h 1163"/>
                  <a:gd name="T42" fmla="*/ 815 w 1197"/>
                  <a:gd name="T43" fmla="*/ 989 h 1163"/>
                  <a:gd name="T44" fmla="*/ 789 w 1197"/>
                  <a:gd name="T45" fmla="*/ 717 h 1163"/>
                  <a:gd name="T46" fmla="*/ 1087 w 1197"/>
                  <a:gd name="T47" fmla="*/ 742 h 1163"/>
                  <a:gd name="T48" fmla="*/ 1061 w 1197"/>
                  <a:gd name="T49" fmla="*/ 503 h 1163"/>
                  <a:gd name="T50" fmla="*/ 1019 w 1197"/>
                  <a:gd name="T51" fmla="*/ 594 h 1163"/>
                  <a:gd name="T52" fmla="*/ 1078 w 1197"/>
                  <a:gd name="T53" fmla="*/ 643 h 1163"/>
                  <a:gd name="T54" fmla="*/ 1010 w 1197"/>
                  <a:gd name="T55" fmla="*/ 693 h 1163"/>
                  <a:gd name="T56" fmla="*/ 917 w 1197"/>
                  <a:gd name="T57" fmla="*/ 742 h 1163"/>
                  <a:gd name="T58" fmla="*/ 832 w 1197"/>
                  <a:gd name="T59" fmla="*/ 627 h 1163"/>
                  <a:gd name="T60" fmla="*/ 866 w 1197"/>
                  <a:gd name="T61" fmla="*/ 519 h 1163"/>
                  <a:gd name="T62" fmla="*/ 1002 w 1197"/>
                  <a:gd name="T63" fmla="*/ 462 h 1163"/>
                  <a:gd name="T64" fmla="*/ 900 w 1197"/>
                  <a:gd name="T65" fmla="*/ 454 h 1163"/>
                  <a:gd name="T66" fmla="*/ 772 w 1197"/>
                  <a:gd name="T67" fmla="*/ 602 h 1163"/>
                  <a:gd name="T68" fmla="*/ 654 w 1197"/>
                  <a:gd name="T69" fmla="*/ 511 h 1163"/>
                  <a:gd name="T70" fmla="*/ 679 w 1197"/>
                  <a:gd name="T71" fmla="*/ 519 h 1163"/>
                  <a:gd name="T72" fmla="*/ 934 w 1197"/>
                  <a:gd name="T73" fmla="*/ 421 h 1163"/>
                  <a:gd name="T74" fmla="*/ 1163 w 1197"/>
                  <a:gd name="T75" fmla="*/ 552 h 1163"/>
                  <a:gd name="T76" fmla="*/ 1070 w 1197"/>
                  <a:gd name="T77" fmla="*/ 181 h 1163"/>
                  <a:gd name="T78" fmla="*/ 1087 w 1197"/>
                  <a:gd name="T79" fmla="*/ 25 h 1163"/>
                  <a:gd name="T80" fmla="*/ 1112 w 1197"/>
                  <a:gd name="T81" fmla="*/ 74 h 1163"/>
                  <a:gd name="T82" fmla="*/ 1172 w 1197"/>
                  <a:gd name="T83" fmla="*/ 17 h 1163"/>
                  <a:gd name="T84" fmla="*/ 1146 w 1197"/>
                  <a:gd name="T85" fmla="*/ 165 h 1163"/>
                  <a:gd name="T86" fmla="*/ 1146 w 1197"/>
                  <a:gd name="T87" fmla="*/ 379 h 1163"/>
                  <a:gd name="T88" fmla="*/ 1163 w 1197"/>
                  <a:gd name="T89" fmla="*/ 223 h 1163"/>
                  <a:gd name="T90" fmla="*/ 1070 w 1197"/>
                  <a:gd name="T91" fmla="*/ 289 h 1163"/>
                  <a:gd name="T92" fmla="*/ 1121 w 1197"/>
                  <a:gd name="T93" fmla="*/ 759 h 1163"/>
                  <a:gd name="T94" fmla="*/ 1189 w 1197"/>
                  <a:gd name="T95" fmla="*/ 849 h 1163"/>
                  <a:gd name="T96" fmla="*/ 1053 w 1197"/>
                  <a:gd name="T97" fmla="*/ 874 h 1163"/>
                  <a:gd name="T98" fmla="*/ 1138 w 1197"/>
                  <a:gd name="T99" fmla="*/ 849 h 1163"/>
                  <a:gd name="T100" fmla="*/ 781 w 1197"/>
                  <a:gd name="T101" fmla="*/ 742 h 1163"/>
                  <a:gd name="T102" fmla="*/ 891 w 1197"/>
                  <a:gd name="T103" fmla="*/ 1097 h 1163"/>
                  <a:gd name="T104" fmla="*/ 900 w 1197"/>
                  <a:gd name="T105" fmla="*/ 1014 h 1163"/>
                  <a:gd name="T106" fmla="*/ 917 w 1197"/>
                  <a:gd name="T107" fmla="*/ 1146 h 1163"/>
                  <a:gd name="T108" fmla="*/ 815 w 1197"/>
                  <a:gd name="T109" fmla="*/ 1022 h 1163"/>
                  <a:gd name="T110" fmla="*/ 628 w 1197"/>
                  <a:gd name="T111" fmla="*/ 1154 h 1163"/>
                  <a:gd name="T112" fmla="*/ 212 w 1197"/>
                  <a:gd name="T113" fmla="*/ 1072 h 1163"/>
                  <a:gd name="T114" fmla="*/ 280 w 1197"/>
                  <a:gd name="T115" fmla="*/ 1072 h 1163"/>
                  <a:gd name="T116" fmla="*/ 237 w 1197"/>
                  <a:gd name="T117" fmla="*/ 1163 h 11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97" h="1163">
                    <a:moveTo>
                      <a:pt x="203" y="1138"/>
                    </a:moveTo>
                    <a:lnTo>
                      <a:pt x="195" y="1121"/>
                    </a:lnTo>
                    <a:lnTo>
                      <a:pt x="195" y="1097"/>
                    </a:lnTo>
                    <a:lnTo>
                      <a:pt x="203" y="1055"/>
                    </a:lnTo>
                    <a:lnTo>
                      <a:pt x="195" y="1047"/>
                    </a:lnTo>
                    <a:lnTo>
                      <a:pt x="195" y="1055"/>
                    </a:lnTo>
                    <a:lnTo>
                      <a:pt x="169" y="1097"/>
                    </a:lnTo>
                    <a:lnTo>
                      <a:pt x="152" y="1121"/>
                    </a:lnTo>
                    <a:lnTo>
                      <a:pt x="127" y="1138"/>
                    </a:lnTo>
                    <a:lnTo>
                      <a:pt x="101" y="1146"/>
                    </a:lnTo>
                    <a:lnTo>
                      <a:pt x="68" y="1146"/>
                    </a:lnTo>
                    <a:lnTo>
                      <a:pt x="42" y="1138"/>
                    </a:lnTo>
                    <a:lnTo>
                      <a:pt x="17" y="1130"/>
                    </a:lnTo>
                    <a:lnTo>
                      <a:pt x="8" y="1113"/>
                    </a:lnTo>
                    <a:lnTo>
                      <a:pt x="0" y="1105"/>
                    </a:lnTo>
                    <a:lnTo>
                      <a:pt x="0" y="1072"/>
                    </a:lnTo>
                    <a:lnTo>
                      <a:pt x="8" y="1064"/>
                    </a:lnTo>
                    <a:lnTo>
                      <a:pt x="17" y="1055"/>
                    </a:lnTo>
                    <a:lnTo>
                      <a:pt x="42" y="1055"/>
                    </a:lnTo>
                    <a:lnTo>
                      <a:pt x="59" y="1055"/>
                    </a:lnTo>
                    <a:lnTo>
                      <a:pt x="68" y="1064"/>
                    </a:lnTo>
                    <a:lnTo>
                      <a:pt x="68" y="1080"/>
                    </a:lnTo>
                    <a:lnTo>
                      <a:pt x="68" y="1088"/>
                    </a:lnTo>
                    <a:lnTo>
                      <a:pt x="51" y="1097"/>
                    </a:lnTo>
                    <a:lnTo>
                      <a:pt x="42" y="1097"/>
                    </a:lnTo>
                    <a:lnTo>
                      <a:pt x="34" y="1097"/>
                    </a:lnTo>
                    <a:lnTo>
                      <a:pt x="34" y="1088"/>
                    </a:lnTo>
                    <a:lnTo>
                      <a:pt x="34" y="1080"/>
                    </a:lnTo>
                    <a:lnTo>
                      <a:pt x="34" y="1072"/>
                    </a:lnTo>
                    <a:lnTo>
                      <a:pt x="17" y="1072"/>
                    </a:lnTo>
                    <a:lnTo>
                      <a:pt x="8" y="1088"/>
                    </a:lnTo>
                    <a:lnTo>
                      <a:pt x="17" y="1097"/>
                    </a:lnTo>
                    <a:lnTo>
                      <a:pt x="25" y="1113"/>
                    </a:lnTo>
                    <a:lnTo>
                      <a:pt x="34" y="1121"/>
                    </a:lnTo>
                    <a:lnTo>
                      <a:pt x="68" y="1113"/>
                    </a:lnTo>
                    <a:lnTo>
                      <a:pt x="93" y="1105"/>
                    </a:lnTo>
                    <a:lnTo>
                      <a:pt x="144" y="1072"/>
                    </a:lnTo>
                    <a:lnTo>
                      <a:pt x="195" y="1039"/>
                    </a:lnTo>
                    <a:lnTo>
                      <a:pt x="220" y="1022"/>
                    </a:lnTo>
                    <a:lnTo>
                      <a:pt x="246" y="1022"/>
                    </a:lnTo>
                    <a:lnTo>
                      <a:pt x="288" y="1022"/>
                    </a:lnTo>
                    <a:lnTo>
                      <a:pt x="322" y="1022"/>
                    </a:lnTo>
                    <a:lnTo>
                      <a:pt x="356" y="1039"/>
                    </a:lnTo>
                    <a:lnTo>
                      <a:pt x="390" y="1055"/>
                    </a:lnTo>
                    <a:lnTo>
                      <a:pt x="518" y="1130"/>
                    </a:lnTo>
                    <a:lnTo>
                      <a:pt x="535" y="1138"/>
                    </a:lnTo>
                    <a:lnTo>
                      <a:pt x="543" y="1138"/>
                    </a:lnTo>
                    <a:lnTo>
                      <a:pt x="560" y="1138"/>
                    </a:lnTo>
                    <a:lnTo>
                      <a:pt x="560" y="1130"/>
                    </a:lnTo>
                    <a:lnTo>
                      <a:pt x="552" y="1121"/>
                    </a:lnTo>
                    <a:lnTo>
                      <a:pt x="526" y="1113"/>
                    </a:lnTo>
                    <a:lnTo>
                      <a:pt x="509" y="1105"/>
                    </a:lnTo>
                    <a:lnTo>
                      <a:pt x="475" y="1072"/>
                    </a:lnTo>
                    <a:lnTo>
                      <a:pt x="450" y="1047"/>
                    </a:lnTo>
                    <a:lnTo>
                      <a:pt x="433" y="1006"/>
                    </a:lnTo>
                    <a:lnTo>
                      <a:pt x="433" y="973"/>
                    </a:lnTo>
                    <a:lnTo>
                      <a:pt x="433" y="940"/>
                    </a:lnTo>
                    <a:lnTo>
                      <a:pt x="450" y="899"/>
                    </a:lnTo>
                    <a:lnTo>
                      <a:pt x="467" y="866"/>
                    </a:lnTo>
                    <a:lnTo>
                      <a:pt x="518" y="800"/>
                    </a:lnTo>
                    <a:lnTo>
                      <a:pt x="569" y="734"/>
                    </a:lnTo>
                    <a:lnTo>
                      <a:pt x="586" y="693"/>
                    </a:lnTo>
                    <a:lnTo>
                      <a:pt x="586" y="676"/>
                    </a:lnTo>
                    <a:lnTo>
                      <a:pt x="586" y="651"/>
                    </a:lnTo>
                    <a:lnTo>
                      <a:pt x="569" y="643"/>
                    </a:lnTo>
                    <a:lnTo>
                      <a:pt x="552" y="627"/>
                    </a:lnTo>
                    <a:lnTo>
                      <a:pt x="543" y="627"/>
                    </a:lnTo>
                    <a:lnTo>
                      <a:pt x="526" y="635"/>
                    </a:lnTo>
                    <a:lnTo>
                      <a:pt x="526" y="643"/>
                    </a:lnTo>
                    <a:lnTo>
                      <a:pt x="526" y="651"/>
                    </a:lnTo>
                    <a:lnTo>
                      <a:pt x="543" y="651"/>
                    </a:lnTo>
                    <a:lnTo>
                      <a:pt x="552" y="651"/>
                    </a:lnTo>
                    <a:lnTo>
                      <a:pt x="552" y="660"/>
                    </a:lnTo>
                    <a:lnTo>
                      <a:pt x="552" y="668"/>
                    </a:lnTo>
                    <a:lnTo>
                      <a:pt x="552" y="676"/>
                    </a:lnTo>
                    <a:lnTo>
                      <a:pt x="543" y="684"/>
                    </a:lnTo>
                    <a:lnTo>
                      <a:pt x="535" y="684"/>
                    </a:lnTo>
                    <a:lnTo>
                      <a:pt x="526" y="684"/>
                    </a:lnTo>
                    <a:lnTo>
                      <a:pt x="509" y="668"/>
                    </a:lnTo>
                    <a:lnTo>
                      <a:pt x="509" y="643"/>
                    </a:lnTo>
                    <a:lnTo>
                      <a:pt x="518" y="635"/>
                    </a:lnTo>
                    <a:lnTo>
                      <a:pt x="526" y="627"/>
                    </a:lnTo>
                    <a:lnTo>
                      <a:pt x="543" y="618"/>
                    </a:lnTo>
                    <a:lnTo>
                      <a:pt x="560" y="610"/>
                    </a:lnTo>
                    <a:lnTo>
                      <a:pt x="569" y="618"/>
                    </a:lnTo>
                    <a:lnTo>
                      <a:pt x="603" y="643"/>
                    </a:lnTo>
                    <a:lnTo>
                      <a:pt x="620" y="668"/>
                    </a:lnTo>
                    <a:lnTo>
                      <a:pt x="620" y="693"/>
                    </a:lnTo>
                    <a:lnTo>
                      <a:pt x="620" y="709"/>
                    </a:lnTo>
                    <a:lnTo>
                      <a:pt x="611" y="726"/>
                    </a:lnTo>
                    <a:lnTo>
                      <a:pt x="594" y="734"/>
                    </a:lnTo>
                    <a:lnTo>
                      <a:pt x="603" y="742"/>
                    </a:lnTo>
                    <a:lnTo>
                      <a:pt x="611" y="742"/>
                    </a:lnTo>
                    <a:lnTo>
                      <a:pt x="620" y="742"/>
                    </a:lnTo>
                    <a:lnTo>
                      <a:pt x="620" y="750"/>
                    </a:lnTo>
                    <a:lnTo>
                      <a:pt x="611" y="775"/>
                    </a:lnTo>
                    <a:lnTo>
                      <a:pt x="594" y="783"/>
                    </a:lnTo>
                    <a:lnTo>
                      <a:pt x="552" y="800"/>
                    </a:lnTo>
                    <a:lnTo>
                      <a:pt x="543" y="816"/>
                    </a:lnTo>
                    <a:lnTo>
                      <a:pt x="535" y="825"/>
                    </a:lnTo>
                    <a:lnTo>
                      <a:pt x="535" y="833"/>
                    </a:lnTo>
                    <a:lnTo>
                      <a:pt x="501" y="849"/>
                    </a:lnTo>
                    <a:lnTo>
                      <a:pt x="492" y="858"/>
                    </a:lnTo>
                    <a:lnTo>
                      <a:pt x="484" y="874"/>
                    </a:lnTo>
                    <a:lnTo>
                      <a:pt x="484" y="891"/>
                    </a:lnTo>
                    <a:lnTo>
                      <a:pt x="458" y="907"/>
                    </a:lnTo>
                    <a:lnTo>
                      <a:pt x="450" y="932"/>
                    </a:lnTo>
                    <a:lnTo>
                      <a:pt x="450" y="948"/>
                    </a:lnTo>
                    <a:lnTo>
                      <a:pt x="458" y="965"/>
                    </a:lnTo>
                    <a:lnTo>
                      <a:pt x="467" y="973"/>
                    </a:lnTo>
                    <a:lnTo>
                      <a:pt x="475" y="965"/>
                    </a:lnTo>
                    <a:lnTo>
                      <a:pt x="475" y="956"/>
                    </a:lnTo>
                    <a:lnTo>
                      <a:pt x="475" y="948"/>
                    </a:lnTo>
                    <a:lnTo>
                      <a:pt x="467" y="940"/>
                    </a:lnTo>
                    <a:lnTo>
                      <a:pt x="475" y="932"/>
                    </a:lnTo>
                    <a:lnTo>
                      <a:pt x="475" y="924"/>
                    </a:lnTo>
                    <a:lnTo>
                      <a:pt x="484" y="915"/>
                    </a:lnTo>
                    <a:lnTo>
                      <a:pt x="492" y="915"/>
                    </a:lnTo>
                    <a:lnTo>
                      <a:pt x="501" y="915"/>
                    </a:lnTo>
                    <a:lnTo>
                      <a:pt x="509" y="907"/>
                    </a:lnTo>
                    <a:lnTo>
                      <a:pt x="509" y="899"/>
                    </a:lnTo>
                    <a:lnTo>
                      <a:pt x="509" y="907"/>
                    </a:lnTo>
                    <a:lnTo>
                      <a:pt x="518" y="907"/>
                    </a:lnTo>
                    <a:lnTo>
                      <a:pt x="535" y="882"/>
                    </a:lnTo>
                    <a:lnTo>
                      <a:pt x="543" y="891"/>
                    </a:lnTo>
                    <a:lnTo>
                      <a:pt x="543" y="899"/>
                    </a:lnTo>
                    <a:lnTo>
                      <a:pt x="535" y="915"/>
                    </a:lnTo>
                    <a:lnTo>
                      <a:pt x="535" y="924"/>
                    </a:lnTo>
                    <a:lnTo>
                      <a:pt x="543" y="932"/>
                    </a:lnTo>
                    <a:lnTo>
                      <a:pt x="552" y="924"/>
                    </a:lnTo>
                    <a:lnTo>
                      <a:pt x="560" y="907"/>
                    </a:lnTo>
                    <a:lnTo>
                      <a:pt x="560" y="891"/>
                    </a:lnTo>
                    <a:lnTo>
                      <a:pt x="552" y="866"/>
                    </a:lnTo>
                    <a:lnTo>
                      <a:pt x="543" y="866"/>
                    </a:lnTo>
                    <a:lnTo>
                      <a:pt x="526" y="866"/>
                    </a:lnTo>
                    <a:lnTo>
                      <a:pt x="509" y="874"/>
                    </a:lnTo>
                    <a:lnTo>
                      <a:pt x="509" y="899"/>
                    </a:lnTo>
                    <a:lnTo>
                      <a:pt x="501" y="891"/>
                    </a:lnTo>
                    <a:lnTo>
                      <a:pt x="501" y="882"/>
                    </a:lnTo>
                    <a:lnTo>
                      <a:pt x="509" y="866"/>
                    </a:lnTo>
                    <a:lnTo>
                      <a:pt x="518" y="858"/>
                    </a:lnTo>
                    <a:lnTo>
                      <a:pt x="535" y="858"/>
                    </a:lnTo>
                    <a:lnTo>
                      <a:pt x="543" y="849"/>
                    </a:lnTo>
                    <a:lnTo>
                      <a:pt x="552" y="833"/>
                    </a:lnTo>
                    <a:lnTo>
                      <a:pt x="560" y="825"/>
                    </a:lnTo>
                    <a:lnTo>
                      <a:pt x="569" y="825"/>
                    </a:lnTo>
                    <a:lnTo>
                      <a:pt x="586" y="808"/>
                    </a:lnTo>
                    <a:lnTo>
                      <a:pt x="594" y="808"/>
                    </a:lnTo>
                    <a:lnTo>
                      <a:pt x="611" y="816"/>
                    </a:lnTo>
                    <a:lnTo>
                      <a:pt x="628" y="825"/>
                    </a:lnTo>
                    <a:lnTo>
                      <a:pt x="637" y="825"/>
                    </a:lnTo>
                    <a:lnTo>
                      <a:pt x="654" y="808"/>
                    </a:lnTo>
                    <a:lnTo>
                      <a:pt x="671" y="800"/>
                    </a:lnTo>
                    <a:lnTo>
                      <a:pt x="688" y="800"/>
                    </a:lnTo>
                    <a:lnTo>
                      <a:pt x="713" y="800"/>
                    </a:lnTo>
                    <a:lnTo>
                      <a:pt x="722" y="816"/>
                    </a:lnTo>
                    <a:lnTo>
                      <a:pt x="730" y="825"/>
                    </a:lnTo>
                    <a:lnTo>
                      <a:pt x="730" y="858"/>
                    </a:lnTo>
                    <a:lnTo>
                      <a:pt x="722" y="866"/>
                    </a:lnTo>
                    <a:lnTo>
                      <a:pt x="722" y="874"/>
                    </a:lnTo>
                    <a:lnTo>
                      <a:pt x="730" y="874"/>
                    </a:lnTo>
                    <a:lnTo>
                      <a:pt x="738" y="874"/>
                    </a:lnTo>
                    <a:lnTo>
                      <a:pt x="755" y="874"/>
                    </a:lnTo>
                    <a:lnTo>
                      <a:pt x="772" y="899"/>
                    </a:lnTo>
                    <a:lnTo>
                      <a:pt x="781" y="915"/>
                    </a:lnTo>
                    <a:lnTo>
                      <a:pt x="781" y="932"/>
                    </a:lnTo>
                    <a:lnTo>
                      <a:pt x="772" y="948"/>
                    </a:lnTo>
                    <a:lnTo>
                      <a:pt x="755" y="956"/>
                    </a:lnTo>
                    <a:lnTo>
                      <a:pt x="747" y="965"/>
                    </a:lnTo>
                    <a:lnTo>
                      <a:pt x="730" y="965"/>
                    </a:lnTo>
                    <a:lnTo>
                      <a:pt x="738" y="989"/>
                    </a:lnTo>
                    <a:lnTo>
                      <a:pt x="747" y="1006"/>
                    </a:lnTo>
                    <a:lnTo>
                      <a:pt x="738" y="1022"/>
                    </a:lnTo>
                    <a:lnTo>
                      <a:pt x="730" y="1031"/>
                    </a:lnTo>
                    <a:lnTo>
                      <a:pt x="722" y="1039"/>
                    </a:lnTo>
                    <a:lnTo>
                      <a:pt x="705" y="1055"/>
                    </a:lnTo>
                    <a:lnTo>
                      <a:pt x="688" y="1055"/>
                    </a:lnTo>
                    <a:lnTo>
                      <a:pt x="671" y="1047"/>
                    </a:lnTo>
                    <a:lnTo>
                      <a:pt x="654" y="1039"/>
                    </a:lnTo>
                    <a:lnTo>
                      <a:pt x="637" y="1055"/>
                    </a:lnTo>
                    <a:lnTo>
                      <a:pt x="628" y="1064"/>
                    </a:lnTo>
                    <a:lnTo>
                      <a:pt x="620" y="1072"/>
                    </a:lnTo>
                    <a:lnTo>
                      <a:pt x="594" y="1072"/>
                    </a:lnTo>
                    <a:lnTo>
                      <a:pt x="586" y="1064"/>
                    </a:lnTo>
                    <a:lnTo>
                      <a:pt x="569" y="1055"/>
                    </a:lnTo>
                    <a:lnTo>
                      <a:pt x="552" y="1047"/>
                    </a:lnTo>
                    <a:lnTo>
                      <a:pt x="552" y="1031"/>
                    </a:lnTo>
                    <a:lnTo>
                      <a:pt x="560" y="1022"/>
                    </a:lnTo>
                    <a:lnTo>
                      <a:pt x="577" y="1022"/>
                    </a:lnTo>
                    <a:lnTo>
                      <a:pt x="586" y="1022"/>
                    </a:lnTo>
                    <a:lnTo>
                      <a:pt x="603" y="1006"/>
                    </a:lnTo>
                    <a:lnTo>
                      <a:pt x="611" y="998"/>
                    </a:lnTo>
                    <a:lnTo>
                      <a:pt x="611" y="973"/>
                    </a:lnTo>
                    <a:lnTo>
                      <a:pt x="603" y="956"/>
                    </a:lnTo>
                    <a:lnTo>
                      <a:pt x="594" y="948"/>
                    </a:lnTo>
                    <a:lnTo>
                      <a:pt x="586" y="940"/>
                    </a:lnTo>
                    <a:lnTo>
                      <a:pt x="560" y="940"/>
                    </a:lnTo>
                    <a:lnTo>
                      <a:pt x="543" y="948"/>
                    </a:lnTo>
                    <a:lnTo>
                      <a:pt x="526" y="956"/>
                    </a:lnTo>
                    <a:lnTo>
                      <a:pt x="518" y="973"/>
                    </a:lnTo>
                    <a:lnTo>
                      <a:pt x="509" y="989"/>
                    </a:lnTo>
                    <a:lnTo>
                      <a:pt x="509" y="1014"/>
                    </a:lnTo>
                    <a:lnTo>
                      <a:pt x="518" y="1039"/>
                    </a:lnTo>
                    <a:lnTo>
                      <a:pt x="526" y="1064"/>
                    </a:lnTo>
                    <a:lnTo>
                      <a:pt x="552" y="1088"/>
                    </a:lnTo>
                    <a:lnTo>
                      <a:pt x="586" y="1105"/>
                    </a:lnTo>
                    <a:lnTo>
                      <a:pt x="611" y="1113"/>
                    </a:lnTo>
                    <a:lnTo>
                      <a:pt x="645" y="1113"/>
                    </a:lnTo>
                    <a:lnTo>
                      <a:pt x="679" y="1105"/>
                    </a:lnTo>
                    <a:lnTo>
                      <a:pt x="738" y="1080"/>
                    </a:lnTo>
                    <a:lnTo>
                      <a:pt x="764" y="1055"/>
                    </a:lnTo>
                    <a:lnTo>
                      <a:pt x="781" y="1039"/>
                    </a:lnTo>
                    <a:lnTo>
                      <a:pt x="798" y="1014"/>
                    </a:lnTo>
                    <a:lnTo>
                      <a:pt x="815" y="989"/>
                    </a:lnTo>
                    <a:lnTo>
                      <a:pt x="815" y="956"/>
                    </a:lnTo>
                    <a:lnTo>
                      <a:pt x="823" y="932"/>
                    </a:lnTo>
                    <a:lnTo>
                      <a:pt x="815" y="899"/>
                    </a:lnTo>
                    <a:lnTo>
                      <a:pt x="815" y="866"/>
                    </a:lnTo>
                    <a:lnTo>
                      <a:pt x="798" y="841"/>
                    </a:lnTo>
                    <a:lnTo>
                      <a:pt x="781" y="808"/>
                    </a:lnTo>
                    <a:lnTo>
                      <a:pt x="747" y="759"/>
                    </a:lnTo>
                    <a:lnTo>
                      <a:pt x="755" y="742"/>
                    </a:lnTo>
                    <a:lnTo>
                      <a:pt x="764" y="734"/>
                    </a:lnTo>
                    <a:lnTo>
                      <a:pt x="789" y="717"/>
                    </a:lnTo>
                    <a:lnTo>
                      <a:pt x="840" y="750"/>
                    </a:lnTo>
                    <a:lnTo>
                      <a:pt x="866" y="767"/>
                    </a:lnTo>
                    <a:lnTo>
                      <a:pt x="883" y="783"/>
                    </a:lnTo>
                    <a:lnTo>
                      <a:pt x="908" y="783"/>
                    </a:lnTo>
                    <a:lnTo>
                      <a:pt x="942" y="792"/>
                    </a:lnTo>
                    <a:lnTo>
                      <a:pt x="968" y="792"/>
                    </a:lnTo>
                    <a:lnTo>
                      <a:pt x="993" y="783"/>
                    </a:lnTo>
                    <a:lnTo>
                      <a:pt x="1019" y="783"/>
                    </a:lnTo>
                    <a:lnTo>
                      <a:pt x="1044" y="775"/>
                    </a:lnTo>
                    <a:lnTo>
                      <a:pt x="1087" y="742"/>
                    </a:lnTo>
                    <a:lnTo>
                      <a:pt x="1121" y="701"/>
                    </a:lnTo>
                    <a:lnTo>
                      <a:pt x="1129" y="676"/>
                    </a:lnTo>
                    <a:lnTo>
                      <a:pt x="1138" y="651"/>
                    </a:lnTo>
                    <a:lnTo>
                      <a:pt x="1138" y="627"/>
                    </a:lnTo>
                    <a:lnTo>
                      <a:pt x="1138" y="602"/>
                    </a:lnTo>
                    <a:lnTo>
                      <a:pt x="1129" y="577"/>
                    </a:lnTo>
                    <a:lnTo>
                      <a:pt x="1121" y="552"/>
                    </a:lnTo>
                    <a:lnTo>
                      <a:pt x="1095" y="528"/>
                    </a:lnTo>
                    <a:lnTo>
                      <a:pt x="1078" y="511"/>
                    </a:lnTo>
                    <a:lnTo>
                      <a:pt x="1061" y="503"/>
                    </a:lnTo>
                    <a:lnTo>
                      <a:pt x="1044" y="503"/>
                    </a:lnTo>
                    <a:lnTo>
                      <a:pt x="1027" y="503"/>
                    </a:lnTo>
                    <a:lnTo>
                      <a:pt x="1010" y="511"/>
                    </a:lnTo>
                    <a:lnTo>
                      <a:pt x="993" y="519"/>
                    </a:lnTo>
                    <a:lnTo>
                      <a:pt x="985" y="544"/>
                    </a:lnTo>
                    <a:lnTo>
                      <a:pt x="976" y="552"/>
                    </a:lnTo>
                    <a:lnTo>
                      <a:pt x="976" y="561"/>
                    </a:lnTo>
                    <a:lnTo>
                      <a:pt x="985" y="585"/>
                    </a:lnTo>
                    <a:lnTo>
                      <a:pt x="1002" y="594"/>
                    </a:lnTo>
                    <a:lnTo>
                      <a:pt x="1019" y="594"/>
                    </a:lnTo>
                    <a:lnTo>
                      <a:pt x="1044" y="585"/>
                    </a:lnTo>
                    <a:lnTo>
                      <a:pt x="1053" y="577"/>
                    </a:lnTo>
                    <a:lnTo>
                      <a:pt x="1061" y="552"/>
                    </a:lnTo>
                    <a:lnTo>
                      <a:pt x="1078" y="561"/>
                    </a:lnTo>
                    <a:lnTo>
                      <a:pt x="1095" y="577"/>
                    </a:lnTo>
                    <a:lnTo>
                      <a:pt x="1104" y="594"/>
                    </a:lnTo>
                    <a:lnTo>
                      <a:pt x="1095" y="610"/>
                    </a:lnTo>
                    <a:lnTo>
                      <a:pt x="1078" y="627"/>
                    </a:lnTo>
                    <a:lnTo>
                      <a:pt x="1078" y="635"/>
                    </a:lnTo>
                    <a:lnTo>
                      <a:pt x="1078" y="643"/>
                    </a:lnTo>
                    <a:lnTo>
                      <a:pt x="1087" y="651"/>
                    </a:lnTo>
                    <a:lnTo>
                      <a:pt x="1095" y="660"/>
                    </a:lnTo>
                    <a:lnTo>
                      <a:pt x="1095" y="676"/>
                    </a:lnTo>
                    <a:lnTo>
                      <a:pt x="1087" y="693"/>
                    </a:lnTo>
                    <a:lnTo>
                      <a:pt x="1070" y="709"/>
                    </a:lnTo>
                    <a:lnTo>
                      <a:pt x="1053" y="709"/>
                    </a:lnTo>
                    <a:lnTo>
                      <a:pt x="1044" y="709"/>
                    </a:lnTo>
                    <a:lnTo>
                      <a:pt x="1027" y="709"/>
                    </a:lnTo>
                    <a:lnTo>
                      <a:pt x="1019" y="701"/>
                    </a:lnTo>
                    <a:lnTo>
                      <a:pt x="1010" y="693"/>
                    </a:lnTo>
                    <a:lnTo>
                      <a:pt x="1002" y="693"/>
                    </a:lnTo>
                    <a:lnTo>
                      <a:pt x="993" y="701"/>
                    </a:lnTo>
                    <a:lnTo>
                      <a:pt x="1002" y="717"/>
                    </a:lnTo>
                    <a:lnTo>
                      <a:pt x="993" y="726"/>
                    </a:lnTo>
                    <a:lnTo>
                      <a:pt x="976" y="750"/>
                    </a:lnTo>
                    <a:lnTo>
                      <a:pt x="968" y="759"/>
                    </a:lnTo>
                    <a:lnTo>
                      <a:pt x="951" y="767"/>
                    </a:lnTo>
                    <a:lnTo>
                      <a:pt x="942" y="759"/>
                    </a:lnTo>
                    <a:lnTo>
                      <a:pt x="925" y="759"/>
                    </a:lnTo>
                    <a:lnTo>
                      <a:pt x="917" y="742"/>
                    </a:lnTo>
                    <a:lnTo>
                      <a:pt x="908" y="734"/>
                    </a:lnTo>
                    <a:lnTo>
                      <a:pt x="900" y="709"/>
                    </a:lnTo>
                    <a:lnTo>
                      <a:pt x="891" y="701"/>
                    </a:lnTo>
                    <a:lnTo>
                      <a:pt x="883" y="701"/>
                    </a:lnTo>
                    <a:lnTo>
                      <a:pt x="866" y="701"/>
                    </a:lnTo>
                    <a:lnTo>
                      <a:pt x="840" y="693"/>
                    </a:lnTo>
                    <a:lnTo>
                      <a:pt x="823" y="668"/>
                    </a:lnTo>
                    <a:lnTo>
                      <a:pt x="823" y="660"/>
                    </a:lnTo>
                    <a:lnTo>
                      <a:pt x="823" y="651"/>
                    </a:lnTo>
                    <a:lnTo>
                      <a:pt x="832" y="627"/>
                    </a:lnTo>
                    <a:lnTo>
                      <a:pt x="849" y="610"/>
                    </a:lnTo>
                    <a:lnTo>
                      <a:pt x="849" y="602"/>
                    </a:lnTo>
                    <a:lnTo>
                      <a:pt x="840" y="585"/>
                    </a:lnTo>
                    <a:lnTo>
                      <a:pt x="832" y="577"/>
                    </a:lnTo>
                    <a:lnTo>
                      <a:pt x="832" y="561"/>
                    </a:lnTo>
                    <a:lnTo>
                      <a:pt x="832" y="544"/>
                    </a:lnTo>
                    <a:lnTo>
                      <a:pt x="849" y="528"/>
                    </a:lnTo>
                    <a:lnTo>
                      <a:pt x="857" y="519"/>
                    </a:lnTo>
                    <a:lnTo>
                      <a:pt x="866" y="519"/>
                    </a:lnTo>
                    <a:lnTo>
                      <a:pt x="883" y="519"/>
                    </a:lnTo>
                    <a:lnTo>
                      <a:pt x="883" y="511"/>
                    </a:lnTo>
                    <a:lnTo>
                      <a:pt x="891" y="487"/>
                    </a:lnTo>
                    <a:lnTo>
                      <a:pt x="908" y="470"/>
                    </a:lnTo>
                    <a:lnTo>
                      <a:pt x="925" y="470"/>
                    </a:lnTo>
                    <a:lnTo>
                      <a:pt x="942" y="470"/>
                    </a:lnTo>
                    <a:lnTo>
                      <a:pt x="959" y="454"/>
                    </a:lnTo>
                    <a:lnTo>
                      <a:pt x="976" y="454"/>
                    </a:lnTo>
                    <a:lnTo>
                      <a:pt x="985" y="454"/>
                    </a:lnTo>
                    <a:lnTo>
                      <a:pt x="1002" y="462"/>
                    </a:lnTo>
                    <a:lnTo>
                      <a:pt x="1002" y="470"/>
                    </a:lnTo>
                    <a:lnTo>
                      <a:pt x="1010" y="470"/>
                    </a:lnTo>
                    <a:lnTo>
                      <a:pt x="1010" y="454"/>
                    </a:lnTo>
                    <a:lnTo>
                      <a:pt x="1002" y="445"/>
                    </a:lnTo>
                    <a:lnTo>
                      <a:pt x="993" y="437"/>
                    </a:lnTo>
                    <a:lnTo>
                      <a:pt x="976" y="429"/>
                    </a:lnTo>
                    <a:lnTo>
                      <a:pt x="959" y="437"/>
                    </a:lnTo>
                    <a:lnTo>
                      <a:pt x="934" y="454"/>
                    </a:lnTo>
                    <a:lnTo>
                      <a:pt x="917" y="454"/>
                    </a:lnTo>
                    <a:lnTo>
                      <a:pt x="900" y="454"/>
                    </a:lnTo>
                    <a:lnTo>
                      <a:pt x="883" y="470"/>
                    </a:lnTo>
                    <a:lnTo>
                      <a:pt x="866" y="495"/>
                    </a:lnTo>
                    <a:lnTo>
                      <a:pt x="840" y="511"/>
                    </a:lnTo>
                    <a:lnTo>
                      <a:pt x="823" y="528"/>
                    </a:lnTo>
                    <a:lnTo>
                      <a:pt x="815" y="536"/>
                    </a:lnTo>
                    <a:lnTo>
                      <a:pt x="806" y="577"/>
                    </a:lnTo>
                    <a:lnTo>
                      <a:pt x="798" y="602"/>
                    </a:lnTo>
                    <a:lnTo>
                      <a:pt x="789" y="602"/>
                    </a:lnTo>
                    <a:lnTo>
                      <a:pt x="772" y="610"/>
                    </a:lnTo>
                    <a:lnTo>
                      <a:pt x="772" y="602"/>
                    </a:lnTo>
                    <a:lnTo>
                      <a:pt x="772" y="594"/>
                    </a:lnTo>
                    <a:lnTo>
                      <a:pt x="772" y="585"/>
                    </a:lnTo>
                    <a:lnTo>
                      <a:pt x="755" y="577"/>
                    </a:lnTo>
                    <a:lnTo>
                      <a:pt x="730" y="585"/>
                    </a:lnTo>
                    <a:lnTo>
                      <a:pt x="705" y="594"/>
                    </a:lnTo>
                    <a:lnTo>
                      <a:pt x="688" y="585"/>
                    </a:lnTo>
                    <a:lnTo>
                      <a:pt x="662" y="569"/>
                    </a:lnTo>
                    <a:lnTo>
                      <a:pt x="654" y="552"/>
                    </a:lnTo>
                    <a:lnTo>
                      <a:pt x="645" y="536"/>
                    </a:lnTo>
                    <a:lnTo>
                      <a:pt x="654" y="511"/>
                    </a:lnTo>
                    <a:lnTo>
                      <a:pt x="662" y="495"/>
                    </a:lnTo>
                    <a:lnTo>
                      <a:pt x="671" y="487"/>
                    </a:lnTo>
                    <a:lnTo>
                      <a:pt x="688" y="487"/>
                    </a:lnTo>
                    <a:lnTo>
                      <a:pt x="696" y="487"/>
                    </a:lnTo>
                    <a:lnTo>
                      <a:pt x="705" y="495"/>
                    </a:lnTo>
                    <a:lnTo>
                      <a:pt x="705" y="511"/>
                    </a:lnTo>
                    <a:lnTo>
                      <a:pt x="705" y="519"/>
                    </a:lnTo>
                    <a:lnTo>
                      <a:pt x="696" y="528"/>
                    </a:lnTo>
                    <a:lnTo>
                      <a:pt x="688" y="528"/>
                    </a:lnTo>
                    <a:lnTo>
                      <a:pt x="679" y="519"/>
                    </a:lnTo>
                    <a:lnTo>
                      <a:pt x="662" y="519"/>
                    </a:lnTo>
                    <a:lnTo>
                      <a:pt x="662" y="528"/>
                    </a:lnTo>
                    <a:lnTo>
                      <a:pt x="671" y="536"/>
                    </a:lnTo>
                    <a:lnTo>
                      <a:pt x="688" y="552"/>
                    </a:lnTo>
                    <a:lnTo>
                      <a:pt x="705" y="561"/>
                    </a:lnTo>
                    <a:lnTo>
                      <a:pt x="747" y="552"/>
                    </a:lnTo>
                    <a:lnTo>
                      <a:pt x="781" y="536"/>
                    </a:lnTo>
                    <a:lnTo>
                      <a:pt x="840" y="487"/>
                    </a:lnTo>
                    <a:lnTo>
                      <a:pt x="900" y="437"/>
                    </a:lnTo>
                    <a:lnTo>
                      <a:pt x="934" y="421"/>
                    </a:lnTo>
                    <a:lnTo>
                      <a:pt x="976" y="412"/>
                    </a:lnTo>
                    <a:lnTo>
                      <a:pt x="1019" y="421"/>
                    </a:lnTo>
                    <a:lnTo>
                      <a:pt x="1061" y="429"/>
                    </a:lnTo>
                    <a:lnTo>
                      <a:pt x="1095" y="454"/>
                    </a:lnTo>
                    <a:lnTo>
                      <a:pt x="1112" y="462"/>
                    </a:lnTo>
                    <a:lnTo>
                      <a:pt x="1129" y="487"/>
                    </a:lnTo>
                    <a:lnTo>
                      <a:pt x="1138" y="519"/>
                    </a:lnTo>
                    <a:lnTo>
                      <a:pt x="1146" y="552"/>
                    </a:lnTo>
                    <a:lnTo>
                      <a:pt x="1155" y="552"/>
                    </a:lnTo>
                    <a:lnTo>
                      <a:pt x="1163" y="552"/>
                    </a:lnTo>
                    <a:lnTo>
                      <a:pt x="1163" y="536"/>
                    </a:lnTo>
                    <a:lnTo>
                      <a:pt x="1163" y="519"/>
                    </a:lnTo>
                    <a:lnTo>
                      <a:pt x="1146" y="487"/>
                    </a:lnTo>
                    <a:lnTo>
                      <a:pt x="1129" y="445"/>
                    </a:lnTo>
                    <a:lnTo>
                      <a:pt x="1104" y="404"/>
                    </a:lnTo>
                    <a:lnTo>
                      <a:pt x="1053" y="330"/>
                    </a:lnTo>
                    <a:lnTo>
                      <a:pt x="1044" y="289"/>
                    </a:lnTo>
                    <a:lnTo>
                      <a:pt x="1044" y="256"/>
                    </a:lnTo>
                    <a:lnTo>
                      <a:pt x="1053" y="214"/>
                    </a:lnTo>
                    <a:lnTo>
                      <a:pt x="1070" y="181"/>
                    </a:lnTo>
                    <a:lnTo>
                      <a:pt x="1070" y="173"/>
                    </a:lnTo>
                    <a:lnTo>
                      <a:pt x="1129" y="107"/>
                    </a:lnTo>
                    <a:lnTo>
                      <a:pt x="1138" y="91"/>
                    </a:lnTo>
                    <a:lnTo>
                      <a:pt x="1146" y="66"/>
                    </a:lnTo>
                    <a:lnTo>
                      <a:pt x="1146" y="50"/>
                    </a:lnTo>
                    <a:lnTo>
                      <a:pt x="1146" y="25"/>
                    </a:lnTo>
                    <a:lnTo>
                      <a:pt x="1129" y="17"/>
                    </a:lnTo>
                    <a:lnTo>
                      <a:pt x="1121" y="17"/>
                    </a:lnTo>
                    <a:lnTo>
                      <a:pt x="1095" y="17"/>
                    </a:lnTo>
                    <a:lnTo>
                      <a:pt x="1087" y="25"/>
                    </a:lnTo>
                    <a:lnTo>
                      <a:pt x="1087" y="33"/>
                    </a:lnTo>
                    <a:lnTo>
                      <a:pt x="1087" y="41"/>
                    </a:lnTo>
                    <a:lnTo>
                      <a:pt x="1095" y="41"/>
                    </a:lnTo>
                    <a:lnTo>
                      <a:pt x="1112" y="41"/>
                    </a:lnTo>
                    <a:lnTo>
                      <a:pt x="1121" y="41"/>
                    </a:lnTo>
                    <a:lnTo>
                      <a:pt x="1121" y="50"/>
                    </a:lnTo>
                    <a:lnTo>
                      <a:pt x="1121" y="66"/>
                    </a:lnTo>
                    <a:lnTo>
                      <a:pt x="1112" y="74"/>
                    </a:lnTo>
                    <a:lnTo>
                      <a:pt x="1095" y="74"/>
                    </a:lnTo>
                    <a:lnTo>
                      <a:pt x="1078" y="58"/>
                    </a:lnTo>
                    <a:lnTo>
                      <a:pt x="1070" y="41"/>
                    </a:lnTo>
                    <a:lnTo>
                      <a:pt x="1070" y="25"/>
                    </a:lnTo>
                    <a:lnTo>
                      <a:pt x="1078" y="17"/>
                    </a:lnTo>
                    <a:lnTo>
                      <a:pt x="1095" y="8"/>
                    </a:lnTo>
                    <a:lnTo>
                      <a:pt x="1104" y="0"/>
                    </a:lnTo>
                    <a:lnTo>
                      <a:pt x="1121" y="0"/>
                    </a:lnTo>
                    <a:lnTo>
                      <a:pt x="1138" y="0"/>
                    </a:lnTo>
                    <a:lnTo>
                      <a:pt x="1172" y="17"/>
                    </a:lnTo>
                    <a:lnTo>
                      <a:pt x="1180" y="41"/>
                    </a:lnTo>
                    <a:lnTo>
                      <a:pt x="1189" y="66"/>
                    </a:lnTo>
                    <a:lnTo>
                      <a:pt x="1172" y="99"/>
                    </a:lnTo>
                    <a:lnTo>
                      <a:pt x="1155" y="124"/>
                    </a:lnTo>
                    <a:lnTo>
                      <a:pt x="1129" y="140"/>
                    </a:lnTo>
                    <a:lnTo>
                      <a:pt x="1104" y="157"/>
                    </a:lnTo>
                    <a:lnTo>
                      <a:pt x="1104" y="165"/>
                    </a:lnTo>
                    <a:lnTo>
                      <a:pt x="1112" y="173"/>
                    </a:lnTo>
                    <a:lnTo>
                      <a:pt x="1138" y="165"/>
                    </a:lnTo>
                    <a:lnTo>
                      <a:pt x="1146" y="165"/>
                    </a:lnTo>
                    <a:lnTo>
                      <a:pt x="1163" y="173"/>
                    </a:lnTo>
                    <a:lnTo>
                      <a:pt x="1180" y="181"/>
                    </a:lnTo>
                    <a:lnTo>
                      <a:pt x="1189" y="198"/>
                    </a:lnTo>
                    <a:lnTo>
                      <a:pt x="1197" y="223"/>
                    </a:lnTo>
                    <a:lnTo>
                      <a:pt x="1189" y="239"/>
                    </a:lnTo>
                    <a:lnTo>
                      <a:pt x="1180" y="272"/>
                    </a:lnTo>
                    <a:lnTo>
                      <a:pt x="1163" y="313"/>
                    </a:lnTo>
                    <a:lnTo>
                      <a:pt x="1146" y="346"/>
                    </a:lnTo>
                    <a:lnTo>
                      <a:pt x="1146" y="363"/>
                    </a:lnTo>
                    <a:lnTo>
                      <a:pt x="1146" y="379"/>
                    </a:lnTo>
                    <a:lnTo>
                      <a:pt x="1121" y="355"/>
                    </a:lnTo>
                    <a:lnTo>
                      <a:pt x="1112" y="322"/>
                    </a:lnTo>
                    <a:lnTo>
                      <a:pt x="1104" y="289"/>
                    </a:lnTo>
                    <a:lnTo>
                      <a:pt x="1095" y="256"/>
                    </a:lnTo>
                    <a:lnTo>
                      <a:pt x="1121" y="264"/>
                    </a:lnTo>
                    <a:lnTo>
                      <a:pt x="1138" y="264"/>
                    </a:lnTo>
                    <a:lnTo>
                      <a:pt x="1146" y="256"/>
                    </a:lnTo>
                    <a:lnTo>
                      <a:pt x="1155" y="247"/>
                    </a:lnTo>
                    <a:lnTo>
                      <a:pt x="1163" y="239"/>
                    </a:lnTo>
                    <a:lnTo>
                      <a:pt x="1163" y="223"/>
                    </a:lnTo>
                    <a:lnTo>
                      <a:pt x="1155" y="206"/>
                    </a:lnTo>
                    <a:lnTo>
                      <a:pt x="1146" y="198"/>
                    </a:lnTo>
                    <a:lnTo>
                      <a:pt x="1121" y="181"/>
                    </a:lnTo>
                    <a:lnTo>
                      <a:pt x="1112" y="181"/>
                    </a:lnTo>
                    <a:lnTo>
                      <a:pt x="1095" y="190"/>
                    </a:lnTo>
                    <a:lnTo>
                      <a:pt x="1078" y="206"/>
                    </a:lnTo>
                    <a:lnTo>
                      <a:pt x="1070" y="223"/>
                    </a:lnTo>
                    <a:lnTo>
                      <a:pt x="1061" y="247"/>
                    </a:lnTo>
                    <a:lnTo>
                      <a:pt x="1061" y="272"/>
                    </a:lnTo>
                    <a:lnTo>
                      <a:pt x="1070" y="289"/>
                    </a:lnTo>
                    <a:lnTo>
                      <a:pt x="1087" y="338"/>
                    </a:lnTo>
                    <a:lnTo>
                      <a:pt x="1104" y="379"/>
                    </a:lnTo>
                    <a:lnTo>
                      <a:pt x="1146" y="429"/>
                    </a:lnTo>
                    <a:lnTo>
                      <a:pt x="1172" y="487"/>
                    </a:lnTo>
                    <a:lnTo>
                      <a:pt x="1189" y="552"/>
                    </a:lnTo>
                    <a:lnTo>
                      <a:pt x="1189" y="618"/>
                    </a:lnTo>
                    <a:lnTo>
                      <a:pt x="1180" y="660"/>
                    </a:lnTo>
                    <a:lnTo>
                      <a:pt x="1172" y="693"/>
                    </a:lnTo>
                    <a:lnTo>
                      <a:pt x="1146" y="726"/>
                    </a:lnTo>
                    <a:lnTo>
                      <a:pt x="1121" y="759"/>
                    </a:lnTo>
                    <a:lnTo>
                      <a:pt x="1078" y="783"/>
                    </a:lnTo>
                    <a:lnTo>
                      <a:pt x="1078" y="792"/>
                    </a:lnTo>
                    <a:lnTo>
                      <a:pt x="1095" y="792"/>
                    </a:lnTo>
                    <a:lnTo>
                      <a:pt x="1112" y="792"/>
                    </a:lnTo>
                    <a:lnTo>
                      <a:pt x="1121" y="792"/>
                    </a:lnTo>
                    <a:lnTo>
                      <a:pt x="1146" y="800"/>
                    </a:lnTo>
                    <a:lnTo>
                      <a:pt x="1163" y="808"/>
                    </a:lnTo>
                    <a:lnTo>
                      <a:pt x="1180" y="833"/>
                    </a:lnTo>
                    <a:lnTo>
                      <a:pt x="1189" y="849"/>
                    </a:lnTo>
                    <a:lnTo>
                      <a:pt x="1189" y="882"/>
                    </a:lnTo>
                    <a:lnTo>
                      <a:pt x="1189" y="899"/>
                    </a:lnTo>
                    <a:lnTo>
                      <a:pt x="1180" y="907"/>
                    </a:lnTo>
                    <a:lnTo>
                      <a:pt x="1163" y="924"/>
                    </a:lnTo>
                    <a:lnTo>
                      <a:pt x="1155" y="932"/>
                    </a:lnTo>
                    <a:lnTo>
                      <a:pt x="1112" y="948"/>
                    </a:lnTo>
                    <a:lnTo>
                      <a:pt x="1087" y="940"/>
                    </a:lnTo>
                    <a:lnTo>
                      <a:pt x="1061" y="924"/>
                    </a:lnTo>
                    <a:lnTo>
                      <a:pt x="1053" y="899"/>
                    </a:lnTo>
                    <a:lnTo>
                      <a:pt x="1053" y="874"/>
                    </a:lnTo>
                    <a:lnTo>
                      <a:pt x="1070" y="858"/>
                    </a:lnTo>
                    <a:lnTo>
                      <a:pt x="1070" y="882"/>
                    </a:lnTo>
                    <a:lnTo>
                      <a:pt x="1078" y="891"/>
                    </a:lnTo>
                    <a:lnTo>
                      <a:pt x="1087" y="899"/>
                    </a:lnTo>
                    <a:lnTo>
                      <a:pt x="1095" y="907"/>
                    </a:lnTo>
                    <a:lnTo>
                      <a:pt x="1104" y="907"/>
                    </a:lnTo>
                    <a:lnTo>
                      <a:pt x="1121" y="899"/>
                    </a:lnTo>
                    <a:lnTo>
                      <a:pt x="1138" y="891"/>
                    </a:lnTo>
                    <a:lnTo>
                      <a:pt x="1146" y="866"/>
                    </a:lnTo>
                    <a:lnTo>
                      <a:pt x="1138" y="849"/>
                    </a:lnTo>
                    <a:lnTo>
                      <a:pt x="1121" y="833"/>
                    </a:lnTo>
                    <a:lnTo>
                      <a:pt x="1095" y="825"/>
                    </a:lnTo>
                    <a:lnTo>
                      <a:pt x="1070" y="816"/>
                    </a:lnTo>
                    <a:lnTo>
                      <a:pt x="1010" y="816"/>
                    </a:lnTo>
                    <a:lnTo>
                      <a:pt x="959" y="816"/>
                    </a:lnTo>
                    <a:lnTo>
                      <a:pt x="934" y="816"/>
                    </a:lnTo>
                    <a:lnTo>
                      <a:pt x="908" y="808"/>
                    </a:lnTo>
                    <a:lnTo>
                      <a:pt x="849" y="775"/>
                    </a:lnTo>
                    <a:lnTo>
                      <a:pt x="798" y="742"/>
                    </a:lnTo>
                    <a:lnTo>
                      <a:pt x="781" y="742"/>
                    </a:lnTo>
                    <a:lnTo>
                      <a:pt x="772" y="759"/>
                    </a:lnTo>
                    <a:lnTo>
                      <a:pt x="806" y="800"/>
                    </a:lnTo>
                    <a:lnTo>
                      <a:pt x="823" y="849"/>
                    </a:lnTo>
                    <a:lnTo>
                      <a:pt x="840" y="899"/>
                    </a:lnTo>
                    <a:lnTo>
                      <a:pt x="849" y="948"/>
                    </a:lnTo>
                    <a:lnTo>
                      <a:pt x="849" y="1031"/>
                    </a:lnTo>
                    <a:lnTo>
                      <a:pt x="849" y="1055"/>
                    </a:lnTo>
                    <a:lnTo>
                      <a:pt x="857" y="1072"/>
                    </a:lnTo>
                    <a:lnTo>
                      <a:pt x="874" y="1088"/>
                    </a:lnTo>
                    <a:lnTo>
                      <a:pt x="891" y="1097"/>
                    </a:lnTo>
                    <a:lnTo>
                      <a:pt x="917" y="1097"/>
                    </a:lnTo>
                    <a:lnTo>
                      <a:pt x="934" y="1088"/>
                    </a:lnTo>
                    <a:lnTo>
                      <a:pt x="942" y="1072"/>
                    </a:lnTo>
                    <a:lnTo>
                      <a:pt x="942" y="1055"/>
                    </a:lnTo>
                    <a:lnTo>
                      <a:pt x="942" y="1047"/>
                    </a:lnTo>
                    <a:lnTo>
                      <a:pt x="934" y="1031"/>
                    </a:lnTo>
                    <a:lnTo>
                      <a:pt x="908" y="1031"/>
                    </a:lnTo>
                    <a:lnTo>
                      <a:pt x="883" y="1039"/>
                    </a:lnTo>
                    <a:lnTo>
                      <a:pt x="891" y="1022"/>
                    </a:lnTo>
                    <a:lnTo>
                      <a:pt x="900" y="1014"/>
                    </a:lnTo>
                    <a:lnTo>
                      <a:pt x="917" y="1006"/>
                    </a:lnTo>
                    <a:lnTo>
                      <a:pt x="925" y="1006"/>
                    </a:lnTo>
                    <a:lnTo>
                      <a:pt x="951" y="1014"/>
                    </a:lnTo>
                    <a:lnTo>
                      <a:pt x="968" y="1031"/>
                    </a:lnTo>
                    <a:lnTo>
                      <a:pt x="976" y="1055"/>
                    </a:lnTo>
                    <a:lnTo>
                      <a:pt x="976" y="1080"/>
                    </a:lnTo>
                    <a:lnTo>
                      <a:pt x="976" y="1105"/>
                    </a:lnTo>
                    <a:lnTo>
                      <a:pt x="959" y="1121"/>
                    </a:lnTo>
                    <a:lnTo>
                      <a:pt x="934" y="1138"/>
                    </a:lnTo>
                    <a:lnTo>
                      <a:pt x="917" y="1146"/>
                    </a:lnTo>
                    <a:lnTo>
                      <a:pt x="891" y="1146"/>
                    </a:lnTo>
                    <a:lnTo>
                      <a:pt x="866" y="1146"/>
                    </a:lnTo>
                    <a:lnTo>
                      <a:pt x="849" y="1138"/>
                    </a:lnTo>
                    <a:lnTo>
                      <a:pt x="823" y="1113"/>
                    </a:lnTo>
                    <a:lnTo>
                      <a:pt x="815" y="1097"/>
                    </a:lnTo>
                    <a:lnTo>
                      <a:pt x="815" y="1080"/>
                    </a:lnTo>
                    <a:lnTo>
                      <a:pt x="815" y="1064"/>
                    </a:lnTo>
                    <a:lnTo>
                      <a:pt x="823" y="1031"/>
                    </a:lnTo>
                    <a:lnTo>
                      <a:pt x="815" y="1022"/>
                    </a:lnTo>
                    <a:lnTo>
                      <a:pt x="806" y="1039"/>
                    </a:lnTo>
                    <a:lnTo>
                      <a:pt x="798" y="1047"/>
                    </a:lnTo>
                    <a:lnTo>
                      <a:pt x="798" y="1064"/>
                    </a:lnTo>
                    <a:lnTo>
                      <a:pt x="781" y="1080"/>
                    </a:lnTo>
                    <a:lnTo>
                      <a:pt x="764" y="1105"/>
                    </a:lnTo>
                    <a:lnTo>
                      <a:pt x="738" y="1121"/>
                    </a:lnTo>
                    <a:lnTo>
                      <a:pt x="713" y="1138"/>
                    </a:lnTo>
                    <a:lnTo>
                      <a:pt x="688" y="1146"/>
                    </a:lnTo>
                    <a:lnTo>
                      <a:pt x="654" y="1154"/>
                    </a:lnTo>
                    <a:lnTo>
                      <a:pt x="628" y="1154"/>
                    </a:lnTo>
                    <a:lnTo>
                      <a:pt x="594" y="1154"/>
                    </a:lnTo>
                    <a:lnTo>
                      <a:pt x="569" y="1154"/>
                    </a:lnTo>
                    <a:lnTo>
                      <a:pt x="484" y="1121"/>
                    </a:lnTo>
                    <a:lnTo>
                      <a:pt x="407" y="1088"/>
                    </a:lnTo>
                    <a:lnTo>
                      <a:pt x="322" y="1047"/>
                    </a:lnTo>
                    <a:lnTo>
                      <a:pt x="280" y="1039"/>
                    </a:lnTo>
                    <a:lnTo>
                      <a:pt x="263" y="1039"/>
                    </a:lnTo>
                    <a:lnTo>
                      <a:pt x="237" y="1039"/>
                    </a:lnTo>
                    <a:lnTo>
                      <a:pt x="220" y="1055"/>
                    </a:lnTo>
                    <a:lnTo>
                      <a:pt x="212" y="1072"/>
                    </a:lnTo>
                    <a:lnTo>
                      <a:pt x="203" y="1088"/>
                    </a:lnTo>
                    <a:lnTo>
                      <a:pt x="212" y="1105"/>
                    </a:lnTo>
                    <a:lnTo>
                      <a:pt x="220" y="1113"/>
                    </a:lnTo>
                    <a:lnTo>
                      <a:pt x="229" y="1121"/>
                    </a:lnTo>
                    <a:lnTo>
                      <a:pt x="237" y="1121"/>
                    </a:lnTo>
                    <a:lnTo>
                      <a:pt x="254" y="1121"/>
                    </a:lnTo>
                    <a:lnTo>
                      <a:pt x="271" y="1113"/>
                    </a:lnTo>
                    <a:lnTo>
                      <a:pt x="280" y="1105"/>
                    </a:lnTo>
                    <a:lnTo>
                      <a:pt x="288" y="1097"/>
                    </a:lnTo>
                    <a:lnTo>
                      <a:pt x="280" y="1072"/>
                    </a:lnTo>
                    <a:lnTo>
                      <a:pt x="280" y="1064"/>
                    </a:lnTo>
                    <a:lnTo>
                      <a:pt x="314" y="1072"/>
                    </a:lnTo>
                    <a:lnTo>
                      <a:pt x="339" y="1080"/>
                    </a:lnTo>
                    <a:lnTo>
                      <a:pt x="399" y="1113"/>
                    </a:lnTo>
                    <a:lnTo>
                      <a:pt x="382" y="1113"/>
                    </a:lnTo>
                    <a:lnTo>
                      <a:pt x="365" y="1113"/>
                    </a:lnTo>
                    <a:lnTo>
                      <a:pt x="331" y="1130"/>
                    </a:lnTo>
                    <a:lnTo>
                      <a:pt x="288" y="1146"/>
                    </a:lnTo>
                    <a:lnTo>
                      <a:pt x="254" y="1163"/>
                    </a:lnTo>
                    <a:lnTo>
                      <a:pt x="237" y="1163"/>
                    </a:lnTo>
                    <a:lnTo>
                      <a:pt x="220" y="1154"/>
                    </a:lnTo>
                    <a:lnTo>
                      <a:pt x="203" y="113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Freeform 112"/>
              <p:cNvSpPr>
                <a:spLocks/>
              </p:cNvSpPr>
              <p:nvPr/>
            </p:nvSpPr>
            <p:spPr bwMode="auto">
              <a:xfrm>
                <a:off x="9100" y="15328"/>
                <a:ext cx="1163" cy="445"/>
              </a:xfrm>
              <a:custGeom>
                <a:avLst/>
                <a:gdLst>
                  <a:gd name="T0" fmla="*/ 8 w 1163"/>
                  <a:gd name="T1" fmla="*/ 437 h 445"/>
                  <a:gd name="T2" fmla="*/ 0 w 1163"/>
                  <a:gd name="T3" fmla="*/ 420 h 445"/>
                  <a:gd name="T4" fmla="*/ 127 w 1163"/>
                  <a:gd name="T5" fmla="*/ 420 h 445"/>
                  <a:gd name="T6" fmla="*/ 543 w 1163"/>
                  <a:gd name="T7" fmla="*/ 429 h 445"/>
                  <a:gd name="T8" fmla="*/ 603 w 1163"/>
                  <a:gd name="T9" fmla="*/ 420 h 445"/>
                  <a:gd name="T10" fmla="*/ 611 w 1163"/>
                  <a:gd name="T11" fmla="*/ 420 h 445"/>
                  <a:gd name="T12" fmla="*/ 611 w 1163"/>
                  <a:gd name="T13" fmla="*/ 313 h 445"/>
                  <a:gd name="T14" fmla="*/ 611 w 1163"/>
                  <a:gd name="T15" fmla="*/ 305 h 445"/>
                  <a:gd name="T16" fmla="*/ 739 w 1163"/>
                  <a:gd name="T17" fmla="*/ 305 h 445"/>
                  <a:gd name="T18" fmla="*/ 798 w 1163"/>
                  <a:gd name="T19" fmla="*/ 297 h 445"/>
                  <a:gd name="T20" fmla="*/ 849 w 1163"/>
                  <a:gd name="T21" fmla="*/ 288 h 445"/>
                  <a:gd name="T22" fmla="*/ 908 w 1163"/>
                  <a:gd name="T23" fmla="*/ 272 h 445"/>
                  <a:gd name="T24" fmla="*/ 959 w 1163"/>
                  <a:gd name="T25" fmla="*/ 247 h 445"/>
                  <a:gd name="T26" fmla="*/ 1010 w 1163"/>
                  <a:gd name="T27" fmla="*/ 214 h 445"/>
                  <a:gd name="T28" fmla="*/ 1053 w 1163"/>
                  <a:gd name="T29" fmla="*/ 181 h 445"/>
                  <a:gd name="T30" fmla="*/ 1087 w 1163"/>
                  <a:gd name="T31" fmla="*/ 140 h 445"/>
                  <a:gd name="T32" fmla="*/ 1121 w 1163"/>
                  <a:gd name="T33" fmla="*/ 91 h 445"/>
                  <a:gd name="T34" fmla="*/ 1155 w 1163"/>
                  <a:gd name="T35" fmla="*/ 0 h 445"/>
                  <a:gd name="T36" fmla="*/ 1163 w 1163"/>
                  <a:gd name="T37" fmla="*/ 8 h 445"/>
                  <a:gd name="T38" fmla="*/ 1163 w 1163"/>
                  <a:gd name="T39" fmla="*/ 25 h 445"/>
                  <a:gd name="T40" fmla="*/ 1155 w 1163"/>
                  <a:gd name="T41" fmla="*/ 49 h 445"/>
                  <a:gd name="T42" fmla="*/ 1146 w 1163"/>
                  <a:gd name="T43" fmla="*/ 91 h 445"/>
                  <a:gd name="T44" fmla="*/ 1121 w 1163"/>
                  <a:gd name="T45" fmla="*/ 124 h 445"/>
                  <a:gd name="T46" fmla="*/ 1087 w 1163"/>
                  <a:gd name="T47" fmla="*/ 165 h 445"/>
                  <a:gd name="T48" fmla="*/ 1061 w 1163"/>
                  <a:gd name="T49" fmla="*/ 198 h 445"/>
                  <a:gd name="T50" fmla="*/ 1027 w 1163"/>
                  <a:gd name="T51" fmla="*/ 231 h 445"/>
                  <a:gd name="T52" fmla="*/ 985 w 1163"/>
                  <a:gd name="T53" fmla="*/ 255 h 445"/>
                  <a:gd name="T54" fmla="*/ 942 w 1163"/>
                  <a:gd name="T55" fmla="*/ 280 h 445"/>
                  <a:gd name="T56" fmla="*/ 900 w 1163"/>
                  <a:gd name="T57" fmla="*/ 288 h 445"/>
                  <a:gd name="T58" fmla="*/ 823 w 1163"/>
                  <a:gd name="T59" fmla="*/ 313 h 445"/>
                  <a:gd name="T60" fmla="*/ 789 w 1163"/>
                  <a:gd name="T61" fmla="*/ 321 h 445"/>
                  <a:gd name="T62" fmla="*/ 747 w 1163"/>
                  <a:gd name="T63" fmla="*/ 321 h 445"/>
                  <a:gd name="T64" fmla="*/ 637 w 1163"/>
                  <a:gd name="T65" fmla="*/ 330 h 445"/>
                  <a:gd name="T66" fmla="*/ 628 w 1163"/>
                  <a:gd name="T67" fmla="*/ 338 h 445"/>
                  <a:gd name="T68" fmla="*/ 628 w 1163"/>
                  <a:gd name="T69" fmla="*/ 445 h 445"/>
                  <a:gd name="T70" fmla="*/ 8 w 1163"/>
                  <a:gd name="T71" fmla="*/ 437 h 4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63" h="445">
                    <a:moveTo>
                      <a:pt x="8" y="437"/>
                    </a:moveTo>
                    <a:lnTo>
                      <a:pt x="0" y="420"/>
                    </a:lnTo>
                    <a:lnTo>
                      <a:pt x="127" y="420"/>
                    </a:lnTo>
                    <a:lnTo>
                      <a:pt x="543" y="429"/>
                    </a:lnTo>
                    <a:lnTo>
                      <a:pt x="603" y="420"/>
                    </a:lnTo>
                    <a:lnTo>
                      <a:pt x="611" y="420"/>
                    </a:lnTo>
                    <a:lnTo>
                      <a:pt x="611" y="313"/>
                    </a:lnTo>
                    <a:lnTo>
                      <a:pt x="611" y="305"/>
                    </a:lnTo>
                    <a:lnTo>
                      <a:pt x="739" y="305"/>
                    </a:lnTo>
                    <a:lnTo>
                      <a:pt x="798" y="297"/>
                    </a:lnTo>
                    <a:lnTo>
                      <a:pt x="849" y="288"/>
                    </a:lnTo>
                    <a:lnTo>
                      <a:pt x="908" y="272"/>
                    </a:lnTo>
                    <a:lnTo>
                      <a:pt x="959" y="247"/>
                    </a:lnTo>
                    <a:lnTo>
                      <a:pt x="1010" y="214"/>
                    </a:lnTo>
                    <a:lnTo>
                      <a:pt x="1053" y="181"/>
                    </a:lnTo>
                    <a:lnTo>
                      <a:pt x="1087" y="140"/>
                    </a:lnTo>
                    <a:lnTo>
                      <a:pt x="1121" y="91"/>
                    </a:lnTo>
                    <a:lnTo>
                      <a:pt x="1155" y="0"/>
                    </a:lnTo>
                    <a:lnTo>
                      <a:pt x="1163" y="8"/>
                    </a:lnTo>
                    <a:lnTo>
                      <a:pt x="1163" y="25"/>
                    </a:lnTo>
                    <a:lnTo>
                      <a:pt x="1155" y="49"/>
                    </a:lnTo>
                    <a:lnTo>
                      <a:pt x="1146" y="91"/>
                    </a:lnTo>
                    <a:lnTo>
                      <a:pt x="1121" y="124"/>
                    </a:lnTo>
                    <a:lnTo>
                      <a:pt x="1087" y="165"/>
                    </a:lnTo>
                    <a:lnTo>
                      <a:pt x="1061" y="198"/>
                    </a:lnTo>
                    <a:lnTo>
                      <a:pt x="1027" y="231"/>
                    </a:lnTo>
                    <a:lnTo>
                      <a:pt x="985" y="255"/>
                    </a:lnTo>
                    <a:lnTo>
                      <a:pt x="942" y="280"/>
                    </a:lnTo>
                    <a:lnTo>
                      <a:pt x="900" y="288"/>
                    </a:lnTo>
                    <a:lnTo>
                      <a:pt x="823" y="313"/>
                    </a:lnTo>
                    <a:lnTo>
                      <a:pt x="789" y="321"/>
                    </a:lnTo>
                    <a:lnTo>
                      <a:pt x="747" y="321"/>
                    </a:lnTo>
                    <a:lnTo>
                      <a:pt x="637" y="330"/>
                    </a:lnTo>
                    <a:lnTo>
                      <a:pt x="628" y="338"/>
                    </a:lnTo>
                    <a:lnTo>
                      <a:pt x="628" y="445"/>
                    </a:lnTo>
                    <a:lnTo>
                      <a:pt x="8" y="437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2" name="Freeform 113"/>
              <p:cNvSpPr>
                <a:spLocks/>
              </p:cNvSpPr>
              <p:nvPr/>
            </p:nvSpPr>
            <p:spPr bwMode="auto">
              <a:xfrm>
                <a:off x="10994" y="15757"/>
                <a:ext cx="25" cy="8"/>
              </a:xfrm>
              <a:custGeom>
                <a:avLst/>
                <a:gdLst>
                  <a:gd name="T0" fmla="*/ 0 w 25"/>
                  <a:gd name="T1" fmla="*/ 0 h 8"/>
                  <a:gd name="T2" fmla="*/ 8 w 25"/>
                  <a:gd name="T3" fmla="*/ 0 h 8"/>
                  <a:gd name="T4" fmla="*/ 25 w 25"/>
                  <a:gd name="T5" fmla="*/ 0 h 8"/>
                  <a:gd name="T6" fmla="*/ 17 w 25"/>
                  <a:gd name="T7" fmla="*/ 8 h 8"/>
                  <a:gd name="T8" fmla="*/ 17 w 25"/>
                  <a:gd name="T9" fmla="*/ 8 h 8"/>
                  <a:gd name="T10" fmla="*/ 0 w 25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0" y="0"/>
                    </a:moveTo>
                    <a:lnTo>
                      <a:pt x="8" y="0"/>
                    </a:lnTo>
                    <a:lnTo>
                      <a:pt x="25" y="0"/>
                    </a:lnTo>
                    <a:lnTo>
                      <a:pt x="1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3" name="Freeform 114"/>
              <p:cNvSpPr>
                <a:spLocks/>
              </p:cNvSpPr>
              <p:nvPr/>
            </p:nvSpPr>
            <p:spPr bwMode="auto">
              <a:xfrm>
                <a:off x="9049" y="15179"/>
                <a:ext cx="1197" cy="561"/>
              </a:xfrm>
              <a:custGeom>
                <a:avLst/>
                <a:gdLst>
                  <a:gd name="T0" fmla="*/ 0 w 1197"/>
                  <a:gd name="T1" fmla="*/ 545 h 561"/>
                  <a:gd name="T2" fmla="*/ 8 w 1197"/>
                  <a:gd name="T3" fmla="*/ 528 h 561"/>
                  <a:gd name="T4" fmla="*/ 59 w 1197"/>
                  <a:gd name="T5" fmla="*/ 520 h 561"/>
                  <a:gd name="T6" fmla="*/ 603 w 1197"/>
                  <a:gd name="T7" fmla="*/ 528 h 561"/>
                  <a:gd name="T8" fmla="*/ 603 w 1197"/>
                  <a:gd name="T9" fmla="*/ 520 h 561"/>
                  <a:gd name="T10" fmla="*/ 611 w 1197"/>
                  <a:gd name="T11" fmla="*/ 404 h 561"/>
                  <a:gd name="T12" fmla="*/ 739 w 1197"/>
                  <a:gd name="T13" fmla="*/ 404 h 561"/>
                  <a:gd name="T14" fmla="*/ 806 w 1197"/>
                  <a:gd name="T15" fmla="*/ 396 h 561"/>
                  <a:gd name="T16" fmla="*/ 866 w 1197"/>
                  <a:gd name="T17" fmla="*/ 388 h 561"/>
                  <a:gd name="T18" fmla="*/ 925 w 1197"/>
                  <a:gd name="T19" fmla="*/ 372 h 561"/>
                  <a:gd name="T20" fmla="*/ 976 w 1197"/>
                  <a:gd name="T21" fmla="*/ 347 h 561"/>
                  <a:gd name="T22" fmla="*/ 1027 w 1197"/>
                  <a:gd name="T23" fmla="*/ 314 h 561"/>
                  <a:gd name="T24" fmla="*/ 1053 w 1197"/>
                  <a:gd name="T25" fmla="*/ 297 h 561"/>
                  <a:gd name="T26" fmla="*/ 1078 w 1197"/>
                  <a:gd name="T27" fmla="*/ 273 h 561"/>
                  <a:gd name="T28" fmla="*/ 1095 w 1197"/>
                  <a:gd name="T29" fmla="*/ 240 h 561"/>
                  <a:gd name="T30" fmla="*/ 1121 w 1197"/>
                  <a:gd name="T31" fmla="*/ 207 h 561"/>
                  <a:gd name="T32" fmla="*/ 1138 w 1197"/>
                  <a:gd name="T33" fmla="*/ 174 h 561"/>
                  <a:gd name="T34" fmla="*/ 1146 w 1197"/>
                  <a:gd name="T35" fmla="*/ 141 h 561"/>
                  <a:gd name="T36" fmla="*/ 1163 w 1197"/>
                  <a:gd name="T37" fmla="*/ 75 h 561"/>
                  <a:gd name="T38" fmla="*/ 1172 w 1197"/>
                  <a:gd name="T39" fmla="*/ 0 h 561"/>
                  <a:gd name="T40" fmla="*/ 1189 w 1197"/>
                  <a:gd name="T41" fmla="*/ 0 h 561"/>
                  <a:gd name="T42" fmla="*/ 1197 w 1197"/>
                  <a:gd name="T43" fmla="*/ 9 h 561"/>
                  <a:gd name="T44" fmla="*/ 1197 w 1197"/>
                  <a:gd name="T45" fmla="*/ 42 h 561"/>
                  <a:gd name="T46" fmla="*/ 1197 w 1197"/>
                  <a:gd name="T47" fmla="*/ 75 h 561"/>
                  <a:gd name="T48" fmla="*/ 1197 w 1197"/>
                  <a:gd name="T49" fmla="*/ 116 h 561"/>
                  <a:gd name="T50" fmla="*/ 1180 w 1197"/>
                  <a:gd name="T51" fmla="*/ 149 h 561"/>
                  <a:gd name="T52" fmla="*/ 1155 w 1197"/>
                  <a:gd name="T53" fmla="*/ 223 h 561"/>
                  <a:gd name="T54" fmla="*/ 1121 w 1197"/>
                  <a:gd name="T55" fmla="*/ 281 h 561"/>
                  <a:gd name="T56" fmla="*/ 1087 w 1197"/>
                  <a:gd name="T57" fmla="*/ 322 h 561"/>
                  <a:gd name="T58" fmla="*/ 1044 w 1197"/>
                  <a:gd name="T59" fmla="*/ 355 h 561"/>
                  <a:gd name="T60" fmla="*/ 1002 w 1197"/>
                  <a:gd name="T61" fmla="*/ 380 h 561"/>
                  <a:gd name="T62" fmla="*/ 959 w 1197"/>
                  <a:gd name="T63" fmla="*/ 404 h 561"/>
                  <a:gd name="T64" fmla="*/ 908 w 1197"/>
                  <a:gd name="T65" fmla="*/ 421 h 561"/>
                  <a:gd name="T66" fmla="*/ 866 w 1197"/>
                  <a:gd name="T67" fmla="*/ 429 h 561"/>
                  <a:gd name="T68" fmla="*/ 815 w 1197"/>
                  <a:gd name="T69" fmla="*/ 437 h 561"/>
                  <a:gd name="T70" fmla="*/ 764 w 1197"/>
                  <a:gd name="T71" fmla="*/ 437 h 561"/>
                  <a:gd name="T72" fmla="*/ 705 w 1197"/>
                  <a:gd name="T73" fmla="*/ 437 h 561"/>
                  <a:gd name="T74" fmla="*/ 654 w 1197"/>
                  <a:gd name="T75" fmla="*/ 437 h 561"/>
                  <a:gd name="T76" fmla="*/ 645 w 1197"/>
                  <a:gd name="T77" fmla="*/ 437 h 561"/>
                  <a:gd name="T78" fmla="*/ 645 w 1197"/>
                  <a:gd name="T79" fmla="*/ 561 h 561"/>
                  <a:gd name="T80" fmla="*/ 637 w 1197"/>
                  <a:gd name="T81" fmla="*/ 561 h 561"/>
                  <a:gd name="T82" fmla="*/ 8 w 1197"/>
                  <a:gd name="T83" fmla="*/ 553 h 561"/>
                  <a:gd name="T84" fmla="*/ 0 w 1197"/>
                  <a:gd name="T85" fmla="*/ 545 h 5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97" h="561">
                    <a:moveTo>
                      <a:pt x="0" y="545"/>
                    </a:moveTo>
                    <a:lnTo>
                      <a:pt x="8" y="528"/>
                    </a:lnTo>
                    <a:lnTo>
                      <a:pt x="59" y="520"/>
                    </a:lnTo>
                    <a:lnTo>
                      <a:pt x="603" y="528"/>
                    </a:lnTo>
                    <a:lnTo>
                      <a:pt x="603" y="520"/>
                    </a:lnTo>
                    <a:lnTo>
                      <a:pt x="611" y="404"/>
                    </a:lnTo>
                    <a:lnTo>
                      <a:pt x="739" y="404"/>
                    </a:lnTo>
                    <a:lnTo>
                      <a:pt x="806" y="396"/>
                    </a:lnTo>
                    <a:lnTo>
                      <a:pt x="866" y="388"/>
                    </a:lnTo>
                    <a:lnTo>
                      <a:pt x="925" y="372"/>
                    </a:lnTo>
                    <a:lnTo>
                      <a:pt x="976" y="347"/>
                    </a:lnTo>
                    <a:lnTo>
                      <a:pt x="1027" y="314"/>
                    </a:lnTo>
                    <a:lnTo>
                      <a:pt x="1053" y="297"/>
                    </a:lnTo>
                    <a:lnTo>
                      <a:pt x="1078" y="273"/>
                    </a:lnTo>
                    <a:lnTo>
                      <a:pt x="1095" y="240"/>
                    </a:lnTo>
                    <a:lnTo>
                      <a:pt x="1121" y="207"/>
                    </a:lnTo>
                    <a:lnTo>
                      <a:pt x="1138" y="174"/>
                    </a:lnTo>
                    <a:lnTo>
                      <a:pt x="1146" y="141"/>
                    </a:lnTo>
                    <a:lnTo>
                      <a:pt x="1163" y="75"/>
                    </a:lnTo>
                    <a:lnTo>
                      <a:pt x="1172" y="0"/>
                    </a:lnTo>
                    <a:lnTo>
                      <a:pt x="1189" y="0"/>
                    </a:lnTo>
                    <a:lnTo>
                      <a:pt x="1197" y="9"/>
                    </a:lnTo>
                    <a:lnTo>
                      <a:pt x="1197" y="42"/>
                    </a:lnTo>
                    <a:lnTo>
                      <a:pt x="1197" y="75"/>
                    </a:lnTo>
                    <a:lnTo>
                      <a:pt x="1197" y="116"/>
                    </a:lnTo>
                    <a:lnTo>
                      <a:pt x="1180" y="149"/>
                    </a:lnTo>
                    <a:lnTo>
                      <a:pt x="1155" y="223"/>
                    </a:lnTo>
                    <a:lnTo>
                      <a:pt x="1121" y="281"/>
                    </a:lnTo>
                    <a:lnTo>
                      <a:pt x="1087" y="322"/>
                    </a:lnTo>
                    <a:lnTo>
                      <a:pt x="1044" y="355"/>
                    </a:lnTo>
                    <a:lnTo>
                      <a:pt x="1002" y="380"/>
                    </a:lnTo>
                    <a:lnTo>
                      <a:pt x="959" y="404"/>
                    </a:lnTo>
                    <a:lnTo>
                      <a:pt x="908" y="421"/>
                    </a:lnTo>
                    <a:lnTo>
                      <a:pt x="866" y="429"/>
                    </a:lnTo>
                    <a:lnTo>
                      <a:pt x="815" y="437"/>
                    </a:lnTo>
                    <a:lnTo>
                      <a:pt x="764" y="437"/>
                    </a:lnTo>
                    <a:lnTo>
                      <a:pt x="705" y="437"/>
                    </a:lnTo>
                    <a:lnTo>
                      <a:pt x="654" y="437"/>
                    </a:lnTo>
                    <a:lnTo>
                      <a:pt x="645" y="437"/>
                    </a:lnTo>
                    <a:lnTo>
                      <a:pt x="645" y="561"/>
                    </a:lnTo>
                    <a:lnTo>
                      <a:pt x="637" y="561"/>
                    </a:lnTo>
                    <a:lnTo>
                      <a:pt x="8" y="553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4" name="Freeform 115"/>
              <p:cNvSpPr>
                <a:spLocks/>
              </p:cNvSpPr>
              <p:nvPr/>
            </p:nvSpPr>
            <p:spPr bwMode="auto">
              <a:xfrm>
                <a:off x="11053" y="15559"/>
                <a:ext cx="34" cy="156"/>
              </a:xfrm>
              <a:custGeom>
                <a:avLst/>
                <a:gdLst>
                  <a:gd name="T0" fmla="*/ 26 w 34"/>
                  <a:gd name="T1" fmla="*/ 123 h 156"/>
                  <a:gd name="T2" fmla="*/ 26 w 34"/>
                  <a:gd name="T3" fmla="*/ 90 h 156"/>
                  <a:gd name="T4" fmla="*/ 17 w 34"/>
                  <a:gd name="T5" fmla="*/ 57 h 156"/>
                  <a:gd name="T6" fmla="*/ 9 w 34"/>
                  <a:gd name="T7" fmla="*/ 33 h 156"/>
                  <a:gd name="T8" fmla="*/ 0 w 34"/>
                  <a:gd name="T9" fmla="*/ 8 h 156"/>
                  <a:gd name="T10" fmla="*/ 0 w 34"/>
                  <a:gd name="T11" fmla="*/ 0 h 156"/>
                  <a:gd name="T12" fmla="*/ 17 w 34"/>
                  <a:gd name="T13" fmla="*/ 33 h 156"/>
                  <a:gd name="T14" fmla="*/ 34 w 34"/>
                  <a:gd name="T15" fmla="*/ 66 h 156"/>
                  <a:gd name="T16" fmla="*/ 34 w 34"/>
                  <a:gd name="T17" fmla="*/ 107 h 156"/>
                  <a:gd name="T18" fmla="*/ 26 w 34"/>
                  <a:gd name="T19" fmla="*/ 148 h 156"/>
                  <a:gd name="T20" fmla="*/ 17 w 34"/>
                  <a:gd name="T21" fmla="*/ 156 h 156"/>
                  <a:gd name="T22" fmla="*/ 17 w 34"/>
                  <a:gd name="T23" fmla="*/ 148 h 156"/>
                  <a:gd name="T24" fmla="*/ 17 w 34"/>
                  <a:gd name="T25" fmla="*/ 140 h 156"/>
                  <a:gd name="T26" fmla="*/ 26 w 34"/>
                  <a:gd name="T27" fmla="*/ 123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" h="156">
                    <a:moveTo>
                      <a:pt x="26" y="123"/>
                    </a:moveTo>
                    <a:lnTo>
                      <a:pt x="26" y="90"/>
                    </a:lnTo>
                    <a:lnTo>
                      <a:pt x="17" y="57"/>
                    </a:lnTo>
                    <a:lnTo>
                      <a:pt x="9" y="3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7" y="33"/>
                    </a:lnTo>
                    <a:lnTo>
                      <a:pt x="34" y="66"/>
                    </a:lnTo>
                    <a:lnTo>
                      <a:pt x="34" y="107"/>
                    </a:lnTo>
                    <a:lnTo>
                      <a:pt x="26" y="148"/>
                    </a:lnTo>
                    <a:lnTo>
                      <a:pt x="17" y="156"/>
                    </a:lnTo>
                    <a:lnTo>
                      <a:pt x="17" y="148"/>
                    </a:lnTo>
                    <a:lnTo>
                      <a:pt x="17" y="140"/>
                    </a:lnTo>
                    <a:lnTo>
                      <a:pt x="26" y="12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5" name="Freeform 116"/>
              <p:cNvSpPr>
                <a:spLocks/>
              </p:cNvSpPr>
              <p:nvPr/>
            </p:nvSpPr>
            <p:spPr bwMode="auto">
              <a:xfrm>
                <a:off x="10586" y="15419"/>
                <a:ext cx="306" cy="296"/>
              </a:xfrm>
              <a:custGeom>
                <a:avLst/>
                <a:gdLst>
                  <a:gd name="T0" fmla="*/ 212 w 306"/>
                  <a:gd name="T1" fmla="*/ 263 h 296"/>
                  <a:gd name="T2" fmla="*/ 221 w 306"/>
                  <a:gd name="T3" fmla="*/ 263 h 296"/>
                  <a:gd name="T4" fmla="*/ 229 w 306"/>
                  <a:gd name="T5" fmla="*/ 247 h 296"/>
                  <a:gd name="T6" fmla="*/ 178 w 306"/>
                  <a:gd name="T7" fmla="*/ 206 h 296"/>
                  <a:gd name="T8" fmla="*/ 178 w 306"/>
                  <a:gd name="T9" fmla="*/ 189 h 296"/>
                  <a:gd name="T10" fmla="*/ 212 w 306"/>
                  <a:gd name="T11" fmla="*/ 189 h 296"/>
                  <a:gd name="T12" fmla="*/ 246 w 306"/>
                  <a:gd name="T13" fmla="*/ 222 h 296"/>
                  <a:gd name="T14" fmla="*/ 263 w 306"/>
                  <a:gd name="T15" fmla="*/ 214 h 296"/>
                  <a:gd name="T16" fmla="*/ 221 w 306"/>
                  <a:gd name="T17" fmla="*/ 164 h 296"/>
                  <a:gd name="T18" fmla="*/ 178 w 306"/>
                  <a:gd name="T19" fmla="*/ 148 h 296"/>
                  <a:gd name="T20" fmla="*/ 153 w 306"/>
                  <a:gd name="T21" fmla="*/ 164 h 296"/>
                  <a:gd name="T22" fmla="*/ 144 w 306"/>
                  <a:gd name="T23" fmla="*/ 197 h 296"/>
                  <a:gd name="T24" fmla="*/ 204 w 306"/>
                  <a:gd name="T25" fmla="*/ 255 h 296"/>
                  <a:gd name="T26" fmla="*/ 161 w 306"/>
                  <a:gd name="T27" fmla="*/ 230 h 296"/>
                  <a:gd name="T28" fmla="*/ 136 w 306"/>
                  <a:gd name="T29" fmla="*/ 189 h 296"/>
                  <a:gd name="T30" fmla="*/ 136 w 306"/>
                  <a:gd name="T31" fmla="*/ 173 h 296"/>
                  <a:gd name="T32" fmla="*/ 127 w 306"/>
                  <a:gd name="T33" fmla="*/ 148 h 296"/>
                  <a:gd name="T34" fmla="*/ 93 w 306"/>
                  <a:gd name="T35" fmla="*/ 164 h 296"/>
                  <a:gd name="T36" fmla="*/ 59 w 306"/>
                  <a:gd name="T37" fmla="*/ 156 h 296"/>
                  <a:gd name="T38" fmla="*/ 34 w 306"/>
                  <a:gd name="T39" fmla="*/ 107 h 296"/>
                  <a:gd name="T40" fmla="*/ 17 w 306"/>
                  <a:gd name="T41" fmla="*/ 41 h 296"/>
                  <a:gd name="T42" fmla="*/ 59 w 306"/>
                  <a:gd name="T43" fmla="*/ 33 h 296"/>
                  <a:gd name="T44" fmla="*/ 153 w 306"/>
                  <a:gd name="T45" fmla="*/ 74 h 296"/>
                  <a:gd name="T46" fmla="*/ 161 w 306"/>
                  <a:gd name="T47" fmla="*/ 99 h 296"/>
                  <a:gd name="T48" fmla="*/ 153 w 306"/>
                  <a:gd name="T49" fmla="*/ 115 h 296"/>
                  <a:gd name="T50" fmla="*/ 153 w 306"/>
                  <a:gd name="T51" fmla="*/ 132 h 296"/>
                  <a:gd name="T52" fmla="*/ 170 w 306"/>
                  <a:gd name="T53" fmla="*/ 132 h 296"/>
                  <a:gd name="T54" fmla="*/ 212 w 306"/>
                  <a:gd name="T55" fmla="*/ 148 h 296"/>
                  <a:gd name="T56" fmla="*/ 272 w 306"/>
                  <a:gd name="T57" fmla="*/ 206 h 296"/>
                  <a:gd name="T58" fmla="*/ 306 w 306"/>
                  <a:gd name="T59" fmla="*/ 296 h 296"/>
                  <a:gd name="T60" fmla="*/ 246 w 306"/>
                  <a:gd name="T61" fmla="*/ 280 h 296"/>
                  <a:gd name="T62" fmla="*/ 204 w 306"/>
                  <a:gd name="T63" fmla="*/ 263 h 2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6" h="296">
                    <a:moveTo>
                      <a:pt x="204" y="263"/>
                    </a:moveTo>
                    <a:lnTo>
                      <a:pt x="212" y="263"/>
                    </a:lnTo>
                    <a:lnTo>
                      <a:pt x="221" y="263"/>
                    </a:lnTo>
                    <a:lnTo>
                      <a:pt x="229" y="255"/>
                    </a:lnTo>
                    <a:lnTo>
                      <a:pt x="229" y="247"/>
                    </a:lnTo>
                    <a:lnTo>
                      <a:pt x="195" y="230"/>
                    </a:lnTo>
                    <a:lnTo>
                      <a:pt x="178" y="206"/>
                    </a:lnTo>
                    <a:lnTo>
                      <a:pt x="178" y="197"/>
                    </a:lnTo>
                    <a:lnTo>
                      <a:pt x="178" y="189"/>
                    </a:lnTo>
                    <a:lnTo>
                      <a:pt x="195" y="181"/>
                    </a:lnTo>
                    <a:lnTo>
                      <a:pt x="212" y="189"/>
                    </a:lnTo>
                    <a:lnTo>
                      <a:pt x="229" y="197"/>
                    </a:lnTo>
                    <a:lnTo>
                      <a:pt x="246" y="222"/>
                    </a:lnTo>
                    <a:lnTo>
                      <a:pt x="263" y="222"/>
                    </a:lnTo>
                    <a:lnTo>
                      <a:pt x="263" y="214"/>
                    </a:lnTo>
                    <a:lnTo>
                      <a:pt x="238" y="173"/>
                    </a:lnTo>
                    <a:lnTo>
                      <a:pt x="221" y="164"/>
                    </a:lnTo>
                    <a:lnTo>
                      <a:pt x="204" y="148"/>
                    </a:lnTo>
                    <a:lnTo>
                      <a:pt x="178" y="148"/>
                    </a:lnTo>
                    <a:lnTo>
                      <a:pt x="161" y="156"/>
                    </a:lnTo>
                    <a:lnTo>
                      <a:pt x="153" y="164"/>
                    </a:lnTo>
                    <a:lnTo>
                      <a:pt x="153" y="173"/>
                    </a:lnTo>
                    <a:lnTo>
                      <a:pt x="144" y="197"/>
                    </a:lnTo>
                    <a:lnTo>
                      <a:pt x="170" y="230"/>
                    </a:lnTo>
                    <a:lnTo>
                      <a:pt x="204" y="255"/>
                    </a:lnTo>
                    <a:lnTo>
                      <a:pt x="178" y="247"/>
                    </a:lnTo>
                    <a:lnTo>
                      <a:pt x="161" y="230"/>
                    </a:lnTo>
                    <a:lnTo>
                      <a:pt x="144" y="214"/>
                    </a:lnTo>
                    <a:lnTo>
                      <a:pt x="136" y="189"/>
                    </a:lnTo>
                    <a:lnTo>
                      <a:pt x="136" y="181"/>
                    </a:lnTo>
                    <a:lnTo>
                      <a:pt x="136" y="173"/>
                    </a:lnTo>
                    <a:lnTo>
                      <a:pt x="136" y="156"/>
                    </a:lnTo>
                    <a:lnTo>
                      <a:pt x="127" y="148"/>
                    </a:lnTo>
                    <a:lnTo>
                      <a:pt x="102" y="164"/>
                    </a:lnTo>
                    <a:lnTo>
                      <a:pt x="93" y="164"/>
                    </a:lnTo>
                    <a:lnTo>
                      <a:pt x="76" y="164"/>
                    </a:lnTo>
                    <a:lnTo>
                      <a:pt x="59" y="156"/>
                    </a:lnTo>
                    <a:lnTo>
                      <a:pt x="51" y="148"/>
                    </a:lnTo>
                    <a:lnTo>
                      <a:pt x="34" y="107"/>
                    </a:lnTo>
                    <a:lnTo>
                      <a:pt x="34" y="82"/>
                    </a:lnTo>
                    <a:lnTo>
                      <a:pt x="17" y="41"/>
                    </a:lnTo>
                    <a:lnTo>
                      <a:pt x="0" y="0"/>
                    </a:lnTo>
                    <a:lnTo>
                      <a:pt x="59" y="33"/>
                    </a:lnTo>
                    <a:lnTo>
                      <a:pt x="136" y="57"/>
                    </a:lnTo>
                    <a:lnTo>
                      <a:pt x="153" y="74"/>
                    </a:lnTo>
                    <a:lnTo>
                      <a:pt x="153" y="82"/>
                    </a:lnTo>
                    <a:lnTo>
                      <a:pt x="161" y="99"/>
                    </a:lnTo>
                    <a:lnTo>
                      <a:pt x="161" y="107"/>
                    </a:lnTo>
                    <a:lnTo>
                      <a:pt x="153" y="115"/>
                    </a:lnTo>
                    <a:lnTo>
                      <a:pt x="153" y="132"/>
                    </a:lnTo>
                    <a:lnTo>
                      <a:pt x="161" y="140"/>
                    </a:lnTo>
                    <a:lnTo>
                      <a:pt x="170" y="132"/>
                    </a:lnTo>
                    <a:lnTo>
                      <a:pt x="187" y="132"/>
                    </a:lnTo>
                    <a:lnTo>
                      <a:pt x="212" y="148"/>
                    </a:lnTo>
                    <a:lnTo>
                      <a:pt x="246" y="181"/>
                    </a:lnTo>
                    <a:lnTo>
                      <a:pt x="272" y="206"/>
                    </a:lnTo>
                    <a:lnTo>
                      <a:pt x="280" y="230"/>
                    </a:lnTo>
                    <a:lnTo>
                      <a:pt x="306" y="296"/>
                    </a:lnTo>
                    <a:lnTo>
                      <a:pt x="246" y="280"/>
                    </a:lnTo>
                    <a:lnTo>
                      <a:pt x="221" y="272"/>
                    </a:lnTo>
                    <a:lnTo>
                      <a:pt x="204" y="26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Freeform 117"/>
              <p:cNvSpPr>
                <a:spLocks/>
              </p:cNvSpPr>
              <p:nvPr/>
            </p:nvSpPr>
            <p:spPr bwMode="auto">
              <a:xfrm>
                <a:off x="9006" y="15682"/>
                <a:ext cx="34" cy="25"/>
              </a:xfrm>
              <a:custGeom>
                <a:avLst/>
                <a:gdLst>
                  <a:gd name="T0" fmla="*/ 0 w 34"/>
                  <a:gd name="T1" fmla="*/ 17 h 25"/>
                  <a:gd name="T2" fmla="*/ 9 w 34"/>
                  <a:gd name="T3" fmla="*/ 0 h 25"/>
                  <a:gd name="T4" fmla="*/ 17 w 34"/>
                  <a:gd name="T5" fmla="*/ 0 h 25"/>
                  <a:gd name="T6" fmla="*/ 26 w 34"/>
                  <a:gd name="T7" fmla="*/ 0 h 25"/>
                  <a:gd name="T8" fmla="*/ 34 w 34"/>
                  <a:gd name="T9" fmla="*/ 9 h 25"/>
                  <a:gd name="T10" fmla="*/ 26 w 34"/>
                  <a:gd name="T11" fmla="*/ 17 h 25"/>
                  <a:gd name="T12" fmla="*/ 17 w 34"/>
                  <a:gd name="T13" fmla="*/ 25 h 25"/>
                  <a:gd name="T14" fmla="*/ 9 w 34"/>
                  <a:gd name="T15" fmla="*/ 25 h 25"/>
                  <a:gd name="T16" fmla="*/ 0 w 34"/>
                  <a:gd name="T17" fmla="*/ 17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17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Freeform 118"/>
              <p:cNvSpPr>
                <a:spLocks/>
              </p:cNvSpPr>
              <p:nvPr/>
            </p:nvSpPr>
            <p:spPr bwMode="auto">
              <a:xfrm>
                <a:off x="9499" y="15575"/>
                <a:ext cx="68" cy="107"/>
              </a:xfrm>
              <a:custGeom>
                <a:avLst/>
                <a:gdLst>
                  <a:gd name="T0" fmla="*/ 0 w 68"/>
                  <a:gd name="T1" fmla="*/ 83 h 107"/>
                  <a:gd name="T2" fmla="*/ 25 w 68"/>
                  <a:gd name="T3" fmla="*/ 66 h 107"/>
                  <a:gd name="T4" fmla="*/ 34 w 68"/>
                  <a:gd name="T5" fmla="*/ 58 h 107"/>
                  <a:gd name="T6" fmla="*/ 51 w 68"/>
                  <a:gd name="T7" fmla="*/ 58 h 107"/>
                  <a:gd name="T8" fmla="*/ 51 w 68"/>
                  <a:gd name="T9" fmla="*/ 50 h 107"/>
                  <a:gd name="T10" fmla="*/ 42 w 68"/>
                  <a:gd name="T11" fmla="*/ 41 h 107"/>
                  <a:gd name="T12" fmla="*/ 17 w 68"/>
                  <a:gd name="T13" fmla="*/ 33 h 107"/>
                  <a:gd name="T14" fmla="*/ 8 w 68"/>
                  <a:gd name="T15" fmla="*/ 17 h 107"/>
                  <a:gd name="T16" fmla="*/ 0 w 68"/>
                  <a:gd name="T17" fmla="*/ 0 h 107"/>
                  <a:gd name="T18" fmla="*/ 0 w 68"/>
                  <a:gd name="T19" fmla="*/ 0 h 107"/>
                  <a:gd name="T20" fmla="*/ 59 w 68"/>
                  <a:gd name="T21" fmla="*/ 25 h 107"/>
                  <a:gd name="T22" fmla="*/ 68 w 68"/>
                  <a:gd name="T23" fmla="*/ 33 h 107"/>
                  <a:gd name="T24" fmla="*/ 68 w 68"/>
                  <a:gd name="T25" fmla="*/ 41 h 107"/>
                  <a:gd name="T26" fmla="*/ 68 w 68"/>
                  <a:gd name="T27" fmla="*/ 58 h 107"/>
                  <a:gd name="T28" fmla="*/ 51 w 68"/>
                  <a:gd name="T29" fmla="*/ 74 h 107"/>
                  <a:gd name="T30" fmla="*/ 34 w 68"/>
                  <a:gd name="T31" fmla="*/ 83 h 107"/>
                  <a:gd name="T32" fmla="*/ 17 w 68"/>
                  <a:gd name="T33" fmla="*/ 91 h 107"/>
                  <a:gd name="T34" fmla="*/ 0 w 68"/>
                  <a:gd name="T35" fmla="*/ 107 h 107"/>
                  <a:gd name="T36" fmla="*/ 0 w 68"/>
                  <a:gd name="T37" fmla="*/ 99 h 107"/>
                  <a:gd name="T38" fmla="*/ 0 w 68"/>
                  <a:gd name="T39" fmla="*/ 83 h 1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8" h="107">
                    <a:moveTo>
                      <a:pt x="0" y="83"/>
                    </a:moveTo>
                    <a:lnTo>
                      <a:pt x="25" y="66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51" y="50"/>
                    </a:lnTo>
                    <a:lnTo>
                      <a:pt x="42" y="41"/>
                    </a:lnTo>
                    <a:lnTo>
                      <a:pt x="17" y="33"/>
                    </a:lnTo>
                    <a:lnTo>
                      <a:pt x="8" y="17"/>
                    </a:lnTo>
                    <a:lnTo>
                      <a:pt x="0" y="0"/>
                    </a:lnTo>
                    <a:lnTo>
                      <a:pt x="59" y="25"/>
                    </a:lnTo>
                    <a:lnTo>
                      <a:pt x="68" y="33"/>
                    </a:lnTo>
                    <a:lnTo>
                      <a:pt x="68" y="41"/>
                    </a:lnTo>
                    <a:lnTo>
                      <a:pt x="68" y="58"/>
                    </a:lnTo>
                    <a:lnTo>
                      <a:pt x="51" y="74"/>
                    </a:lnTo>
                    <a:lnTo>
                      <a:pt x="34" y="83"/>
                    </a:lnTo>
                    <a:lnTo>
                      <a:pt x="17" y="91"/>
                    </a:lnTo>
                    <a:lnTo>
                      <a:pt x="0" y="107"/>
                    </a:lnTo>
                    <a:lnTo>
                      <a:pt x="0" y="99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Freeform 119"/>
              <p:cNvSpPr>
                <a:spLocks/>
              </p:cNvSpPr>
              <p:nvPr/>
            </p:nvSpPr>
            <p:spPr bwMode="auto">
              <a:xfrm>
                <a:off x="11011" y="15658"/>
                <a:ext cx="34" cy="24"/>
              </a:xfrm>
              <a:custGeom>
                <a:avLst/>
                <a:gdLst>
                  <a:gd name="T0" fmla="*/ 0 w 34"/>
                  <a:gd name="T1" fmla="*/ 0 h 24"/>
                  <a:gd name="T2" fmla="*/ 8 w 34"/>
                  <a:gd name="T3" fmla="*/ 0 h 24"/>
                  <a:gd name="T4" fmla="*/ 17 w 34"/>
                  <a:gd name="T5" fmla="*/ 0 h 24"/>
                  <a:gd name="T6" fmla="*/ 34 w 34"/>
                  <a:gd name="T7" fmla="*/ 16 h 24"/>
                  <a:gd name="T8" fmla="*/ 34 w 34"/>
                  <a:gd name="T9" fmla="*/ 24 h 24"/>
                  <a:gd name="T10" fmla="*/ 0 w 3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4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16"/>
                    </a:lnTo>
                    <a:lnTo>
                      <a:pt x="3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Freeform 120"/>
              <p:cNvSpPr>
                <a:spLocks/>
              </p:cNvSpPr>
              <p:nvPr/>
            </p:nvSpPr>
            <p:spPr bwMode="auto">
              <a:xfrm>
                <a:off x="10110" y="15608"/>
                <a:ext cx="77" cy="74"/>
              </a:xfrm>
              <a:custGeom>
                <a:avLst/>
                <a:gdLst>
                  <a:gd name="T0" fmla="*/ 9 w 77"/>
                  <a:gd name="T1" fmla="*/ 0 h 74"/>
                  <a:gd name="T2" fmla="*/ 17 w 77"/>
                  <a:gd name="T3" fmla="*/ 0 h 74"/>
                  <a:gd name="T4" fmla="*/ 34 w 77"/>
                  <a:gd name="T5" fmla="*/ 0 h 74"/>
                  <a:gd name="T6" fmla="*/ 51 w 77"/>
                  <a:gd name="T7" fmla="*/ 8 h 74"/>
                  <a:gd name="T8" fmla="*/ 68 w 77"/>
                  <a:gd name="T9" fmla="*/ 41 h 74"/>
                  <a:gd name="T10" fmla="*/ 77 w 77"/>
                  <a:gd name="T11" fmla="*/ 74 h 74"/>
                  <a:gd name="T12" fmla="*/ 51 w 77"/>
                  <a:gd name="T13" fmla="*/ 58 h 74"/>
                  <a:gd name="T14" fmla="*/ 26 w 77"/>
                  <a:gd name="T15" fmla="*/ 41 h 74"/>
                  <a:gd name="T16" fmla="*/ 9 w 77"/>
                  <a:gd name="T17" fmla="*/ 41 h 74"/>
                  <a:gd name="T18" fmla="*/ 9 w 77"/>
                  <a:gd name="T19" fmla="*/ 25 h 74"/>
                  <a:gd name="T20" fmla="*/ 0 w 77"/>
                  <a:gd name="T21" fmla="*/ 17 h 74"/>
                  <a:gd name="T22" fmla="*/ 9 w 77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74">
                    <a:moveTo>
                      <a:pt x="9" y="0"/>
                    </a:moveTo>
                    <a:lnTo>
                      <a:pt x="17" y="0"/>
                    </a:lnTo>
                    <a:lnTo>
                      <a:pt x="34" y="0"/>
                    </a:lnTo>
                    <a:lnTo>
                      <a:pt x="51" y="8"/>
                    </a:lnTo>
                    <a:lnTo>
                      <a:pt x="68" y="41"/>
                    </a:lnTo>
                    <a:lnTo>
                      <a:pt x="77" y="74"/>
                    </a:lnTo>
                    <a:lnTo>
                      <a:pt x="51" y="58"/>
                    </a:lnTo>
                    <a:lnTo>
                      <a:pt x="26" y="41"/>
                    </a:lnTo>
                    <a:lnTo>
                      <a:pt x="9" y="41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Freeform 121"/>
              <p:cNvSpPr>
                <a:spLocks/>
              </p:cNvSpPr>
              <p:nvPr/>
            </p:nvSpPr>
            <p:spPr bwMode="auto">
              <a:xfrm>
                <a:off x="10348" y="15575"/>
                <a:ext cx="60" cy="99"/>
              </a:xfrm>
              <a:custGeom>
                <a:avLst/>
                <a:gdLst>
                  <a:gd name="T0" fmla="*/ 0 w 60"/>
                  <a:gd name="T1" fmla="*/ 91 h 99"/>
                  <a:gd name="T2" fmla="*/ 0 w 60"/>
                  <a:gd name="T3" fmla="*/ 83 h 99"/>
                  <a:gd name="T4" fmla="*/ 9 w 60"/>
                  <a:gd name="T5" fmla="*/ 74 h 99"/>
                  <a:gd name="T6" fmla="*/ 17 w 60"/>
                  <a:gd name="T7" fmla="*/ 66 h 99"/>
                  <a:gd name="T8" fmla="*/ 26 w 60"/>
                  <a:gd name="T9" fmla="*/ 58 h 99"/>
                  <a:gd name="T10" fmla="*/ 34 w 60"/>
                  <a:gd name="T11" fmla="*/ 33 h 99"/>
                  <a:gd name="T12" fmla="*/ 34 w 60"/>
                  <a:gd name="T13" fmla="*/ 25 h 99"/>
                  <a:gd name="T14" fmla="*/ 26 w 60"/>
                  <a:gd name="T15" fmla="*/ 8 h 99"/>
                  <a:gd name="T16" fmla="*/ 26 w 60"/>
                  <a:gd name="T17" fmla="*/ 8 h 99"/>
                  <a:gd name="T18" fmla="*/ 17 w 60"/>
                  <a:gd name="T19" fmla="*/ 0 h 99"/>
                  <a:gd name="T20" fmla="*/ 34 w 60"/>
                  <a:gd name="T21" fmla="*/ 0 h 99"/>
                  <a:gd name="T22" fmla="*/ 43 w 60"/>
                  <a:gd name="T23" fmla="*/ 0 h 99"/>
                  <a:gd name="T24" fmla="*/ 51 w 60"/>
                  <a:gd name="T25" fmla="*/ 25 h 99"/>
                  <a:gd name="T26" fmla="*/ 60 w 60"/>
                  <a:gd name="T27" fmla="*/ 50 h 99"/>
                  <a:gd name="T28" fmla="*/ 51 w 60"/>
                  <a:gd name="T29" fmla="*/ 74 h 99"/>
                  <a:gd name="T30" fmla="*/ 43 w 60"/>
                  <a:gd name="T31" fmla="*/ 91 h 99"/>
                  <a:gd name="T32" fmla="*/ 26 w 60"/>
                  <a:gd name="T33" fmla="*/ 99 h 99"/>
                  <a:gd name="T34" fmla="*/ 17 w 60"/>
                  <a:gd name="T35" fmla="*/ 99 h 99"/>
                  <a:gd name="T36" fmla="*/ 0 w 60"/>
                  <a:gd name="T37" fmla="*/ 99 h 99"/>
                  <a:gd name="T38" fmla="*/ 0 w 60"/>
                  <a:gd name="T39" fmla="*/ 91 h 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0" h="99">
                    <a:moveTo>
                      <a:pt x="0" y="91"/>
                    </a:moveTo>
                    <a:lnTo>
                      <a:pt x="0" y="83"/>
                    </a:lnTo>
                    <a:lnTo>
                      <a:pt x="9" y="74"/>
                    </a:lnTo>
                    <a:lnTo>
                      <a:pt x="17" y="66"/>
                    </a:lnTo>
                    <a:lnTo>
                      <a:pt x="26" y="58"/>
                    </a:lnTo>
                    <a:lnTo>
                      <a:pt x="34" y="33"/>
                    </a:lnTo>
                    <a:lnTo>
                      <a:pt x="34" y="25"/>
                    </a:lnTo>
                    <a:lnTo>
                      <a:pt x="26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1" y="25"/>
                    </a:lnTo>
                    <a:lnTo>
                      <a:pt x="60" y="50"/>
                    </a:lnTo>
                    <a:lnTo>
                      <a:pt x="51" y="74"/>
                    </a:lnTo>
                    <a:lnTo>
                      <a:pt x="43" y="91"/>
                    </a:lnTo>
                    <a:lnTo>
                      <a:pt x="26" y="99"/>
                    </a:lnTo>
                    <a:lnTo>
                      <a:pt x="17" y="99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Freeform 122"/>
              <p:cNvSpPr>
                <a:spLocks/>
              </p:cNvSpPr>
              <p:nvPr/>
            </p:nvSpPr>
            <p:spPr bwMode="auto">
              <a:xfrm>
                <a:off x="10416" y="15575"/>
                <a:ext cx="60" cy="91"/>
              </a:xfrm>
              <a:custGeom>
                <a:avLst/>
                <a:gdLst>
                  <a:gd name="T0" fmla="*/ 0 w 60"/>
                  <a:gd name="T1" fmla="*/ 66 h 91"/>
                  <a:gd name="T2" fmla="*/ 0 w 60"/>
                  <a:gd name="T3" fmla="*/ 50 h 91"/>
                  <a:gd name="T4" fmla="*/ 9 w 60"/>
                  <a:gd name="T5" fmla="*/ 50 h 91"/>
                  <a:gd name="T6" fmla="*/ 17 w 60"/>
                  <a:gd name="T7" fmla="*/ 50 h 91"/>
                  <a:gd name="T8" fmla="*/ 26 w 60"/>
                  <a:gd name="T9" fmla="*/ 58 h 91"/>
                  <a:gd name="T10" fmla="*/ 26 w 60"/>
                  <a:gd name="T11" fmla="*/ 66 h 91"/>
                  <a:gd name="T12" fmla="*/ 34 w 60"/>
                  <a:gd name="T13" fmla="*/ 66 h 91"/>
                  <a:gd name="T14" fmla="*/ 43 w 60"/>
                  <a:gd name="T15" fmla="*/ 58 h 91"/>
                  <a:gd name="T16" fmla="*/ 34 w 60"/>
                  <a:gd name="T17" fmla="*/ 41 h 91"/>
                  <a:gd name="T18" fmla="*/ 17 w 60"/>
                  <a:gd name="T19" fmla="*/ 33 h 91"/>
                  <a:gd name="T20" fmla="*/ 9 w 60"/>
                  <a:gd name="T21" fmla="*/ 17 h 91"/>
                  <a:gd name="T22" fmla="*/ 0 w 60"/>
                  <a:gd name="T23" fmla="*/ 0 h 91"/>
                  <a:gd name="T24" fmla="*/ 17 w 60"/>
                  <a:gd name="T25" fmla="*/ 0 h 91"/>
                  <a:gd name="T26" fmla="*/ 26 w 60"/>
                  <a:gd name="T27" fmla="*/ 8 h 91"/>
                  <a:gd name="T28" fmla="*/ 51 w 60"/>
                  <a:gd name="T29" fmla="*/ 33 h 91"/>
                  <a:gd name="T30" fmla="*/ 60 w 60"/>
                  <a:gd name="T31" fmla="*/ 58 h 91"/>
                  <a:gd name="T32" fmla="*/ 60 w 60"/>
                  <a:gd name="T33" fmla="*/ 74 h 91"/>
                  <a:gd name="T34" fmla="*/ 51 w 60"/>
                  <a:gd name="T35" fmla="*/ 83 h 91"/>
                  <a:gd name="T36" fmla="*/ 34 w 60"/>
                  <a:gd name="T37" fmla="*/ 91 h 91"/>
                  <a:gd name="T38" fmla="*/ 26 w 60"/>
                  <a:gd name="T39" fmla="*/ 91 h 91"/>
                  <a:gd name="T40" fmla="*/ 9 w 60"/>
                  <a:gd name="T41" fmla="*/ 83 h 91"/>
                  <a:gd name="T42" fmla="*/ 0 w 60"/>
                  <a:gd name="T43" fmla="*/ 66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91">
                    <a:moveTo>
                      <a:pt x="0" y="66"/>
                    </a:moveTo>
                    <a:lnTo>
                      <a:pt x="0" y="50"/>
                    </a:lnTo>
                    <a:lnTo>
                      <a:pt x="9" y="50"/>
                    </a:lnTo>
                    <a:lnTo>
                      <a:pt x="17" y="50"/>
                    </a:lnTo>
                    <a:lnTo>
                      <a:pt x="26" y="58"/>
                    </a:lnTo>
                    <a:lnTo>
                      <a:pt x="26" y="66"/>
                    </a:lnTo>
                    <a:lnTo>
                      <a:pt x="34" y="66"/>
                    </a:lnTo>
                    <a:lnTo>
                      <a:pt x="43" y="58"/>
                    </a:lnTo>
                    <a:lnTo>
                      <a:pt x="34" y="41"/>
                    </a:lnTo>
                    <a:lnTo>
                      <a:pt x="17" y="33"/>
                    </a:lnTo>
                    <a:lnTo>
                      <a:pt x="9" y="17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6" y="8"/>
                    </a:lnTo>
                    <a:lnTo>
                      <a:pt x="51" y="33"/>
                    </a:lnTo>
                    <a:lnTo>
                      <a:pt x="60" y="58"/>
                    </a:lnTo>
                    <a:lnTo>
                      <a:pt x="60" y="74"/>
                    </a:lnTo>
                    <a:lnTo>
                      <a:pt x="51" y="83"/>
                    </a:lnTo>
                    <a:lnTo>
                      <a:pt x="34" y="91"/>
                    </a:lnTo>
                    <a:lnTo>
                      <a:pt x="26" y="91"/>
                    </a:lnTo>
                    <a:lnTo>
                      <a:pt x="9" y="8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Freeform 123"/>
              <p:cNvSpPr>
                <a:spLocks/>
              </p:cNvSpPr>
              <p:nvPr/>
            </p:nvSpPr>
            <p:spPr bwMode="auto">
              <a:xfrm>
                <a:off x="9439" y="15641"/>
                <a:ext cx="34" cy="25"/>
              </a:xfrm>
              <a:custGeom>
                <a:avLst/>
                <a:gdLst>
                  <a:gd name="T0" fmla="*/ 0 w 34"/>
                  <a:gd name="T1" fmla="*/ 8 h 25"/>
                  <a:gd name="T2" fmla="*/ 0 w 34"/>
                  <a:gd name="T3" fmla="*/ 0 h 25"/>
                  <a:gd name="T4" fmla="*/ 9 w 34"/>
                  <a:gd name="T5" fmla="*/ 0 h 25"/>
                  <a:gd name="T6" fmla="*/ 26 w 34"/>
                  <a:gd name="T7" fmla="*/ 8 h 25"/>
                  <a:gd name="T8" fmla="*/ 34 w 34"/>
                  <a:gd name="T9" fmla="*/ 17 h 25"/>
                  <a:gd name="T10" fmla="*/ 34 w 34"/>
                  <a:gd name="T11" fmla="*/ 17 h 25"/>
                  <a:gd name="T12" fmla="*/ 34 w 34"/>
                  <a:gd name="T13" fmla="*/ 25 h 25"/>
                  <a:gd name="T14" fmla="*/ 17 w 34"/>
                  <a:gd name="T15" fmla="*/ 17 h 25"/>
                  <a:gd name="T16" fmla="*/ 0 w 34"/>
                  <a:gd name="T17" fmla="*/ 8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26" y="8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Freeform 124"/>
              <p:cNvSpPr>
                <a:spLocks/>
              </p:cNvSpPr>
              <p:nvPr/>
            </p:nvSpPr>
            <p:spPr bwMode="auto">
              <a:xfrm>
                <a:off x="10883" y="15583"/>
                <a:ext cx="170" cy="66"/>
              </a:xfrm>
              <a:custGeom>
                <a:avLst/>
                <a:gdLst>
                  <a:gd name="T0" fmla="*/ 102 w 170"/>
                  <a:gd name="T1" fmla="*/ 50 h 66"/>
                  <a:gd name="T2" fmla="*/ 111 w 170"/>
                  <a:gd name="T3" fmla="*/ 66 h 66"/>
                  <a:gd name="T4" fmla="*/ 60 w 170"/>
                  <a:gd name="T5" fmla="*/ 42 h 66"/>
                  <a:gd name="T6" fmla="*/ 26 w 170"/>
                  <a:gd name="T7" fmla="*/ 42 h 66"/>
                  <a:gd name="T8" fmla="*/ 0 w 170"/>
                  <a:gd name="T9" fmla="*/ 42 h 66"/>
                  <a:gd name="T10" fmla="*/ 0 w 170"/>
                  <a:gd name="T11" fmla="*/ 33 h 66"/>
                  <a:gd name="T12" fmla="*/ 0 w 170"/>
                  <a:gd name="T13" fmla="*/ 25 h 66"/>
                  <a:gd name="T14" fmla="*/ 9 w 170"/>
                  <a:gd name="T15" fmla="*/ 9 h 66"/>
                  <a:gd name="T16" fmla="*/ 26 w 170"/>
                  <a:gd name="T17" fmla="*/ 0 h 66"/>
                  <a:gd name="T18" fmla="*/ 60 w 170"/>
                  <a:gd name="T19" fmla="*/ 0 h 66"/>
                  <a:gd name="T20" fmla="*/ 94 w 170"/>
                  <a:gd name="T21" fmla="*/ 0 h 66"/>
                  <a:gd name="T22" fmla="*/ 128 w 170"/>
                  <a:gd name="T23" fmla="*/ 0 h 66"/>
                  <a:gd name="T24" fmla="*/ 136 w 170"/>
                  <a:gd name="T25" fmla="*/ 0 h 66"/>
                  <a:gd name="T26" fmla="*/ 145 w 170"/>
                  <a:gd name="T27" fmla="*/ 0 h 66"/>
                  <a:gd name="T28" fmla="*/ 145 w 170"/>
                  <a:gd name="T29" fmla="*/ 9 h 66"/>
                  <a:gd name="T30" fmla="*/ 111 w 170"/>
                  <a:gd name="T31" fmla="*/ 9 h 66"/>
                  <a:gd name="T32" fmla="*/ 102 w 170"/>
                  <a:gd name="T33" fmla="*/ 9 h 66"/>
                  <a:gd name="T34" fmla="*/ 85 w 170"/>
                  <a:gd name="T35" fmla="*/ 17 h 66"/>
                  <a:gd name="T36" fmla="*/ 85 w 170"/>
                  <a:gd name="T37" fmla="*/ 33 h 66"/>
                  <a:gd name="T38" fmla="*/ 85 w 170"/>
                  <a:gd name="T39" fmla="*/ 33 h 66"/>
                  <a:gd name="T40" fmla="*/ 94 w 170"/>
                  <a:gd name="T41" fmla="*/ 42 h 66"/>
                  <a:gd name="T42" fmla="*/ 128 w 170"/>
                  <a:gd name="T43" fmla="*/ 50 h 66"/>
                  <a:gd name="T44" fmla="*/ 170 w 170"/>
                  <a:gd name="T45" fmla="*/ 66 h 66"/>
                  <a:gd name="T46" fmla="*/ 162 w 170"/>
                  <a:gd name="T47" fmla="*/ 66 h 66"/>
                  <a:gd name="T48" fmla="*/ 136 w 170"/>
                  <a:gd name="T49" fmla="*/ 58 h 66"/>
                  <a:gd name="T50" fmla="*/ 119 w 170"/>
                  <a:gd name="T51" fmla="*/ 50 h 66"/>
                  <a:gd name="T52" fmla="*/ 102 w 170"/>
                  <a:gd name="T53" fmla="*/ 50 h 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66">
                    <a:moveTo>
                      <a:pt x="102" y="50"/>
                    </a:moveTo>
                    <a:lnTo>
                      <a:pt x="111" y="66"/>
                    </a:lnTo>
                    <a:lnTo>
                      <a:pt x="60" y="42"/>
                    </a:lnTo>
                    <a:lnTo>
                      <a:pt x="26" y="42"/>
                    </a:lnTo>
                    <a:lnTo>
                      <a:pt x="0" y="42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9" y="9"/>
                    </a:lnTo>
                    <a:lnTo>
                      <a:pt x="26" y="0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5" y="0"/>
                    </a:lnTo>
                    <a:lnTo>
                      <a:pt x="145" y="9"/>
                    </a:lnTo>
                    <a:lnTo>
                      <a:pt x="111" y="9"/>
                    </a:lnTo>
                    <a:lnTo>
                      <a:pt x="102" y="9"/>
                    </a:lnTo>
                    <a:lnTo>
                      <a:pt x="85" y="17"/>
                    </a:lnTo>
                    <a:lnTo>
                      <a:pt x="85" y="33"/>
                    </a:lnTo>
                    <a:lnTo>
                      <a:pt x="94" y="42"/>
                    </a:lnTo>
                    <a:lnTo>
                      <a:pt x="128" y="50"/>
                    </a:lnTo>
                    <a:lnTo>
                      <a:pt x="170" y="66"/>
                    </a:lnTo>
                    <a:lnTo>
                      <a:pt x="162" y="66"/>
                    </a:lnTo>
                    <a:lnTo>
                      <a:pt x="136" y="58"/>
                    </a:lnTo>
                    <a:lnTo>
                      <a:pt x="119" y="50"/>
                    </a:lnTo>
                    <a:lnTo>
                      <a:pt x="102" y="5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Freeform 125"/>
              <p:cNvSpPr>
                <a:spLocks/>
              </p:cNvSpPr>
              <p:nvPr/>
            </p:nvSpPr>
            <p:spPr bwMode="auto">
              <a:xfrm>
                <a:off x="9592" y="15616"/>
                <a:ext cx="26" cy="25"/>
              </a:xfrm>
              <a:custGeom>
                <a:avLst/>
                <a:gdLst>
                  <a:gd name="T0" fmla="*/ 0 w 26"/>
                  <a:gd name="T1" fmla="*/ 9 h 25"/>
                  <a:gd name="T2" fmla="*/ 0 w 26"/>
                  <a:gd name="T3" fmla="*/ 0 h 25"/>
                  <a:gd name="T4" fmla="*/ 9 w 26"/>
                  <a:gd name="T5" fmla="*/ 0 h 25"/>
                  <a:gd name="T6" fmla="*/ 17 w 26"/>
                  <a:gd name="T7" fmla="*/ 0 h 25"/>
                  <a:gd name="T8" fmla="*/ 17 w 26"/>
                  <a:gd name="T9" fmla="*/ 0 h 25"/>
                  <a:gd name="T10" fmla="*/ 26 w 26"/>
                  <a:gd name="T11" fmla="*/ 9 h 25"/>
                  <a:gd name="T12" fmla="*/ 26 w 26"/>
                  <a:gd name="T13" fmla="*/ 17 h 25"/>
                  <a:gd name="T14" fmla="*/ 17 w 26"/>
                  <a:gd name="T15" fmla="*/ 25 h 25"/>
                  <a:gd name="T16" fmla="*/ 0 w 26"/>
                  <a:gd name="T17" fmla="*/ 25 h 25"/>
                  <a:gd name="T18" fmla="*/ 0 w 26"/>
                  <a:gd name="T19" fmla="*/ 9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5">
                    <a:moveTo>
                      <a:pt x="0" y="9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0" y="2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Freeform 126"/>
              <p:cNvSpPr>
                <a:spLocks/>
              </p:cNvSpPr>
              <p:nvPr/>
            </p:nvSpPr>
            <p:spPr bwMode="auto">
              <a:xfrm>
                <a:off x="9397" y="15608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8 w 34"/>
                  <a:gd name="T3" fmla="*/ 8 h 33"/>
                  <a:gd name="T4" fmla="*/ 25 w 34"/>
                  <a:gd name="T5" fmla="*/ 0 h 33"/>
                  <a:gd name="T6" fmla="*/ 25 w 34"/>
                  <a:gd name="T7" fmla="*/ 8 h 33"/>
                  <a:gd name="T8" fmla="*/ 34 w 34"/>
                  <a:gd name="T9" fmla="*/ 8 h 33"/>
                  <a:gd name="T10" fmla="*/ 25 w 34"/>
                  <a:gd name="T11" fmla="*/ 33 h 33"/>
                  <a:gd name="T12" fmla="*/ 8 w 34"/>
                  <a:gd name="T13" fmla="*/ 25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8" y="8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34" y="8"/>
                    </a:lnTo>
                    <a:lnTo>
                      <a:pt x="25" y="33"/>
                    </a:lnTo>
                    <a:lnTo>
                      <a:pt x="8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Freeform 127"/>
              <p:cNvSpPr>
                <a:spLocks/>
              </p:cNvSpPr>
              <p:nvPr/>
            </p:nvSpPr>
            <p:spPr bwMode="auto">
              <a:xfrm>
                <a:off x="9465" y="15608"/>
                <a:ext cx="42" cy="33"/>
              </a:xfrm>
              <a:custGeom>
                <a:avLst/>
                <a:gdLst>
                  <a:gd name="T0" fmla="*/ 0 w 42"/>
                  <a:gd name="T1" fmla="*/ 17 h 33"/>
                  <a:gd name="T2" fmla="*/ 17 w 42"/>
                  <a:gd name="T3" fmla="*/ 0 h 33"/>
                  <a:gd name="T4" fmla="*/ 25 w 42"/>
                  <a:gd name="T5" fmla="*/ 0 h 33"/>
                  <a:gd name="T6" fmla="*/ 34 w 42"/>
                  <a:gd name="T7" fmla="*/ 0 h 33"/>
                  <a:gd name="T8" fmla="*/ 42 w 42"/>
                  <a:gd name="T9" fmla="*/ 8 h 33"/>
                  <a:gd name="T10" fmla="*/ 42 w 42"/>
                  <a:gd name="T11" fmla="*/ 25 h 33"/>
                  <a:gd name="T12" fmla="*/ 34 w 42"/>
                  <a:gd name="T13" fmla="*/ 25 h 33"/>
                  <a:gd name="T14" fmla="*/ 25 w 42"/>
                  <a:gd name="T15" fmla="*/ 33 h 33"/>
                  <a:gd name="T16" fmla="*/ 17 w 42"/>
                  <a:gd name="T17" fmla="*/ 25 h 33"/>
                  <a:gd name="T18" fmla="*/ 0 w 42"/>
                  <a:gd name="T19" fmla="*/ 1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33">
                    <a:moveTo>
                      <a:pt x="0" y="17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8"/>
                    </a:lnTo>
                    <a:lnTo>
                      <a:pt x="42" y="25"/>
                    </a:lnTo>
                    <a:lnTo>
                      <a:pt x="34" y="25"/>
                    </a:lnTo>
                    <a:lnTo>
                      <a:pt x="25" y="33"/>
                    </a:lnTo>
                    <a:lnTo>
                      <a:pt x="17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Freeform 128"/>
              <p:cNvSpPr>
                <a:spLocks/>
              </p:cNvSpPr>
              <p:nvPr/>
            </p:nvSpPr>
            <p:spPr bwMode="auto">
              <a:xfrm>
                <a:off x="9354" y="15625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0 w 17"/>
                  <a:gd name="T3" fmla="*/ 0 h 8"/>
                  <a:gd name="T4" fmla="*/ 0 w 17"/>
                  <a:gd name="T5" fmla="*/ 0 h 8"/>
                  <a:gd name="T6" fmla="*/ 17 w 17"/>
                  <a:gd name="T7" fmla="*/ 0 h 8"/>
                  <a:gd name="T8" fmla="*/ 17 w 17"/>
                  <a:gd name="T9" fmla="*/ 8 h 8"/>
                  <a:gd name="T10" fmla="*/ 9 w 17"/>
                  <a:gd name="T11" fmla="*/ 8 h 8"/>
                  <a:gd name="T12" fmla="*/ 0 w 17"/>
                  <a:gd name="T13" fmla="*/ 8 h 8"/>
                  <a:gd name="T14" fmla="*/ 0 w 17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8"/>
                    </a:lnTo>
                    <a:lnTo>
                      <a:pt x="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Freeform 129"/>
              <p:cNvSpPr>
                <a:spLocks/>
              </p:cNvSpPr>
              <p:nvPr/>
            </p:nvSpPr>
            <p:spPr bwMode="auto">
              <a:xfrm>
                <a:off x="11011" y="15608"/>
                <a:ext cx="34" cy="8"/>
              </a:xfrm>
              <a:custGeom>
                <a:avLst/>
                <a:gdLst>
                  <a:gd name="T0" fmla="*/ 0 w 34"/>
                  <a:gd name="T1" fmla="*/ 8 h 8"/>
                  <a:gd name="T2" fmla="*/ 17 w 34"/>
                  <a:gd name="T3" fmla="*/ 0 h 8"/>
                  <a:gd name="T4" fmla="*/ 25 w 34"/>
                  <a:gd name="T5" fmla="*/ 0 h 8"/>
                  <a:gd name="T6" fmla="*/ 34 w 34"/>
                  <a:gd name="T7" fmla="*/ 8 h 8"/>
                  <a:gd name="T8" fmla="*/ 17 w 34"/>
                  <a:gd name="T9" fmla="*/ 8 h 8"/>
                  <a:gd name="T10" fmla="*/ 0 w 34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8">
                    <a:moveTo>
                      <a:pt x="0" y="8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Freeform 130"/>
              <p:cNvSpPr>
                <a:spLocks/>
              </p:cNvSpPr>
              <p:nvPr/>
            </p:nvSpPr>
            <p:spPr bwMode="auto">
              <a:xfrm>
                <a:off x="9439" y="15592"/>
                <a:ext cx="34" cy="16"/>
              </a:xfrm>
              <a:custGeom>
                <a:avLst/>
                <a:gdLst>
                  <a:gd name="T0" fmla="*/ 0 w 34"/>
                  <a:gd name="T1" fmla="*/ 8 h 16"/>
                  <a:gd name="T2" fmla="*/ 17 w 34"/>
                  <a:gd name="T3" fmla="*/ 0 h 16"/>
                  <a:gd name="T4" fmla="*/ 26 w 34"/>
                  <a:gd name="T5" fmla="*/ 0 h 16"/>
                  <a:gd name="T6" fmla="*/ 34 w 34"/>
                  <a:gd name="T7" fmla="*/ 0 h 16"/>
                  <a:gd name="T8" fmla="*/ 26 w 34"/>
                  <a:gd name="T9" fmla="*/ 16 h 16"/>
                  <a:gd name="T10" fmla="*/ 9 w 34"/>
                  <a:gd name="T11" fmla="*/ 16 h 16"/>
                  <a:gd name="T12" fmla="*/ 9 w 34"/>
                  <a:gd name="T13" fmla="*/ 16 h 16"/>
                  <a:gd name="T14" fmla="*/ 0 w 34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0" y="8"/>
                    </a:move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26" y="16"/>
                    </a:lnTo>
                    <a:lnTo>
                      <a:pt x="9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Freeform 131"/>
              <p:cNvSpPr>
                <a:spLocks/>
              </p:cNvSpPr>
              <p:nvPr/>
            </p:nvSpPr>
            <p:spPr bwMode="auto">
              <a:xfrm>
                <a:off x="10399" y="15518"/>
                <a:ext cx="119" cy="57"/>
              </a:xfrm>
              <a:custGeom>
                <a:avLst/>
                <a:gdLst>
                  <a:gd name="T0" fmla="*/ 0 w 119"/>
                  <a:gd name="T1" fmla="*/ 33 h 57"/>
                  <a:gd name="T2" fmla="*/ 0 w 119"/>
                  <a:gd name="T3" fmla="*/ 24 h 57"/>
                  <a:gd name="T4" fmla="*/ 0 w 119"/>
                  <a:gd name="T5" fmla="*/ 24 h 57"/>
                  <a:gd name="T6" fmla="*/ 17 w 119"/>
                  <a:gd name="T7" fmla="*/ 24 h 57"/>
                  <a:gd name="T8" fmla="*/ 26 w 119"/>
                  <a:gd name="T9" fmla="*/ 24 h 57"/>
                  <a:gd name="T10" fmla="*/ 51 w 119"/>
                  <a:gd name="T11" fmla="*/ 41 h 57"/>
                  <a:gd name="T12" fmla="*/ 77 w 119"/>
                  <a:gd name="T13" fmla="*/ 41 h 57"/>
                  <a:gd name="T14" fmla="*/ 85 w 119"/>
                  <a:gd name="T15" fmla="*/ 41 h 57"/>
                  <a:gd name="T16" fmla="*/ 93 w 119"/>
                  <a:gd name="T17" fmla="*/ 33 h 57"/>
                  <a:gd name="T18" fmla="*/ 85 w 119"/>
                  <a:gd name="T19" fmla="*/ 24 h 57"/>
                  <a:gd name="T20" fmla="*/ 77 w 119"/>
                  <a:gd name="T21" fmla="*/ 16 h 57"/>
                  <a:gd name="T22" fmla="*/ 68 w 119"/>
                  <a:gd name="T23" fmla="*/ 16 h 57"/>
                  <a:gd name="T24" fmla="*/ 60 w 119"/>
                  <a:gd name="T25" fmla="*/ 16 h 57"/>
                  <a:gd name="T26" fmla="*/ 60 w 119"/>
                  <a:gd name="T27" fmla="*/ 8 h 57"/>
                  <a:gd name="T28" fmla="*/ 60 w 119"/>
                  <a:gd name="T29" fmla="*/ 0 h 57"/>
                  <a:gd name="T30" fmla="*/ 77 w 119"/>
                  <a:gd name="T31" fmla="*/ 0 h 57"/>
                  <a:gd name="T32" fmla="*/ 93 w 119"/>
                  <a:gd name="T33" fmla="*/ 0 h 57"/>
                  <a:gd name="T34" fmla="*/ 110 w 119"/>
                  <a:gd name="T35" fmla="*/ 16 h 57"/>
                  <a:gd name="T36" fmla="*/ 119 w 119"/>
                  <a:gd name="T37" fmla="*/ 33 h 57"/>
                  <a:gd name="T38" fmla="*/ 110 w 119"/>
                  <a:gd name="T39" fmla="*/ 49 h 57"/>
                  <a:gd name="T40" fmla="*/ 102 w 119"/>
                  <a:gd name="T41" fmla="*/ 57 h 57"/>
                  <a:gd name="T42" fmla="*/ 77 w 119"/>
                  <a:gd name="T43" fmla="*/ 57 h 57"/>
                  <a:gd name="T44" fmla="*/ 43 w 119"/>
                  <a:gd name="T45" fmla="*/ 49 h 57"/>
                  <a:gd name="T46" fmla="*/ 0 w 119"/>
                  <a:gd name="T47" fmla="*/ 33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9" h="57">
                    <a:moveTo>
                      <a:pt x="0" y="33"/>
                    </a:moveTo>
                    <a:lnTo>
                      <a:pt x="0" y="24"/>
                    </a:lnTo>
                    <a:lnTo>
                      <a:pt x="17" y="24"/>
                    </a:lnTo>
                    <a:lnTo>
                      <a:pt x="26" y="24"/>
                    </a:lnTo>
                    <a:lnTo>
                      <a:pt x="51" y="41"/>
                    </a:lnTo>
                    <a:lnTo>
                      <a:pt x="77" y="41"/>
                    </a:lnTo>
                    <a:lnTo>
                      <a:pt x="85" y="41"/>
                    </a:lnTo>
                    <a:lnTo>
                      <a:pt x="93" y="33"/>
                    </a:lnTo>
                    <a:lnTo>
                      <a:pt x="85" y="24"/>
                    </a:lnTo>
                    <a:lnTo>
                      <a:pt x="77" y="16"/>
                    </a:lnTo>
                    <a:lnTo>
                      <a:pt x="68" y="16"/>
                    </a:lnTo>
                    <a:lnTo>
                      <a:pt x="60" y="16"/>
                    </a:lnTo>
                    <a:lnTo>
                      <a:pt x="60" y="8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3" y="0"/>
                    </a:lnTo>
                    <a:lnTo>
                      <a:pt x="110" y="16"/>
                    </a:lnTo>
                    <a:lnTo>
                      <a:pt x="119" y="33"/>
                    </a:lnTo>
                    <a:lnTo>
                      <a:pt x="110" y="49"/>
                    </a:lnTo>
                    <a:lnTo>
                      <a:pt x="102" y="57"/>
                    </a:lnTo>
                    <a:lnTo>
                      <a:pt x="77" y="57"/>
                    </a:lnTo>
                    <a:lnTo>
                      <a:pt x="43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Freeform 132"/>
              <p:cNvSpPr>
                <a:spLocks/>
              </p:cNvSpPr>
              <p:nvPr/>
            </p:nvSpPr>
            <p:spPr bwMode="auto">
              <a:xfrm>
                <a:off x="10637" y="15485"/>
                <a:ext cx="93" cy="82"/>
              </a:xfrm>
              <a:custGeom>
                <a:avLst/>
                <a:gdLst>
                  <a:gd name="T0" fmla="*/ 8 w 93"/>
                  <a:gd name="T1" fmla="*/ 57 h 82"/>
                  <a:gd name="T2" fmla="*/ 0 w 93"/>
                  <a:gd name="T3" fmla="*/ 41 h 82"/>
                  <a:gd name="T4" fmla="*/ 8 w 93"/>
                  <a:gd name="T5" fmla="*/ 16 h 82"/>
                  <a:gd name="T6" fmla="*/ 25 w 93"/>
                  <a:gd name="T7" fmla="*/ 8 h 82"/>
                  <a:gd name="T8" fmla="*/ 51 w 93"/>
                  <a:gd name="T9" fmla="*/ 0 h 82"/>
                  <a:gd name="T10" fmla="*/ 68 w 93"/>
                  <a:gd name="T11" fmla="*/ 0 h 82"/>
                  <a:gd name="T12" fmla="*/ 85 w 93"/>
                  <a:gd name="T13" fmla="*/ 8 h 82"/>
                  <a:gd name="T14" fmla="*/ 93 w 93"/>
                  <a:gd name="T15" fmla="*/ 33 h 82"/>
                  <a:gd name="T16" fmla="*/ 85 w 93"/>
                  <a:gd name="T17" fmla="*/ 41 h 82"/>
                  <a:gd name="T18" fmla="*/ 76 w 93"/>
                  <a:gd name="T19" fmla="*/ 49 h 82"/>
                  <a:gd name="T20" fmla="*/ 68 w 93"/>
                  <a:gd name="T21" fmla="*/ 49 h 82"/>
                  <a:gd name="T22" fmla="*/ 68 w 93"/>
                  <a:gd name="T23" fmla="*/ 33 h 82"/>
                  <a:gd name="T24" fmla="*/ 68 w 93"/>
                  <a:gd name="T25" fmla="*/ 24 h 82"/>
                  <a:gd name="T26" fmla="*/ 59 w 93"/>
                  <a:gd name="T27" fmla="*/ 16 h 82"/>
                  <a:gd name="T28" fmla="*/ 51 w 93"/>
                  <a:gd name="T29" fmla="*/ 16 h 82"/>
                  <a:gd name="T30" fmla="*/ 42 w 93"/>
                  <a:gd name="T31" fmla="*/ 24 h 82"/>
                  <a:gd name="T32" fmla="*/ 34 w 93"/>
                  <a:gd name="T33" fmla="*/ 33 h 82"/>
                  <a:gd name="T34" fmla="*/ 25 w 93"/>
                  <a:gd name="T35" fmla="*/ 49 h 82"/>
                  <a:gd name="T36" fmla="*/ 34 w 93"/>
                  <a:gd name="T37" fmla="*/ 57 h 82"/>
                  <a:gd name="T38" fmla="*/ 34 w 93"/>
                  <a:gd name="T39" fmla="*/ 57 h 82"/>
                  <a:gd name="T40" fmla="*/ 51 w 93"/>
                  <a:gd name="T41" fmla="*/ 57 h 82"/>
                  <a:gd name="T42" fmla="*/ 51 w 93"/>
                  <a:gd name="T43" fmla="*/ 57 h 82"/>
                  <a:gd name="T44" fmla="*/ 59 w 93"/>
                  <a:gd name="T45" fmla="*/ 57 h 82"/>
                  <a:gd name="T46" fmla="*/ 59 w 93"/>
                  <a:gd name="T47" fmla="*/ 74 h 82"/>
                  <a:gd name="T48" fmla="*/ 51 w 93"/>
                  <a:gd name="T49" fmla="*/ 74 h 82"/>
                  <a:gd name="T50" fmla="*/ 42 w 93"/>
                  <a:gd name="T51" fmla="*/ 82 h 82"/>
                  <a:gd name="T52" fmla="*/ 25 w 93"/>
                  <a:gd name="T53" fmla="*/ 82 h 82"/>
                  <a:gd name="T54" fmla="*/ 17 w 93"/>
                  <a:gd name="T55" fmla="*/ 74 h 82"/>
                  <a:gd name="T56" fmla="*/ 8 w 93"/>
                  <a:gd name="T57" fmla="*/ 57 h 8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3" h="82">
                    <a:moveTo>
                      <a:pt x="8" y="57"/>
                    </a:moveTo>
                    <a:lnTo>
                      <a:pt x="0" y="41"/>
                    </a:lnTo>
                    <a:lnTo>
                      <a:pt x="8" y="16"/>
                    </a:lnTo>
                    <a:lnTo>
                      <a:pt x="25" y="8"/>
                    </a:lnTo>
                    <a:lnTo>
                      <a:pt x="51" y="0"/>
                    </a:lnTo>
                    <a:lnTo>
                      <a:pt x="68" y="0"/>
                    </a:lnTo>
                    <a:lnTo>
                      <a:pt x="85" y="8"/>
                    </a:lnTo>
                    <a:lnTo>
                      <a:pt x="93" y="33"/>
                    </a:lnTo>
                    <a:lnTo>
                      <a:pt x="85" y="41"/>
                    </a:lnTo>
                    <a:lnTo>
                      <a:pt x="76" y="49"/>
                    </a:lnTo>
                    <a:lnTo>
                      <a:pt x="68" y="49"/>
                    </a:lnTo>
                    <a:lnTo>
                      <a:pt x="68" y="33"/>
                    </a:lnTo>
                    <a:lnTo>
                      <a:pt x="68" y="24"/>
                    </a:lnTo>
                    <a:lnTo>
                      <a:pt x="59" y="16"/>
                    </a:lnTo>
                    <a:lnTo>
                      <a:pt x="51" y="16"/>
                    </a:lnTo>
                    <a:lnTo>
                      <a:pt x="42" y="24"/>
                    </a:lnTo>
                    <a:lnTo>
                      <a:pt x="34" y="33"/>
                    </a:lnTo>
                    <a:lnTo>
                      <a:pt x="25" y="49"/>
                    </a:lnTo>
                    <a:lnTo>
                      <a:pt x="34" y="57"/>
                    </a:lnTo>
                    <a:lnTo>
                      <a:pt x="51" y="57"/>
                    </a:lnTo>
                    <a:lnTo>
                      <a:pt x="59" y="57"/>
                    </a:lnTo>
                    <a:lnTo>
                      <a:pt x="59" y="74"/>
                    </a:lnTo>
                    <a:lnTo>
                      <a:pt x="51" y="74"/>
                    </a:lnTo>
                    <a:lnTo>
                      <a:pt x="42" y="82"/>
                    </a:lnTo>
                    <a:lnTo>
                      <a:pt x="25" y="82"/>
                    </a:lnTo>
                    <a:lnTo>
                      <a:pt x="17" y="74"/>
                    </a:lnTo>
                    <a:lnTo>
                      <a:pt x="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Freeform 133"/>
              <p:cNvSpPr>
                <a:spLocks/>
              </p:cNvSpPr>
              <p:nvPr/>
            </p:nvSpPr>
            <p:spPr bwMode="auto">
              <a:xfrm>
                <a:off x="10968" y="14025"/>
                <a:ext cx="26" cy="1534"/>
              </a:xfrm>
              <a:custGeom>
                <a:avLst/>
                <a:gdLst>
                  <a:gd name="T0" fmla="*/ 0 w 26"/>
                  <a:gd name="T1" fmla="*/ 1526 h 1534"/>
                  <a:gd name="T2" fmla="*/ 9 w 26"/>
                  <a:gd name="T3" fmla="*/ 83 h 1534"/>
                  <a:gd name="T4" fmla="*/ 9 w 26"/>
                  <a:gd name="T5" fmla="*/ 41 h 1534"/>
                  <a:gd name="T6" fmla="*/ 9 w 26"/>
                  <a:gd name="T7" fmla="*/ 17 h 1534"/>
                  <a:gd name="T8" fmla="*/ 17 w 26"/>
                  <a:gd name="T9" fmla="*/ 0 h 1534"/>
                  <a:gd name="T10" fmla="*/ 26 w 26"/>
                  <a:gd name="T11" fmla="*/ 91 h 1534"/>
                  <a:gd name="T12" fmla="*/ 17 w 26"/>
                  <a:gd name="T13" fmla="*/ 1534 h 1534"/>
                  <a:gd name="T14" fmla="*/ 9 w 26"/>
                  <a:gd name="T15" fmla="*/ 1534 h 1534"/>
                  <a:gd name="T16" fmla="*/ 0 w 26"/>
                  <a:gd name="T17" fmla="*/ 1534 h 1534"/>
                  <a:gd name="T18" fmla="*/ 0 w 26"/>
                  <a:gd name="T19" fmla="*/ 1526 h 15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1534">
                    <a:moveTo>
                      <a:pt x="0" y="1526"/>
                    </a:moveTo>
                    <a:lnTo>
                      <a:pt x="9" y="83"/>
                    </a:lnTo>
                    <a:lnTo>
                      <a:pt x="9" y="41"/>
                    </a:lnTo>
                    <a:lnTo>
                      <a:pt x="9" y="17"/>
                    </a:lnTo>
                    <a:lnTo>
                      <a:pt x="17" y="0"/>
                    </a:lnTo>
                    <a:lnTo>
                      <a:pt x="26" y="91"/>
                    </a:lnTo>
                    <a:lnTo>
                      <a:pt x="17" y="1534"/>
                    </a:lnTo>
                    <a:lnTo>
                      <a:pt x="9" y="1534"/>
                    </a:lnTo>
                    <a:lnTo>
                      <a:pt x="0" y="1534"/>
                    </a:lnTo>
                    <a:lnTo>
                      <a:pt x="0" y="152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Freeform 134"/>
              <p:cNvSpPr>
                <a:spLocks/>
              </p:cNvSpPr>
              <p:nvPr/>
            </p:nvSpPr>
            <p:spPr bwMode="auto">
              <a:xfrm>
                <a:off x="11011" y="13984"/>
                <a:ext cx="25" cy="1575"/>
              </a:xfrm>
              <a:custGeom>
                <a:avLst/>
                <a:gdLst>
                  <a:gd name="T0" fmla="*/ 0 w 25"/>
                  <a:gd name="T1" fmla="*/ 0 h 1575"/>
                  <a:gd name="T2" fmla="*/ 25 w 25"/>
                  <a:gd name="T3" fmla="*/ 8 h 1575"/>
                  <a:gd name="T4" fmla="*/ 25 w 25"/>
                  <a:gd name="T5" fmla="*/ 16 h 1575"/>
                  <a:gd name="T6" fmla="*/ 25 w 25"/>
                  <a:gd name="T7" fmla="*/ 25 h 1575"/>
                  <a:gd name="T8" fmla="*/ 25 w 25"/>
                  <a:gd name="T9" fmla="*/ 49 h 1575"/>
                  <a:gd name="T10" fmla="*/ 25 w 25"/>
                  <a:gd name="T11" fmla="*/ 74 h 1575"/>
                  <a:gd name="T12" fmla="*/ 25 w 25"/>
                  <a:gd name="T13" fmla="*/ 107 h 1575"/>
                  <a:gd name="T14" fmla="*/ 25 w 25"/>
                  <a:gd name="T15" fmla="*/ 148 h 1575"/>
                  <a:gd name="T16" fmla="*/ 25 w 25"/>
                  <a:gd name="T17" fmla="*/ 198 h 1575"/>
                  <a:gd name="T18" fmla="*/ 25 w 25"/>
                  <a:gd name="T19" fmla="*/ 247 h 1575"/>
                  <a:gd name="T20" fmla="*/ 25 w 25"/>
                  <a:gd name="T21" fmla="*/ 305 h 1575"/>
                  <a:gd name="T22" fmla="*/ 25 w 25"/>
                  <a:gd name="T23" fmla="*/ 371 h 1575"/>
                  <a:gd name="T24" fmla="*/ 25 w 25"/>
                  <a:gd name="T25" fmla="*/ 503 h 1575"/>
                  <a:gd name="T26" fmla="*/ 25 w 25"/>
                  <a:gd name="T27" fmla="*/ 643 h 1575"/>
                  <a:gd name="T28" fmla="*/ 25 w 25"/>
                  <a:gd name="T29" fmla="*/ 783 h 1575"/>
                  <a:gd name="T30" fmla="*/ 25 w 25"/>
                  <a:gd name="T31" fmla="*/ 923 h 1575"/>
                  <a:gd name="T32" fmla="*/ 25 w 25"/>
                  <a:gd name="T33" fmla="*/ 1064 h 1575"/>
                  <a:gd name="T34" fmla="*/ 25 w 25"/>
                  <a:gd name="T35" fmla="*/ 1195 h 1575"/>
                  <a:gd name="T36" fmla="*/ 17 w 25"/>
                  <a:gd name="T37" fmla="*/ 1253 h 1575"/>
                  <a:gd name="T38" fmla="*/ 17 w 25"/>
                  <a:gd name="T39" fmla="*/ 1311 h 1575"/>
                  <a:gd name="T40" fmla="*/ 17 w 25"/>
                  <a:gd name="T41" fmla="*/ 1369 h 1575"/>
                  <a:gd name="T42" fmla="*/ 17 w 25"/>
                  <a:gd name="T43" fmla="*/ 1418 h 1575"/>
                  <a:gd name="T44" fmla="*/ 17 w 25"/>
                  <a:gd name="T45" fmla="*/ 1451 h 1575"/>
                  <a:gd name="T46" fmla="*/ 17 w 25"/>
                  <a:gd name="T47" fmla="*/ 1492 h 1575"/>
                  <a:gd name="T48" fmla="*/ 17 w 25"/>
                  <a:gd name="T49" fmla="*/ 1517 h 1575"/>
                  <a:gd name="T50" fmla="*/ 17 w 25"/>
                  <a:gd name="T51" fmla="*/ 1542 h 1575"/>
                  <a:gd name="T52" fmla="*/ 17 w 25"/>
                  <a:gd name="T53" fmla="*/ 1550 h 1575"/>
                  <a:gd name="T54" fmla="*/ 17 w 25"/>
                  <a:gd name="T55" fmla="*/ 1558 h 1575"/>
                  <a:gd name="T56" fmla="*/ 0 w 25"/>
                  <a:gd name="T57" fmla="*/ 1575 h 1575"/>
                  <a:gd name="T58" fmla="*/ 0 w 25"/>
                  <a:gd name="T59" fmla="*/ 1567 h 1575"/>
                  <a:gd name="T60" fmla="*/ 0 w 25"/>
                  <a:gd name="T61" fmla="*/ 1550 h 1575"/>
                  <a:gd name="T62" fmla="*/ 0 w 25"/>
                  <a:gd name="T63" fmla="*/ 1534 h 1575"/>
                  <a:gd name="T64" fmla="*/ 0 w 25"/>
                  <a:gd name="T65" fmla="*/ 1501 h 1575"/>
                  <a:gd name="T66" fmla="*/ 0 w 25"/>
                  <a:gd name="T67" fmla="*/ 1468 h 1575"/>
                  <a:gd name="T68" fmla="*/ 0 w 25"/>
                  <a:gd name="T69" fmla="*/ 1426 h 1575"/>
                  <a:gd name="T70" fmla="*/ 0 w 25"/>
                  <a:gd name="T71" fmla="*/ 1377 h 1575"/>
                  <a:gd name="T72" fmla="*/ 0 w 25"/>
                  <a:gd name="T73" fmla="*/ 1327 h 1575"/>
                  <a:gd name="T74" fmla="*/ 0 w 25"/>
                  <a:gd name="T75" fmla="*/ 1270 h 1575"/>
                  <a:gd name="T76" fmla="*/ 0 w 25"/>
                  <a:gd name="T77" fmla="*/ 1204 h 1575"/>
                  <a:gd name="T78" fmla="*/ 0 w 25"/>
                  <a:gd name="T79" fmla="*/ 1072 h 1575"/>
                  <a:gd name="T80" fmla="*/ 0 w 25"/>
                  <a:gd name="T81" fmla="*/ 932 h 1575"/>
                  <a:gd name="T82" fmla="*/ 0 w 25"/>
                  <a:gd name="T83" fmla="*/ 783 h 1575"/>
                  <a:gd name="T84" fmla="*/ 0 w 25"/>
                  <a:gd name="T85" fmla="*/ 635 h 1575"/>
                  <a:gd name="T86" fmla="*/ 0 w 25"/>
                  <a:gd name="T87" fmla="*/ 495 h 1575"/>
                  <a:gd name="T88" fmla="*/ 0 w 25"/>
                  <a:gd name="T89" fmla="*/ 363 h 1575"/>
                  <a:gd name="T90" fmla="*/ 0 w 25"/>
                  <a:gd name="T91" fmla="*/ 305 h 1575"/>
                  <a:gd name="T92" fmla="*/ 0 w 25"/>
                  <a:gd name="T93" fmla="*/ 239 h 1575"/>
                  <a:gd name="T94" fmla="*/ 0 w 25"/>
                  <a:gd name="T95" fmla="*/ 190 h 1575"/>
                  <a:gd name="T96" fmla="*/ 0 w 25"/>
                  <a:gd name="T97" fmla="*/ 140 h 1575"/>
                  <a:gd name="T98" fmla="*/ 0 w 25"/>
                  <a:gd name="T99" fmla="*/ 99 h 1575"/>
                  <a:gd name="T100" fmla="*/ 0 w 25"/>
                  <a:gd name="T101" fmla="*/ 66 h 1575"/>
                  <a:gd name="T102" fmla="*/ 0 w 25"/>
                  <a:gd name="T103" fmla="*/ 33 h 1575"/>
                  <a:gd name="T104" fmla="*/ 0 w 25"/>
                  <a:gd name="T105" fmla="*/ 16 h 1575"/>
                  <a:gd name="T106" fmla="*/ 0 w 25"/>
                  <a:gd name="T107" fmla="*/ 0 h 1575"/>
                  <a:gd name="T108" fmla="*/ 0 w 25"/>
                  <a:gd name="T109" fmla="*/ 0 h 15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5" h="1575">
                    <a:moveTo>
                      <a:pt x="0" y="0"/>
                    </a:moveTo>
                    <a:lnTo>
                      <a:pt x="25" y="8"/>
                    </a:lnTo>
                    <a:lnTo>
                      <a:pt x="25" y="16"/>
                    </a:lnTo>
                    <a:lnTo>
                      <a:pt x="25" y="25"/>
                    </a:lnTo>
                    <a:lnTo>
                      <a:pt x="25" y="49"/>
                    </a:lnTo>
                    <a:lnTo>
                      <a:pt x="25" y="74"/>
                    </a:lnTo>
                    <a:lnTo>
                      <a:pt x="25" y="107"/>
                    </a:lnTo>
                    <a:lnTo>
                      <a:pt x="25" y="148"/>
                    </a:lnTo>
                    <a:lnTo>
                      <a:pt x="25" y="198"/>
                    </a:lnTo>
                    <a:lnTo>
                      <a:pt x="25" y="247"/>
                    </a:lnTo>
                    <a:lnTo>
                      <a:pt x="25" y="305"/>
                    </a:lnTo>
                    <a:lnTo>
                      <a:pt x="25" y="371"/>
                    </a:lnTo>
                    <a:lnTo>
                      <a:pt x="25" y="503"/>
                    </a:lnTo>
                    <a:lnTo>
                      <a:pt x="25" y="643"/>
                    </a:lnTo>
                    <a:lnTo>
                      <a:pt x="25" y="783"/>
                    </a:lnTo>
                    <a:lnTo>
                      <a:pt x="25" y="923"/>
                    </a:lnTo>
                    <a:lnTo>
                      <a:pt x="25" y="1064"/>
                    </a:lnTo>
                    <a:lnTo>
                      <a:pt x="25" y="1195"/>
                    </a:lnTo>
                    <a:lnTo>
                      <a:pt x="17" y="1253"/>
                    </a:lnTo>
                    <a:lnTo>
                      <a:pt x="17" y="1311"/>
                    </a:lnTo>
                    <a:lnTo>
                      <a:pt x="17" y="1369"/>
                    </a:lnTo>
                    <a:lnTo>
                      <a:pt x="17" y="1418"/>
                    </a:lnTo>
                    <a:lnTo>
                      <a:pt x="17" y="1451"/>
                    </a:lnTo>
                    <a:lnTo>
                      <a:pt x="17" y="1492"/>
                    </a:lnTo>
                    <a:lnTo>
                      <a:pt x="17" y="1517"/>
                    </a:lnTo>
                    <a:lnTo>
                      <a:pt x="17" y="1542"/>
                    </a:lnTo>
                    <a:lnTo>
                      <a:pt x="17" y="1550"/>
                    </a:lnTo>
                    <a:lnTo>
                      <a:pt x="17" y="1558"/>
                    </a:lnTo>
                    <a:lnTo>
                      <a:pt x="0" y="1575"/>
                    </a:lnTo>
                    <a:lnTo>
                      <a:pt x="0" y="1567"/>
                    </a:lnTo>
                    <a:lnTo>
                      <a:pt x="0" y="1550"/>
                    </a:lnTo>
                    <a:lnTo>
                      <a:pt x="0" y="1534"/>
                    </a:lnTo>
                    <a:lnTo>
                      <a:pt x="0" y="1501"/>
                    </a:lnTo>
                    <a:lnTo>
                      <a:pt x="0" y="1468"/>
                    </a:lnTo>
                    <a:lnTo>
                      <a:pt x="0" y="1426"/>
                    </a:lnTo>
                    <a:lnTo>
                      <a:pt x="0" y="1377"/>
                    </a:lnTo>
                    <a:lnTo>
                      <a:pt x="0" y="1327"/>
                    </a:lnTo>
                    <a:lnTo>
                      <a:pt x="0" y="1270"/>
                    </a:lnTo>
                    <a:lnTo>
                      <a:pt x="0" y="1204"/>
                    </a:lnTo>
                    <a:lnTo>
                      <a:pt x="0" y="1072"/>
                    </a:lnTo>
                    <a:lnTo>
                      <a:pt x="0" y="932"/>
                    </a:lnTo>
                    <a:lnTo>
                      <a:pt x="0" y="783"/>
                    </a:lnTo>
                    <a:lnTo>
                      <a:pt x="0" y="635"/>
                    </a:lnTo>
                    <a:lnTo>
                      <a:pt x="0" y="495"/>
                    </a:lnTo>
                    <a:lnTo>
                      <a:pt x="0" y="363"/>
                    </a:lnTo>
                    <a:lnTo>
                      <a:pt x="0" y="305"/>
                    </a:lnTo>
                    <a:lnTo>
                      <a:pt x="0" y="239"/>
                    </a:lnTo>
                    <a:lnTo>
                      <a:pt x="0" y="190"/>
                    </a:lnTo>
                    <a:lnTo>
                      <a:pt x="0" y="140"/>
                    </a:lnTo>
                    <a:lnTo>
                      <a:pt x="0" y="99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Freeform 135"/>
              <p:cNvSpPr>
                <a:spLocks/>
              </p:cNvSpPr>
              <p:nvPr/>
            </p:nvSpPr>
            <p:spPr bwMode="auto">
              <a:xfrm>
                <a:off x="10314" y="15443"/>
                <a:ext cx="153" cy="91"/>
              </a:xfrm>
              <a:custGeom>
                <a:avLst/>
                <a:gdLst>
                  <a:gd name="T0" fmla="*/ 26 w 153"/>
                  <a:gd name="T1" fmla="*/ 83 h 91"/>
                  <a:gd name="T2" fmla="*/ 34 w 153"/>
                  <a:gd name="T3" fmla="*/ 58 h 91"/>
                  <a:gd name="T4" fmla="*/ 34 w 153"/>
                  <a:gd name="T5" fmla="*/ 50 h 91"/>
                  <a:gd name="T6" fmla="*/ 34 w 153"/>
                  <a:gd name="T7" fmla="*/ 33 h 91"/>
                  <a:gd name="T8" fmla="*/ 34 w 153"/>
                  <a:gd name="T9" fmla="*/ 33 h 91"/>
                  <a:gd name="T10" fmla="*/ 26 w 153"/>
                  <a:gd name="T11" fmla="*/ 33 h 91"/>
                  <a:gd name="T12" fmla="*/ 17 w 153"/>
                  <a:gd name="T13" fmla="*/ 33 h 91"/>
                  <a:gd name="T14" fmla="*/ 9 w 153"/>
                  <a:gd name="T15" fmla="*/ 42 h 91"/>
                  <a:gd name="T16" fmla="*/ 9 w 153"/>
                  <a:gd name="T17" fmla="*/ 42 h 91"/>
                  <a:gd name="T18" fmla="*/ 0 w 153"/>
                  <a:gd name="T19" fmla="*/ 33 h 91"/>
                  <a:gd name="T20" fmla="*/ 9 w 153"/>
                  <a:gd name="T21" fmla="*/ 17 h 91"/>
                  <a:gd name="T22" fmla="*/ 17 w 153"/>
                  <a:gd name="T23" fmla="*/ 9 h 91"/>
                  <a:gd name="T24" fmla="*/ 26 w 153"/>
                  <a:gd name="T25" fmla="*/ 9 h 91"/>
                  <a:gd name="T26" fmla="*/ 34 w 153"/>
                  <a:gd name="T27" fmla="*/ 9 h 91"/>
                  <a:gd name="T28" fmla="*/ 43 w 153"/>
                  <a:gd name="T29" fmla="*/ 17 h 91"/>
                  <a:gd name="T30" fmla="*/ 51 w 153"/>
                  <a:gd name="T31" fmla="*/ 25 h 91"/>
                  <a:gd name="T32" fmla="*/ 51 w 153"/>
                  <a:gd name="T33" fmla="*/ 42 h 91"/>
                  <a:gd name="T34" fmla="*/ 51 w 153"/>
                  <a:gd name="T35" fmla="*/ 66 h 91"/>
                  <a:gd name="T36" fmla="*/ 85 w 153"/>
                  <a:gd name="T37" fmla="*/ 58 h 91"/>
                  <a:gd name="T38" fmla="*/ 119 w 153"/>
                  <a:gd name="T39" fmla="*/ 58 h 91"/>
                  <a:gd name="T40" fmla="*/ 128 w 153"/>
                  <a:gd name="T41" fmla="*/ 42 h 91"/>
                  <a:gd name="T42" fmla="*/ 128 w 153"/>
                  <a:gd name="T43" fmla="*/ 33 h 91"/>
                  <a:gd name="T44" fmla="*/ 128 w 153"/>
                  <a:gd name="T45" fmla="*/ 25 h 91"/>
                  <a:gd name="T46" fmla="*/ 119 w 153"/>
                  <a:gd name="T47" fmla="*/ 17 h 91"/>
                  <a:gd name="T48" fmla="*/ 111 w 153"/>
                  <a:gd name="T49" fmla="*/ 25 h 91"/>
                  <a:gd name="T50" fmla="*/ 102 w 153"/>
                  <a:gd name="T51" fmla="*/ 33 h 91"/>
                  <a:gd name="T52" fmla="*/ 94 w 153"/>
                  <a:gd name="T53" fmla="*/ 33 h 91"/>
                  <a:gd name="T54" fmla="*/ 85 w 153"/>
                  <a:gd name="T55" fmla="*/ 33 h 91"/>
                  <a:gd name="T56" fmla="*/ 85 w 153"/>
                  <a:gd name="T57" fmla="*/ 25 h 91"/>
                  <a:gd name="T58" fmla="*/ 94 w 153"/>
                  <a:gd name="T59" fmla="*/ 17 h 91"/>
                  <a:gd name="T60" fmla="*/ 102 w 153"/>
                  <a:gd name="T61" fmla="*/ 9 h 91"/>
                  <a:gd name="T62" fmla="*/ 119 w 153"/>
                  <a:gd name="T63" fmla="*/ 0 h 91"/>
                  <a:gd name="T64" fmla="*/ 128 w 153"/>
                  <a:gd name="T65" fmla="*/ 0 h 91"/>
                  <a:gd name="T66" fmla="*/ 145 w 153"/>
                  <a:gd name="T67" fmla="*/ 9 h 91"/>
                  <a:gd name="T68" fmla="*/ 153 w 153"/>
                  <a:gd name="T69" fmla="*/ 17 h 91"/>
                  <a:gd name="T70" fmla="*/ 153 w 153"/>
                  <a:gd name="T71" fmla="*/ 42 h 91"/>
                  <a:gd name="T72" fmla="*/ 145 w 153"/>
                  <a:gd name="T73" fmla="*/ 58 h 91"/>
                  <a:gd name="T74" fmla="*/ 119 w 153"/>
                  <a:gd name="T75" fmla="*/ 75 h 91"/>
                  <a:gd name="T76" fmla="*/ 102 w 153"/>
                  <a:gd name="T77" fmla="*/ 83 h 91"/>
                  <a:gd name="T78" fmla="*/ 77 w 153"/>
                  <a:gd name="T79" fmla="*/ 83 h 91"/>
                  <a:gd name="T80" fmla="*/ 51 w 153"/>
                  <a:gd name="T81" fmla="*/ 83 h 91"/>
                  <a:gd name="T82" fmla="*/ 51 w 153"/>
                  <a:gd name="T83" fmla="*/ 75 h 91"/>
                  <a:gd name="T84" fmla="*/ 34 w 153"/>
                  <a:gd name="T85" fmla="*/ 83 h 91"/>
                  <a:gd name="T86" fmla="*/ 34 w 153"/>
                  <a:gd name="T87" fmla="*/ 91 h 91"/>
                  <a:gd name="T88" fmla="*/ 26 w 153"/>
                  <a:gd name="T89" fmla="*/ 83 h 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3" h="91">
                    <a:moveTo>
                      <a:pt x="26" y="83"/>
                    </a:moveTo>
                    <a:lnTo>
                      <a:pt x="34" y="58"/>
                    </a:lnTo>
                    <a:lnTo>
                      <a:pt x="34" y="50"/>
                    </a:lnTo>
                    <a:lnTo>
                      <a:pt x="34" y="33"/>
                    </a:lnTo>
                    <a:lnTo>
                      <a:pt x="26" y="33"/>
                    </a:lnTo>
                    <a:lnTo>
                      <a:pt x="17" y="33"/>
                    </a:lnTo>
                    <a:lnTo>
                      <a:pt x="9" y="42"/>
                    </a:lnTo>
                    <a:lnTo>
                      <a:pt x="0" y="33"/>
                    </a:lnTo>
                    <a:lnTo>
                      <a:pt x="9" y="17"/>
                    </a:lnTo>
                    <a:lnTo>
                      <a:pt x="17" y="9"/>
                    </a:lnTo>
                    <a:lnTo>
                      <a:pt x="26" y="9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42"/>
                    </a:lnTo>
                    <a:lnTo>
                      <a:pt x="51" y="66"/>
                    </a:lnTo>
                    <a:lnTo>
                      <a:pt x="85" y="58"/>
                    </a:lnTo>
                    <a:lnTo>
                      <a:pt x="119" y="58"/>
                    </a:lnTo>
                    <a:lnTo>
                      <a:pt x="128" y="42"/>
                    </a:lnTo>
                    <a:lnTo>
                      <a:pt x="128" y="33"/>
                    </a:lnTo>
                    <a:lnTo>
                      <a:pt x="128" y="25"/>
                    </a:lnTo>
                    <a:lnTo>
                      <a:pt x="119" y="17"/>
                    </a:lnTo>
                    <a:lnTo>
                      <a:pt x="111" y="25"/>
                    </a:lnTo>
                    <a:lnTo>
                      <a:pt x="102" y="33"/>
                    </a:lnTo>
                    <a:lnTo>
                      <a:pt x="94" y="33"/>
                    </a:lnTo>
                    <a:lnTo>
                      <a:pt x="85" y="33"/>
                    </a:lnTo>
                    <a:lnTo>
                      <a:pt x="85" y="25"/>
                    </a:lnTo>
                    <a:lnTo>
                      <a:pt x="94" y="17"/>
                    </a:lnTo>
                    <a:lnTo>
                      <a:pt x="102" y="9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45" y="9"/>
                    </a:lnTo>
                    <a:lnTo>
                      <a:pt x="153" y="17"/>
                    </a:lnTo>
                    <a:lnTo>
                      <a:pt x="153" y="42"/>
                    </a:lnTo>
                    <a:lnTo>
                      <a:pt x="145" y="58"/>
                    </a:lnTo>
                    <a:lnTo>
                      <a:pt x="119" y="75"/>
                    </a:lnTo>
                    <a:lnTo>
                      <a:pt x="102" y="83"/>
                    </a:lnTo>
                    <a:lnTo>
                      <a:pt x="77" y="83"/>
                    </a:lnTo>
                    <a:lnTo>
                      <a:pt x="51" y="83"/>
                    </a:lnTo>
                    <a:lnTo>
                      <a:pt x="51" y="75"/>
                    </a:lnTo>
                    <a:lnTo>
                      <a:pt x="34" y="83"/>
                    </a:lnTo>
                    <a:lnTo>
                      <a:pt x="34" y="91"/>
                    </a:lnTo>
                    <a:lnTo>
                      <a:pt x="26" y="8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Freeform 136"/>
              <p:cNvSpPr>
                <a:spLocks/>
              </p:cNvSpPr>
              <p:nvPr/>
            </p:nvSpPr>
            <p:spPr bwMode="auto">
              <a:xfrm>
                <a:off x="10603" y="15443"/>
                <a:ext cx="59" cy="58"/>
              </a:xfrm>
              <a:custGeom>
                <a:avLst/>
                <a:gdLst>
                  <a:gd name="T0" fmla="*/ 25 w 59"/>
                  <a:gd name="T1" fmla="*/ 58 h 58"/>
                  <a:gd name="T2" fmla="*/ 8 w 59"/>
                  <a:gd name="T3" fmla="*/ 17 h 58"/>
                  <a:gd name="T4" fmla="*/ 0 w 59"/>
                  <a:gd name="T5" fmla="*/ 9 h 58"/>
                  <a:gd name="T6" fmla="*/ 0 w 59"/>
                  <a:gd name="T7" fmla="*/ 0 h 58"/>
                  <a:gd name="T8" fmla="*/ 0 w 59"/>
                  <a:gd name="T9" fmla="*/ 0 h 58"/>
                  <a:gd name="T10" fmla="*/ 34 w 59"/>
                  <a:gd name="T11" fmla="*/ 9 h 58"/>
                  <a:gd name="T12" fmla="*/ 59 w 59"/>
                  <a:gd name="T13" fmla="*/ 25 h 58"/>
                  <a:gd name="T14" fmla="*/ 59 w 59"/>
                  <a:gd name="T15" fmla="*/ 33 h 58"/>
                  <a:gd name="T16" fmla="*/ 51 w 59"/>
                  <a:gd name="T17" fmla="*/ 33 h 58"/>
                  <a:gd name="T18" fmla="*/ 42 w 59"/>
                  <a:gd name="T19" fmla="*/ 50 h 58"/>
                  <a:gd name="T20" fmla="*/ 34 w 59"/>
                  <a:gd name="T21" fmla="*/ 58 h 58"/>
                  <a:gd name="T22" fmla="*/ 25 w 59"/>
                  <a:gd name="T23" fmla="*/ 58 h 58"/>
                  <a:gd name="T24" fmla="*/ 25 w 59"/>
                  <a:gd name="T25" fmla="*/ 58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58">
                    <a:moveTo>
                      <a:pt x="25" y="58"/>
                    </a:moveTo>
                    <a:lnTo>
                      <a:pt x="8" y="1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4" y="9"/>
                    </a:lnTo>
                    <a:lnTo>
                      <a:pt x="59" y="25"/>
                    </a:lnTo>
                    <a:lnTo>
                      <a:pt x="59" y="33"/>
                    </a:lnTo>
                    <a:lnTo>
                      <a:pt x="51" y="33"/>
                    </a:lnTo>
                    <a:lnTo>
                      <a:pt x="42" y="50"/>
                    </a:lnTo>
                    <a:lnTo>
                      <a:pt x="34" y="58"/>
                    </a:lnTo>
                    <a:lnTo>
                      <a:pt x="25" y="5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Freeform 137"/>
              <p:cNvSpPr>
                <a:spLocks/>
              </p:cNvSpPr>
              <p:nvPr/>
            </p:nvSpPr>
            <p:spPr bwMode="auto">
              <a:xfrm>
                <a:off x="10416" y="15262"/>
                <a:ext cx="127" cy="132"/>
              </a:xfrm>
              <a:custGeom>
                <a:avLst/>
                <a:gdLst>
                  <a:gd name="T0" fmla="*/ 0 w 127"/>
                  <a:gd name="T1" fmla="*/ 115 h 132"/>
                  <a:gd name="T2" fmla="*/ 0 w 127"/>
                  <a:gd name="T3" fmla="*/ 107 h 132"/>
                  <a:gd name="T4" fmla="*/ 9 w 127"/>
                  <a:gd name="T5" fmla="*/ 99 h 132"/>
                  <a:gd name="T6" fmla="*/ 26 w 127"/>
                  <a:gd name="T7" fmla="*/ 74 h 132"/>
                  <a:gd name="T8" fmla="*/ 68 w 127"/>
                  <a:gd name="T9" fmla="*/ 33 h 132"/>
                  <a:gd name="T10" fmla="*/ 110 w 127"/>
                  <a:gd name="T11" fmla="*/ 0 h 132"/>
                  <a:gd name="T12" fmla="*/ 119 w 127"/>
                  <a:gd name="T13" fmla="*/ 8 h 132"/>
                  <a:gd name="T14" fmla="*/ 127 w 127"/>
                  <a:gd name="T15" fmla="*/ 16 h 132"/>
                  <a:gd name="T16" fmla="*/ 110 w 127"/>
                  <a:gd name="T17" fmla="*/ 41 h 132"/>
                  <a:gd name="T18" fmla="*/ 85 w 127"/>
                  <a:gd name="T19" fmla="*/ 74 h 132"/>
                  <a:gd name="T20" fmla="*/ 26 w 127"/>
                  <a:gd name="T21" fmla="*/ 124 h 132"/>
                  <a:gd name="T22" fmla="*/ 17 w 127"/>
                  <a:gd name="T23" fmla="*/ 132 h 132"/>
                  <a:gd name="T24" fmla="*/ 9 w 127"/>
                  <a:gd name="T25" fmla="*/ 132 h 132"/>
                  <a:gd name="T26" fmla="*/ 0 w 127"/>
                  <a:gd name="T27" fmla="*/ 115 h 1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7" h="132">
                    <a:moveTo>
                      <a:pt x="0" y="115"/>
                    </a:moveTo>
                    <a:lnTo>
                      <a:pt x="0" y="107"/>
                    </a:lnTo>
                    <a:lnTo>
                      <a:pt x="9" y="99"/>
                    </a:lnTo>
                    <a:lnTo>
                      <a:pt x="26" y="74"/>
                    </a:lnTo>
                    <a:lnTo>
                      <a:pt x="68" y="33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27" y="16"/>
                    </a:lnTo>
                    <a:lnTo>
                      <a:pt x="110" y="41"/>
                    </a:lnTo>
                    <a:lnTo>
                      <a:pt x="85" y="74"/>
                    </a:lnTo>
                    <a:lnTo>
                      <a:pt x="26" y="124"/>
                    </a:lnTo>
                    <a:lnTo>
                      <a:pt x="17" y="132"/>
                    </a:lnTo>
                    <a:lnTo>
                      <a:pt x="9" y="132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Freeform 138"/>
              <p:cNvSpPr>
                <a:spLocks/>
              </p:cNvSpPr>
              <p:nvPr/>
            </p:nvSpPr>
            <p:spPr bwMode="auto">
              <a:xfrm>
                <a:off x="10679" y="15254"/>
                <a:ext cx="60" cy="107"/>
              </a:xfrm>
              <a:custGeom>
                <a:avLst/>
                <a:gdLst>
                  <a:gd name="T0" fmla="*/ 0 w 60"/>
                  <a:gd name="T1" fmla="*/ 90 h 107"/>
                  <a:gd name="T2" fmla="*/ 0 w 60"/>
                  <a:gd name="T3" fmla="*/ 74 h 107"/>
                  <a:gd name="T4" fmla="*/ 0 w 60"/>
                  <a:gd name="T5" fmla="*/ 49 h 107"/>
                  <a:gd name="T6" fmla="*/ 9 w 60"/>
                  <a:gd name="T7" fmla="*/ 49 h 107"/>
                  <a:gd name="T8" fmla="*/ 9 w 60"/>
                  <a:gd name="T9" fmla="*/ 74 h 107"/>
                  <a:gd name="T10" fmla="*/ 17 w 60"/>
                  <a:gd name="T11" fmla="*/ 82 h 107"/>
                  <a:gd name="T12" fmla="*/ 26 w 60"/>
                  <a:gd name="T13" fmla="*/ 82 h 107"/>
                  <a:gd name="T14" fmla="*/ 34 w 60"/>
                  <a:gd name="T15" fmla="*/ 82 h 107"/>
                  <a:gd name="T16" fmla="*/ 43 w 60"/>
                  <a:gd name="T17" fmla="*/ 74 h 107"/>
                  <a:gd name="T18" fmla="*/ 34 w 60"/>
                  <a:gd name="T19" fmla="*/ 57 h 107"/>
                  <a:gd name="T20" fmla="*/ 26 w 60"/>
                  <a:gd name="T21" fmla="*/ 41 h 107"/>
                  <a:gd name="T22" fmla="*/ 9 w 60"/>
                  <a:gd name="T23" fmla="*/ 8 h 107"/>
                  <a:gd name="T24" fmla="*/ 9 w 60"/>
                  <a:gd name="T25" fmla="*/ 0 h 107"/>
                  <a:gd name="T26" fmla="*/ 17 w 60"/>
                  <a:gd name="T27" fmla="*/ 0 h 107"/>
                  <a:gd name="T28" fmla="*/ 34 w 60"/>
                  <a:gd name="T29" fmla="*/ 24 h 107"/>
                  <a:gd name="T30" fmla="*/ 51 w 60"/>
                  <a:gd name="T31" fmla="*/ 49 h 107"/>
                  <a:gd name="T32" fmla="*/ 60 w 60"/>
                  <a:gd name="T33" fmla="*/ 74 h 107"/>
                  <a:gd name="T34" fmla="*/ 51 w 60"/>
                  <a:gd name="T35" fmla="*/ 99 h 107"/>
                  <a:gd name="T36" fmla="*/ 43 w 60"/>
                  <a:gd name="T37" fmla="*/ 107 h 107"/>
                  <a:gd name="T38" fmla="*/ 26 w 60"/>
                  <a:gd name="T39" fmla="*/ 107 h 107"/>
                  <a:gd name="T40" fmla="*/ 9 w 60"/>
                  <a:gd name="T41" fmla="*/ 99 h 107"/>
                  <a:gd name="T42" fmla="*/ 0 w 60"/>
                  <a:gd name="T43" fmla="*/ 90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107">
                    <a:moveTo>
                      <a:pt x="0" y="90"/>
                    </a:moveTo>
                    <a:lnTo>
                      <a:pt x="0" y="74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9" y="74"/>
                    </a:lnTo>
                    <a:lnTo>
                      <a:pt x="17" y="82"/>
                    </a:lnTo>
                    <a:lnTo>
                      <a:pt x="26" y="82"/>
                    </a:lnTo>
                    <a:lnTo>
                      <a:pt x="34" y="82"/>
                    </a:lnTo>
                    <a:lnTo>
                      <a:pt x="43" y="74"/>
                    </a:lnTo>
                    <a:lnTo>
                      <a:pt x="34" y="57"/>
                    </a:lnTo>
                    <a:lnTo>
                      <a:pt x="26" y="41"/>
                    </a:lnTo>
                    <a:lnTo>
                      <a:pt x="9" y="8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51" y="49"/>
                    </a:lnTo>
                    <a:lnTo>
                      <a:pt x="60" y="74"/>
                    </a:lnTo>
                    <a:lnTo>
                      <a:pt x="51" y="99"/>
                    </a:lnTo>
                    <a:lnTo>
                      <a:pt x="43" y="107"/>
                    </a:lnTo>
                    <a:lnTo>
                      <a:pt x="26" y="107"/>
                    </a:lnTo>
                    <a:lnTo>
                      <a:pt x="9" y="9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Freeform 139"/>
              <p:cNvSpPr>
                <a:spLocks/>
              </p:cNvSpPr>
              <p:nvPr/>
            </p:nvSpPr>
            <p:spPr bwMode="auto">
              <a:xfrm>
                <a:off x="10425" y="15270"/>
                <a:ext cx="59" cy="50"/>
              </a:xfrm>
              <a:custGeom>
                <a:avLst/>
                <a:gdLst>
                  <a:gd name="T0" fmla="*/ 0 w 59"/>
                  <a:gd name="T1" fmla="*/ 50 h 50"/>
                  <a:gd name="T2" fmla="*/ 51 w 59"/>
                  <a:gd name="T3" fmla="*/ 0 h 50"/>
                  <a:gd name="T4" fmla="*/ 59 w 59"/>
                  <a:gd name="T5" fmla="*/ 0 h 50"/>
                  <a:gd name="T6" fmla="*/ 34 w 59"/>
                  <a:gd name="T7" fmla="*/ 33 h 50"/>
                  <a:gd name="T8" fmla="*/ 17 w 59"/>
                  <a:gd name="T9" fmla="*/ 41 h 50"/>
                  <a:gd name="T10" fmla="*/ 0 w 59"/>
                  <a:gd name="T11" fmla="*/ 50 h 50"/>
                  <a:gd name="T12" fmla="*/ 0 w 59"/>
                  <a:gd name="T13" fmla="*/ 5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50">
                    <a:moveTo>
                      <a:pt x="0" y="5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Freeform 140"/>
              <p:cNvSpPr>
                <a:spLocks/>
              </p:cNvSpPr>
              <p:nvPr/>
            </p:nvSpPr>
            <p:spPr bwMode="auto">
              <a:xfrm>
                <a:off x="10739" y="15262"/>
                <a:ext cx="93" cy="58"/>
              </a:xfrm>
              <a:custGeom>
                <a:avLst/>
                <a:gdLst>
                  <a:gd name="T0" fmla="*/ 0 w 93"/>
                  <a:gd name="T1" fmla="*/ 8 h 58"/>
                  <a:gd name="T2" fmla="*/ 0 w 93"/>
                  <a:gd name="T3" fmla="*/ 0 h 58"/>
                  <a:gd name="T4" fmla="*/ 8 w 93"/>
                  <a:gd name="T5" fmla="*/ 0 h 58"/>
                  <a:gd name="T6" fmla="*/ 34 w 93"/>
                  <a:gd name="T7" fmla="*/ 25 h 58"/>
                  <a:gd name="T8" fmla="*/ 51 w 93"/>
                  <a:gd name="T9" fmla="*/ 33 h 58"/>
                  <a:gd name="T10" fmla="*/ 59 w 93"/>
                  <a:gd name="T11" fmla="*/ 33 h 58"/>
                  <a:gd name="T12" fmla="*/ 68 w 93"/>
                  <a:gd name="T13" fmla="*/ 33 h 58"/>
                  <a:gd name="T14" fmla="*/ 76 w 93"/>
                  <a:gd name="T15" fmla="*/ 25 h 58"/>
                  <a:gd name="T16" fmla="*/ 68 w 93"/>
                  <a:gd name="T17" fmla="*/ 16 h 58"/>
                  <a:gd name="T18" fmla="*/ 59 w 93"/>
                  <a:gd name="T19" fmla="*/ 16 h 58"/>
                  <a:gd name="T20" fmla="*/ 59 w 93"/>
                  <a:gd name="T21" fmla="*/ 8 h 58"/>
                  <a:gd name="T22" fmla="*/ 68 w 93"/>
                  <a:gd name="T23" fmla="*/ 0 h 58"/>
                  <a:gd name="T24" fmla="*/ 76 w 93"/>
                  <a:gd name="T25" fmla="*/ 0 h 58"/>
                  <a:gd name="T26" fmla="*/ 93 w 93"/>
                  <a:gd name="T27" fmla="*/ 16 h 58"/>
                  <a:gd name="T28" fmla="*/ 93 w 93"/>
                  <a:gd name="T29" fmla="*/ 33 h 58"/>
                  <a:gd name="T30" fmla="*/ 93 w 93"/>
                  <a:gd name="T31" fmla="*/ 41 h 58"/>
                  <a:gd name="T32" fmla="*/ 85 w 93"/>
                  <a:gd name="T33" fmla="*/ 58 h 58"/>
                  <a:gd name="T34" fmla="*/ 76 w 93"/>
                  <a:gd name="T35" fmla="*/ 58 h 58"/>
                  <a:gd name="T36" fmla="*/ 51 w 93"/>
                  <a:gd name="T37" fmla="*/ 58 h 58"/>
                  <a:gd name="T38" fmla="*/ 25 w 93"/>
                  <a:gd name="T39" fmla="*/ 41 h 58"/>
                  <a:gd name="T40" fmla="*/ 17 w 93"/>
                  <a:gd name="T41" fmla="*/ 25 h 58"/>
                  <a:gd name="T42" fmla="*/ 0 w 93"/>
                  <a:gd name="T43" fmla="*/ 8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3" h="5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34" y="25"/>
                    </a:lnTo>
                    <a:lnTo>
                      <a:pt x="51" y="33"/>
                    </a:lnTo>
                    <a:lnTo>
                      <a:pt x="59" y="33"/>
                    </a:lnTo>
                    <a:lnTo>
                      <a:pt x="68" y="33"/>
                    </a:lnTo>
                    <a:lnTo>
                      <a:pt x="76" y="25"/>
                    </a:lnTo>
                    <a:lnTo>
                      <a:pt x="68" y="16"/>
                    </a:lnTo>
                    <a:lnTo>
                      <a:pt x="59" y="16"/>
                    </a:lnTo>
                    <a:lnTo>
                      <a:pt x="59" y="8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93" y="16"/>
                    </a:lnTo>
                    <a:lnTo>
                      <a:pt x="93" y="33"/>
                    </a:lnTo>
                    <a:lnTo>
                      <a:pt x="93" y="41"/>
                    </a:lnTo>
                    <a:lnTo>
                      <a:pt x="85" y="58"/>
                    </a:lnTo>
                    <a:lnTo>
                      <a:pt x="76" y="58"/>
                    </a:lnTo>
                    <a:lnTo>
                      <a:pt x="51" y="58"/>
                    </a:lnTo>
                    <a:lnTo>
                      <a:pt x="25" y="41"/>
                    </a:lnTo>
                    <a:lnTo>
                      <a:pt x="17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Freeform 141"/>
              <p:cNvSpPr>
                <a:spLocks/>
              </p:cNvSpPr>
              <p:nvPr/>
            </p:nvSpPr>
            <p:spPr bwMode="auto">
              <a:xfrm>
                <a:off x="10085" y="15270"/>
                <a:ext cx="25" cy="50"/>
              </a:xfrm>
              <a:custGeom>
                <a:avLst/>
                <a:gdLst>
                  <a:gd name="T0" fmla="*/ 0 w 25"/>
                  <a:gd name="T1" fmla="*/ 0 h 50"/>
                  <a:gd name="T2" fmla="*/ 17 w 25"/>
                  <a:gd name="T3" fmla="*/ 8 h 50"/>
                  <a:gd name="T4" fmla="*/ 25 w 25"/>
                  <a:gd name="T5" fmla="*/ 17 h 50"/>
                  <a:gd name="T6" fmla="*/ 25 w 25"/>
                  <a:gd name="T7" fmla="*/ 50 h 50"/>
                  <a:gd name="T8" fmla="*/ 0 w 25"/>
                  <a:gd name="T9" fmla="*/ 25 h 50"/>
                  <a:gd name="T10" fmla="*/ 0 w 25"/>
                  <a:gd name="T11" fmla="*/ 17 h 50"/>
                  <a:gd name="T12" fmla="*/ 0 w 25"/>
                  <a:gd name="T13" fmla="*/ 8 h 50"/>
                  <a:gd name="T14" fmla="*/ 0 w 25"/>
                  <a:gd name="T15" fmla="*/ 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50">
                    <a:moveTo>
                      <a:pt x="0" y="0"/>
                    </a:moveTo>
                    <a:lnTo>
                      <a:pt x="17" y="8"/>
                    </a:lnTo>
                    <a:lnTo>
                      <a:pt x="25" y="17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Freeform 142"/>
              <p:cNvSpPr>
                <a:spLocks/>
              </p:cNvSpPr>
              <p:nvPr/>
            </p:nvSpPr>
            <p:spPr bwMode="auto">
              <a:xfrm>
                <a:off x="10603" y="15221"/>
                <a:ext cx="68" cy="90"/>
              </a:xfrm>
              <a:custGeom>
                <a:avLst/>
                <a:gdLst>
                  <a:gd name="T0" fmla="*/ 0 w 68"/>
                  <a:gd name="T1" fmla="*/ 82 h 90"/>
                  <a:gd name="T2" fmla="*/ 0 w 68"/>
                  <a:gd name="T3" fmla="*/ 74 h 90"/>
                  <a:gd name="T4" fmla="*/ 0 w 68"/>
                  <a:gd name="T5" fmla="*/ 57 h 90"/>
                  <a:gd name="T6" fmla="*/ 0 w 68"/>
                  <a:gd name="T7" fmla="*/ 41 h 90"/>
                  <a:gd name="T8" fmla="*/ 8 w 68"/>
                  <a:gd name="T9" fmla="*/ 33 h 90"/>
                  <a:gd name="T10" fmla="*/ 17 w 68"/>
                  <a:gd name="T11" fmla="*/ 33 h 90"/>
                  <a:gd name="T12" fmla="*/ 17 w 68"/>
                  <a:gd name="T13" fmla="*/ 41 h 90"/>
                  <a:gd name="T14" fmla="*/ 17 w 68"/>
                  <a:gd name="T15" fmla="*/ 57 h 90"/>
                  <a:gd name="T16" fmla="*/ 17 w 68"/>
                  <a:gd name="T17" fmla="*/ 74 h 90"/>
                  <a:gd name="T18" fmla="*/ 25 w 68"/>
                  <a:gd name="T19" fmla="*/ 74 h 90"/>
                  <a:gd name="T20" fmla="*/ 34 w 68"/>
                  <a:gd name="T21" fmla="*/ 74 h 90"/>
                  <a:gd name="T22" fmla="*/ 51 w 68"/>
                  <a:gd name="T23" fmla="*/ 57 h 90"/>
                  <a:gd name="T24" fmla="*/ 51 w 68"/>
                  <a:gd name="T25" fmla="*/ 33 h 90"/>
                  <a:gd name="T26" fmla="*/ 51 w 68"/>
                  <a:gd name="T27" fmla="*/ 0 h 90"/>
                  <a:gd name="T28" fmla="*/ 59 w 68"/>
                  <a:gd name="T29" fmla="*/ 0 h 90"/>
                  <a:gd name="T30" fmla="*/ 59 w 68"/>
                  <a:gd name="T31" fmla="*/ 0 h 90"/>
                  <a:gd name="T32" fmla="*/ 68 w 68"/>
                  <a:gd name="T33" fmla="*/ 16 h 90"/>
                  <a:gd name="T34" fmla="*/ 68 w 68"/>
                  <a:gd name="T35" fmla="*/ 41 h 90"/>
                  <a:gd name="T36" fmla="*/ 68 w 68"/>
                  <a:gd name="T37" fmla="*/ 57 h 90"/>
                  <a:gd name="T38" fmla="*/ 59 w 68"/>
                  <a:gd name="T39" fmla="*/ 82 h 90"/>
                  <a:gd name="T40" fmla="*/ 42 w 68"/>
                  <a:gd name="T41" fmla="*/ 90 h 90"/>
                  <a:gd name="T42" fmla="*/ 34 w 68"/>
                  <a:gd name="T43" fmla="*/ 90 h 90"/>
                  <a:gd name="T44" fmla="*/ 17 w 68"/>
                  <a:gd name="T45" fmla="*/ 90 h 90"/>
                  <a:gd name="T46" fmla="*/ 0 w 68"/>
                  <a:gd name="T47" fmla="*/ 82 h 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8" h="90">
                    <a:moveTo>
                      <a:pt x="0" y="82"/>
                    </a:moveTo>
                    <a:lnTo>
                      <a:pt x="0" y="74"/>
                    </a:lnTo>
                    <a:lnTo>
                      <a:pt x="0" y="57"/>
                    </a:lnTo>
                    <a:lnTo>
                      <a:pt x="0" y="41"/>
                    </a:lnTo>
                    <a:lnTo>
                      <a:pt x="8" y="33"/>
                    </a:lnTo>
                    <a:lnTo>
                      <a:pt x="17" y="33"/>
                    </a:lnTo>
                    <a:lnTo>
                      <a:pt x="17" y="41"/>
                    </a:lnTo>
                    <a:lnTo>
                      <a:pt x="17" y="57"/>
                    </a:lnTo>
                    <a:lnTo>
                      <a:pt x="17" y="74"/>
                    </a:lnTo>
                    <a:lnTo>
                      <a:pt x="25" y="74"/>
                    </a:lnTo>
                    <a:lnTo>
                      <a:pt x="34" y="74"/>
                    </a:lnTo>
                    <a:lnTo>
                      <a:pt x="51" y="57"/>
                    </a:lnTo>
                    <a:lnTo>
                      <a:pt x="51" y="3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8" y="16"/>
                    </a:lnTo>
                    <a:lnTo>
                      <a:pt x="68" y="41"/>
                    </a:lnTo>
                    <a:lnTo>
                      <a:pt x="68" y="57"/>
                    </a:lnTo>
                    <a:lnTo>
                      <a:pt x="59" y="82"/>
                    </a:lnTo>
                    <a:lnTo>
                      <a:pt x="42" y="90"/>
                    </a:lnTo>
                    <a:lnTo>
                      <a:pt x="34" y="90"/>
                    </a:lnTo>
                    <a:lnTo>
                      <a:pt x="17" y="9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Freeform 143"/>
              <p:cNvSpPr>
                <a:spLocks/>
              </p:cNvSpPr>
              <p:nvPr/>
            </p:nvSpPr>
            <p:spPr bwMode="auto">
              <a:xfrm>
                <a:off x="10000" y="14866"/>
                <a:ext cx="459" cy="437"/>
              </a:xfrm>
              <a:custGeom>
                <a:avLst/>
                <a:gdLst>
                  <a:gd name="T0" fmla="*/ 0 w 459"/>
                  <a:gd name="T1" fmla="*/ 412 h 437"/>
                  <a:gd name="T2" fmla="*/ 25 w 459"/>
                  <a:gd name="T3" fmla="*/ 412 h 437"/>
                  <a:gd name="T4" fmla="*/ 51 w 459"/>
                  <a:gd name="T5" fmla="*/ 396 h 437"/>
                  <a:gd name="T6" fmla="*/ 68 w 459"/>
                  <a:gd name="T7" fmla="*/ 297 h 437"/>
                  <a:gd name="T8" fmla="*/ 136 w 459"/>
                  <a:gd name="T9" fmla="*/ 239 h 437"/>
                  <a:gd name="T10" fmla="*/ 229 w 459"/>
                  <a:gd name="T11" fmla="*/ 248 h 437"/>
                  <a:gd name="T12" fmla="*/ 331 w 459"/>
                  <a:gd name="T13" fmla="*/ 322 h 437"/>
                  <a:gd name="T14" fmla="*/ 246 w 459"/>
                  <a:gd name="T15" fmla="*/ 190 h 437"/>
                  <a:gd name="T16" fmla="*/ 238 w 459"/>
                  <a:gd name="T17" fmla="*/ 124 h 437"/>
                  <a:gd name="T18" fmla="*/ 289 w 459"/>
                  <a:gd name="T19" fmla="*/ 66 h 437"/>
                  <a:gd name="T20" fmla="*/ 365 w 459"/>
                  <a:gd name="T21" fmla="*/ 50 h 437"/>
                  <a:gd name="T22" fmla="*/ 433 w 459"/>
                  <a:gd name="T23" fmla="*/ 25 h 437"/>
                  <a:gd name="T24" fmla="*/ 416 w 459"/>
                  <a:gd name="T25" fmla="*/ 25 h 437"/>
                  <a:gd name="T26" fmla="*/ 416 w 459"/>
                  <a:gd name="T27" fmla="*/ 8 h 437"/>
                  <a:gd name="T28" fmla="*/ 450 w 459"/>
                  <a:gd name="T29" fmla="*/ 0 h 437"/>
                  <a:gd name="T30" fmla="*/ 450 w 459"/>
                  <a:gd name="T31" fmla="*/ 33 h 437"/>
                  <a:gd name="T32" fmla="*/ 408 w 459"/>
                  <a:gd name="T33" fmla="*/ 66 h 437"/>
                  <a:gd name="T34" fmla="*/ 382 w 459"/>
                  <a:gd name="T35" fmla="*/ 83 h 437"/>
                  <a:gd name="T36" fmla="*/ 408 w 459"/>
                  <a:gd name="T37" fmla="*/ 124 h 437"/>
                  <a:gd name="T38" fmla="*/ 391 w 459"/>
                  <a:gd name="T39" fmla="*/ 173 h 437"/>
                  <a:gd name="T40" fmla="*/ 323 w 459"/>
                  <a:gd name="T41" fmla="*/ 173 h 437"/>
                  <a:gd name="T42" fmla="*/ 314 w 459"/>
                  <a:gd name="T43" fmla="*/ 149 h 437"/>
                  <a:gd name="T44" fmla="*/ 348 w 459"/>
                  <a:gd name="T45" fmla="*/ 157 h 437"/>
                  <a:gd name="T46" fmla="*/ 365 w 459"/>
                  <a:gd name="T47" fmla="*/ 124 h 437"/>
                  <a:gd name="T48" fmla="*/ 306 w 459"/>
                  <a:gd name="T49" fmla="*/ 99 h 437"/>
                  <a:gd name="T50" fmla="*/ 263 w 459"/>
                  <a:gd name="T51" fmla="*/ 149 h 437"/>
                  <a:gd name="T52" fmla="*/ 280 w 459"/>
                  <a:gd name="T53" fmla="*/ 231 h 437"/>
                  <a:gd name="T54" fmla="*/ 314 w 459"/>
                  <a:gd name="T55" fmla="*/ 256 h 437"/>
                  <a:gd name="T56" fmla="*/ 289 w 459"/>
                  <a:gd name="T57" fmla="*/ 190 h 437"/>
                  <a:gd name="T58" fmla="*/ 297 w 459"/>
                  <a:gd name="T59" fmla="*/ 206 h 437"/>
                  <a:gd name="T60" fmla="*/ 348 w 459"/>
                  <a:gd name="T61" fmla="*/ 297 h 437"/>
                  <a:gd name="T62" fmla="*/ 416 w 459"/>
                  <a:gd name="T63" fmla="*/ 429 h 437"/>
                  <a:gd name="T64" fmla="*/ 246 w 459"/>
                  <a:gd name="T65" fmla="*/ 297 h 437"/>
                  <a:gd name="T66" fmla="*/ 195 w 459"/>
                  <a:gd name="T67" fmla="*/ 272 h 437"/>
                  <a:gd name="T68" fmla="*/ 280 w 459"/>
                  <a:gd name="T69" fmla="*/ 297 h 437"/>
                  <a:gd name="T70" fmla="*/ 221 w 459"/>
                  <a:gd name="T71" fmla="*/ 256 h 437"/>
                  <a:gd name="T72" fmla="*/ 136 w 459"/>
                  <a:gd name="T73" fmla="*/ 264 h 437"/>
                  <a:gd name="T74" fmla="*/ 110 w 459"/>
                  <a:gd name="T75" fmla="*/ 322 h 437"/>
                  <a:gd name="T76" fmla="*/ 153 w 459"/>
                  <a:gd name="T77" fmla="*/ 346 h 437"/>
                  <a:gd name="T78" fmla="*/ 178 w 459"/>
                  <a:gd name="T79" fmla="*/ 305 h 437"/>
                  <a:gd name="T80" fmla="*/ 195 w 459"/>
                  <a:gd name="T81" fmla="*/ 330 h 437"/>
                  <a:gd name="T82" fmla="*/ 178 w 459"/>
                  <a:gd name="T83" fmla="*/ 388 h 437"/>
                  <a:gd name="T84" fmla="*/ 110 w 459"/>
                  <a:gd name="T85" fmla="*/ 396 h 437"/>
                  <a:gd name="T86" fmla="*/ 85 w 459"/>
                  <a:gd name="T87" fmla="*/ 355 h 437"/>
                  <a:gd name="T88" fmla="*/ 68 w 459"/>
                  <a:gd name="T89" fmla="*/ 363 h 437"/>
                  <a:gd name="T90" fmla="*/ 68 w 459"/>
                  <a:gd name="T91" fmla="*/ 404 h 437"/>
                  <a:gd name="T92" fmla="*/ 34 w 459"/>
                  <a:gd name="T93" fmla="*/ 437 h 43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59" h="437">
                    <a:moveTo>
                      <a:pt x="0" y="429"/>
                    </a:moveTo>
                    <a:lnTo>
                      <a:pt x="0" y="421"/>
                    </a:lnTo>
                    <a:lnTo>
                      <a:pt x="0" y="412"/>
                    </a:lnTo>
                    <a:lnTo>
                      <a:pt x="17" y="404"/>
                    </a:lnTo>
                    <a:lnTo>
                      <a:pt x="25" y="404"/>
                    </a:lnTo>
                    <a:lnTo>
                      <a:pt x="25" y="412"/>
                    </a:lnTo>
                    <a:lnTo>
                      <a:pt x="34" y="421"/>
                    </a:lnTo>
                    <a:lnTo>
                      <a:pt x="42" y="412"/>
                    </a:lnTo>
                    <a:lnTo>
                      <a:pt x="51" y="396"/>
                    </a:lnTo>
                    <a:lnTo>
                      <a:pt x="51" y="363"/>
                    </a:lnTo>
                    <a:lnTo>
                      <a:pt x="51" y="330"/>
                    </a:lnTo>
                    <a:lnTo>
                      <a:pt x="68" y="297"/>
                    </a:lnTo>
                    <a:lnTo>
                      <a:pt x="85" y="272"/>
                    </a:lnTo>
                    <a:lnTo>
                      <a:pt x="110" y="248"/>
                    </a:lnTo>
                    <a:lnTo>
                      <a:pt x="136" y="239"/>
                    </a:lnTo>
                    <a:lnTo>
                      <a:pt x="170" y="231"/>
                    </a:lnTo>
                    <a:lnTo>
                      <a:pt x="195" y="231"/>
                    </a:lnTo>
                    <a:lnTo>
                      <a:pt x="229" y="248"/>
                    </a:lnTo>
                    <a:lnTo>
                      <a:pt x="280" y="272"/>
                    </a:lnTo>
                    <a:lnTo>
                      <a:pt x="323" y="322"/>
                    </a:lnTo>
                    <a:lnTo>
                      <a:pt x="331" y="322"/>
                    </a:lnTo>
                    <a:lnTo>
                      <a:pt x="331" y="313"/>
                    </a:lnTo>
                    <a:lnTo>
                      <a:pt x="272" y="231"/>
                    </a:lnTo>
                    <a:lnTo>
                      <a:pt x="246" y="190"/>
                    </a:lnTo>
                    <a:lnTo>
                      <a:pt x="238" y="165"/>
                    </a:lnTo>
                    <a:lnTo>
                      <a:pt x="238" y="140"/>
                    </a:lnTo>
                    <a:lnTo>
                      <a:pt x="238" y="124"/>
                    </a:lnTo>
                    <a:lnTo>
                      <a:pt x="246" y="99"/>
                    </a:lnTo>
                    <a:lnTo>
                      <a:pt x="263" y="83"/>
                    </a:lnTo>
                    <a:lnTo>
                      <a:pt x="289" y="66"/>
                    </a:lnTo>
                    <a:lnTo>
                      <a:pt x="306" y="58"/>
                    </a:lnTo>
                    <a:lnTo>
                      <a:pt x="323" y="58"/>
                    </a:lnTo>
                    <a:lnTo>
                      <a:pt x="365" y="50"/>
                    </a:lnTo>
                    <a:lnTo>
                      <a:pt x="408" y="50"/>
                    </a:lnTo>
                    <a:lnTo>
                      <a:pt x="425" y="41"/>
                    </a:lnTo>
                    <a:lnTo>
                      <a:pt x="433" y="25"/>
                    </a:lnTo>
                    <a:lnTo>
                      <a:pt x="433" y="17"/>
                    </a:lnTo>
                    <a:lnTo>
                      <a:pt x="416" y="25"/>
                    </a:lnTo>
                    <a:lnTo>
                      <a:pt x="408" y="25"/>
                    </a:lnTo>
                    <a:lnTo>
                      <a:pt x="416" y="8"/>
                    </a:lnTo>
                    <a:lnTo>
                      <a:pt x="425" y="0"/>
                    </a:lnTo>
                    <a:lnTo>
                      <a:pt x="442" y="0"/>
                    </a:lnTo>
                    <a:lnTo>
                      <a:pt x="450" y="0"/>
                    </a:lnTo>
                    <a:lnTo>
                      <a:pt x="450" y="8"/>
                    </a:lnTo>
                    <a:lnTo>
                      <a:pt x="459" y="17"/>
                    </a:lnTo>
                    <a:lnTo>
                      <a:pt x="450" y="33"/>
                    </a:lnTo>
                    <a:lnTo>
                      <a:pt x="433" y="50"/>
                    </a:lnTo>
                    <a:lnTo>
                      <a:pt x="416" y="58"/>
                    </a:lnTo>
                    <a:lnTo>
                      <a:pt x="408" y="66"/>
                    </a:lnTo>
                    <a:lnTo>
                      <a:pt x="365" y="74"/>
                    </a:lnTo>
                    <a:lnTo>
                      <a:pt x="374" y="83"/>
                    </a:lnTo>
                    <a:lnTo>
                      <a:pt x="382" y="83"/>
                    </a:lnTo>
                    <a:lnTo>
                      <a:pt x="399" y="91"/>
                    </a:lnTo>
                    <a:lnTo>
                      <a:pt x="408" y="107"/>
                    </a:lnTo>
                    <a:lnTo>
                      <a:pt x="408" y="124"/>
                    </a:lnTo>
                    <a:lnTo>
                      <a:pt x="416" y="140"/>
                    </a:lnTo>
                    <a:lnTo>
                      <a:pt x="408" y="157"/>
                    </a:lnTo>
                    <a:lnTo>
                      <a:pt x="391" y="173"/>
                    </a:lnTo>
                    <a:lnTo>
                      <a:pt x="374" y="182"/>
                    </a:lnTo>
                    <a:lnTo>
                      <a:pt x="348" y="182"/>
                    </a:lnTo>
                    <a:lnTo>
                      <a:pt x="323" y="173"/>
                    </a:lnTo>
                    <a:lnTo>
                      <a:pt x="314" y="165"/>
                    </a:lnTo>
                    <a:lnTo>
                      <a:pt x="314" y="157"/>
                    </a:lnTo>
                    <a:lnTo>
                      <a:pt x="314" y="149"/>
                    </a:lnTo>
                    <a:lnTo>
                      <a:pt x="331" y="157"/>
                    </a:lnTo>
                    <a:lnTo>
                      <a:pt x="340" y="157"/>
                    </a:lnTo>
                    <a:lnTo>
                      <a:pt x="348" y="157"/>
                    </a:lnTo>
                    <a:lnTo>
                      <a:pt x="365" y="140"/>
                    </a:lnTo>
                    <a:lnTo>
                      <a:pt x="365" y="132"/>
                    </a:lnTo>
                    <a:lnTo>
                      <a:pt x="365" y="124"/>
                    </a:lnTo>
                    <a:lnTo>
                      <a:pt x="340" y="99"/>
                    </a:lnTo>
                    <a:lnTo>
                      <a:pt x="323" y="99"/>
                    </a:lnTo>
                    <a:lnTo>
                      <a:pt x="306" y="99"/>
                    </a:lnTo>
                    <a:lnTo>
                      <a:pt x="297" y="107"/>
                    </a:lnTo>
                    <a:lnTo>
                      <a:pt x="280" y="116"/>
                    </a:lnTo>
                    <a:lnTo>
                      <a:pt x="263" y="149"/>
                    </a:lnTo>
                    <a:lnTo>
                      <a:pt x="263" y="182"/>
                    </a:lnTo>
                    <a:lnTo>
                      <a:pt x="272" y="206"/>
                    </a:lnTo>
                    <a:lnTo>
                      <a:pt x="280" y="231"/>
                    </a:lnTo>
                    <a:lnTo>
                      <a:pt x="306" y="256"/>
                    </a:lnTo>
                    <a:lnTo>
                      <a:pt x="306" y="264"/>
                    </a:lnTo>
                    <a:lnTo>
                      <a:pt x="314" y="256"/>
                    </a:lnTo>
                    <a:lnTo>
                      <a:pt x="306" y="239"/>
                    </a:lnTo>
                    <a:lnTo>
                      <a:pt x="297" y="215"/>
                    </a:lnTo>
                    <a:lnTo>
                      <a:pt x="289" y="190"/>
                    </a:lnTo>
                    <a:lnTo>
                      <a:pt x="280" y="165"/>
                    </a:lnTo>
                    <a:lnTo>
                      <a:pt x="289" y="157"/>
                    </a:lnTo>
                    <a:lnTo>
                      <a:pt x="297" y="206"/>
                    </a:lnTo>
                    <a:lnTo>
                      <a:pt x="306" y="231"/>
                    </a:lnTo>
                    <a:lnTo>
                      <a:pt x="323" y="256"/>
                    </a:lnTo>
                    <a:lnTo>
                      <a:pt x="348" y="297"/>
                    </a:lnTo>
                    <a:lnTo>
                      <a:pt x="382" y="330"/>
                    </a:lnTo>
                    <a:lnTo>
                      <a:pt x="450" y="388"/>
                    </a:lnTo>
                    <a:lnTo>
                      <a:pt x="416" y="429"/>
                    </a:lnTo>
                    <a:lnTo>
                      <a:pt x="323" y="346"/>
                    </a:lnTo>
                    <a:lnTo>
                      <a:pt x="280" y="313"/>
                    </a:lnTo>
                    <a:lnTo>
                      <a:pt x="246" y="297"/>
                    </a:lnTo>
                    <a:lnTo>
                      <a:pt x="221" y="289"/>
                    </a:lnTo>
                    <a:lnTo>
                      <a:pt x="170" y="280"/>
                    </a:lnTo>
                    <a:lnTo>
                      <a:pt x="195" y="272"/>
                    </a:lnTo>
                    <a:lnTo>
                      <a:pt x="221" y="280"/>
                    </a:lnTo>
                    <a:lnTo>
                      <a:pt x="272" y="297"/>
                    </a:lnTo>
                    <a:lnTo>
                      <a:pt x="280" y="297"/>
                    </a:lnTo>
                    <a:lnTo>
                      <a:pt x="263" y="280"/>
                    </a:lnTo>
                    <a:lnTo>
                      <a:pt x="246" y="272"/>
                    </a:lnTo>
                    <a:lnTo>
                      <a:pt x="221" y="256"/>
                    </a:lnTo>
                    <a:lnTo>
                      <a:pt x="195" y="256"/>
                    </a:lnTo>
                    <a:lnTo>
                      <a:pt x="161" y="256"/>
                    </a:lnTo>
                    <a:lnTo>
                      <a:pt x="136" y="264"/>
                    </a:lnTo>
                    <a:lnTo>
                      <a:pt x="119" y="289"/>
                    </a:lnTo>
                    <a:lnTo>
                      <a:pt x="110" y="305"/>
                    </a:lnTo>
                    <a:lnTo>
                      <a:pt x="110" y="322"/>
                    </a:lnTo>
                    <a:lnTo>
                      <a:pt x="119" y="338"/>
                    </a:lnTo>
                    <a:lnTo>
                      <a:pt x="136" y="346"/>
                    </a:lnTo>
                    <a:lnTo>
                      <a:pt x="153" y="346"/>
                    </a:lnTo>
                    <a:lnTo>
                      <a:pt x="161" y="338"/>
                    </a:lnTo>
                    <a:lnTo>
                      <a:pt x="170" y="330"/>
                    </a:lnTo>
                    <a:lnTo>
                      <a:pt x="178" y="305"/>
                    </a:lnTo>
                    <a:lnTo>
                      <a:pt x="187" y="313"/>
                    </a:lnTo>
                    <a:lnTo>
                      <a:pt x="195" y="330"/>
                    </a:lnTo>
                    <a:lnTo>
                      <a:pt x="195" y="355"/>
                    </a:lnTo>
                    <a:lnTo>
                      <a:pt x="187" y="371"/>
                    </a:lnTo>
                    <a:lnTo>
                      <a:pt x="178" y="388"/>
                    </a:lnTo>
                    <a:lnTo>
                      <a:pt x="161" y="396"/>
                    </a:lnTo>
                    <a:lnTo>
                      <a:pt x="127" y="404"/>
                    </a:lnTo>
                    <a:lnTo>
                      <a:pt x="110" y="396"/>
                    </a:lnTo>
                    <a:lnTo>
                      <a:pt x="85" y="379"/>
                    </a:lnTo>
                    <a:lnTo>
                      <a:pt x="85" y="371"/>
                    </a:lnTo>
                    <a:lnTo>
                      <a:pt x="85" y="355"/>
                    </a:lnTo>
                    <a:lnTo>
                      <a:pt x="76" y="346"/>
                    </a:lnTo>
                    <a:lnTo>
                      <a:pt x="68" y="346"/>
                    </a:lnTo>
                    <a:lnTo>
                      <a:pt x="68" y="363"/>
                    </a:lnTo>
                    <a:lnTo>
                      <a:pt x="68" y="371"/>
                    </a:lnTo>
                    <a:lnTo>
                      <a:pt x="68" y="388"/>
                    </a:lnTo>
                    <a:lnTo>
                      <a:pt x="68" y="404"/>
                    </a:lnTo>
                    <a:lnTo>
                      <a:pt x="59" y="429"/>
                    </a:lnTo>
                    <a:lnTo>
                      <a:pt x="51" y="437"/>
                    </a:lnTo>
                    <a:lnTo>
                      <a:pt x="34" y="437"/>
                    </a:lnTo>
                    <a:lnTo>
                      <a:pt x="17" y="437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Freeform 144"/>
              <p:cNvSpPr>
                <a:spLocks/>
              </p:cNvSpPr>
              <p:nvPr/>
            </p:nvSpPr>
            <p:spPr bwMode="auto">
              <a:xfrm>
                <a:off x="10637" y="1527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8 w 8"/>
                  <a:gd name="T7" fmla="*/ 0 h 1"/>
                  <a:gd name="T8" fmla="*/ 8 w 8"/>
                  <a:gd name="T9" fmla="*/ 0 h 1"/>
                  <a:gd name="T10" fmla="*/ 0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Freeform 145"/>
              <p:cNvSpPr>
                <a:spLocks/>
              </p:cNvSpPr>
              <p:nvPr/>
            </p:nvSpPr>
            <p:spPr bwMode="auto">
              <a:xfrm>
                <a:off x="10756" y="15196"/>
                <a:ext cx="85" cy="58"/>
              </a:xfrm>
              <a:custGeom>
                <a:avLst/>
                <a:gdLst>
                  <a:gd name="T0" fmla="*/ 0 w 85"/>
                  <a:gd name="T1" fmla="*/ 49 h 58"/>
                  <a:gd name="T2" fmla="*/ 25 w 85"/>
                  <a:gd name="T3" fmla="*/ 41 h 58"/>
                  <a:gd name="T4" fmla="*/ 68 w 85"/>
                  <a:gd name="T5" fmla="*/ 0 h 58"/>
                  <a:gd name="T6" fmla="*/ 76 w 85"/>
                  <a:gd name="T7" fmla="*/ 8 h 58"/>
                  <a:gd name="T8" fmla="*/ 85 w 85"/>
                  <a:gd name="T9" fmla="*/ 16 h 58"/>
                  <a:gd name="T10" fmla="*/ 76 w 85"/>
                  <a:gd name="T11" fmla="*/ 41 h 58"/>
                  <a:gd name="T12" fmla="*/ 68 w 85"/>
                  <a:gd name="T13" fmla="*/ 58 h 58"/>
                  <a:gd name="T14" fmla="*/ 51 w 85"/>
                  <a:gd name="T15" fmla="*/ 58 h 58"/>
                  <a:gd name="T16" fmla="*/ 34 w 85"/>
                  <a:gd name="T17" fmla="*/ 58 h 58"/>
                  <a:gd name="T18" fmla="*/ 0 w 85"/>
                  <a:gd name="T19" fmla="*/ 58 h 58"/>
                  <a:gd name="T20" fmla="*/ 0 w 85"/>
                  <a:gd name="T21" fmla="*/ 49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5" h="58">
                    <a:moveTo>
                      <a:pt x="0" y="49"/>
                    </a:moveTo>
                    <a:lnTo>
                      <a:pt x="25" y="41"/>
                    </a:lnTo>
                    <a:lnTo>
                      <a:pt x="68" y="0"/>
                    </a:lnTo>
                    <a:lnTo>
                      <a:pt x="76" y="8"/>
                    </a:lnTo>
                    <a:lnTo>
                      <a:pt x="85" y="16"/>
                    </a:lnTo>
                    <a:lnTo>
                      <a:pt x="76" y="41"/>
                    </a:lnTo>
                    <a:lnTo>
                      <a:pt x="68" y="58"/>
                    </a:lnTo>
                    <a:lnTo>
                      <a:pt x="51" y="58"/>
                    </a:lnTo>
                    <a:lnTo>
                      <a:pt x="34" y="58"/>
                    </a:lnTo>
                    <a:lnTo>
                      <a:pt x="0" y="5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Freeform 146"/>
              <p:cNvSpPr>
                <a:spLocks/>
              </p:cNvSpPr>
              <p:nvPr/>
            </p:nvSpPr>
            <p:spPr bwMode="auto">
              <a:xfrm>
                <a:off x="10272" y="15196"/>
                <a:ext cx="8" cy="41"/>
              </a:xfrm>
              <a:custGeom>
                <a:avLst/>
                <a:gdLst>
                  <a:gd name="T0" fmla="*/ 0 w 8"/>
                  <a:gd name="T1" fmla="*/ 0 h 41"/>
                  <a:gd name="T2" fmla="*/ 0 w 8"/>
                  <a:gd name="T3" fmla="*/ 0 h 41"/>
                  <a:gd name="T4" fmla="*/ 8 w 8"/>
                  <a:gd name="T5" fmla="*/ 8 h 41"/>
                  <a:gd name="T6" fmla="*/ 8 w 8"/>
                  <a:gd name="T7" fmla="*/ 16 h 41"/>
                  <a:gd name="T8" fmla="*/ 8 w 8"/>
                  <a:gd name="T9" fmla="*/ 33 h 41"/>
                  <a:gd name="T10" fmla="*/ 0 w 8"/>
                  <a:gd name="T11" fmla="*/ 41 h 41"/>
                  <a:gd name="T12" fmla="*/ 0 w 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1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33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Freeform 147"/>
              <p:cNvSpPr>
                <a:spLocks/>
              </p:cNvSpPr>
              <p:nvPr/>
            </p:nvSpPr>
            <p:spPr bwMode="auto">
              <a:xfrm>
                <a:off x="10594" y="15163"/>
                <a:ext cx="94" cy="49"/>
              </a:xfrm>
              <a:custGeom>
                <a:avLst/>
                <a:gdLst>
                  <a:gd name="T0" fmla="*/ 0 w 94"/>
                  <a:gd name="T1" fmla="*/ 41 h 49"/>
                  <a:gd name="T2" fmla="*/ 0 w 94"/>
                  <a:gd name="T3" fmla="*/ 25 h 49"/>
                  <a:gd name="T4" fmla="*/ 9 w 94"/>
                  <a:gd name="T5" fmla="*/ 16 h 49"/>
                  <a:gd name="T6" fmla="*/ 26 w 94"/>
                  <a:gd name="T7" fmla="*/ 0 h 49"/>
                  <a:gd name="T8" fmla="*/ 26 w 94"/>
                  <a:gd name="T9" fmla="*/ 0 h 49"/>
                  <a:gd name="T10" fmla="*/ 43 w 94"/>
                  <a:gd name="T11" fmla="*/ 0 h 49"/>
                  <a:gd name="T12" fmla="*/ 51 w 94"/>
                  <a:gd name="T13" fmla="*/ 8 h 49"/>
                  <a:gd name="T14" fmla="*/ 43 w 94"/>
                  <a:gd name="T15" fmla="*/ 8 h 49"/>
                  <a:gd name="T16" fmla="*/ 26 w 94"/>
                  <a:gd name="T17" fmla="*/ 16 h 49"/>
                  <a:gd name="T18" fmla="*/ 26 w 94"/>
                  <a:gd name="T19" fmla="*/ 25 h 49"/>
                  <a:gd name="T20" fmla="*/ 26 w 94"/>
                  <a:gd name="T21" fmla="*/ 33 h 49"/>
                  <a:gd name="T22" fmla="*/ 43 w 94"/>
                  <a:gd name="T23" fmla="*/ 33 h 49"/>
                  <a:gd name="T24" fmla="*/ 60 w 94"/>
                  <a:gd name="T25" fmla="*/ 25 h 49"/>
                  <a:gd name="T26" fmla="*/ 85 w 94"/>
                  <a:gd name="T27" fmla="*/ 0 h 49"/>
                  <a:gd name="T28" fmla="*/ 94 w 94"/>
                  <a:gd name="T29" fmla="*/ 0 h 49"/>
                  <a:gd name="T30" fmla="*/ 94 w 94"/>
                  <a:gd name="T31" fmla="*/ 8 h 49"/>
                  <a:gd name="T32" fmla="*/ 94 w 94"/>
                  <a:gd name="T33" fmla="*/ 8 h 49"/>
                  <a:gd name="T34" fmla="*/ 85 w 94"/>
                  <a:gd name="T35" fmla="*/ 25 h 49"/>
                  <a:gd name="T36" fmla="*/ 77 w 94"/>
                  <a:gd name="T37" fmla="*/ 41 h 49"/>
                  <a:gd name="T38" fmla="*/ 60 w 94"/>
                  <a:gd name="T39" fmla="*/ 49 h 49"/>
                  <a:gd name="T40" fmla="*/ 43 w 94"/>
                  <a:gd name="T41" fmla="*/ 49 h 49"/>
                  <a:gd name="T42" fmla="*/ 17 w 94"/>
                  <a:gd name="T43" fmla="*/ 49 h 49"/>
                  <a:gd name="T44" fmla="*/ 0 w 94"/>
                  <a:gd name="T45" fmla="*/ 41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4" h="49">
                    <a:moveTo>
                      <a:pt x="0" y="41"/>
                    </a:moveTo>
                    <a:lnTo>
                      <a:pt x="0" y="25"/>
                    </a:lnTo>
                    <a:lnTo>
                      <a:pt x="9" y="16"/>
                    </a:lnTo>
                    <a:lnTo>
                      <a:pt x="26" y="0"/>
                    </a:lnTo>
                    <a:lnTo>
                      <a:pt x="43" y="0"/>
                    </a:lnTo>
                    <a:lnTo>
                      <a:pt x="51" y="8"/>
                    </a:lnTo>
                    <a:lnTo>
                      <a:pt x="43" y="8"/>
                    </a:lnTo>
                    <a:lnTo>
                      <a:pt x="26" y="16"/>
                    </a:lnTo>
                    <a:lnTo>
                      <a:pt x="26" y="25"/>
                    </a:lnTo>
                    <a:lnTo>
                      <a:pt x="26" y="33"/>
                    </a:lnTo>
                    <a:lnTo>
                      <a:pt x="43" y="33"/>
                    </a:lnTo>
                    <a:lnTo>
                      <a:pt x="60" y="25"/>
                    </a:lnTo>
                    <a:lnTo>
                      <a:pt x="85" y="0"/>
                    </a:lnTo>
                    <a:lnTo>
                      <a:pt x="94" y="0"/>
                    </a:lnTo>
                    <a:lnTo>
                      <a:pt x="94" y="8"/>
                    </a:lnTo>
                    <a:lnTo>
                      <a:pt x="85" y="25"/>
                    </a:lnTo>
                    <a:lnTo>
                      <a:pt x="77" y="41"/>
                    </a:lnTo>
                    <a:lnTo>
                      <a:pt x="60" y="49"/>
                    </a:lnTo>
                    <a:lnTo>
                      <a:pt x="43" y="49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Freeform 148"/>
              <p:cNvSpPr>
                <a:spLocks/>
              </p:cNvSpPr>
              <p:nvPr/>
            </p:nvSpPr>
            <p:spPr bwMode="auto">
              <a:xfrm>
                <a:off x="10892" y="1518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Freeform 149"/>
              <p:cNvSpPr>
                <a:spLocks/>
              </p:cNvSpPr>
              <p:nvPr/>
            </p:nvSpPr>
            <p:spPr bwMode="auto">
              <a:xfrm>
                <a:off x="10654" y="15105"/>
                <a:ext cx="59" cy="50"/>
              </a:xfrm>
              <a:custGeom>
                <a:avLst/>
                <a:gdLst>
                  <a:gd name="T0" fmla="*/ 0 w 59"/>
                  <a:gd name="T1" fmla="*/ 25 h 50"/>
                  <a:gd name="T2" fmla="*/ 0 w 59"/>
                  <a:gd name="T3" fmla="*/ 17 h 50"/>
                  <a:gd name="T4" fmla="*/ 8 w 59"/>
                  <a:gd name="T5" fmla="*/ 0 h 50"/>
                  <a:gd name="T6" fmla="*/ 17 w 59"/>
                  <a:gd name="T7" fmla="*/ 0 h 50"/>
                  <a:gd name="T8" fmla="*/ 17 w 59"/>
                  <a:gd name="T9" fmla="*/ 9 h 50"/>
                  <a:gd name="T10" fmla="*/ 17 w 59"/>
                  <a:gd name="T11" fmla="*/ 17 h 50"/>
                  <a:gd name="T12" fmla="*/ 17 w 59"/>
                  <a:gd name="T13" fmla="*/ 25 h 50"/>
                  <a:gd name="T14" fmla="*/ 17 w 59"/>
                  <a:gd name="T15" fmla="*/ 33 h 50"/>
                  <a:gd name="T16" fmla="*/ 25 w 59"/>
                  <a:gd name="T17" fmla="*/ 33 h 50"/>
                  <a:gd name="T18" fmla="*/ 34 w 59"/>
                  <a:gd name="T19" fmla="*/ 25 h 50"/>
                  <a:gd name="T20" fmla="*/ 42 w 59"/>
                  <a:gd name="T21" fmla="*/ 17 h 50"/>
                  <a:gd name="T22" fmla="*/ 51 w 59"/>
                  <a:gd name="T23" fmla="*/ 17 h 50"/>
                  <a:gd name="T24" fmla="*/ 59 w 59"/>
                  <a:gd name="T25" fmla="*/ 25 h 50"/>
                  <a:gd name="T26" fmla="*/ 51 w 59"/>
                  <a:gd name="T27" fmla="*/ 33 h 50"/>
                  <a:gd name="T28" fmla="*/ 42 w 59"/>
                  <a:gd name="T29" fmla="*/ 41 h 50"/>
                  <a:gd name="T30" fmla="*/ 17 w 59"/>
                  <a:gd name="T31" fmla="*/ 50 h 50"/>
                  <a:gd name="T32" fmla="*/ 8 w 59"/>
                  <a:gd name="T33" fmla="*/ 50 h 50"/>
                  <a:gd name="T34" fmla="*/ 8 w 59"/>
                  <a:gd name="T35" fmla="*/ 41 h 50"/>
                  <a:gd name="T36" fmla="*/ 0 w 59"/>
                  <a:gd name="T37" fmla="*/ 25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50">
                    <a:moveTo>
                      <a:pt x="0" y="25"/>
                    </a:moveTo>
                    <a:lnTo>
                      <a:pt x="0" y="17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17" y="9"/>
                    </a:lnTo>
                    <a:lnTo>
                      <a:pt x="17" y="17"/>
                    </a:lnTo>
                    <a:lnTo>
                      <a:pt x="17" y="25"/>
                    </a:lnTo>
                    <a:lnTo>
                      <a:pt x="17" y="33"/>
                    </a:lnTo>
                    <a:lnTo>
                      <a:pt x="25" y="33"/>
                    </a:lnTo>
                    <a:lnTo>
                      <a:pt x="34" y="25"/>
                    </a:lnTo>
                    <a:lnTo>
                      <a:pt x="42" y="17"/>
                    </a:lnTo>
                    <a:lnTo>
                      <a:pt x="51" y="17"/>
                    </a:lnTo>
                    <a:lnTo>
                      <a:pt x="59" y="25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17" y="50"/>
                    </a:lnTo>
                    <a:lnTo>
                      <a:pt x="8" y="50"/>
                    </a:lnTo>
                    <a:lnTo>
                      <a:pt x="8" y="4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Freeform 150"/>
              <p:cNvSpPr>
                <a:spLocks/>
              </p:cNvSpPr>
              <p:nvPr/>
            </p:nvSpPr>
            <p:spPr bwMode="auto">
              <a:xfrm>
                <a:off x="10357" y="15130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0 w 25"/>
                  <a:gd name="T3" fmla="*/ 0 h 16"/>
                  <a:gd name="T4" fmla="*/ 8 w 25"/>
                  <a:gd name="T5" fmla="*/ 0 h 16"/>
                  <a:gd name="T6" fmla="*/ 25 w 25"/>
                  <a:gd name="T7" fmla="*/ 0 h 16"/>
                  <a:gd name="T8" fmla="*/ 25 w 25"/>
                  <a:gd name="T9" fmla="*/ 8 h 16"/>
                  <a:gd name="T10" fmla="*/ 17 w 25"/>
                  <a:gd name="T11" fmla="*/ 16 h 16"/>
                  <a:gd name="T12" fmla="*/ 8 w 25"/>
                  <a:gd name="T13" fmla="*/ 16 h 16"/>
                  <a:gd name="T14" fmla="*/ 0 w 25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10476" y="14042"/>
                <a:ext cx="458" cy="1080"/>
              </a:xfrm>
              <a:custGeom>
                <a:avLst/>
                <a:gdLst>
                  <a:gd name="T0" fmla="*/ 0 w 458"/>
                  <a:gd name="T1" fmla="*/ 1072 h 1080"/>
                  <a:gd name="T2" fmla="*/ 33 w 458"/>
                  <a:gd name="T3" fmla="*/ 1055 h 1080"/>
                  <a:gd name="T4" fmla="*/ 76 w 458"/>
                  <a:gd name="T5" fmla="*/ 1039 h 1080"/>
                  <a:gd name="T6" fmla="*/ 118 w 458"/>
                  <a:gd name="T7" fmla="*/ 1014 h 1080"/>
                  <a:gd name="T8" fmla="*/ 152 w 458"/>
                  <a:gd name="T9" fmla="*/ 989 h 1080"/>
                  <a:gd name="T10" fmla="*/ 186 w 458"/>
                  <a:gd name="T11" fmla="*/ 964 h 1080"/>
                  <a:gd name="T12" fmla="*/ 220 w 458"/>
                  <a:gd name="T13" fmla="*/ 931 h 1080"/>
                  <a:gd name="T14" fmla="*/ 246 w 458"/>
                  <a:gd name="T15" fmla="*/ 890 h 1080"/>
                  <a:gd name="T16" fmla="*/ 263 w 458"/>
                  <a:gd name="T17" fmla="*/ 857 h 1080"/>
                  <a:gd name="T18" fmla="*/ 280 w 458"/>
                  <a:gd name="T19" fmla="*/ 816 h 1080"/>
                  <a:gd name="T20" fmla="*/ 297 w 458"/>
                  <a:gd name="T21" fmla="*/ 750 h 1080"/>
                  <a:gd name="T22" fmla="*/ 305 w 458"/>
                  <a:gd name="T23" fmla="*/ 676 h 1080"/>
                  <a:gd name="T24" fmla="*/ 305 w 458"/>
                  <a:gd name="T25" fmla="*/ 536 h 1080"/>
                  <a:gd name="T26" fmla="*/ 441 w 458"/>
                  <a:gd name="T27" fmla="*/ 536 h 1080"/>
                  <a:gd name="T28" fmla="*/ 450 w 458"/>
                  <a:gd name="T29" fmla="*/ 519 h 1080"/>
                  <a:gd name="T30" fmla="*/ 450 w 458"/>
                  <a:gd name="T31" fmla="*/ 49 h 1080"/>
                  <a:gd name="T32" fmla="*/ 450 w 458"/>
                  <a:gd name="T33" fmla="*/ 0 h 1080"/>
                  <a:gd name="T34" fmla="*/ 458 w 458"/>
                  <a:gd name="T35" fmla="*/ 0 h 1080"/>
                  <a:gd name="T36" fmla="*/ 458 w 458"/>
                  <a:gd name="T37" fmla="*/ 99 h 1080"/>
                  <a:gd name="T38" fmla="*/ 458 w 458"/>
                  <a:gd name="T39" fmla="*/ 544 h 1080"/>
                  <a:gd name="T40" fmla="*/ 390 w 458"/>
                  <a:gd name="T41" fmla="*/ 552 h 1080"/>
                  <a:gd name="T42" fmla="*/ 331 w 458"/>
                  <a:gd name="T43" fmla="*/ 552 h 1080"/>
                  <a:gd name="T44" fmla="*/ 331 w 458"/>
                  <a:gd name="T45" fmla="*/ 560 h 1080"/>
                  <a:gd name="T46" fmla="*/ 331 w 458"/>
                  <a:gd name="T47" fmla="*/ 651 h 1080"/>
                  <a:gd name="T48" fmla="*/ 322 w 458"/>
                  <a:gd name="T49" fmla="*/ 742 h 1080"/>
                  <a:gd name="T50" fmla="*/ 305 w 458"/>
                  <a:gd name="T51" fmla="*/ 791 h 1080"/>
                  <a:gd name="T52" fmla="*/ 288 w 458"/>
                  <a:gd name="T53" fmla="*/ 832 h 1080"/>
                  <a:gd name="T54" fmla="*/ 271 w 458"/>
                  <a:gd name="T55" fmla="*/ 874 h 1080"/>
                  <a:gd name="T56" fmla="*/ 254 w 458"/>
                  <a:gd name="T57" fmla="*/ 915 h 1080"/>
                  <a:gd name="T58" fmla="*/ 203 w 458"/>
                  <a:gd name="T59" fmla="*/ 973 h 1080"/>
                  <a:gd name="T60" fmla="*/ 144 w 458"/>
                  <a:gd name="T61" fmla="*/ 1022 h 1080"/>
                  <a:gd name="T62" fmla="*/ 110 w 458"/>
                  <a:gd name="T63" fmla="*/ 1039 h 1080"/>
                  <a:gd name="T64" fmla="*/ 76 w 458"/>
                  <a:gd name="T65" fmla="*/ 1055 h 1080"/>
                  <a:gd name="T66" fmla="*/ 42 w 458"/>
                  <a:gd name="T67" fmla="*/ 1072 h 1080"/>
                  <a:gd name="T68" fmla="*/ 8 w 458"/>
                  <a:gd name="T69" fmla="*/ 1080 h 1080"/>
                  <a:gd name="T70" fmla="*/ 0 w 458"/>
                  <a:gd name="T71" fmla="*/ 1072 h 10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8" h="1080">
                    <a:moveTo>
                      <a:pt x="0" y="1072"/>
                    </a:moveTo>
                    <a:lnTo>
                      <a:pt x="33" y="1055"/>
                    </a:lnTo>
                    <a:lnTo>
                      <a:pt x="76" y="1039"/>
                    </a:lnTo>
                    <a:lnTo>
                      <a:pt x="118" y="1014"/>
                    </a:lnTo>
                    <a:lnTo>
                      <a:pt x="152" y="989"/>
                    </a:lnTo>
                    <a:lnTo>
                      <a:pt x="186" y="964"/>
                    </a:lnTo>
                    <a:lnTo>
                      <a:pt x="220" y="931"/>
                    </a:lnTo>
                    <a:lnTo>
                      <a:pt x="246" y="890"/>
                    </a:lnTo>
                    <a:lnTo>
                      <a:pt x="263" y="857"/>
                    </a:lnTo>
                    <a:lnTo>
                      <a:pt x="280" y="816"/>
                    </a:lnTo>
                    <a:lnTo>
                      <a:pt x="297" y="750"/>
                    </a:lnTo>
                    <a:lnTo>
                      <a:pt x="305" y="676"/>
                    </a:lnTo>
                    <a:lnTo>
                      <a:pt x="305" y="536"/>
                    </a:lnTo>
                    <a:lnTo>
                      <a:pt x="441" y="536"/>
                    </a:lnTo>
                    <a:lnTo>
                      <a:pt x="450" y="519"/>
                    </a:lnTo>
                    <a:lnTo>
                      <a:pt x="450" y="49"/>
                    </a:lnTo>
                    <a:lnTo>
                      <a:pt x="450" y="0"/>
                    </a:lnTo>
                    <a:lnTo>
                      <a:pt x="458" y="0"/>
                    </a:lnTo>
                    <a:lnTo>
                      <a:pt x="458" y="99"/>
                    </a:lnTo>
                    <a:lnTo>
                      <a:pt x="458" y="544"/>
                    </a:lnTo>
                    <a:lnTo>
                      <a:pt x="390" y="552"/>
                    </a:lnTo>
                    <a:lnTo>
                      <a:pt x="331" y="552"/>
                    </a:lnTo>
                    <a:lnTo>
                      <a:pt x="331" y="560"/>
                    </a:lnTo>
                    <a:lnTo>
                      <a:pt x="331" y="651"/>
                    </a:lnTo>
                    <a:lnTo>
                      <a:pt x="322" y="742"/>
                    </a:lnTo>
                    <a:lnTo>
                      <a:pt x="305" y="791"/>
                    </a:lnTo>
                    <a:lnTo>
                      <a:pt x="288" y="832"/>
                    </a:lnTo>
                    <a:lnTo>
                      <a:pt x="271" y="874"/>
                    </a:lnTo>
                    <a:lnTo>
                      <a:pt x="254" y="915"/>
                    </a:lnTo>
                    <a:lnTo>
                      <a:pt x="203" y="973"/>
                    </a:lnTo>
                    <a:lnTo>
                      <a:pt x="144" y="1022"/>
                    </a:lnTo>
                    <a:lnTo>
                      <a:pt x="110" y="1039"/>
                    </a:lnTo>
                    <a:lnTo>
                      <a:pt x="76" y="1055"/>
                    </a:lnTo>
                    <a:lnTo>
                      <a:pt x="42" y="1072"/>
                    </a:lnTo>
                    <a:lnTo>
                      <a:pt x="8" y="108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Freeform 152"/>
              <p:cNvSpPr>
                <a:spLocks/>
              </p:cNvSpPr>
              <p:nvPr/>
            </p:nvSpPr>
            <p:spPr bwMode="auto">
              <a:xfrm>
                <a:off x="10331" y="13984"/>
                <a:ext cx="569" cy="1130"/>
              </a:xfrm>
              <a:custGeom>
                <a:avLst/>
                <a:gdLst>
                  <a:gd name="T0" fmla="*/ 0 w 569"/>
                  <a:gd name="T1" fmla="*/ 1097 h 1130"/>
                  <a:gd name="T2" fmla="*/ 0 w 569"/>
                  <a:gd name="T3" fmla="*/ 1088 h 1130"/>
                  <a:gd name="T4" fmla="*/ 51 w 569"/>
                  <a:gd name="T5" fmla="*/ 1088 h 1130"/>
                  <a:gd name="T6" fmla="*/ 102 w 569"/>
                  <a:gd name="T7" fmla="*/ 1072 h 1130"/>
                  <a:gd name="T8" fmla="*/ 153 w 569"/>
                  <a:gd name="T9" fmla="*/ 1055 h 1130"/>
                  <a:gd name="T10" fmla="*/ 204 w 569"/>
                  <a:gd name="T11" fmla="*/ 1039 h 1130"/>
                  <a:gd name="T12" fmla="*/ 246 w 569"/>
                  <a:gd name="T13" fmla="*/ 1006 h 1130"/>
                  <a:gd name="T14" fmla="*/ 289 w 569"/>
                  <a:gd name="T15" fmla="*/ 981 h 1130"/>
                  <a:gd name="T16" fmla="*/ 323 w 569"/>
                  <a:gd name="T17" fmla="*/ 940 h 1130"/>
                  <a:gd name="T18" fmla="*/ 348 w 569"/>
                  <a:gd name="T19" fmla="*/ 890 h 1130"/>
                  <a:gd name="T20" fmla="*/ 365 w 569"/>
                  <a:gd name="T21" fmla="*/ 849 h 1130"/>
                  <a:gd name="T22" fmla="*/ 382 w 569"/>
                  <a:gd name="T23" fmla="*/ 808 h 1130"/>
                  <a:gd name="T24" fmla="*/ 391 w 569"/>
                  <a:gd name="T25" fmla="*/ 717 h 1130"/>
                  <a:gd name="T26" fmla="*/ 391 w 569"/>
                  <a:gd name="T27" fmla="*/ 544 h 1130"/>
                  <a:gd name="T28" fmla="*/ 535 w 569"/>
                  <a:gd name="T29" fmla="*/ 536 h 1130"/>
                  <a:gd name="T30" fmla="*/ 535 w 569"/>
                  <a:gd name="T31" fmla="*/ 536 h 1130"/>
                  <a:gd name="T32" fmla="*/ 535 w 569"/>
                  <a:gd name="T33" fmla="*/ 264 h 1130"/>
                  <a:gd name="T34" fmla="*/ 544 w 569"/>
                  <a:gd name="T35" fmla="*/ 8 h 1130"/>
                  <a:gd name="T36" fmla="*/ 544 w 569"/>
                  <a:gd name="T37" fmla="*/ 0 h 1130"/>
                  <a:gd name="T38" fmla="*/ 552 w 569"/>
                  <a:gd name="T39" fmla="*/ 0 h 1130"/>
                  <a:gd name="T40" fmla="*/ 561 w 569"/>
                  <a:gd name="T41" fmla="*/ 0 h 1130"/>
                  <a:gd name="T42" fmla="*/ 569 w 569"/>
                  <a:gd name="T43" fmla="*/ 16 h 1130"/>
                  <a:gd name="T44" fmla="*/ 569 w 569"/>
                  <a:gd name="T45" fmla="*/ 25 h 1130"/>
                  <a:gd name="T46" fmla="*/ 569 w 569"/>
                  <a:gd name="T47" fmla="*/ 66 h 1130"/>
                  <a:gd name="T48" fmla="*/ 569 w 569"/>
                  <a:gd name="T49" fmla="*/ 569 h 1130"/>
                  <a:gd name="T50" fmla="*/ 569 w 569"/>
                  <a:gd name="T51" fmla="*/ 577 h 1130"/>
                  <a:gd name="T52" fmla="*/ 433 w 569"/>
                  <a:gd name="T53" fmla="*/ 577 h 1130"/>
                  <a:gd name="T54" fmla="*/ 433 w 569"/>
                  <a:gd name="T55" fmla="*/ 585 h 1130"/>
                  <a:gd name="T56" fmla="*/ 433 w 569"/>
                  <a:gd name="T57" fmla="*/ 651 h 1130"/>
                  <a:gd name="T58" fmla="*/ 433 w 569"/>
                  <a:gd name="T59" fmla="*/ 717 h 1130"/>
                  <a:gd name="T60" fmla="*/ 425 w 569"/>
                  <a:gd name="T61" fmla="*/ 783 h 1130"/>
                  <a:gd name="T62" fmla="*/ 408 w 569"/>
                  <a:gd name="T63" fmla="*/ 849 h 1130"/>
                  <a:gd name="T64" fmla="*/ 382 w 569"/>
                  <a:gd name="T65" fmla="*/ 907 h 1130"/>
                  <a:gd name="T66" fmla="*/ 357 w 569"/>
                  <a:gd name="T67" fmla="*/ 965 h 1130"/>
                  <a:gd name="T68" fmla="*/ 306 w 569"/>
                  <a:gd name="T69" fmla="*/ 1014 h 1130"/>
                  <a:gd name="T70" fmla="*/ 280 w 569"/>
                  <a:gd name="T71" fmla="*/ 1039 h 1130"/>
                  <a:gd name="T72" fmla="*/ 255 w 569"/>
                  <a:gd name="T73" fmla="*/ 1055 h 1130"/>
                  <a:gd name="T74" fmla="*/ 221 w 569"/>
                  <a:gd name="T75" fmla="*/ 1072 h 1130"/>
                  <a:gd name="T76" fmla="*/ 195 w 569"/>
                  <a:gd name="T77" fmla="*/ 1088 h 1130"/>
                  <a:gd name="T78" fmla="*/ 128 w 569"/>
                  <a:gd name="T79" fmla="*/ 1113 h 1130"/>
                  <a:gd name="T80" fmla="*/ 9 w 569"/>
                  <a:gd name="T81" fmla="*/ 1130 h 1130"/>
                  <a:gd name="T82" fmla="*/ 0 w 569"/>
                  <a:gd name="T83" fmla="*/ 1097 h 11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9" h="1130">
                    <a:moveTo>
                      <a:pt x="0" y="1097"/>
                    </a:moveTo>
                    <a:lnTo>
                      <a:pt x="0" y="1088"/>
                    </a:lnTo>
                    <a:lnTo>
                      <a:pt x="51" y="1088"/>
                    </a:lnTo>
                    <a:lnTo>
                      <a:pt x="102" y="1072"/>
                    </a:lnTo>
                    <a:lnTo>
                      <a:pt x="153" y="1055"/>
                    </a:lnTo>
                    <a:lnTo>
                      <a:pt x="204" y="1039"/>
                    </a:lnTo>
                    <a:lnTo>
                      <a:pt x="246" y="1006"/>
                    </a:lnTo>
                    <a:lnTo>
                      <a:pt x="289" y="981"/>
                    </a:lnTo>
                    <a:lnTo>
                      <a:pt x="323" y="940"/>
                    </a:lnTo>
                    <a:lnTo>
                      <a:pt x="348" y="890"/>
                    </a:lnTo>
                    <a:lnTo>
                      <a:pt x="365" y="849"/>
                    </a:lnTo>
                    <a:lnTo>
                      <a:pt x="382" y="808"/>
                    </a:lnTo>
                    <a:lnTo>
                      <a:pt x="391" y="717"/>
                    </a:lnTo>
                    <a:lnTo>
                      <a:pt x="391" y="544"/>
                    </a:lnTo>
                    <a:lnTo>
                      <a:pt x="535" y="536"/>
                    </a:lnTo>
                    <a:lnTo>
                      <a:pt x="535" y="264"/>
                    </a:lnTo>
                    <a:lnTo>
                      <a:pt x="544" y="8"/>
                    </a:lnTo>
                    <a:lnTo>
                      <a:pt x="544" y="0"/>
                    </a:lnTo>
                    <a:lnTo>
                      <a:pt x="552" y="0"/>
                    </a:lnTo>
                    <a:lnTo>
                      <a:pt x="561" y="0"/>
                    </a:lnTo>
                    <a:lnTo>
                      <a:pt x="569" y="16"/>
                    </a:lnTo>
                    <a:lnTo>
                      <a:pt x="569" y="25"/>
                    </a:lnTo>
                    <a:lnTo>
                      <a:pt x="569" y="66"/>
                    </a:lnTo>
                    <a:lnTo>
                      <a:pt x="569" y="569"/>
                    </a:lnTo>
                    <a:lnTo>
                      <a:pt x="569" y="577"/>
                    </a:lnTo>
                    <a:lnTo>
                      <a:pt x="433" y="577"/>
                    </a:lnTo>
                    <a:lnTo>
                      <a:pt x="433" y="585"/>
                    </a:lnTo>
                    <a:lnTo>
                      <a:pt x="433" y="651"/>
                    </a:lnTo>
                    <a:lnTo>
                      <a:pt x="433" y="717"/>
                    </a:lnTo>
                    <a:lnTo>
                      <a:pt x="425" y="783"/>
                    </a:lnTo>
                    <a:lnTo>
                      <a:pt x="408" y="849"/>
                    </a:lnTo>
                    <a:lnTo>
                      <a:pt x="382" y="907"/>
                    </a:lnTo>
                    <a:lnTo>
                      <a:pt x="357" y="965"/>
                    </a:lnTo>
                    <a:lnTo>
                      <a:pt x="306" y="1014"/>
                    </a:lnTo>
                    <a:lnTo>
                      <a:pt x="280" y="1039"/>
                    </a:lnTo>
                    <a:lnTo>
                      <a:pt x="255" y="1055"/>
                    </a:lnTo>
                    <a:lnTo>
                      <a:pt x="221" y="1072"/>
                    </a:lnTo>
                    <a:lnTo>
                      <a:pt x="195" y="1088"/>
                    </a:lnTo>
                    <a:lnTo>
                      <a:pt x="128" y="1113"/>
                    </a:lnTo>
                    <a:lnTo>
                      <a:pt x="9" y="1130"/>
                    </a:lnTo>
                    <a:lnTo>
                      <a:pt x="0" y="109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Freeform 153"/>
              <p:cNvSpPr>
                <a:spLocks/>
              </p:cNvSpPr>
              <p:nvPr/>
            </p:nvSpPr>
            <p:spPr bwMode="auto">
              <a:xfrm>
                <a:off x="10212" y="15064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0 w 34"/>
                  <a:gd name="T3" fmla="*/ 8 h 33"/>
                  <a:gd name="T4" fmla="*/ 0 w 34"/>
                  <a:gd name="T5" fmla="*/ 0 h 33"/>
                  <a:gd name="T6" fmla="*/ 9 w 34"/>
                  <a:gd name="T7" fmla="*/ 0 h 33"/>
                  <a:gd name="T8" fmla="*/ 17 w 34"/>
                  <a:gd name="T9" fmla="*/ 0 h 33"/>
                  <a:gd name="T10" fmla="*/ 34 w 34"/>
                  <a:gd name="T11" fmla="*/ 33 h 33"/>
                  <a:gd name="T12" fmla="*/ 17 w 34"/>
                  <a:gd name="T13" fmla="*/ 33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33"/>
                    </a:lnTo>
                    <a:lnTo>
                      <a:pt x="17" y="3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3" name="Freeform 154"/>
              <p:cNvSpPr>
                <a:spLocks/>
              </p:cNvSpPr>
              <p:nvPr/>
            </p:nvSpPr>
            <p:spPr bwMode="auto">
              <a:xfrm>
                <a:off x="10059" y="14907"/>
                <a:ext cx="170" cy="174"/>
              </a:xfrm>
              <a:custGeom>
                <a:avLst/>
                <a:gdLst>
                  <a:gd name="T0" fmla="*/ 0 w 170"/>
                  <a:gd name="T1" fmla="*/ 149 h 174"/>
                  <a:gd name="T2" fmla="*/ 26 w 170"/>
                  <a:gd name="T3" fmla="*/ 132 h 174"/>
                  <a:gd name="T4" fmla="*/ 43 w 170"/>
                  <a:gd name="T5" fmla="*/ 132 h 174"/>
                  <a:gd name="T6" fmla="*/ 60 w 170"/>
                  <a:gd name="T7" fmla="*/ 141 h 174"/>
                  <a:gd name="T8" fmla="*/ 77 w 170"/>
                  <a:gd name="T9" fmla="*/ 141 h 174"/>
                  <a:gd name="T10" fmla="*/ 85 w 170"/>
                  <a:gd name="T11" fmla="*/ 141 h 174"/>
                  <a:gd name="T12" fmla="*/ 94 w 170"/>
                  <a:gd name="T13" fmla="*/ 141 h 174"/>
                  <a:gd name="T14" fmla="*/ 102 w 170"/>
                  <a:gd name="T15" fmla="*/ 132 h 174"/>
                  <a:gd name="T16" fmla="*/ 102 w 170"/>
                  <a:gd name="T17" fmla="*/ 132 h 174"/>
                  <a:gd name="T18" fmla="*/ 60 w 170"/>
                  <a:gd name="T19" fmla="*/ 116 h 174"/>
                  <a:gd name="T20" fmla="*/ 51 w 170"/>
                  <a:gd name="T21" fmla="*/ 99 h 174"/>
                  <a:gd name="T22" fmla="*/ 43 w 170"/>
                  <a:gd name="T23" fmla="*/ 83 h 174"/>
                  <a:gd name="T24" fmla="*/ 26 w 170"/>
                  <a:gd name="T25" fmla="*/ 33 h 174"/>
                  <a:gd name="T26" fmla="*/ 51 w 170"/>
                  <a:gd name="T27" fmla="*/ 33 h 174"/>
                  <a:gd name="T28" fmla="*/ 68 w 170"/>
                  <a:gd name="T29" fmla="*/ 42 h 174"/>
                  <a:gd name="T30" fmla="*/ 85 w 170"/>
                  <a:gd name="T31" fmla="*/ 50 h 174"/>
                  <a:gd name="T32" fmla="*/ 102 w 170"/>
                  <a:gd name="T33" fmla="*/ 66 h 174"/>
                  <a:gd name="T34" fmla="*/ 111 w 170"/>
                  <a:gd name="T35" fmla="*/ 75 h 174"/>
                  <a:gd name="T36" fmla="*/ 119 w 170"/>
                  <a:gd name="T37" fmla="*/ 91 h 174"/>
                  <a:gd name="T38" fmla="*/ 119 w 170"/>
                  <a:gd name="T39" fmla="*/ 99 h 174"/>
                  <a:gd name="T40" fmla="*/ 128 w 170"/>
                  <a:gd name="T41" fmla="*/ 108 h 174"/>
                  <a:gd name="T42" fmla="*/ 136 w 170"/>
                  <a:gd name="T43" fmla="*/ 108 h 174"/>
                  <a:gd name="T44" fmla="*/ 128 w 170"/>
                  <a:gd name="T45" fmla="*/ 75 h 174"/>
                  <a:gd name="T46" fmla="*/ 128 w 170"/>
                  <a:gd name="T47" fmla="*/ 50 h 174"/>
                  <a:gd name="T48" fmla="*/ 136 w 170"/>
                  <a:gd name="T49" fmla="*/ 17 h 174"/>
                  <a:gd name="T50" fmla="*/ 153 w 170"/>
                  <a:gd name="T51" fmla="*/ 0 h 174"/>
                  <a:gd name="T52" fmla="*/ 162 w 170"/>
                  <a:gd name="T53" fmla="*/ 9 h 174"/>
                  <a:gd name="T54" fmla="*/ 170 w 170"/>
                  <a:gd name="T55" fmla="*/ 25 h 174"/>
                  <a:gd name="T56" fmla="*/ 170 w 170"/>
                  <a:gd name="T57" fmla="*/ 50 h 174"/>
                  <a:gd name="T58" fmla="*/ 162 w 170"/>
                  <a:gd name="T59" fmla="*/ 108 h 174"/>
                  <a:gd name="T60" fmla="*/ 162 w 170"/>
                  <a:gd name="T61" fmla="*/ 124 h 174"/>
                  <a:gd name="T62" fmla="*/ 153 w 170"/>
                  <a:gd name="T63" fmla="*/ 141 h 174"/>
                  <a:gd name="T64" fmla="*/ 145 w 170"/>
                  <a:gd name="T65" fmla="*/ 141 h 174"/>
                  <a:gd name="T66" fmla="*/ 136 w 170"/>
                  <a:gd name="T67" fmla="*/ 141 h 174"/>
                  <a:gd name="T68" fmla="*/ 128 w 170"/>
                  <a:gd name="T69" fmla="*/ 141 h 174"/>
                  <a:gd name="T70" fmla="*/ 128 w 170"/>
                  <a:gd name="T71" fmla="*/ 157 h 174"/>
                  <a:gd name="T72" fmla="*/ 128 w 170"/>
                  <a:gd name="T73" fmla="*/ 165 h 174"/>
                  <a:gd name="T74" fmla="*/ 77 w 170"/>
                  <a:gd name="T75" fmla="*/ 174 h 174"/>
                  <a:gd name="T76" fmla="*/ 60 w 170"/>
                  <a:gd name="T77" fmla="*/ 174 h 174"/>
                  <a:gd name="T78" fmla="*/ 34 w 170"/>
                  <a:gd name="T79" fmla="*/ 174 h 174"/>
                  <a:gd name="T80" fmla="*/ 0 w 170"/>
                  <a:gd name="T81" fmla="*/ 149 h 1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70" h="174">
                    <a:moveTo>
                      <a:pt x="0" y="149"/>
                    </a:moveTo>
                    <a:lnTo>
                      <a:pt x="26" y="132"/>
                    </a:lnTo>
                    <a:lnTo>
                      <a:pt x="43" y="132"/>
                    </a:lnTo>
                    <a:lnTo>
                      <a:pt x="60" y="141"/>
                    </a:lnTo>
                    <a:lnTo>
                      <a:pt x="77" y="141"/>
                    </a:lnTo>
                    <a:lnTo>
                      <a:pt x="85" y="141"/>
                    </a:lnTo>
                    <a:lnTo>
                      <a:pt x="94" y="141"/>
                    </a:lnTo>
                    <a:lnTo>
                      <a:pt x="102" y="132"/>
                    </a:lnTo>
                    <a:lnTo>
                      <a:pt x="60" y="116"/>
                    </a:lnTo>
                    <a:lnTo>
                      <a:pt x="51" y="99"/>
                    </a:lnTo>
                    <a:lnTo>
                      <a:pt x="43" y="83"/>
                    </a:lnTo>
                    <a:lnTo>
                      <a:pt x="26" y="33"/>
                    </a:lnTo>
                    <a:lnTo>
                      <a:pt x="51" y="33"/>
                    </a:lnTo>
                    <a:lnTo>
                      <a:pt x="68" y="42"/>
                    </a:lnTo>
                    <a:lnTo>
                      <a:pt x="85" y="50"/>
                    </a:lnTo>
                    <a:lnTo>
                      <a:pt x="102" y="66"/>
                    </a:lnTo>
                    <a:lnTo>
                      <a:pt x="111" y="75"/>
                    </a:lnTo>
                    <a:lnTo>
                      <a:pt x="119" y="91"/>
                    </a:lnTo>
                    <a:lnTo>
                      <a:pt x="119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28" y="75"/>
                    </a:lnTo>
                    <a:lnTo>
                      <a:pt x="128" y="50"/>
                    </a:lnTo>
                    <a:lnTo>
                      <a:pt x="136" y="17"/>
                    </a:lnTo>
                    <a:lnTo>
                      <a:pt x="153" y="0"/>
                    </a:lnTo>
                    <a:lnTo>
                      <a:pt x="162" y="9"/>
                    </a:lnTo>
                    <a:lnTo>
                      <a:pt x="170" y="25"/>
                    </a:lnTo>
                    <a:lnTo>
                      <a:pt x="170" y="50"/>
                    </a:lnTo>
                    <a:lnTo>
                      <a:pt x="162" y="108"/>
                    </a:lnTo>
                    <a:lnTo>
                      <a:pt x="162" y="124"/>
                    </a:lnTo>
                    <a:lnTo>
                      <a:pt x="153" y="141"/>
                    </a:lnTo>
                    <a:lnTo>
                      <a:pt x="145" y="141"/>
                    </a:lnTo>
                    <a:lnTo>
                      <a:pt x="136" y="141"/>
                    </a:lnTo>
                    <a:lnTo>
                      <a:pt x="128" y="141"/>
                    </a:lnTo>
                    <a:lnTo>
                      <a:pt x="128" y="157"/>
                    </a:lnTo>
                    <a:lnTo>
                      <a:pt x="128" y="165"/>
                    </a:lnTo>
                    <a:lnTo>
                      <a:pt x="77" y="174"/>
                    </a:lnTo>
                    <a:lnTo>
                      <a:pt x="60" y="174"/>
                    </a:lnTo>
                    <a:lnTo>
                      <a:pt x="34" y="174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Freeform 155"/>
              <p:cNvSpPr>
                <a:spLocks/>
              </p:cNvSpPr>
              <p:nvPr/>
            </p:nvSpPr>
            <p:spPr bwMode="auto">
              <a:xfrm>
                <a:off x="10764" y="14973"/>
                <a:ext cx="77" cy="75"/>
              </a:xfrm>
              <a:custGeom>
                <a:avLst/>
                <a:gdLst>
                  <a:gd name="T0" fmla="*/ 17 w 77"/>
                  <a:gd name="T1" fmla="*/ 50 h 75"/>
                  <a:gd name="T2" fmla="*/ 0 w 77"/>
                  <a:gd name="T3" fmla="*/ 25 h 75"/>
                  <a:gd name="T4" fmla="*/ 0 w 77"/>
                  <a:gd name="T5" fmla="*/ 9 h 75"/>
                  <a:gd name="T6" fmla="*/ 17 w 77"/>
                  <a:gd name="T7" fmla="*/ 0 h 75"/>
                  <a:gd name="T8" fmla="*/ 26 w 77"/>
                  <a:gd name="T9" fmla="*/ 9 h 75"/>
                  <a:gd name="T10" fmla="*/ 51 w 77"/>
                  <a:gd name="T11" fmla="*/ 25 h 75"/>
                  <a:gd name="T12" fmla="*/ 77 w 77"/>
                  <a:gd name="T13" fmla="*/ 75 h 75"/>
                  <a:gd name="T14" fmla="*/ 77 w 77"/>
                  <a:gd name="T15" fmla="*/ 75 h 75"/>
                  <a:gd name="T16" fmla="*/ 51 w 77"/>
                  <a:gd name="T17" fmla="*/ 58 h 75"/>
                  <a:gd name="T18" fmla="*/ 17 w 77"/>
                  <a:gd name="T19" fmla="*/ 5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75">
                    <a:moveTo>
                      <a:pt x="17" y="50"/>
                    </a:moveTo>
                    <a:lnTo>
                      <a:pt x="0" y="25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51" y="25"/>
                    </a:lnTo>
                    <a:lnTo>
                      <a:pt x="77" y="75"/>
                    </a:lnTo>
                    <a:lnTo>
                      <a:pt x="51" y="58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Freeform 156"/>
              <p:cNvSpPr>
                <a:spLocks/>
              </p:cNvSpPr>
              <p:nvPr/>
            </p:nvSpPr>
            <p:spPr bwMode="auto">
              <a:xfrm>
                <a:off x="10425" y="14949"/>
                <a:ext cx="34" cy="33"/>
              </a:xfrm>
              <a:custGeom>
                <a:avLst/>
                <a:gdLst>
                  <a:gd name="T0" fmla="*/ 0 w 34"/>
                  <a:gd name="T1" fmla="*/ 8 h 33"/>
                  <a:gd name="T2" fmla="*/ 8 w 34"/>
                  <a:gd name="T3" fmla="*/ 0 h 33"/>
                  <a:gd name="T4" fmla="*/ 17 w 34"/>
                  <a:gd name="T5" fmla="*/ 0 h 33"/>
                  <a:gd name="T6" fmla="*/ 34 w 34"/>
                  <a:gd name="T7" fmla="*/ 24 h 33"/>
                  <a:gd name="T8" fmla="*/ 25 w 34"/>
                  <a:gd name="T9" fmla="*/ 33 h 33"/>
                  <a:gd name="T10" fmla="*/ 8 w 34"/>
                  <a:gd name="T11" fmla="*/ 33 h 33"/>
                  <a:gd name="T12" fmla="*/ 0 w 34"/>
                  <a:gd name="T13" fmla="*/ 8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Freeform 157"/>
              <p:cNvSpPr>
                <a:spLocks/>
              </p:cNvSpPr>
              <p:nvPr/>
            </p:nvSpPr>
            <p:spPr bwMode="auto">
              <a:xfrm>
                <a:off x="10756" y="14462"/>
                <a:ext cx="34" cy="25"/>
              </a:xfrm>
              <a:custGeom>
                <a:avLst/>
                <a:gdLst>
                  <a:gd name="T0" fmla="*/ 0 w 34"/>
                  <a:gd name="T1" fmla="*/ 25 h 25"/>
                  <a:gd name="T2" fmla="*/ 8 w 34"/>
                  <a:gd name="T3" fmla="*/ 8 h 25"/>
                  <a:gd name="T4" fmla="*/ 17 w 34"/>
                  <a:gd name="T5" fmla="*/ 0 h 25"/>
                  <a:gd name="T6" fmla="*/ 25 w 34"/>
                  <a:gd name="T7" fmla="*/ 8 h 25"/>
                  <a:gd name="T8" fmla="*/ 34 w 34"/>
                  <a:gd name="T9" fmla="*/ 17 h 25"/>
                  <a:gd name="T10" fmla="*/ 25 w 34"/>
                  <a:gd name="T11" fmla="*/ 25 h 25"/>
                  <a:gd name="T12" fmla="*/ 17 w 34"/>
                  <a:gd name="T13" fmla="*/ 25 h 25"/>
                  <a:gd name="T14" fmla="*/ 8 w 34"/>
                  <a:gd name="T15" fmla="*/ 25 h 25"/>
                  <a:gd name="T16" fmla="*/ 0 w 3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25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34" y="17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8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Freeform 158"/>
              <p:cNvSpPr>
                <a:spLocks/>
              </p:cNvSpPr>
              <p:nvPr/>
            </p:nvSpPr>
            <p:spPr bwMode="auto">
              <a:xfrm>
                <a:off x="10722" y="14380"/>
                <a:ext cx="110" cy="57"/>
              </a:xfrm>
              <a:custGeom>
                <a:avLst/>
                <a:gdLst>
                  <a:gd name="T0" fmla="*/ 0 w 110"/>
                  <a:gd name="T1" fmla="*/ 0 h 57"/>
                  <a:gd name="T2" fmla="*/ 17 w 110"/>
                  <a:gd name="T3" fmla="*/ 8 h 57"/>
                  <a:gd name="T4" fmla="*/ 34 w 110"/>
                  <a:gd name="T5" fmla="*/ 16 h 57"/>
                  <a:gd name="T6" fmla="*/ 59 w 110"/>
                  <a:gd name="T7" fmla="*/ 33 h 57"/>
                  <a:gd name="T8" fmla="*/ 76 w 110"/>
                  <a:gd name="T9" fmla="*/ 16 h 57"/>
                  <a:gd name="T10" fmla="*/ 85 w 110"/>
                  <a:gd name="T11" fmla="*/ 8 h 57"/>
                  <a:gd name="T12" fmla="*/ 93 w 110"/>
                  <a:gd name="T13" fmla="*/ 0 h 57"/>
                  <a:gd name="T14" fmla="*/ 110 w 110"/>
                  <a:gd name="T15" fmla="*/ 0 h 57"/>
                  <a:gd name="T16" fmla="*/ 93 w 110"/>
                  <a:gd name="T17" fmla="*/ 16 h 57"/>
                  <a:gd name="T18" fmla="*/ 85 w 110"/>
                  <a:gd name="T19" fmla="*/ 41 h 57"/>
                  <a:gd name="T20" fmla="*/ 68 w 110"/>
                  <a:gd name="T21" fmla="*/ 57 h 57"/>
                  <a:gd name="T22" fmla="*/ 59 w 110"/>
                  <a:gd name="T23" fmla="*/ 57 h 57"/>
                  <a:gd name="T24" fmla="*/ 42 w 110"/>
                  <a:gd name="T25" fmla="*/ 57 h 57"/>
                  <a:gd name="T26" fmla="*/ 17 w 110"/>
                  <a:gd name="T27" fmla="*/ 33 h 57"/>
                  <a:gd name="T28" fmla="*/ 0 w 110"/>
                  <a:gd name="T29" fmla="*/ 0 h 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0" h="57">
                    <a:moveTo>
                      <a:pt x="0" y="0"/>
                    </a:moveTo>
                    <a:lnTo>
                      <a:pt x="17" y="8"/>
                    </a:lnTo>
                    <a:lnTo>
                      <a:pt x="34" y="16"/>
                    </a:lnTo>
                    <a:lnTo>
                      <a:pt x="59" y="33"/>
                    </a:lnTo>
                    <a:lnTo>
                      <a:pt x="76" y="16"/>
                    </a:lnTo>
                    <a:lnTo>
                      <a:pt x="85" y="8"/>
                    </a:lnTo>
                    <a:lnTo>
                      <a:pt x="93" y="0"/>
                    </a:lnTo>
                    <a:lnTo>
                      <a:pt x="110" y="0"/>
                    </a:lnTo>
                    <a:lnTo>
                      <a:pt x="93" y="16"/>
                    </a:lnTo>
                    <a:lnTo>
                      <a:pt x="85" y="41"/>
                    </a:lnTo>
                    <a:lnTo>
                      <a:pt x="68" y="57"/>
                    </a:lnTo>
                    <a:lnTo>
                      <a:pt x="59" y="57"/>
                    </a:lnTo>
                    <a:lnTo>
                      <a:pt x="42" y="57"/>
                    </a:lnTo>
                    <a:lnTo>
                      <a:pt x="17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Freeform 159"/>
              <p:cNvSpPr>
                <a:spLocks/>
              </p:cNvSpPr>
              <p:nvPr/>
            </p:nvSpPr>
            <p:spPr bwMode="auto">
              <a:xfrm>
                <a:off x="10756" y="14347"/>
                <a:ext cx="42" cy="41"/>
              </a:xfrm>
              <a:custGeom>
                <a:avLst/>
                <a:gdLst>
                  <a:gd name="T0" fmla="*/ 0 w 42"/>
                  <a:gd name="T1" fmla="*/ 24 h 41"/>
                  <a:gd name="T2" fmla="*/ 8 w 42"/>
                  <a:gd name="T3" fmla="*/ 8 h 41"/>
                  <a:gd name="T4" fmla="*/ 17 w 42"/>
                  <a:gd name="T5" fmla="*/ 0 h 41"/>
                  <a:gd name="T6" fmla="*/ 25 w 42"/>
                  <a:gd name="T7" fmla="*/ 8 h 41"/>
                  <a:gd name="T8" fmla="*/ 42 w 42"/>
                  <a:gd name="T9" fmla="*/ 16 h 41"/>
                  <a:gd name="T10" fmla="*/ 34 w 42"/>
                  <a:gd name="T11" fmla="*/ 24 h 41"/>
                  <a:gd name="T12" fmla="*/ 34 w 42"/>
                  <a:gd name="T13" fmla="*/ 33 h 41"/>
                  <a:gd name="T14" fmla="*/ 17 w 42"/>
                  <a:gd name="T15" fmla="*/ 41 h 41"/>
                  <a:gd name="T16" fmla="*/ 8 w 42"/>
                  <a:gd name="T17" fmla="*/ 33 h 41"/>
                  <a:gd name="T18" fmla="*/ 8 w 42"/>
                  <a:gd name="T19" fmla="*/ 33 h 41"/>
                  <a:gd name="T20" fmla="*/ 0 w 42"/>
                  <a:gd name="T21" fmla="*/ 2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" h="41">
                    <a:moveTo>
                      <a:pt x="0" y="24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34" y="24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8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Freeform 160"/>
              <p:cNvSpPr>
                <a:spLocks/>
              </p:cNvSpPr>
              <p:nvPr/>
            </p:nvSpPr>
            <p:spPr bwMode="auto">
              <a:xfrm>
                <a:off x="10730" y="14330"/>
                <a:ext cx="26" cy="33"/>
              </a:xfrm>
              <a:custGeom>
                <a:avLst/>
                <a:gdLst>
                  <a:gd name="T0" fmla="*/ 0 w 26"/>
                  <a:gd name="T1" fmla="*/ 25 h 33"/>
                  <a:gd name="T2" fmla="*/ 9 w 26"/>
                  <a:gd name="T3" fmla="*/ 8 h 33"/>
                  <a:gd name="T4" fmla="*/ 17 w 26"/>
                  <a:gd name="T5" fmla="*/ 0 h 33"/>
                  <a:gd name="T6" fmla="*/ 26 w 26"/>
                  <a:gd name="T7" fmla="*/ 0 h 33"/>
                  <a:gd name="T8" fmla="*/ 26 w 26"/>
                  <a:gd name="T9" fmla="*/ 8 h 33"/>
                  <a:gd name="T10" fmla="*/ 26 w 26"/>
                  <a:gd name="T11" fmla="*/ 17 h 33"/>
                  <a:gd name="T12" fmla="*/ 9 w 26"/>
                  <a:gd name="T13" fmla="*/ 33 h 33"/>
                  <a:gd name="T14" fmla="*/ 0 w 26"/>
                  <a:gd name="T15" fmla="*/ 25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0" y="25"/>
                    </a:moveTo>
                    <a:lnTo>
                      <a:pt x="9" y="8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6" y="8"/>
                    </a:lnTo>
                    <a:lnTo>
                      <a:pt x="26" y="17"/>
                    </a:lnTo>
                    <a:lnTo>
                      <a:pt x="9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Freeform 161"/>
              <p:cNvSpPr>
                <a:spLocks/>
              </p:cNvSpPr>
              <p:nvPr/>
            </p:nvSpPr>
            <p:spPr bwMode="auto">
              <a:xfrm>
                <a:off x="10790" y="14322"/>
                <a:ext cx="25" cy="33"/>
              </a:xfrm>
              <a:custGeom>
                <a:avLst/>
                <a:gdLst>
                  <a:gd name="T0" fmla="*/ 8 w 25"/>
                  <a:gd name="T1" fmla="*/ 0 h 33"/>
                  <a:gd name="T2" fmla="*/ 8 w 25"/>
                  <a:gd name="T3" fmla="*/ 0 h 33"/>
                  <a:gd name="T4" fmla="*/ 17 w 25"/>
                  <a:gd name="T5" fmla="*/ 16 h 33"/>
                  <a:gd name="T6" fmla="*/ 25 w 25"/>
                  <a:gd name="T7" fmla="*/ 33 h 33"/>
                  <a:gd name="T8" fmla="*/ 17 w 25"/>
                  <a:gd name="T9" fmla="*/ 33 h 33"/>
                  <a:gd name="T10" fmla="*/ 8 w 25"/>
                  <a:gd name="T11" fmla="*/ 16 h 33"/>
                  <a:gd name="T12" fmla="*/ 0 w 25"/>
                  <a:gd name="T13" fmla="*/ 8 h 33"/>
                  <a:gd name="T14" fmla="*/ 8 w 25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33">
                    <a:moveTo>
                      <a:pt x="8" y="0"/>
                    </a:moveTo>
                    <a:lnTo>
                      <a:pt x="8" y="0"/>
                    </a:lnTo>
                    <a:lnTo>
                      <a:pt x="17" y="16"/>
                    </a:lnTo>
                    <a:lnTo>
                      <a:pt x="25" y="33"/>
                    </a:lnTo>
                    <a:lnTo>
                      <a:pt x="17" y="33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Freeform 162"/>
              <p:cNvSpPr>
                <a:spLocks/>
              </p:cNvSpPr>
              <p:nvPr/>
            </p:nvSpPr>
            <p:spPr bwMode="auto">
              <a:xfrm>
                <a:off x="10764" y="14289"/>
                <a:ext cx="17" cy="25"/>
              </a:xfrm>
              <a:custGeom>
                <a:avLst/>
                <a:gdLst>
                  <a:gd name="T0" fmla="*/ 0 w 17"/>
                  <a:gd name="T1" fmla="*/ 16 h 25"/>
                  <a:gd name="T2" fmla="*/ 0 w 17"/>
                  <a:gd name="T3" fmla="*/ 8 h 25"/>
                  <a:gd name="T4" fmla="*/ 9 w 17"/>
                  <a:gd name="T5" fmla="*/ 0 h 25"/>
                  <a:gd name="T6" fmla="*/ 17 w 17"/>
                  <a:gd name="T7" fmla="*/ 8 h 25"/>
                  <a:gd name="T8" fmla="*/ 17 w 17"/>
                  <a:gd name="T9" fmla="*/ 16 h 25"/>
                  <a:gd name="T10" fmla="*/ 9 w 17"/>
                  <a:gd name="T11" fmla="*/ 25 h 25"/>
                  <a:gd name="T12" fmla="*/ 0 w 17"/>
                  <a:gd name="T13" fmla="*/ 25 h 25"/>
                  <a:gd name="T14" fmla="*/ 0 w 17"/>
                  <a:gd name="T15" fmla="*/ 16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25">
                    <a:moveTo>
                      <a:pt x="0" y="16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17" y="8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0" y="2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Freeform 163"/>
              <p:cNvSpPr>
                <a:spLocks/>
              </p:cNvSpPr>
              <p:nvPr/>
            </p:nvSpPr>
            <p:spPr bwMode="auto">
              <a:xfrm>
                <a:off x="10756" y="14248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8 w 25"/>
                  <a:gd name="T3" fmla="*/ 0 h 16"/>
                  <a:gd name="T4" fmla="*/ 17 w 25"/>
                  <a:gd name="T5" fmla="*/ 0 h 16"/>
                  <a:gd name="T6" fmla="*/ 25 w 25"/>
                  <a:gd name="T7" fmla="*/ 8 h 16"/>
                  <a:gd name="T8" fmla="*/ 17 w 25"/>
                  <a:gd name="T9" fmla="*/ 16 h 16"/>
                  <a:gd name="T10" fmla="*/ 8 w 25"/>
                  <a:gd name="T11" fmla="*/ 16 h 16"/>
                  <a:gd name="T12" fmla="*/ 0 w 25"/>
                  <a:gd name="T13" fmla="*/ 8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Freeform 164"/>
              <p:cNvSpPr>
                <a:spLocks/>
              </p:cNvSpPr>
              <p:nvPr/>
            </p:nvSpPr>
            <p:spPr bwMode="auto">
              <a:xfrm>
                <a:off x="10892" y="13926"/>
                <a:ext cx="119" cy="107"/>
              </a:xfrm>
              <a:custGeom>
                <a:avLst/>
                <a:gdLst>
                  <a:gd name="T0" fmla="*/ 0 w 119"/>
                  <a:gd name="T1" fmla="*/ 25 h 107"/>
                  <a:gd name="T2" fmla="*/ 0 w 119"/>
                  <a:gd name="T3" fmla="*/ 0 h 107"/>
                  <a:gd name="T4" fmla="*/ 0 w 119"/>
                  <a:gd name="T5" fmla="*/ 0 h 107"/>
                  <a:gd name="T6" fmla="*/ 8 w 119"/>
                  <a:gd name="T7" fmla="*/ 0 h 107"/>
                  <a:gd name="T8" fmla="*/ 8 w 119"/>
                  <a:gd name="T9" fmla="*/ 8 h 107"/>
                  <a:gd name="T10" fmla="*/ 25 w 119"/>
                  <a:gd name="T11" fmla="*/ 41 h 107"/>
                  <a:gd name="T12" fmla="*/ 34 w 119"/>
                  <a:gd name="T13" fmla="*/ 58 h 107"/>
                  <a:gd name="T14" fmla="*/ 51 w 119"/>
                  <a:gd name="T15" fmla="*/ 74 h 107"/>
                  <a:gd name="T16" fmla="*/ 59 w 119"/>
                  <a:gd name="T17" fmla="*/ 74 h 107"/>
                  <a:gd name="T18" fmla="*/ 76 w 119"/>
                  <a:gd name="T19" fmla="*/ 74 h 107"/>
                  <a:gd name="T20" fmla="*/ 110 w 119"/>
                  <a:gd name="T21" fmla="*/ 0 h 107"/>
                  <a:gd name="T22" fmla="*/ 119 w 119"/>
                  <a:gd name="T23" fmla="*/ 8 h 107"/>
                  <a:gd name="T24" fmla="*/ 110 w 119"/>
                  <a:gd name="T25" fmla="*/ 17 h 107"/>
                  <a:gd name="T26" fmla="*/ 110 w 119"/>
                  <a:gd name="T27" fmla="*/ 25 h 107"/>
                  <a:gd name="T28" fmla="*/ 93 w 119"/>
                  <a:gd name="T29" fmla="*/ 66 h 107"/>
                  <a:gd name="T30" fmla="*/ 68 w 119"/>
                  <a:gd name="T31" fmla="*/ 107 h 107"/>
                  <a:gd name="T32" fmla="*/ 42 w 119"/>
                  <a:gd name="T33" fmla="*/ 91 h 107"/>
                  <a:gd name="T34" fmla="*/ 25 w 119"/>
                  <a:gd name="T35" fmla="*/ 74 h 107"/>
                  <a:gd name="T36" fmla="*/ 0 w 119"/>
                  <a:gd name="T37" fmla="*/ 25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9" h="107">
                    <a:moveTo>
                      <a:pt x="0" y="25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25" y="41"/>
                    </a:lnTo>
                    <a:lnTo>
                      <a:pt x="34" y="58"/>
                    </a:lnTo>
                    <a:lnTo>
                      <a:pt x="51" y="74"/>
                    </a:lnTo>
                    <a:lnTo>
                      <a:pt x="59" y="74"/>
                    </a:lnTo>
                    <a:lnTo>
                      <a:pt x="76" y="74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10" y="17"/>
                    </a:lnTo>
                    <a:lnTo>
                      <a:pt x="110" y="25"/>
                    </a:lnTo>
                    <a:lnTo>
                      <a:pt x="93" y="66"/>
                    </a:lnTo>
                    <a:lnTo>
                      <a:pt x="68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Freeform 165"/>
              <p:cNvSpPr>
                <a:spLocks/>
              </p:cNvSpPr>
              <p:nvPr/>
            </p:nvSpPr>
            <p:spPr bwMode="auto">
              <a:xfrm>
                <a:off x="10917" y="13860"/>
                <a:ext cx="68" cy="116"/>
              </a:xfrm>
              <a:custGeom>
                <a:avLst/>
                <a:gdLst>
                  <a:gd name="T0" fmla="*/ 9 w 68"/>
                  <a:gd name="T1" fmla="*/ 83 h 116"/>
                  <a:gd name="T2" fmla="*/ 0 w 68"/>
                  <a:gd name="T3" fmla="*/ 58 h 116"/>
                  <a:gd name="T4" fmla="*/ 0 w 68"/>
                  <a:gd name="T5" fmla="*/ 41 h 116"/>
                  <a:gd name="T6" fmla="*/ 17 w 68"/>
                  <a:gd name="T7" fmla="*/ 33 h 116"/>
                  <a:gd name="T8" fmla="*/ 26 w 68"/>
                  <a:gd name="T9" fmla="*/ 33 h 116"/>
                  <a:gd name="T10" fmla="*/ 26 w 68"/>
                  <a:gd name="T11" fmla="*/ 25 h 116"/>
                  <a:gd name="T12" fmla="*/ 34 w 68"/>
                  <a:gd name="T13" fmla="*/ 9 h 116"/>
                  <a:gd name="T14" fmla="*/ 43 w 68"/>
                  <a:gd name="T15" fmla="*/ 0 h 116"/>
                  <a:gd name="T16" fmla="*/ 43 w 68"/>
                  <a:gd name="T17" fmla="*/ 0 h 116"/>
                  <a:gd name="T18" fmla="*/ 43 w 68"/>
                  <a:gd name="T19" fmla="*/ 17 h 116"/>
                  <a:gd name="T20" fmla="*/ 51 w 68"/>
                  <a:gd name="T21" fmla="*/ 25 h 116"/>
                  <a:gd name="T22" fmla="*/ 68 w 68"/>
                  <a:gd name="T23" fmla="*/ 50 h 116"/>
                  <a:gd name="T24" fmla="*/ 51 w 68"/>
                  <a:gd name="T25" fmla="*/ 83 h 116"/>
                  <a:gd name="T26" fmla="*/ 34 w 68"/>
                  <a:gd name="T27" fmla="*/ 116 h 116"/>
                  <a:gd name="T28" fmla="*/ 26 w 68"/>
                  <a:gd name="T29" fmla="*/ 116 h 116"/>
                  <a:gd name="T30" fmla="*/ 17 w 68"/>
                  <a:gd name="T31" fmla="*/ 99 h 116"/>
                  <a:gd name="T32" fmla="*/ 9 w 68"/>
                  <a:gd name="T33" fmla="*/ 83 h 1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16">
                    <a:moveTo>
                      <a:pt x="9" y="83"/>
                    </a:moveTo>
                    <a:lnTo>
                      <a:pt x="0" y="58"/>
                    </a:lnTo>
                    <a:lnTo>
                      <a:pt x="0" y="41"/>
                    </a:lnTo>
                    <a:lnTo>
                      <a:pt x="17" y="33"/>
                    </a:lnTo>
                    <a:lnTo>
                      <a:pt x="26" y="33"/>
                    </a:lnTo>
                    <a:lnTo>
                      <a:pt x="26" y="25"/>
                    </a:lnTo>
                    <a:lnTo>
                      <a:pt x="34" y="9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68" y="50"/>
                    </a:lnTo>
                    <a:lnTo>
                      <a:pt x="51" y="83"/>
                    </a:lnTo>
                    <a:lnTo>
                      <a:pt x="34" y="116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9" y="83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Freeform 166"/>
              <p:cNvSpPr>
                <a:spLocks/>
              </p:cNvSpPr>
              <p:nvPr/>
            </p:nvSpPr>
            <p:spPr bwMode="auto">
              <a:xfrm>
                <a:off x="11028" y="13934"/>
                <a:ext cx="34" cy="42"/>
              </a:xfrm>
              <a:custGeom>
                <a:avLst/>
                <a:gdLst>
                  <a:gd name="T0" fmla="*/ 0 w 34"/>
                  <a:gd name="T1" fmla="*/ 25 h 42"/>
                  <a:gd name="T2" fmla="*/ 0 w 34"/>
                  <a:gd name="T3" fmla="*/ 9 h 42"/>
                  <a:gd name="T4" fmla="*/ 8 w 34"/>
                  <a:gd name="T5" fmla="*/ 0 h 42"/>
                  <a:gd name="T6" fmla="*/ 25 w 34"/>
                  <a:gd name="T7" fmla="*/ 0 h 42"/>
                  <a:gd name="T8" fmla="*/ 34 w 34"/>
                  <a:gd name="T9" fmla="*/ 17 h 42"/>
                  <a:gd name="T10" fmla="*/ 34 w 34"/>
                  <a:gd name="T11" fmla="*/ 25 h 42"/>
                  <a:gd name="T12" fmla="*/ 34 w 34"/>
                  <a:gd name="T13" fmla="*/ 25 h 42"/>
                  <a:gd name="T14" fmla="*/ 17 w 34"/>
                  <a:gd name="T15" fmla="*/ 42 h 42"/>
                  <a:gd name="T16" fmla="*/ 8 w 34"/>
                  <a:gd name="T17" fmla="*/ 33 h 42"/>
                  <a:gd name="T18" fmla="*/ 0 w 34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42">
                    <a:moveTo>
                      <a:pt x="0" y="25"/>
                    </a:moveTo>
                    <a:lnTo>
                      <a:pt x="0" y="9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42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Freeform 167"/>
              <p:cNvSpPr>
                <a:spLocks/>
              </p:cNvSpPr>
              <p:nvPr/>
            </p:nvSpPr>
            <p:spPr bwMode="auto">
              <a:xfrm>
                <a:off x="10841" y="13934"/>
                <a:ext cx="25" cy="33"/>
              </a:xfrm>
              <a:custGeom>
                <a:avLst/>
                <a:gdLst>
                  <a:gd name="T0" fmla="*/ 0 w 25"/>
                  <a:gd name="T1" fmla="*/ 25 h 33"/>
                  <a:gd name="T2" fmla="*/ 8 w 25"/>
                  <a:gd name="T3" fmla="*/ 17 h 33"/>
                  <a:gd name="T4" fmla="*/ 17 w 25"/>
                  <a:gd name="T5" fmla="*/ 0 h 33"/>
                  <a:gd name="T6" fmla="*/ 25 w 25"/>
                  <a:gd name="T7" fmla="*/ 9 h 33"/>
                  <a:gd name="T8" fmla="*/ 25 w 25"/>
                  <a:gd name="T9" fmla="*/ 17 h 33"/>
                  <a:gd name="T10" fmla="*/ 25 w 25"/>
                  <a:gd name="T11" fmla="*/ 25 h 33"/>
                  <a:gd name="T12" fmla="*/ 25 w 25"/>
                  <a:gd name="T13" fmla="*/ 33 h 33"/>
                  <a:gd name="T14" fmla="*/ 8 w 25"/>
                  <a:gd name="T15" fmla="*/ 33 h 33"/>
                  <a:gd name="T16" fmla="*/ 0 w 25"/>
                  <a:gd name="T17" fmla="*/ 25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3">
                    <a:moveTo>
                      <a:pt x="0" y="25"/>
                    </a:moveTo>
                    <a:lnTo>
                      <a:pt x="8" y="17"/>
                    </a:lnTo>
                    <a:lnTo>
                      <a:pt x="17" y="0"/>
                    </a:lnTo>
                    <a:lnTo>
                      <a:pt x="25" y="9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Freeform 168"/>
              <p:cNvSpPr>
                <a:spLocks/>
              </p:cNvSpPr>
              <p:nvPr/>
            </p:nvSpPr>
            <p:spPr bwMode="auto">
              <a:xfrm>
                <a:off x="10968" y="13662"/>
                <a:ext cx="111" cy="256"/>
              </a:xfrm>
              <a:custGeom>
                <a:avLst/>
                <a:gdLst>
                  <a:gd name="T0" fmla="*/ 77 w 111"/>
                  <a:gd name="T1" fmla="*/ 223 h 256"/>
                  <a:gd name="T2" fmla="*/ 68 w 111"/>
                  <a:gd name="T3" fmla="*/ 223 h 256"/>
                  <a:gd name="T4" fmla="*/ 60 w 111"/>
                  <a:gd name="T5" fmla="*/ 248 h 256"/>
                  <a:gd name="T6" fmla="*/ 43 w 111"/>
                  <a:gd name="T7" fmla="*/ 248 h 256"/>
                  <a:gd name="T8" fmla="*/ 60 w 111"/>
                  <a:gd name="T9" fmla="*/ 207 h 256"/>
                  <a:gd name="T10" fmla="*/ 60 w 111"/>
                  <a:gd name="T11" fmla="*/ 182 h 256"/>
                  <a:gd name="T12" fmla="*/ 43 w 111"/>
                  <a:gd name="T13" fmla="*/ 174 h 256"/>
                  <a:gd name="T14" fmla="*/ 43 w 111"/>
                  <a:gd name="T15" fmla="*/ 198 h 256"/>
                  <a:gd name="T16" fmla="*/ 26 w 111"/>
                  <a:gd name="T17" fmla="*/ 223 h 256"/>
                  <a:gd name="T18" fmla="*/ 17 w 111"/>
                  <a:gd name="T19" fmla="*/ 207 h 256"/>
                  <a:gd name="T20" fmla="*/ 60 w 111"/>
                  <a:gd name="T21" fmla="*/ 141 h 256"/>
                  <a:gd name="T22" fmla="*/ 60 w 111"/>
                  <a:gd name="T23" fmla="*/ 108 h 256"/>
                  <a:gd name="T24" fmla="*/ 43 w 111"/>
                  <a:gd name="T25" fmla="*/ 141 h 256"/>
                  <a:gd name="T26" fmla="*/ 17 w 111"/>
                  <a:gd name="T27" fmla="*/ 174 h 256"/>
                  <a:gd name="T28" fmla="*/ 0 w 111"/>
                  <a:gd name="T29" fmla="*/ 174 h 256"/>
                  <a:gd name="T30" fmla="*/ 60 w 111"/>
                  <a:gd name="T31" fmla="*/ 75 h 256"/>
                  <a:gd name="T32" fmla="*/ 60 w 111"/>
                  <a:gd name="T33" fmla="*/ 33 h 256"/>
                  <a:gd name="T34" fmla="*/ 26 w 111"/>
                  <a:gd name="T35" fmla="*/ 91 h 256"/>
                  <a:gd name="T36" fmla="*/ 0 w 111"/>
                  <a:gd name="T37" fmla="*/ 132 h 256"/>
                  <a:gd name="T38" fmla="*/ 17 w 111"/>
                  <a:gd name="T39" fmla="*/ 99 h 256"/>
                  <a:gd name="T40" fmla="*/ 26 w 111"/>
                  <a:gd name="T41" fmla="*/ 75 h 256"/>
                  <a:gd name="T42" fmla="*/ 17 w 111"/>
                  <a:gd name="T43" fmla="*/ 50 h 256"/>
                  <a:gd name="T44" fmla="*/ 9 w 111"/>
                  <a:gd name="T45" fmla="*/ 33 h 256"/>
                  <a:gd name="T46" fmla="*/ 17 w 111"/>
                  <a:gd name="T47" fmla="*/ 17 h 256"/>
                  <a:gd name="T48" fmla="*/ 34 w 111"/>
                  <a:gd name="T49" fmla="*/ 0 h 256"/>
                  <a:gd name="T50" fmla="*/ 68 w 111"/>
                  <a:gd name="T51" fmla="*/ 9 h 256"/>
                  <a:gd name="T52" fmla="*/ 77 w 111"/>
                  <a:gd name="T53" fmla="*/ 25 h 256"/>
                  <a:gd name="T54" fmla="*/ 85 w 111"/>
                  <a:gd name="T55" fmla="*/ 75 h 256"/>
                  <a:gd name="T56" fmla="*/ 68 w 111"/>
                  <a:gd name="T57" fmla="*/ 174 h 256"/>
                  <a:gd name="T58" fmla="*/ 85 w 111"/>
                  <a:gd name="T59" fmla="*/ 223 h 256"/>
                  <a:gd name="T60" fmla="*/ 111 w 111"/>
                  <a:gd name="T61" fmla="*/ 256 h 256"/>
                  <a:gd name="T62" fmla="*/ 94 w 111"/>
                  <a:gd name="T63" fmla="*/ 256 h 256"/>
                  <a:gd name="T64" fmla="*/ 85 w 111"/>
                  <a:gd name="T65" fmla="*/ 239 h 2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1" h="256">
                    <a:moveTo>
                      <a:pt x="85" y="239"/>
                    </a:moveTo>
                    <a:lnTo>
                      <a:pt x="77" y="223"/>
                    </a:lnTo>
                    <a:lnTo>
                      <a:pt x="68" y="223"/>
                    </a:lnTo>
                    <a:lnTo>
                      <a:pt x="60" y="231"/>
                    </a:lnTo>
                    <a:lnTo>
                      <a:pt x="60" y="248"/>
                    </a:lnTo>
                    <a:lnTo>
                      <a:pt x="43" y="248"/>
                    </a:lnTo>
                    <a:lnTo>
                      <a:pt x="51" y="231"/>
                    </a:lnTo>
                    <a:lnTo>
                      <a:pt x="60" y="207"/>
                    </a:lnTo>
                    <a:lnTo>
                      <a:pt x="60" y="190"/>
                    </a:lnTo>
                    <a:lnTo>
                      <a:pt x="60" y="182"/>
                    </a:lnTo>
                    <a:lnTo>
                      <a:pt x="51" y="165"/>
                    </a:lnTo>
                    <a:lnTo>
                      <a:pt x="43" y="174"/>
                    </a:lnTo>
                    <a:lnTo>
                      <a:pt x="43" y="182"/>
                    </a:lnTo>
                    <a:lnTo>
                      <a:pt x="43" y="198"/>
                    </a:lnTo>
                    <a:lnTo>
                      <a:pt x="34" y="215"/>
                    </a:lnTo>
                    <a:lnTo>
                      <a:pt x="26" y="223"/>
                    </a:lnTo>
                    <a:lnTo>
                      <a:pt x="17" y="223"/>
                    </a:lnTo>
                    <a:lnTo>
                      <a:pt x="17" y="207"/>
                    </a:lnTo>
                    <a:lnTo>
                      <a:pt x="43" y="165"/>
                    </a:lnTo>
                    <a:lnTo>
                      <a:pt x="60" y="141"/>
                    </a:lnTo>
                    <a:lnTo>
                      <a:pt x="60" y="108"/>
                    </a:lnTo>
                    <a:lnTo>
                      <a:pt x="51" y="108"/>
                    </a:lnTo>
                    <a:lnTo>
                      <a:pt x="43" y="141"/>
                    </a:lnTo>
                    <a:lnTo>
                      <a:pt x="26" y="165"/>
                    </a:lnTo>
                    <a:lnTo>
                      <a:pt x="17" y="174"/>
                    </a:lnTo>
                    <a:lnTo>
                      <a:pt x="0" y="182"/>
                    </a:lnTo>
                    <a:lnTo>
                      <a:pt x="0" y="174"/>
                    </a:lnTo>
                    <a:lnTo>
                      <a:pt x="43" y="108"/>
                    </a:lnTo>
                    <a:lnTo>
                      <a:pt x="60" y="75"/>
                    </a:lnTo>
                    <a:lnTo>
                      <a:pt x="60" y="42"/>
                    </a:lnTo>
                    <a:lnTo>
                      <a:pt x="60" y="33"/>
                    </a:lnTo>
                    <a:lnTo>
                      <a:pt x="51" y="42"/>
                    </a:lnTo>
                    <a:lnTo>
                      <a:pt x="26" y="91"/>
                    </a:lnTo>
                    <a:lnTo>
                      <a:pt x="17" y="116"/>
                    </a:lnTo>
                    <a:lnTo>
                      <a:pt x="0" y="132"/>
                    </a:lnTo>
                    <a:lnTo>
                      <a:pt x="0" y="108"/>
                    </a:lnTo>
                    <a:lnTo>
                      <a:pt x="17" y="99"/>
                    </a:lnTo>
                    <a:lnTo>
                      <a:pt x="26" y="83"/>
                    </a:lnTo>
                    <a:lnTo>
                      <a:pt x="26" y="75"/>
                    </a:lnTo>
                    <a:lnTo>
                      <a:pt x="26" y="66"/>
                    </a:lnTo>
                    <a:lnTo>
                      <a:pt x="17" y="50"/>
                    </a:lnTo>
                    <a:lnTo>
                      <a:pt x="9" y="42"/>
                    </a:lnTo>
                    <a:lnTo>
                      <a:pt x="9" y="33"/>
                    </a:lnTo>
                    <a:lnTo>
                      <a:pt x="9" y="25"/>
                    </a:lnTo>
                    <a:lnTo>
                      <a:pt x="17" y="17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68" y="9"/>
                    </a:lnTo>
                    <a:lnTo>
                      <a:pt x="77" y="17"/>
                    </a:lnTo>
                    <a:lnTo>
                      <a:pt x="77" y="25"/>
                    </a:lnTo>
                    <a:lnTo>
                      <a:pt x="85" y="50"/>
                    </a:lnTo>
                    <a:lnTo>
                      <a:pt x="85" y="75"/>
                    </a:lnTo>
                    <a:lnTo>
                      <a:pt x="68" y="124"/>
                    </a:lnTo>
                    <a:lnTo>
                      <a:pt x="68" y="174"/>
                    </a:lnTo>
                    <a:lnTo>
                      <a:pt x="68" y="198"/>
                    </a:lnTo>
                    <a:lnTo>
                      <a:pt x="85" y="223"/>
                    </a:lnTo>
                    <a:lnTo>
                      <a:pt x="94" y="239"/>
                    </a:lnTo>
                    <a:lnTo>
                      <a:pt x="111" y="256"/>
                    </a:lnTo>
                    <a:lnTo>
                      <a:pt x="102" y="256"/>
                    </a:lnTo>
                    <a:lnTo>
                      <a:pt x="94" y="256"/>
                    </a:lnTo>
                    <a:lnTo>
                      <a:pt x="85" y="248"/>
                    </a:lnTo>
                    <a:lnTo>
                      <a:pt x="85" y="23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Freeform 169"/>
              <p:cNvSpPr>
                <a:spLocks/>
              </p:cNvSpPr>
              <p:nvPr/>
            </p:nvSpPr>
            <p:spPr bwMode="auto">
              <a:xfrm>
                <a:off x="10849" y="13654"/>
                <a:ext cx="111" cy="264"/>
              </a:xfrm>
              <a:custGeom>
                <a:avLst/>
                <a:gdLst>
                  <a:gd name="T0" fmla="*/ 0 w 111"/>
                  <a:gd name="T1" fmla="*/ 264 h 264"/>
                  <a:gd name="T2" fmla="*/ 17 w 111"/>
                  <a:gd name="T3" fmla="*/ 239 h 264"/>
                  <a:gd name="T4" fmla="*/ 26 w 111"/>
                  <a:gd name="T5" fmla="*/ 223 h 264"/>
                  <a:gd name="T6" fmla="*/ 34 w 111"/>
                  <a:gd name="T7" fmla="*/ 198 h 264"/>
                  <a:gd name="T8" fmla="*/ 34 w 111"/>
                  <a:gd name="T9" fmla="*/ 173 h 264"/>
                  <a:gd name="T10" fmla="*/ 17 w 111"/>
                  <a:gd name="T11" fmla="*/ 74 h 264"/>
                  <a:gd name="T12" fmla="*/ 17 w 111"/>
                  <a:gd name="T13" fmla="*/ 50 h 264"/>
                  <a:gd name="T14" fmla="*/ 26 w 111"/>
                  <a:gd name="T15" fmla="*/ 33 h 264"/>
                  <a:gd name="T16" fmla="*/ 34 w 111"/>
                  <a:gd name="T17" fmla="*/ 17 h 264"/>
                  <a:gd name="T18" fmla="*/ 43 w 111"/>
                  <a:gd name="T19" fmla="*/ 8 h 264"/>
                  <a:gd name="T20" fmla="*/ 68 w 111"/>
                  <a:gd name="T21" fmla="*/ 0 h 264"/>
                  <a:gd name="T22" fmla="*/ 111 w 111"/>
                  <a:gd name="T23" fmla="*/ 41 h 264"/>
                  <a:gd name="T24" fmla="*/ 111 w 111"/>
                  <a:gd name="T25" fmla="*/ 41 h 264"/>
                  <a:gd name="T26" fmla="*/ 102 w 111"/>
                  <a:gd name="T27" fmla="*/ 41 h 264"/>
                  <a:gd name="T28" fmla="*/ 85 w 111"/>
                  <a:gd name="T29" fmla="*/ 50 h 264"/>
                  <a:gd name="T30" fmla="*/ 77 w 111"/>
                  <a:gd name="T31" fmla="*/ 66 h 264"/>
                  <a:gd name="T32" fmla="*/ 77 w 111"/>
                  <a:gd name="T33" fmla="*/ 74 h 264"/>
                  <a:gd name="T34" fmla="*/ 77 w 111"/>
                  <a:gd name="T35" fmla="*/ 91 h 264"/>
                  <a:gd name="T36" fmla="*/ 85 w 111"/>
                  <a:gd name="T37" fmla="*/ 99 h 264"/>
                  <a:gd name="T38" fmla="*/ 94 w 111"/>
                  <a:gd name="T39" fmla="*/ 107 h 264"/>
                  <a:gd name="T40" fmla="*/ 94 w 111"/>
                  <a:gd name="T41" fmla="*/ 149 h 264"/>
                  <a:gd name="T42" fmla="*/ 85 w 111"/>
                  <a:gd name="T43" fmla="*/ 132 h 264"/>
                  <a:gd name="T44" fmla="*/ 77 w 111"/>
                  <a:gd name="T45" fmla="*/ 124 h 264"/>
                  <a:gd name="T46" fmla="*/ 68 w 111"/>
                  <a:gd name="T47" fmla="*/ 99 h 264"/>
                  <a:gd name="T48" fmla="*/ 51 w 111"/>
                  <a:gd name="T49" fmla="*/ 41 h 264"/>
                  <a:gd name="T50" fmla="*/ 43 w 111"/>
                  <a:gd name="T51" fmla="*/ 41 h 264"/>
                  <a:gd name="T52" fmla="*/ 43 w 111"/>
                  <a:gd name="T53" fmla="*/ 50 h 264"/>
                  <a:gd name="T54" fmla="*/ 34 w 111"/>
                  <a:gd name="T55" fmla="*/ 66 h 264"/>
                  <a:gd name="T56" fmla="*/ 43 w 111"/>
                  <a:gd name="T57" fmla="*/ 91 h 264"/>
                  <a:gd name="T58" fmla="*/ 60 w 111"/>
                  <a:gd name="T59" fmla="*/ 132 h 264"/>
                  <a:gd name="T60" fmla="*/ 77 w 111"/>
                  <a:gd name="T61" fmla="*/ 157 h 264"/>
                  <a:gd name="T62" fmla="*/ 94 w 111"/>
                  <a:gd name="T63" fmla="*/ 182 h 264"/>
                  <a:gd name="T64" fmla="*/ 94 w 111"/>
                  <a:gd name="T65" fmla="*/ 190 h 264"/>
                  <a:gd name="T66" fmla="*/ 94 w 111"/>
                  <a:gd name="T67" fmla="*/ 190 h 264"/>
                  <a:gd name="T68" fmla="*/ 77 w 111"/>
                  <a:gd name="T69" fmla="*/ 190 h 264"/>
                  <a:gd name="T70" fmla="*/ 68 w 111"/>
                  <a:gd name="T71" fmla="*/ 173 h 264"/>
                  <a:gd name="T72" fmla="*/ 51 w 111"/>
                  <a:gd name="T73" fmla="*/ 149 h 264"/>
                  <a:gd name="T74" fmla="*/ 43 w 111"/>
                  <a:gd name="T75" fmla="*/ 149 h 264"/>
                  <a:gd name="T76" fmla="*/ 43 w 111"/>
                  <a:gd name="T77" fmla="*/ 165 h 264"/>
                  <a:gd name="T78" fmla="*/ 51 w 111"/>
                  <a:gd name="T79" fmla="*/ 190 h 264"/>
                  <a:gd name="T80" fmla="*/ 77 w 111"/>
                  <a:gd name="T81" fmla="*/ 215 h 264"/>
                  <a:gd name="T82" fmla="*/ 77 w 111"/>
                  <a:gd name="T83" fmla="*/ 231 h 264"/>
                  <a:gd name="T84" fmla="*/ 68 w 111"/>
                  <a:gd name="T85" fmla="*/ 231 h 264"/>
                  <a:gd name="T86" fmla="*/ 60 w 111"/>
                  <a:gd name="T87" fmla="*/ 223 h 264"/>
                  <a:gd name="T88" fmla="*/ 51 w 111"/>
                  <a:gd name="T89" fmla="*/ 215 h 264"/>
                  <a:gd name="T90" fmla="*/ 51 w 111"/>
                  <a:gd name="T91" fmla="*/ 206 h 264"/>
                  <a:gd name="T92" fmla="*/ 43 w 111"/>
                  <a:gd name="T93" fmla="*/ 198 h 264"/>
                  <a:gd name="T94" fmla="*/ 43 w 111"/>
                  <a:gd name="T95" fmla="*/ 215 h 264"/>
                  <a:gd name="T96" fmla="*/ 43 w 111"/>
                  <a:gd name="T97" fmla="*/ 231 h 264"/>
                  <a:gd name="T98" fmla="*/ 51 w 111"/>
                  <a:gd name="T99" fmla="*/ 239 h 264"/>
                  <a:gd name="T100" fmla="*/ 43 w 111"/>
                  <a:gd name="T101" fmla="*/ 247 h 264"/>
                  <a:gd name="T102" fmla="*/ 43 w 111"/>
                  <a:gd name="T103" fmla="*/ 256 h 264"/>
                  <a:gd name="T104" fmla="*/ 26 w 111"/>
                  <a:gd name="T105" fmla="*/ 247 h 264"/>
                  <a:gd name="T106" fmla="*/ 17 w 111"/>
                  <a:gd name="T107" fmla="*/ 256 h 264"/>
                  <a:gd name="T108" fmla="*/ 9 w 111"/>
                  <a:gd name="T109" fmla="*/ 264 h 264"/>
                  <a:gd name="T110" fmla="*/ 0 w 111"/>
                  <a:gd name="T111" fmla="*/ 264 h 2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1" h="264">
                    <a:moveTo>
                      <a:pt x="0" y="264"/>
                    </a:moveTo>
                    <a:lnTo>
                      <a:pt x="17" y="239"/>
                    </a:lnTo>
                    <a:lnTo>
                      <a:pt x="26" y="223"/>
                    </a:lnTo>
                    <a:lnTo>
                      <a:pt x="34" y="198"/>
                    </a:lnTo>
                    <a:lnTo>
                      <a:pt x="34" y="173"/>
                    </a:lnTo>
                    <a:lnTo>
                      <a:pt x="17" y="74"/>
                    </a:lnTo>
                    <a:lnTo>
                      <a:pt x="17" y="50"/>
                    </a:lnTo>
                    <a:lnTo>
                      <a:pt x="26" y="33"/>
                    </a:lnTo>
                    <a:lnTo>
                      <a:pt x="34" y="17"/>
                    </a:lnTo>
                    <a:lnTo>
                      <a:pt x="43" y="8"/>
                    </a:lnTo>
                    <a:lnTo>
                      <a:pt x="68" y="0"/>
                    </a:lnTo>
                    <a:lnTo>
                      <a:pt x="111" y="41"/>
                    </a:lnTo>
                    <a:lnTo>
                      <a:pt x="102" y="41"/>
                    </a:lnTo>
                    <a:lnTo>
                      <a:pt x="85" y="50"/>
                    </a:lnTo>
                    <a:lnTo>
                      <a:pt x="77" y="66"/>
                    </a:lnTo>
                    <a:lnTo>
                      <a:pt x="77" y="74"/>
                    </a:lnTo>
                    <a:lnTo>
                      <a:pt x="77" y="91"/>
                    </a:lnTo>
                    <a:lnTo>
                      <a:pt x="85" y="99"/>
                    </a:lnTo>
                    <a:lnTo>
                      <a:pt x="94" y="107"/>
                    </a:lnTo>
                    <a:lnTo>
                      <a:pt x="94" y="149"/>
                    </a:lnTo>
                    <a:lnTo>
                      <a:pt x="85" y="132"/>
                    </a:lnTo>
                    <a:lnTo>
                      <a:pt x="77" y="124"/>
                    </a:lnTo>
                    <a:lnTo>
                      <a:pt x="68" y="99"/>
                    </a:lnTo>
                    <a:lnTo>
                      <a:pt x="51" y="41"/>
                    </a:lnTo>
                    <a:lnTo>
                      <a:pt x="43" y="41"/>
                    </a:lnTo>
                    <a:lnTo>
                      <a:pt x="43" y="50"/>
                    </a:lnTo>
                    <a:lnTo>
                      <a:pt x="34" y="66"/>
                    </a:lnTo>
                    <a:lnTo>
                      <a:pt x="43" y="91"/>
                    </a:lnTo>
                    <a:lnTo>
                      <a:pt x="60" y="132"/>
                    </a:lnTo>
                    <a:lnTo>
                      <a:pt x="77" y="157"/>
                    </a:lnTo>
                    <a:lnTo>
                      <a:pt x="94" y="182"/>
                    </a:lnTo>
                    <a:lnTo>
                      <a:pt x="94" y="190"/>
                    </a:lnTo>
                    <a:lnTo>
                      <a:pt x="77" y="190"/>
                    </a:lnTo>
                    <a:lnTo>
                      <a:pt x="68" y="173"/>
                    </a:lnTo>
                    <a:lnTo>
                      <a:pt x="51" y="149"/>
                    </a:lnTo>
                    <a:lnTo>
                      <a:pt x="43" y="149"/>
                    </a:lnTo>
                    <a:lnTo>
                      <a:pt x="43" y="165"/>
                    </a:lnTo>
                    <a:lnTo>
                      <a:pt x="51" y="190"/>
                    </a:lnTo>
                    <a:lnTo>
                      <a:pt x="77" y="215"/>
                    </a:lnTo>
                    <a:lnTo>
                      <a:pt x="77" y="231"/>
                    </a:lnTo>
                    <a:lnTo>
                      <a:pt x="68" y="231"/>
                    </a:lnTo>
                    <a:lnTo>
                      <a:pt x="60" y="223"/>
                    </a:lnTo>
                    <a:lnTo>
                      <a:pt x="51" y="215"/>
                    </a:lnTo>
                    <a:lnTo>
                      <a:pt x="51" y="206"/>
                    </a:lnTo>
                    <a:lnTo>
                      <a:pt x="43" y="198"/>
                    </a:lnTo>
                    <a:lnTo>
                      <a:pt x="43" y="215"/>
                    </a:lnTo>
                    <a:lnTo>
                      <a:pt x="43" y="231"/>
                    </a:lnTo>
                    <a:lnTo>
                      <a:pt x="51" y="239"/>
                    </a:lnTo>
                    <a:lnTo>
                      <a:pt x="43" y="247"/>
                    </a:lnTo>
                    <a:lnTo>
                      <a:pt x="43" y="256"/>
                    </a:lnTo>
                    <a:lnTo>
                      <a:pt x="26" y="247"/>
                    </a:lnTo>
                    <a:lnTo>
                      <a:pt x="17" y="256"/>
                    </a:lnTo>
                    <a:lnTo>
                      <a:pt x="9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Freeform 170"/>
              <p:cNvSpPr>
                <a:spLocks/>
              </p:cNvSpPr>
              <p:nvPr/>
            </p:nvSpPr>
            <p:spPr bwMode="auto">
              <a:xfrm>
                <a:off x="10934" y="13621"/>
                <a:ext cx="51" cy="50"/>
              </a:xfrm>
              <a:custGeom>
                <a:avLst/>
                <a:gdLst>
                  <a:gd name="T0" fmla="*/ 0 w 51"/>
                  <a:gd name="T1" fmla="*/ 0 h 50"/>
                  <a:gd name="T2" fmla="*/ 51 w 51"/>
                  <a:gd name="T3" fmla="*/ 0 h 50"/>
                  <a:gd name="T4" fmla="*/ 51 w 51"/>
                  <a:gd name="T5" fmla="*/ 8 h 50"/>
                  <a:gd name="T6" fmla="*/ 51 w 51"/>
                  <a:gd name="T7" fmla="*/ 25 h 50"/>
                  <a:gd name="T8" fmla="*/ 34 w 51"/>
                  <a:gd name="T9" fmla="*/ 50 h 50"/>
                  <a:gd name="T10" fmla="*/ 34 w 51"/>
                  <a:gd name="T11" fmla="*/ 50 h 50"/>
                  <a:gd name="T12" fmla="*/ 26 w 51"/>
                  <a:gd name="T13" fmla="*/ 50 h 50"/>
                  <a:gd name="T14" fmla="*/ 17 w 51"/>
                  <a:gd name="T15" fmla="*/ 41 h 50"/>
                  <a:gd name="T16" fmla="*/ 9 w 51"/>
                  <a:gd name="T17" fmla="*/ 25 h 50"/>
                  <a:gd name="T18" fmla="*/ 0 w 51"/>
                  <a:gd name="T19" fmla="*/ 8 h 50"/>
                  <a:gd name="T20" fmla="*/ 0 w 51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" h="50">
                    <a:moveTo>
                      <a:pt x="0" y="0"/>
                    </a:moveTo>
                    <a:lnTo>
                      <a:pt x="51" y="0"/>
                    </a:lnTo>
                    <a:lnTo>
                      <a:pt x="51" y="8"/>
                    </a:lnTo>
                    <a:lnTo>
                      <a:pt x="51" y="25"/>
                    </a:lnTo>
                    <a:lnTo>
                      <a:pt x="34" y="50"/>
                    </a:lnTo>
                    <a:lnTo>
                      <a:pt x="26" y="50"/>
                    </a:lnTo>
                    <a:lnTo>
                      <a:pt x="17" y="41"/>
                    </a:lnTo>
                    <a:lnTo>
                      <a:pt x="9" y="25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Freeform 171"/>
              <p:cNvSpPr>
                <a:spLocks/>
              </p:cNvSpPr>
              <p:nvPr/>
            </p:nvSpPr>
            <p:spPr bwMode="auto">
              <a:xfrm>
                <a:off x="10917" y="13588"/>
                <a:ext cx="94" cy="8"/>
              </a:xfrm>
              <a:custGeom>
                <a:avLst/>
                <a:gdLst>
                  <a:gd name="T0" fmla="*/ 0 w 94"/>
                  <a:gd name="T1" fmla="*/ 8 h 8"/>
                  <a:gd name="T2" fmla="*/ 0 w 94"/>
                  <a:gd name="T3" fmla="*/ 8 h 8"/>
                  <a:gd name="T4" fmla="*/ 43 w 94"/>
                  <a:gd name="T5" fmla="*/ 0 h 8"/>
                  <a:gd name="T6" fmla="*/ 68 w 94"/>
                  <a:gd name="T7" fmla="*/ 0 h 8"/>
                  <a:gd name="T8" fmla="*/ 94 w 94"/>
                  <a:gd name="T9" fmla="*/ 8 h 8"/>
                  <a:gd name="T10" fmla="*/ 94 w 94"/>
                  <a:gd name="T11" fmla="*/ 8 h 8"/>
                  <a:gd name="T12" fmla="*/ 43 w 94"/>
                  <a:gd name="T13" fmla="*/ 8 h 8"/>
                  <a:gd name="T14" fmla="*/ 17 w 94"/>
                  <a:gd name="T15" fmla="*/ 8 h 8"/>
                  <a:gd name="T16" fmla="*/ 0 w 94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8">
                    <a:moveTo>
                      <a:pt x="0" y="8"/>
                    </a:moveTo>
                    <a:lnTo>
                      <a:pt x="0" y="8"/>
                    </a:lnTo>
                    <a:lnTo>
                      <a:pt x="43" y="0"/>
                    </a:lnTo>
                    <a:lnTo>
                      <a:pt x="68" y="0"/>
                    </a:lnTo>
                    <a:lnTo>
                      <a:pt x="94" y="8"/>
                    </a:lnTo>
                    <a:lnTo>
                      <a:pt x="43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Freeform 172"/>
              <p:cNvSpPr>
                <a:spLocks/>
              </p:cNvSpPr>
              <p:nvPr/>
            </p:nvSpPr>
            <p:spPr bwMode="auto">
              <a:xfrm>
                <a:off x="10883" y="13530"/>
                <a:ext cx="153" cy="42"/>
              </a:xfrm>
              <a:custGeom>
                <a:avLst/>
                <a:gdLst>
                  <a:gd name="T0" fmla="*/ 0 w 153"/>
                  <a:gd name="T1" fmla="*/ 25 h 42"/>
                  <a:gd name="T2" fmla="*/ 0 w 153"/>
                  <a:gd name="T3" fmla="*/ 9 h 42"/>
                  <a:gd name="T4" fmla="*/ 9 w 153"/>
                  <a:gd name="T5" fmla="*/ 0 h 42"/>
                  <a:gd name="T6" fmla="*/ 145 w 153"/>
                  <a:gd name="T7" fmla="*/ 0 h 42"/>
                  <a:gd name="T8" fmla="*/ 153 w 153"/>
                  <a:gd name="T9" fmla="*/ 17 h 42"/>
                  <a:gd name="T10" fmla="*/ 153 w 153"/>
                  <a:gd name="T11" fmla="*/ 25 h 42"/>
                  <a:gd name="T12" fmla="*/ 145 w 153"/>
                  <a:gd name="T13" fmla="*/ 42 h 42"/>
                  <a:gd name="T14" fmla="*/ 17 w 153"/>
                  <a:gd name="T15" fmla="*/ 42 h 42"/>
                  <a:gd name="T16" fmla="*/ 0 w 153"/>
                  <a:gd name="T17" fmla="*/ 33 h 42"/>
                  <a:gd name="T18" fmla="*/ 0 w 153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" h="42">
                    <a:moveTo>
                      <a:pt x="0" y="25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145" y="0"/>
                    </a:lnTo>
                    <a:lnTo>
                      <a:pt x="153" y="17"/>
                    </a:lnTo>
                    <a:lnTo>
                      <a:pt x="153" y="25"/>
                    </a:lnTo>
                    <a:lnTo>
                      <a:pt x="145" y="42"/>
                    </a:lnTo>
                    <a:lnTo>
                      <a:pt x="17" y="42"/>
                    </a:lnTo>
                    <a:lnTo>
                      <a:pt x="0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" name="Freeform 173"/>
              <p:cNvSpPr>
                <a:spLocks/>
              </p:cNvSpPr>
              <p:nvPr/>
            </p:nvSpPr>
            <p:spPr bwMode="auto">
              <a:xfrm>
                <a:off x="10909" y="13497"/>
                <a:ext cx="93" cy="9"/>
              </a:xfrm>
              <a:custGeom>
                <a:avLst/>
                <a:gdLst>
                  <a:gd name="T0" fmla="*/ 0 w 93"/>
                  <a:gd name="T1" fmla="*/ 0 h 9"/>
                  <a:gd name="T2" fmla="*/ 51 w 93"/>
                  <a:gd name="T3" fmla="*/ 0 h 9"/>
                  <a:gd name="T4" fmla="*/ 93 w 93"/>
                  <a:gd name="T5" fmla="*/ 0 h 9"/>
                  <a:gd name="T6" fmla="*/ 93 w 93"/>
                  <a:gd name="T7" fmla="*/ 9 h 9"/>
                  <a:gd name="T8" fmla="*/ 51 w 93"/>
                  <a:gd name="T9" fmla="*/ 9 h 9"/>
                  <a:gd name="T10" fmla="*/ 0 w 93"/>
                  <a:gd name="T11" fmla="*/ 9 h 9"/>
                  <a:gd name="T12" fmla="*/ 0 w 93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">
                    <a:moveTo>
                      <a:pt x="0" y="0"/>
                    </a:moveTo>
                    <a:lnTo>
                      <a:pt x="51" y="0"/>
                    </a:lnTo>
                    <a:lnTo>
                      <a:pt x="93" y="0"/>
                    </a:lnTo>
                    <a:lnTo>
                      <a:pt x="93" y="9"/>
                    </a:lnTo>
                    <a:lnTo>
                      <a:pt x="5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76" name="Picture 1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05" y="2470474"/>
            <a:ext cx="3657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TextBox 176"/>
          <p:cNvSpPr txBox="1"/>
          <p:nvPr/>
        </p:nvSpPr>
        <p:spPr>
          <a:xfrm>
            <a:off x="775675" y="4184974"/>
            <a:ext cx="4330480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Gv:Lê</a:t>
            </a:r>
            <a:r>
              <a:rPr lang="en-US" sz="2133" kern="0" dirty="0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Nguyên</a:t>
            </a:r>
            <a:r>
              <a:rPr lang="en-US" sz="2133" kern="0" dirty="0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Thạch</a:t>
            </a:r>
            <a:endParaRPr lang="en-US" sz="2133" kern="0" dirty="0">
              <a:solidFill>
                <a:srgbClr val="000000"/>
              </a:solidFill>
              <a:latin typeface="Akronism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Tổ</a:t>
            </a:r>
            <a:r>
              <a:rPr lang="en-US" sz="2133" kern="0" dirty="0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 :</a:t>
            </a:r>
            <a:r>
              <a:rPr lang="en-US" sz="2133" kern="0" dirty="0" err="1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Toán</a:t>
            </a:r>
            <a:r>
              <a:rPr lang="en-US" sz="2133" kern="0" dirty="0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- Tin- </a:t>
            </a:r>
            <a:r>
              <a:rPr lang="en-US" sz="2133" kern="0" dirty="0" err="1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Nghệ</a:t>
            </a:r>
            <a:r>
              <a:rPr lang="en-US" sz="2133" kern="0" dirty="0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Thuật</a:t>
            </a:r>
            <a:endParaRPr lang="en-US" sz="2133" kern="0" dirty="0">
              <a:solidFill>
                <a:srgbClr val="000000"/>
              </a:solidFill>
              <a:latin typeface="Akronism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Năm</a:t>
            </a:r>
            <a:r>
              <a:rPr lang="en-US" sz="2133" kern="0" dirty="0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học</a:t>
            </a:r>
            <a:r>
              <a:rPr lang="en-US" sz="2133" kern="0" dirty="0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 : 2024-2025</a:t>
            </a:r>
            <a:endParaRPr lang="en-US" sz="2133" kern="0" dirty="0">
              <a:solidFill>
                <a:srgbClr val="000000"/>
              </a:solidFill>
              <a:latin typeface="Akronism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98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0976" y="127255"/>
            <a:ext cx="8595360" cy="9326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Thu </a:t>
            </a:r>
            <a:r>
              <a:rPr lang="en-US" sz="2400" dirty="0" err="1" smtClean="0">
                <a:solidFill>
                  <a:schemeClr val="tx1"/>
                </a:solidFill>
              </a:rPr>
              <a:t>gọn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798064" y="14447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983595"/>
              </p:ext>
            </p:extLst>
          </p:nvPr>
        </p:nvGraphicFramePr>
        <p:xfrm>
          <a:off x="3442050" y="412819"/>
          <a:ext cx="4837176" cy="581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7" name="Equation" r:id="rId3" imgW="2031118" imgH="241195" progId="Equation.DSMT4">
                  <p:embed/>
                </p:oleObj>
              </mc:Choice>
              <mc:Fallback>
                <p:oleObj name="Equation" r:id="rId3" imgW="2031118" imgH="241195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050" y="412819"/>
                        <a:ext cx="4837176" cy="581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50976" y="1444752"/>
            <a:ext cx="170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Giải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708669"/>
              </p:ext>
            </p:extLst>
          </p:nvPr>
        </p:nvGraphicFramePr>
        <p:xfrm>
          <a:off x="950976" y="2149727"/>
          <a:ext cx="4033585" cy="484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8" name="Equation" r:id="rId5" imgW="2031118" imgH="241195" progId="Equation.DSMT4">
                  <p:embed/>
                </p:oleObj>
              </mc:Choice>
              <mc:Fallback>
                <p:oleObj name="Equation" r:id="rId5" imgW="2031118" imgH="241195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76" y="2149727"/>
                        <a:ext cx="4033585" cy="4845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0" y="701675"/>
          <a:ext cx="11430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9" name="Equation" r:id="rId6" imgW="114102" imgH="177492" progId="Equation.DSMT4">
                  <p:embed/>
                </p:oleObj>
              </mc:Choice>
              <mc:Fallback>
                <p:oleObj name="Equation" r:id="rId6" imgW="114102" imgH="17749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01675"/>
                        <a:ext cx="114300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358474"/>
              </p:ext>
            </p:extLst>
          </p:nvPr>
        </p:nvGraphicFramePr>
        <p:xfrm>
          <a:off x="1096075" y="2885074"/>
          <a:ext cx="4411142" cy="604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0" name="Equation" r:id="rId8" imgW="2220572" imgH="304536" progId="Equation.DSMT4">
                  <p:embed/>
                </p:oleObj>
              </mc:Choice>
              <mc:Fallback>
                <p:oleObj name="Equation" r:id="rId8" imgW="2220572" imgH="30453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075" y="2885074"/>
                        <a:ext cx="4411142" cy="6040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978819"/>
              </p:ext>
            </p:extLst>
          </p:nvPr>
        </p:nvGraphicFramePr>
        <p:xfrm>
          <a:off x="1145604" y="3896122"/>
          <a:ext cx="2340864" cy="484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1" name="Equation" r:id="rId10" imgW="1180588" imgH="241195" progId="Equation.DSMT4">
                  <p:embed/>
                </p:oleObj>
              </mc:Choice>
              <mc:Fallback>
                <p:oleObj name="Equation" r:id="rId10" imgW="1180588" imgH="241195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604" y="3896122"/>
                        <a:ext cx="2340864" cy="4845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57200" y="701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57200" y="87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ctr"/>
                <a:tab pos="2108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ctr"/>
                <a:tab pos="2108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ctr"/>
                <a:tab pos="2108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ctr"/>
                <a:tab pos="2108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ctr"/>
                <a:tab pos="2108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ctr"/>
                <a:tab pos="2108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ctr"/>
                <a:tab pos="2108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ctr"/>
                <a:tab pos="2108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ctr"/>
                <a:tab pos="21082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4100" algn="ctr"/>
                <a:tab pos="2108200" algn="r"/>
              </a:tabLst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4100" algn="ctr"/>
                <a:tab pos="2108200" algn="r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1181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5653596" y="2944805"/>
            <a:ext cx="655764" cy="4110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09360" y="2885074"/>
            <a:ext cx="517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chỗ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hạng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endParaRPr lang="en-US" sz="2400" dirty="0"/>
          </a:p>
        </p:txBody>
      </p:sp>
      <p:sp>
        <p:nvSpPr>
          <p:cNvPr id="20" name="Left Arrow 19"/>
          <p:cNvSpPr/>
          <p:nvPr/>
        </p:nvSpPr>
        <p:spPr>
          <a:xfrm>
            <a:off x="4080828" y="3978722"/>
            <a:ext cx="655764" cy="4110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36592" y="3918991"/>
            <a:ext cx="67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Cộng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hạng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1096075" y="4810479"/>
            <a:ext cx="10055796" cy="9326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</a:rPr>
              <a:t>Chú</a:t>
            </a:r>
            <a:r>
              <a:rPr lang="en-US" sz="2400" b="1" dirty="0">
                <a:solidFill>
                  <a:schemeClr val="tx1"/>
                </a:solidFill>
              </a:rPr>
              <a:t> ý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r>
              <a:rPr lang="en-US" sz="2400" dirty="0">
                <a:solidFill>
                  <a:schemeClr val="tx1"/>
                </a:solidFill>
              </a:rPr>
              <a:t>Ta </a:t>
            </a:r>
            <a:r>
              <a:rPr lang="en-US" sz="2400" dirty="0" err="1">
                <a:solidFill>
                  <a:schemeClr val="tx1"/>
                </a:solidFill>
              </a:rPr>
              <a:t>thường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dưới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gọn</a:t>
            </a:r>
            <a:r>
              <a:rPr lang="en-US" sz="2400" dirty="0">
                <a:solidFill>
                  <a:schemeClr val="tx1"/>
                </a:solidFill>
              </a:rPr>
              <a:t>( </a:t>
            </a:r>
            <a:r>
              <a:rPr lang="en-US" sz="2400" dirty="0" err="1">
                <a:solidFill>
                  <a:schemeClr val="tx1"/>
                </a:solidFill>
              </a:rPr>
              <a:t>nếu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cầu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gì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khác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74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8" grpId="0" animBg="1"/>
      <p:bldP spid="19" grpId="0"/>
      <p:bldP spid="20" grpId="0" animBg="1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" y="510812"/>
            <a:ext cx="752475" cy="628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7563" y="3886482"/>
            <a:ext cx="9605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Ta </a:t>
            </a:r>
            <a:r>
              <a:rPr lang="en-US" sz="2400" dirty="0" err="1" smtClean="0"/>
              <a:t>có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522397"/>
              </p:ext>
            </p:extLst>
          </p:nvPr>
        </p:nvGraphicFramePr>
        <p:xfrm>
          <a:off x="2612157" y="4235765"/>
          <a:ext cx="58975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1" name="Equation" r:id="rId4" imgW="3263760" imgH="304560" progId="Equation.DSMT4">
                  <p:embed/>
                </p:oleObj>
              </mc:Choice>
              <mc:Fallback>
                <p:oleObj name="Equation" r:id="rId4" imgW="3263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2157" y="4235765"/>
                        <a:ext cx="5897562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556334"/>
              </p:ext>
            </p:extLst>
          </p:nvPr>
        </p:nvGraphicFramePr>
        <p:xfrm>
          <a:off x="5723715" y="3010425"/>
          <a:ext cx="5439403" cy="436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2" name="Equation" r:id="rId6" imgW="3009600" imgH="241200" progId="Equation.DSMT4">
                  <p:embed/>
                </p:oleObj>
              </mc:Choice>
              <mc:Fallback>
                <p:oleObj name="Equation" r:id="rId6" imgW="300960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23715" y="3010425"/>
                        <a:ext cx="5439403" cy="436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601623"/>
              </p:ext>
            </p:extLst>
          </p:nvPr>
        </p:nvGraphicFramePr>
        <p:xfrm>
          <a:off x="2971653" y="5056134"/>
          <a:ext cx="28686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3" name="Equation" r:id="rId8" imgW="1587240" imgH="241200" progId="Equation.DSMT4">
                  <p:embed/>
                </p:oleObj>
              </mc:Choice>
              <mc:Fallback>
                <p:oleObj name="Equation" r:id="rId8" imgW="1587240" imgH="2412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71653" y="5056134"/>
                        <a:ext cx="2868613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36318" y="1540547"/>
            <a:ext cx="9605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giải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Đa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                              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huống</a:t>
            </a:r>
            <a:r>
              <a:rPr lang="en-US" sz="2400" dirty="0" smtClean="0"/>
              <a:t> </a:t>
            </a:r>
            <a:r>
              <a:rPr lang="en-US" sz="2400" dirty="0" err="1" smtClean="0"/>
              <a:t>mở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đa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</a:t>
            </a:r>
            <a:r>
              <a:rPr lang="en-US" sz="2400" dirty="0" err="1" smtClean="0"/>
              <a:t>thu</a:t>
            </a:r>
            <a:r>
              <a:rPr lang="en-US" sz="2400" dirty="0" smtClean="0"/>
              <a:t> </a:t>
            </a:r>
            <a:r>
              <a:rPr lang="en-US" sz="2400" dirty="0" err="1" smtClean="0"/>
              <a:t>gọn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215380"/>
              </p:ext>
            </p:extLst>
          </p:nvPr>
        </p:nvGraphicFramePr>
        <p:xfrm>
          <a:off x="3250983" y="1237387"/>
          <a:ext cx="2309955" cy="1054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4" name="Equation" r:id="rId10" imgW="952087" imgH="431613" progId="Equation.DSMT4">
                  <p:embed/>
                </p:oleObj>
              </mc:Choice>
              <mc:Fallback>
                <p:oleObj name="Equation" r:id="rId10" imgW="952087" imgH="431613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0983" y="1237387"/>
                        <a:ext cx="2309955" cy="10548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490441" y="362913"/>
            <a:ext cx="9372600" cy="6825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Đa thức nêu trong tình huống mở đầu có phải đa thức thu gọn không?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2794" y="2829719"/>
            <a:ext cx="10213197" cy="682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</a:rPr>
              <a:t>Ví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</a:t>
            </a:r>
            <a:r>
              <a:rPr lang="en-US" sz="2400" b="1" dirty="0">
                <a:solidFill>
                  <a:srgbClr val="FF0000"/>
                </a:solidFill>
              </a:rPr>
              <a:t> 2( SGK/13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</a:rPr>
              <a:t>Thu </a:t>
            </a:r>
            <a:r>
              <a:rPr lang="en-US" sz="2400" dirty="0" err="1">
                <a:solidFill>
                  <a:schemeClr val="tx1"/>
                </a:solidFill>
              </a:rPr>
              <a:t>gọn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3361" y="3614889"/>
            <a:ext cx="137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Lời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giải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1858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888824"/>
              </p:ext>
            </p:extLst>
          </p:nvPr>
        </p:nvGraphicFramePr>
        <p:xfrm>
          <a:off x="5326600" y="128082"/>
          <a:ext cx="5574167" cy="77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7" name="Equation" r:id="rId3" imgW="3111480" imgH="431640" progId="Equation.DSMT4">
                  <p:embed/>
                </p:oleObj>
              </mc:Choice>
              <mc:Fallback>
                <p:oleObj name="Equation" r:id="rId3" imgW="311148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600" y="128082"/>
                        <a:ext cx="5574167" cy="77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2422" y="3240698"/>
            <a:ext cx="960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a)Ta </a:t>
            </a:r>
            <a:r>
              <a:rPr lang="en-US" sz="2400" dirty="0" err="1" smtClean="0"/>
              <a:t>có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572933"/>
              </p:ext>
            </p:extLst>
          </p:nvPr>
        </p:nvGraphicFramePr>
        <p:xfrm>
          <a:off x="2170429" y="3099977"/>
          <a:ext cx="5574167" cy="77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8" name="Equation" r:id="rId5" imgW="3111480" imgH="431640" progId="Equation.DSMT4">
                  <p:embed/>
                </p:oleObj>
              </mc:Choice>
              <mc:Fallback>
                <p:oleObj name="Equation" r:id="rId5" imgW="311148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429" y="3099977"/>
                        <a:ext cx="5574167" cy="77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425123"/>
              </p:ext>
            </p:extLst>
          </p:nvPr>
        </p:nvGraphicFramePr>
        <p:xfrm>
          <a:off x="2499178" y="3678692"/>
          <a:ext cx="6112044" cy="82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9" name="Equation" r:id="rId6" imgW="3441600" imgH="469800" progId="Equation.DSMT4">
                  <p:embed/>
                </p:oleObj>
              </mc:Choice>
              <mc:Fallback>
                <p:oleObj name="Equation" r:id="rId6" imgW="344160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178" y="3678692"/>
                        <a:ext cx="6112044" cy="829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503350"/>
              </p:ext>
            </p:extLst>
          </p:nvPr>
        </p:nvGraphicFramePr>
        <p:xfrm>
          <a:off x="2499178" y="4433213"/>
          <a:ext cx="2303663" cy="43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0" name="Equation" r:id="rId8" imgW="1294838" imgH="241195" progId="Equation.DSMT4">
                  <p:embed/>
                </p:oleObj>
              </mc:Choice>
              <mc:Fallback>
                <p:oleObj name="Equation" r:id="rId8" imgW="1294838" imgH="241195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178" y="4433213"/>
                        <a:ext cx="2303663" cy="434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7837" y="4946682"/>
            <a:ext cx="10005509" cy="693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5979" y="5430496"/>
            <a:ext cx="11304849" cy="7837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5979" y="5981678"/>
            <a:ext cx="10638936" cy="6897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080" y="202351"/>
            <a:ext cx="10376378" cy="24551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Luyện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2 (SGK/13):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Cho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457200" lvl="0" indent="-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AutoNum type="alphaLcParenR"/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Thu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gọn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đa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N</a:t>
            </a:r>
          </a:p>
          <a:p>
            <a:pPr marL="457200" lvl="0" indent="-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AutoNum type="alphaLcParenR"/>
              <a:defRPr/>
            </a:pPr>
            <a:r>
              <a:rPr lang="en-US" altLang="en-US" sz="24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Xác</a:t>
            </a:r>
            <a:r>
              <a:rPr lang="en-US" altLang="en-US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định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hệ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số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và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bậc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của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từng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hạng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tử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(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tức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là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bậc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của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cùng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đơn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thức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)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trong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dạng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thu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gọn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cs typeface="Calibri" panose="020F0502020204030204" pitchFamily="34" charset="0"/>
              </a:rPr>
              <a:t>của</a:t>
            </a:r>
            <a:r>
              <a:rPr lang="en-US" alt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N.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6008" y="2757849"/>
            <a:ext cx="2907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Lời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giải</a:t>
            </a:r>
            <a:r>
              <a:rPr lang="en-US" sz="2400" dirty="0"/>
              <a:t>: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127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6026" y="501106"/>
            <a:ext cx="10414000" cy="299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Chú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 ý (SGK/13)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2400" b="1" i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Bậc</a:t>
            </a:r>
            <a:r>
              <a:rPr lang="en-US" altLang="en-US" sz="2400" b="1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i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của</a:t>
            </a:r>
            <a:r>
              <a:rPr lang="en-US" altLang="en-US" sz="2400" b="1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i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một</a:t>
            </a:r>
            <a:r>
              <a:rPr lang="en-US" altLang="en-US" sz="2400" b="1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i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đa</a:t>
            </a:r>
            <a:r>
              <a:rPr lang="en-US" altLang="en-US" sz="2400" b="1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i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thức</a:t>
            </a:r>
            <a:r>
              <a:rPr lang="en-US" altLang="en-US" sz="2400" b="1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là</a:t>
            </a:r>
            <a:r>
              <a:rPr lang="en-US" altLang="en-US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bậc</a:t>
            </a:r>
            <a:r>
              <a:rPr lang="en-US" altLang="en-US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của</a:t>
            </a:r>
            <a:r>
              <a:rPr lang="en-US" altLang="en-US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hạng</a:t>
            </a:r>
            <a:r>
              <a:rPr lang="en-US" altLang="en-US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tử</a:t>
            </a:r>
            <a:r>
              <a:rPr lang="en-US" altLang="en-US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có</a:t>
            </a:r>
            <a:r>
              <a:rPr lang="en-US" altLang="en-US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bậc</a:t>
            </a:r>
            <a:r>
              <a:rPr lang="en-US" altLang="en-US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cao</a:t>
            </a:r>
            <a:r>
              <a:rPr lang="en-US" altLang="en-US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nhất</a:t>
            </a:r>
            <a:r>
              <a:rPr lang="en-US" altLang="en-US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trong</a:t>
            </a:r>
            <a:r>
              <a:rPr lang="en-US" altLang="en-US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dạng</a:t>
            </a:r>
            <a:r>
              <a:rPr lang="en-US" altLang="en-US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thu</a:t>
            </a:r>
            <a:r>
              <a:rPr lang="en-US" altLang="en-US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gọn</a:t>
            </a:r>
            <a:r>
              <a:rPr lang="en-US" altLang="en-US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của</a:t>
            </a:r>
            <a:r>
              <a:rPr lang="en-US" altLang="en-US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đa</a:t>
            </a:r>
            <a:r>
              <a:rPr lang="en-US" altLang="en-US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thức</a:t>
            </a:r>
            <a:r>
              <a:rPr lang="en-US" altLang="en-US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đó</a:t>
            </a:r>
            <a:endParaRPr lang="en-US" altLang="en-US" sz="2400" b="1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Một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số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khác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0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tùy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ý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được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coi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là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một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đa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thức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bậc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0</a:t>
            </a:r>
          </a:p>
          <a:p>
            <a:pPr marL="342900" marR="0" lvl="0" indent="-3429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2400" b="1" noProof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Số</a:t>
            </a:r>
            <a:r>
              <a:rPr lang="en-US" altLang="en-US" sz="2400" b="1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 0 </a:t>
            </a:r>
            <a:r>
              <a:rPr lang="en-US" altLang="en-US" sz="2400" b="1" noProof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cũng</a:t>
            </a:r>
            <a:r>
              <a:rPr lang="en-US" altLang="en-US" sz="2400" b="1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noProof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là</a:t>
            </a:r>
            <a:r>
              <a:rPr lang="en-US" altLang="en-US" sz="2400" b="1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noProof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một</a:t>
            </a:r>
            <a:r>
              <a:rPr lang="en-US" altLang="en-US" sz="2400" b="1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noProof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đa</a:t>
            </a:r>
            <a:r>
              <a:rPr lang="en-US" altLang="en-US" sz="2400" b="1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noProof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thức</a:t>
            </a:r>
            <a:r>
              <a:rPr lang="en-US" altLang="en-US" sz="2400" b="1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, </a:t>
            </a:r>
            <a:r>
              <a:rPr lang="en-US" altLang="en-US" sz="2400" b="1" noProof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được</a:t>
            </a:r>
            <a:r>
              <a:rPr lang="en-US" altLang="en-US" sz="2400" b="1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noProof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gọi</a:t>
            </a:r>
            <a:r>
              <a:rPr lang="en-US" altLang="en-US" sz="2400" b="1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noProof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là</a:t>
            </a:r>
            <a:r>
              <a:rPr lang="en-US" altLang="en-US" sz="2400" b="1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i="1" noProof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đa</a:t>
            </a:r>
            <a:r>
              <a:rPr lang="en-US" altLang="en-US" sz="2400" b="1" i="1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i="1" noProof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thức</a:t>
            </a:r>
            <a:r>
              <a:rPr lang="en-US" altLang="en-US" sz="2400" b="1" i="1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i="1" noProof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không</a:t>
            </a:r>
            <a:r>
              <a:rPr lang="en-US" altLang="en-US" sz="2400" b="1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. </a:t>
            </a:r>
            <a:r>
              <a:rPr lang="en-US" altLang="en-US" sz="2400" b="1" noProof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Nó</a:t>
            </a:r>
            <a:r>
              <a:rPr lang="en-US" altLang="en-US" sz="2400" b="1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noProof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không</a:t>
            </a:r>
            <a:r>
              <a:rPr lang="en-US" altLang="en-US" sz="2400" b="1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noProof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có</a:t>
            </a:r>
            <a:r>
              <a:rPr lang="en-US" altLang="en-US" sz="2400" b="1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noProof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bậc</a:t>
            </a:r>
            <a:r>
              <a:rPr lang="en-US" altLang="en-US" sz="2400" b="1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noProof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xác</a:t>
            </a:r>
            <a:r>
              <a:rPr lang="en-US" altLang="en-US" sz="2400" b="1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noProof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định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6026" y="3671462"/>
            <a:ext cx="10414000" cy="48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L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ưu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 ý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: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Một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đa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thức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thu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gọn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có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thể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có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nhiều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hạng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tử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cùng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có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bậc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cao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nhất</a:t>
            </a:r>
            <a:endParaRPr kumimoji="0" lang="en-US" altLang="en-US" sz="2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6656" y="128016"/>
            <a:ext cx="11036808" cy="1481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Ví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</a:t>
            </a:r>
            <a:r>
              <a:rPr lang="en-US" sz="2400" b="1" dirty="0" smtClean="0">
                <a:solidFill>
                  <a:srgbClr val="FF0000"/>
                </a:solidFill>
              </a:rPr>
              <a:t> 3( SGK/13): </a:t>
            </a:r>
            <a:r>
              <a:rPr lang="en-US" sz="2400" dirty="0" smtClean="0">
                <a:solidFill>
                  <a:schemeClr val="tx1"/>
                </a:solidFill>
              </a:rPr>
              <a:t>Cho </a:t>
            </a:r>
            <a:r>
              <a:rPr lang="en-US" sz="2400" dirty="0" err="1" smtClean="0">
                <a:solidFill>
                  <a:schemeClr val="tx1"/>
                </a:solidFill>
              </a:rPr>
              <a:t>đa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</a:rPr>
              <a:t>Tìm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bậc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P</a:t>
            </a:r>
          </a:p>
          <a:p>
            <a:pPr marL="457200" indent="-457200"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giá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P </a:t>
            </a:r>
            <a:r>
              <a:rPr lang="en-US" sz="2400" dirty="0" err="1" smtClean="0">
                <a:solidFill>
                  <a:schemeClr val="tx1"/>
                </a:solidFill>
              </a:rPr>
              <a:t>khi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52144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954778"/>
              </p:ext>
            </p:extLst>
          </p:nvPr>
        </p:nvGraphicFramePr>
        <p:xfrm>
          <a:off x="4991475" y="146304"/>
          <a:ext cx="4513338" cy="72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4" name="Equation" r:id="rId3" imgW="2705040" imgH="431640" progId="Equation.DSMT4">
                  <p:embed/>
                </p:oleObj>
              </mc:Choice>
              <mc:Fallback>
                <p:oleObj name="Equation" r:id="rId3" imgW="270504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475" y="146304"/>
                        <a:ext cx="4513338" cy="722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6884"/>
              </p:ext>
            </p:extLst>
          </p:nvPr>
        </p:nvGraphicFramePr>
        <p:xfrm>
          <a:off x="4069080" y="868680"/>
          <a:ext cx="2287468" cy="768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5" name="Equation" r:id="rId5" imgW="1294838" imgH="431613" progId="Equation.DSMT4">
                  <p:embed/>
                </p:oleObj>
              </mc:Choice>
              <mc:Fallback>
                <p:oleObj name="Equation" r:id="rId5" imgW="1294838" imgH="431613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080" y="868680"/>
                        <a:ext cx="2287468" cy="768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59536" y="2280620"/>
            <a:ext cx="244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a)Ta </a:t>
            </a:r>
            <a:r>
              <a:rPr lang="en-US" sz="2400" dirty="0" err="1" smtClean="0"/>
              <a:t>có</a:t>
            </a:r>
            <a:endParaRPr lang="en-US" sz="24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322895"/>
              </p:ext>
            </p:extLst>
          </p:nvPr>
        </p:nvGraphicFramePr>
        <p:xfrm>
          <a:off x="1930134" y="2152497"/>
          <a:ext cx="4513338" cy="72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6" name="Equation" r:id="rId7" imgW="2705040" imgH="431640" progId="Equation.DSMT4">
                  <p:embed/>
                </p:oleObj>
              </mc:Choice>
              <mc:Fallback>
                <p:oleObj name="Equation" r:id="rId7" imgW="2705040" imgH="4316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134" y="2152497"/>
                        <a:ext cx="4513338" cy="722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471416" y="1762806"/>
            <a:ext cx="244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Lời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giải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996503"/>
              </p:ext>
            </p:extLst>
          </p:nvPr>
        </p:nvGraphicFramePr>
        <p:xfrm>
          <a:off x="2080260" y="2917281"/>
          <a:ext cx="4431054" cy="73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7" name="Equation" r:id="rId9" imgW="2844720" imgH="469800" progId="Equation.DSMT4">
                  <p:embed/>
                </p:oleObj>
              </mc:Choice>
              <mc:Fallback>
                <p:oleObj name="Equation" r:id="rId9" imgW="2844720" imgH="469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0260" y="2917281"/>
                        <a:ext cx="4431054" cy="734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135187"/>
              </p:ext>
            </p:extLst>
          </p:nvPr>
        </p:nvGraphicFramePr>
        <p:xfrm>
          <a:off x="2080260" y="3743553"/>
          <a:ext cx="1992987" cy="380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" name="Equation" r:id="rId11" imgW="1282144" imgH="241195" progId="Equation.DSMT4">
                  <p:embed/>
                </p:oleObj>
              </mc:Choice>
              <mc:Fallback>
                <p:oleObj name="Equation" r:id="rId11" imgW="1282144" imgH="241195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0260" y="3743553"/>
                        <a:ext cx="1992987" cy="3807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1453896" y="322039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62767" y="4185497"/>
            <a:ext cx="3858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Bậc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đa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P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bậc</a:t>
            </a:r>
            <a:r>
              <a:rPr lang="en-US" sz="2400" dirty="0"/>
              <a:t> 3</a:t>
            </a:r>
          </a:p>
          <a:p>
            <a:endParaRPr lang="en-US" sz="2400" dirty="0"/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784860" y="4721533"/>
            <a:ext cx="1221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293054"/>
              </p:ext>
            </p:extLst>
          </p:nvPr>
        </p:nvGraphicFramePr>
        <p:xfrm>
          <a:off x="1889702" y="4632251"/>
          <a:ext cx="2052124" cy="689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9" name="Equation" r:id="rId13" imgW="1294838" imgH="431613" progId="Equation.DSMT4">
                  <p:embed/>
                </p:oleObj>
              </mc:Choice>
              <mc:Fallback>
                <p:oleObj name="Equation" r:id="rId13" imgW="1294838" imgH="431613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702" y="4632251"/>
                        <a:ext cx="2052124" cy="689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4056888" y="4711240"/>
            <a:ext cx="7252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P, ta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170986"/>
              </p:ext>
            </p:extLst>
          </p:nvPr>
        </p:nvGraphicFramePr>
        <p:xfrm>
          <a:off x="1265689" y="5102482"/>
          <a:ext cx="2913119" cy="763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0" name="Equation" r:id="rId14" imgW="1663560" imgH="431640" progId="Equation.DSMT4">
                  <p:embed/>
                </p:oleObj>
              </mc:Choice>
              <mc:Fallback>
                <p:oleObj name="Equation" r:id="rId14" imgW="1663560" imgH="4316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689" y="5102482"/>
                        <a:ext cx="2913119" cy="7630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145045"/>
              </p:ext>
            </p:extLst>
          </p:nvPr>
        </p:nvGraphicFramePr>
        <p:xfrm>
          <a:off x="4396142" y="5338549"/>
          <a:ext cx="1848187" cy="308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1" name="Equation" r:id="rId16" imgW="1040948" imgH="177723" progId="Equation.DSMT4">
                  <p:embed/>
                </p:oleObj>
              </mc:Choice>
              <mc:Fallback>
                <p:oleObj name="Equation" r:id="rId16" imgW="1040948" imgH="177723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6142" y="5338549"/>
                        <a:ext cx="1848187" cy="308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1389558" y="54575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2322246" y="121661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932688" y="5814220"/>
            <a:ext cx="4387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3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517717"/>
              </p:ext>
            </p:extLst>
          </p:nvPr>
        </p:nvGraphicFramePr>
        <p:xfrm>
          <a:off x="5355336" y="5732783"/>
          <a:ext cx="1892808" cy="63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2" name="Equation" r:id="rId18" imgW="1294838" imgH="431613" progId="Equation.DSMT4">
                  <p:embed/>
                </p:oleObj>
              </mc:Choice>
              <mc:Fallback>
                <p:oleObj name="Equation" r:id="rId18" imgW="1294838" imgH="431613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336" y="5732783"/>
                        <a:ext cx="1892808" cy="635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250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22" grpId="0"/>
      <p:bldP spid="27" grpId="0"/>
      <p:bldP spid="28" grpId="0"/>
      <p:bldP spid="30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839977"/>
              </p:ext>
            </p:extLst>
          </p:nvPr>
        </p:nvGraphicFramePr>
        <p:xfrm>
          <a:off x="1002792" y="3056296"/>
          <a:ext cx="4739640" cy="47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5" name="Equation" r:id="rId3" imgW="2462731" imgH="241195" progId="Equation.DSMT4">
                  <p:embed/>
                </p:oleObj>
              </mc:Choice>
              <mc:Fallback>
                <p:oleObj name="Equation" r:id="rId3" imgW="2462731" imgH="241195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792" y="3056296"/>
                        <a:ext cx="4739640" cy="470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98449" y="1637350"/>
            <a:ext cx="142594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156448"/>
              </p:ext>
            </p:extLst>
          </p:nvPr>
        </p:nvGraphicFramePr>
        <p:xfrm>
          <a:off x="1298447" y="991363"/>
          <a:ext cx="5228127" cy="840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6" name="Equation" r:id="rId5" imgW="2703926" imgH="431613" progId="Equation.DSMT4">
                  <p:embed/>
                </p:oleObj>
              </mc:Choice>
              <mc:Fallback>
                <p:oleObj name="Equation" r:id="rId5" imgW="2703926" imgH="431613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447" y="991363"/>
                        <a:ext cx="5228127" cy="8406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1510" y="2985853"/>
            <a:ext cx="330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1216" y="3627649"/>
            <a:ext cx="3139576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Q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2963431"/>
            <a:ext cx="46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238689"/>
              </p:ext>
            </p:extLst>
          </p:nvPr>
        </p:nvGraphicFramePr>
        <p:xfrm>
          <a:off x="6697233" y="2804385"/>
          <a:ext cx="4849306" cy="77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7" name="Equation" r:id="rId7" imgW="2703926" imgH="431613" progId="Equation.DSMT4">
                  <p:embed/>
                </p:oleObj>
              </mc:Choice>
              <mc:Fallback>
                <p:oleObj name="Equation" r:id="rId7" imgW="2703926" imgH="431613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233" y="2804385"/>
                        <a:ext cx="4849306" cy="7797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973454"/>
              </p:ext>
            </p:extLst>
          </p:nvPr>
        </p:nvGraphicFramePr>
        <p:xfrm>
          <a:off x="6860333" y="3577566"/>
          <a:ext cx="4752547" cy="77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8" name="Equation" r:id="rId8" imgW="2653148" imgH="431613" progId="Equation.DSMT4">
                  <p:embed/>
                </p:oleObj>
              </mc:Choice>
              <mc:Fallback>
                <p:oleObj name="Equation" r:id="rId8" imgW="2653148" imgH="431613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0333" y="3577566"/>
                        <a:ext cx="4752547" cy="7797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138011"/>
              </p:ext>
            </p:extLst>
          </p:nvPr>
        </p:nvGraphicFramePr>
        <p:xfrm>
          <a:off x="6860333" y="4219835"/>
          <a:ext cx="3346704" cy="77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9" name="Equation" r:id="rId10" imgW="1866090" imgH="431613" progId="Equation.DSMT4">
                  <p:embed/>
                </p:oleObj>
              </mc:Choice>
              <mc:Fallback>
                <p:oleObj name="Equation" r:id="rId10" imgW="1866090" imgH="431613" progId="Equation.DSMT4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0333" y="4219835"/>
                        <a:ext cx="3346704" cy="7797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298448" y="39105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298448" y="48026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298448" y="5694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050995" y="3056296"/>
            <a:ext cx="0" cy="3600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359559" y="5328562"/>
            <a:ext cx="313957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773260"/>
              </p:ext>
            </p:extLst>
          </p:nvPr>
        </p:nvGraphicFramePr>
        <p:xfrm>
          <a:off x="1454150" y="698089"/>
          <a:ext cx="4739640" cy="47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0" name="Equation" r:id="rId12" imgW="2462731" imgH="241195" progId="Equation.DSMT4">
                  <p:embed/>
                </p:oleObj>
              </mc:Choice>
              <mc:Fallback>
                <p:oleObj name="Equation" r:id="rId12" imgW="2462731" imgH="241195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698089"/>
                        <a:ext cx="4739640" cy="470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11527" y="78216"/>
            <a:ext cx="10935012" cy="1682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Luyện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3 (SGK/13):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mỗi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gọn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(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nếu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cần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bậc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nó</a:t>
            </a:r>
            <a:r>
              <a:rPr lang="en-US" altLang="en-US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:</a:t>
            </a:r>
          </a:p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altLang="en-US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a)</a:t>
            </a:r>
            <a:endParaRPr lang="en-US" altLang="en-US" sz="24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altLang="en-US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b)</a:t>
            </a:r>
            <a:endParaRPr lang="en-US" altLang="en-US" sz="24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2382" y="1953697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Lời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giải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5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8315" y="2348357"/>
            <a:ext cx="41540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232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356461"/>
              </p:ext>
            </p:extLst>
          </p:nvPr>
        </p:nvGraphicFramePr>
        <p:xfrm>
          <a:off x="2201728" y="1216294"/>
          <a:ext cx="7755109" cy="93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3" name="Equation" r:id="rId3" imgW="4000320" imgH="482400" progId="Equation.DSMT4">
                  <p:embed/>
                </p:oleObj>
              </mc:Choice>
              <mc:Fallback>
                <p:oleObj name="Equation" r:id="rId3" imgW="40003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1728" y="1216294"/>
                        <a:ext cx="7755109" cy="93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5157" y="2441278"/>
            <a:ext cx="330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giải</a:t>
            </a:r>
            <a:r>
              <a:rPr lang="en-US" sz="2800" dirty="0" smtClean="0"/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838309"/>
              </p:ext>
            </p:extLst>
          </p:nvPr>
        </p:nvGraphicFramePr>
        <p:xfrm>
          <a:off x="1314994" y="4070371"/>
          <a:ext cx="1773468" cy="507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4" name="Equation" r:id="rId5" imgW="850531" imgH="241195" progId="Equation.DSMT4">
                  <p:embed/>
                </p:oleObj>
              </mc:Choice>
              <mc:Fallback>
                <p:oleObj name="Equation" r:id="rId5" imgW="850531" imgH="241195" progId="Equation.DSMT4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994" y="4070371"/>
                        <a:ext cx="1773468" cy="5076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136396"/>
              </p:ext>
            </p:extLst>
          </p:nvPr>
        </p:nvGraphicFramePr>
        <p:xfrm>
          <a:off x="3302281" y="3908808"/>
          <a:ext cx="679060" cy="94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5" name="Equation" r:id="rId7" imgW="330057" imgH="457002" progId="Equation.DSMT4">
                  <p:embed/>
                </p:oleObj>
              </mc:Choice>
              <mc:Fallback>
                <p:oleObj name="Equation" r:id="rId7" imgW="330057" imgH="457002" progId="Equation.DSMT4">
                  <p:embed/>
                  <p:pic>
                    <p:nvPicPr>
                      <p:cNvPr id="0" name="Object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281" y="3908808"/>
                        <a:ext cx="679060" cy="949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075788"/>
              </p:ext>
            </p:extLst>
          </p:nvPr>
        </p:nvGraphicFramePr>
        <p:xfrm>
          <a:off x="4580708" y="4070371"/>
          <a:ext cx="870252" cy="428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6" name="Equation" r:id="rId9" imgW="418737" imgH="203024" progId="Equation.DSMT4">
                  <p:embed/>
                </p:oleObj>
              </mc:Choice>
              <mc:Fallback>
                <p:oleObj name="Equation" r:id="rId9" imgW="418737" imgH="203024" progId="Equation.DSMT4">
                  <p:embed/>
                  <p:pic>
                    <p:nvPicPr>
                      <p:cNvPr id="0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708" y="4070371"/>
                        <a:ext cx="870252" cy="428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58270" y="3086305"/>
            <a:ext cx="41136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148046" y="8040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235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693408" y="3948132"/>
            <a:ext cx="143762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56171"/>
              </p:ext>
            </p:extLst>
          </p:nvPr>
        </p:nvGraphicFramePr>
        <p:xfrm>
          <a:off x="6693408" y="3948133"/>
          <a:ext cx="2882607" cy="55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7" name="Equation" r:id="rId11" imgW="1282144" imgH="241195" progId="Equation.DSMT4">
                  <p:embed/>
                </p:oleObj>
              </mc:Choice>
              <mc:Fallback>
                <p:oleObj name="Equation" r:id="rId11" imgW="1282144" imgH="241195" progId="Equation.DSMT4">
                  <p:embed/>
                  <p:pic>
                    <p:nvPicPr>
                      <p:cNvPr id="0" name="Objec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408" y="3948133"/>
                        <a:ext cx="2882607" cy="550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909392" y="391709"/>
            <a:ext cx="10502320" cy="17937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1.8 (SGK/13)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sau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038571"/>
              </p:ext>
            </p:extLst>
          </p:nvPr>
        </p:nvGraphicFramePr>
        <p:xfrm>
          <a:off x="1414163" y="1832548"/>
          <a:ext cx="3104718" cy="500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1" name="Equation" r:id="rId3" imgW="1574640" imgH="253800" progId="Equation.DSMT4">
                  <p:embed/>
                </p:oleObj>
              </mc:Choice>
              <mc:Fallback>
                <p:oleObj name="Equation" r:id="rId3" imgW="1574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4163" y="1832548"/>
                        <a:ext cx="3104718" cy="500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3237" y="2305139"/>
            <a:ext cx="330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giải</a:t>
            </a:r>
            <a:r>
              <a:rPr lang="en-US" sz="2800" dirty="0" smtClean="0"/>
              <a:t>: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610265" y="2735374"/>
            <a:ext cx="6766" cy="4001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892452"/>
              </p:ext>
            </p:extLst>
          </p:nvPr>
        </p:nvGraphicFramePr>
        <p:xfrm>
          <a:off x="1414163" y="1252256"/>
          <a:ext cx="4092348" cy="521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2" name="Equation" r:id="rId5" imgW="1892160" imgH="241200" progId="Equation.DSMT4">
                  <p:embed/>
                </p:oleObj>
              </mc:Choice>
              <mc:Fallback>
                <p:oleObj name="Equation" r:id="rId5" imgW="1892160" imgH="241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4163" y="1252256"/>
                        <a:ext cx="4092348" cy="521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61995" y="4201494"/>
            <a:ext cx="198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Hạng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374146" y="3543904"/>
                <a:ext cx="8573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146" y="3543904"/>
                <a:ext cx="85733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485222" y="4175143"/>
            <a:ext cx="3082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</a:t>
            </a:r>
            <a:r>
              <a:rPr lang="en-US" sz="2400" dirty="0" err="1" smtClean="0"/>
              <a:t>ó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-3, </a:t>
            </a:r>
            <a:r>
              <a:rPr lang="en-US" sz="2400" dirty="0" err="1" smtClean="0"/>
              <a:t>bậc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2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90625" y="5335427"/>
            <a:ext cx="198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Hạng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33514" y="5325543"/>
            <a:ext cx="299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0,5,  </a:t>
            </a:r>
            <a:r>
              <a:rPr lang="en-US" sz="2400" dirty="0" err="1" smtClean="0"/>
              <a:t>bậc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69848" y="5961880"/>
            <a:ext cx="198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Hạng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054096" y="5950522"/>
            <a:ext cx="3378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</a:t>
            </a:r>
            <a:r>
              <a:rPr lang="en-US" sz="2400" dirty="0" err="1" smtClean="0"/>
              <a:t>ó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-4, </a:t>
            </a:r>
            <a:r>
              <a:rPr lang="en-US" sz="2400" dirty="0" err="1" smtClean="0"/>
              <a:t>bậc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0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691680" y="3333914"/>
            <a:ext cx="156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Hạng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292198" y="3333914"/>
            <a:ext cx="282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    </a:t>
            </a:r>
            <a:r>
              <a:rPr lang="en-US" sz="2400" dirty="0" err="1" smtClean="0"/>
              <a:t>bậc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1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126911" y="3582204"/>
            <a:ext cx="153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Hạng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581699" y="4674467"/>
            <a:ext cx="2986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</a:t>
            </a:r>
            <a:r>
              <a:rPr lang="en-US" sz="2400" dirty="0" err="1" smtClean="0"/>
              <a:t>ó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5, </a:t>
            </a:r>
            <a:r>
              <a:rPr lang="en-US" sz="2400" dirty="0" err="1" smtClean="0"/>
              <a:t>bậc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4</a:t>
            </a:r>
            <a:endParaRPr lang="en-US" sz="24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959233"/>
              </p:ext>
            </p:extLst>
          </p:nvPr>
        </p:nvGraphicFramePr>
        <p:xfrm>
          <a:off x="1473599" y="2930118"/>
          <a:ext cx="4092348" cy="521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3" name="Equation" r:id="rId8" imgW="1892160" imgH="241200" progId="Equation.DSMT4">
                  <p:embed/>
                </p:oleObj>
              </mc:Choice>
              <mc:Fallback>
                <p:oleObj name="Equation" r:id="rId8" imgW="1892160" imgH="241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73599" y="2930118"/>
                        <a:ext cx="4092348" cy="521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85157" y="2930118"/>
            <a:ext cx="488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204816" y="4689660"/>
            <a:ext cx="198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Hạng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685487" y="3870013"/>
            <a:ext cx="198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Hạng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115218" y="3593520"/>
            <a:ext cx="3189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</a:t>
            </a:r>
            <a:r>
              <a:rPr lang="en-US" sz="2400" dirty="0" err="1" smtClean="0"/>
              <a:t>ó</a:t>
            </a:r>
            <a:r>
              <a:rPr lang="en-US" sz="2400" dirty="0" smtClean="0"/>
              <a:t> 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1, </a:t>
            </a:r>
            <a:r>
              <a:rPr lang="en-US" sz="2400" dirty="0" err="1" smtClean="0"/>
              <a:t>bậc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3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477414" y="4212802"/>
                <a:ext cx="10010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414" y="4212802"/>
                <a:ext cx="1001043" cy="461665"/>
              </a:xfrm>
              <a:prstGeom prst="rect">
                <a:avLst/>
              </a:prstGeom>
              <a:blipFill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573435" y="4736022"/>
                <a:ext cx="10835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435" y="4736022"/>
                <a:ext cx="1083566" cy="461665"/>
              </a:xfrm>
              <a:prstGeom prst="rect">
                <a:avLst/>
              </a:prstGeom>
              <a:blipFill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450223" y="5384736"/>
                <a:ext cx="8367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,5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223" y="5384736"/>
                <a:ext cx="83676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487924"/>
              </p:ext>
            </p:extLst>
          </p:nvPr>
        </p:nvGraphicFramePr>
        <p:xfrm>
          <a:off x="2445059" y="6065944"/>
          <a:ext cx="478851" cy="366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4" name="Equation" r:id="rId13" imgW="215640" imgH="164880" progId="Equation.DSMT4">
                  <p:embed/>
                </p:oleObj>
              </mc:Choice>
              <mc:Fallback>
                <p:oleObj name="Equation" r:id="rId13" imgW="2156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45059" y="6065944"/>
                        <a:ext cx="478851" cy="366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517566"/>
              </p:ext>
            </p:extLst>
          </p:nvPr>
        </p:nvGraphicFramePr>
        <p:xfrm>
          <a:off x="7162688" y="2768930"/>
          <a:ext cx="3104718" cy="500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5" name="Equation" r:id="rId15" imgW="1574640" imgH="253800" progId="Equation.DSMT4">
                  <p:embed/>
                </p:oleObj>
              </mc:Choice>
              <mc:Fallback>
                <p:oleObj name="Equation" r:id="rId15" imgW="157464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62688" y="2768930"/>
                        <a:ext cx="3104718" cy="500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643947" y="2782411"/>
            <a:ext cx="488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</a:t>
            </a:r>
            <a:endParaRPr lang="en-US" sz="2800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994945"/>
              </p:ext>
            </p:extLst>
          </p:nvPr>
        </p:nvGraphicFramePr>
        <p:xfrm>
          <a:off x="8100890" y="3305544"/>
          <a:ext cx="640257" cy="450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6" name="Equation" r:id="rId17" imgW="342720" imgH="241200" progId="Equation.DSMT4">
                  <p:embed/>
                </p:oleObj>
              </mc:Choice>
              <mc:Fallback>
                <p:oleObj name="Equation" r:id="rId17" imgW="342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00890" y="3305544"/>
                        <a:ext cx="640257" cy="450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051211" y="3905866"/>
                <a:ext cx="1162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211" y="3905866"/>
                <a:ext cx="1162691" cy="461665"/>
              </a:xfrm>
              <a:prstGeom prst="rect">
                <a:avLst/>
              </a:prstGeom>
              <a:blipFill>
                <a:blip r:embed="rId19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9279217" y="3841566"/>
            <a:ext cx="283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-2  </a:t>
            </a:r>
            <a:r>
              <a:rPr lang="en-US" sz="2400" dirty="0" err="1" smtClean="0"/>
              <a:t>bậc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4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6726940" y="5239973"/>
            <a:ext cx="198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Hạng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9320671" y="5211526"/>
            <a:ext cx="279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</a:t>
            </a:r>
            <a:r>
              <a:rPr lang="en-US" sz="2400" dirty="0" err="1" smtClean="0"/>
              <a:t>ó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-7, </a:t>
            </a:r>
            <a:r>
              <a:rPr lang="en-US" sz="2400" dirty="0" err="1" smtClean="0"/>
              <a:t>bậc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3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8385276" y="4524679"/>
                <a:ext cx="5907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276" y="4524679"/>
                <a:ext cx="590738" cy="461665"/>
              </a:xfrm>
              <a:prstGeom prst="rect">
                <a:avLst/>
              </a:prstGeom>
              <a:blipFill>
                <a:blip r:embed="rId2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698468" y="4551751"/>
            <a:ext cx="198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Hạng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9292198" y="4523304"/>
            <a:ext cx="282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</a:t>
            </a:r>
            <a:r>
              <a:rPr lang="en-US" sz="2400" dirty="0" err="1" smtClean="0"/>
              <a:t>ó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1, </a:t>
            </a:r>
            <a:r>
              <a:rPr lang="en-US" sz="2400" dirty="0" err="1" smtClean="0"/>
              <a:t>bậc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3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090004" y="5249328"/>
                <a:ext cx="11604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004" y="5249328"/>
                <a:ext cx="1160446" cy="461665"/>
              </a:xfrm>
              <a:prstGeom prst="rect">
                <a:avLst/>
              </a:prstGeom>
              <a:blipFill>
                <a:blip r:embed="rId21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391384"/>
              </p:ext>
            </p:extLst>
          </p:nvPr>
        </p:nvGraphicFramePr>
        <p:xfrm>
          <a:off x="10396728" y="3357247"/>
          <a:ext cx="417646" cy="39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7" name="Equation" r:id="rId22" imgW="253800" imgH="241200" progId="Equation.DSMT4">
                  <p:embed/>
                </p:oleObj>
              </mc:Choice>
              <mc:Fallback>
                <p:oleObj name="Equation" r:id="rId22" imgW="253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396728" y="3357247"/>
                        <a:ext cx="417646" cy="39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873237" y="345010"/>
            <a:ext cx="10959508" cy="1940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1.9 (SGK/13)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Xác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định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bậc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sau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5961" y="644157"/>
            <a:ext cx="38972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211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1120" y="635726"/>
            <a:ext cx="7066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Cho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?</a:t>
            </a:r>
          </a:p>
        </p:txBody>
      </p:sp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44" y="1326878"/>
            <a:ext cx="3818142" cy="252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4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6077" y="2989942"/>
            <a:ext cx="330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Lời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giải</a:t>
            </a:r>
            <a:r>
              <a:rPr lang="en-US" sz="2400" dirty="0" smtClean="0"/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512464"/>
              </p:ext>
            </p:extLst>
          </p:nvPr>
        </p:nvGraphicFramePr>
        <p:xfrm>
          <a:off x="1455768" y="3561915"/>
          <a:ext cx="900241" cy="348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2" name="Equation" r:id="rId3" imgW="533160" imgH="203040" progId="Equation.DSMT4">
                  <p:embed/>
                </p:oleObj>
              </mc:Choice>
              <mc:Fallback>
                <p:oleObj name="Equation" r:id="rId3" imgW="533160" imgH="203040" progId="Equation.DSMT4">
                  <p:embed/>
                  <p:pic>
                    <p:nvPicPr>
                      <p:cNvPr id="0" name="Object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68" y="3561915"/>
                        <a:ext cx="900241" cy="3483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051434"/>
              </p:ext>
            </p:extLst>
          </p:nvPr>
        </p:nvGraphicFramePr>
        <p:xfrm>
          <a:off x="1504616" y="4111754"/>
          <a:ext cx="1301016" cy="379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3" name="Equation" r:id="rId5" imgW="710583" imgH="203024" progId="Equation.DSMT4">
                  <p:embed/>
                </p:oleObj>
              </mc:Choice>
              <mc:Fallback>
                <p:oleObj name="Equation" r:id="rId5" imgW="710583" imgH="203024" progId="Equation.DSMT4">
                  <p:embed/>
                  <p:pic>
                    <p:nvPicPr>
                      <p:cNvPr id="0" name="Object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616" y="4111754"/>
                        <a:ext cx="1301016" cy="379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97864" y="36210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55064" y="42845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37260" y="4518775"/>
            <a:ext cx="49552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c)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3408" y="4023580"/>
            <a:ext cx="52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37260" y="3477958"/>
            <a:ext cx="52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36077" y="167571"/>
            <a:ext cx="10556320" cy="2880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FF0000"/>
                </a:solidFill>
              </a:rPr>
              <a:t>Vận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dụng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Mỗi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quyển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vở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giá</a:t>
            </a:r>
            <a:r>
              <a:rPr lang="en-US" sz="2400" dirty="0">
                <a:solidFill>
                  <a:schemeClr val="tx1"/>
                </a:solidFill>
              </a:rPr>
              <a:t> x </a:t>
            </a:r>
            <a:r>
              <a:rPr lang="en-US" sz="2400" dirty="0" err="1">
                <a:solidFill>
                  <a:schemeClr val="tx1"/>
                </a:solidFill>
              </a:rPr>
              <a:t>đồng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Mỗi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bút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giá</a:t>
            </a:r>
            <a:r>
              <a:rPr lang="en-US" sz="2400" dirty="0">
                <a:solidFill>
                  <a:schemeClr val="tx1"/>
                </a:solidFill>
              </a:rPr>
              <a:t> y </a:t>
            </a:r>
            <a:r>
              <a:rPr lang="en-US" sz="2400" dirty="0" err="1">
                <a:solidFill>
                  <a:schemeClr val="tx1"/>
                </a:solidFill>
              </a:rPr>
              <a:t>đồng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Viết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tiền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phải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mua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buAutoNum type="alphaLcParenR"/>
            </a:pPr>
            <a:r>
              <a:rPr lang="en-US" sz="2400" dirty="0">
                <a:solidFill>
                  <a:schemeClr val="tx1"/>
                </a:solidFill>
              </a:rPr>
              <a:t>8 </a:t>
            </a:r>
            <a:r>
              <a:rPr lang="en-US" sz="2400" dirty="0" err="1">
                <a:solidFill>
                  <a:schemeClr val="tx1"/>
                </a:solidFill>
              </a:rPr>
              <a:t>quyển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vở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7 </a:t>
            </a:r>
            <a:r>
              <a:rPr lang="en-US" sz="2400" dirty="0" err="1">
                <a:solidFill>
                  <a:schemeClr val="tx1"/>
                </a:solidFill>
              </a:rPr>
              <a:t>cái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bút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lphaLcParenR"/>
            </a:pPr>
            <a:r>
              <a:rPr lang="en-US" sz="2400" dirty="0">
                <a:solidFill>
                  <a:schemeClr val="tx1"/>
                </a:solidFill>
              </a:rPr>
              <a:t>3 </a:t>
            </a:r>
            <a:r>
              <a:rPr lang="en-US" sz="2400" dirty="0" err="1">
                <a:solidFill>
                  <a:schemeClr val="tx1"/>
                </a:solidFill>
              </a:rPr>
              <a:t>xấp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vở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hộp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bút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biết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rằng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mỗi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xấp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vở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10 </a:t>
            </a:r>
            <a:r>
              <a:rPr lang="en-US" sz="2400" dirty="0" err="1">
                <a:solidFill>
                  <a:schemeClr val="tx1"/>
                </a:solidFill>
              </a:rPr>
              <a:t>quyển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mỗi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hộp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bút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12 </a:t>
            </a:r>
            <a:r>
              <a:rPr lang="en-US" sz="2400" dirty="0" err="1">
                <a:solidFill>
                  <a:schemeClr val="tx1"/>
                </a:solidFill>
              </a:rPr>
              <a:t>chiếc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</a:p>
          <a:p>
            <a:pPr marL="457200" indent="-457200">
              <a:buAutoNum type="alphaLcParenR"/>
            </a:pPr>
            <a:r>
              <a:rPr lang="en-US" sz="2400" dirty="0" err="1">
                <a:solidFill>
                  <a:schemeClr val="tx1"/>
                </a:solidFill>
              </a:rPr>
              <a:t>Mỗi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tìm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ở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phải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không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933" y="1777294"/>
            <a:ext cx="330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giải</a:t>
            </a:r>
            <a:r>
              <a:rPr lang="en-US" sz="2800" dirty="0" smtClean="0"/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116606"/>
              </p:ext>
            </p:extLst>
          </p:nvPr>
        </p:nvGraphicFramePr>
        <p:xfrm>
          <a:off x="2510028" y="1962504"/>
          <a:ext cx="10858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5" name="Equation" r:id="rId3" imgW="482400" imgH="177480" progId="Equation.DSMT4">
                  <p:embed/>
                </p:oleObj>
              </mc:Choice>
              <mc:Fallback>
                <p:oleObj name="Equation" r:id="rId3" imgW="48240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0028" y="1962504"/>
                        <a:ext cx="1085850" cy="411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803953"/>
              </p:ext>
            </p:extLst>
          </p:nvPr>
        </p:nvGraphicFramePr>
        <p:xfrm>
          <a:off x="4027917" y="1854220"/>
          <a:ext cx="964692" cy="534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6" name="Equation" r:id="rId5" imgW="444307" imgH="241195" progId="Equation.DSMT4">
                  <p:embed/>
                </p:oleObj>
              </mc:Choice>
              <mc:Fallback>
                <p:oleObj name="Equation" r:id="rId5" imgW="444307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917" y="1854220"/>
                        <a:ext cx="964692" cy="534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14984" y="25237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6932" y="292192"/>
            <a:ext cx="11160268" cy="1261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FF0000"/>
                </a:solidFill>
              </a:rPr>
              <a:t>Tranh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luận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Hãy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bậc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gọn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biến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     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   ) </a:t>
            </a:r>
            <a:r>
              <a:rPr lang="en-US" sz="2400" dirty="0" err="1">
                <a:solidFill>
                  <a:schemeClr val="tx1"/>
                </a:solidFill>
              </a:rPr>
              <a:t>mà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mỗi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đều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bằng</a:t>
            </a:r>
            <a:r>
              <a:rPr lang="en-US" sz="2400" dirty="0">
                <a:solidFill>
                  <a:schemeClr val="tx1"/>
                </a:solidFill>
              </a:rPr>
              <a:t> 1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650853"/>
              </p:ext>
            </p:extLst>
          </p:nvPr>
        </p:nvGraphicFramePr>
        <p:xfrm>
          <a:off x="7433564" y="816673"/>
          <a:ext cx="329692" cy="362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7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33564" y="816673"/>
                        <a:ext cx="329692" cy="362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461900"/>
              </p:ext>
            </p:extLst>
          </p:nvPr>
        </p:nvGraphicFramePr>
        <p:xfrm>
          <a:off x="8213598" y="812875"/>
          <a:ext cx="310081" cy="36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8" name="Equation" r:id="rId9" imgW="139680" imgH="164880" progId="Equation.DSMT4">
                  <p:embed/>
                </p:oleObj>
              </mc:Choice>
              <mc:Fallback>
                <p:oleObj name="Equation" r:id="rId9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13598" y="812875"/>
                        <a:ext cx="310081" cy="36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084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38C-22FD-401E-8E3D-4AA1F9D2B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0167"/>
            <a:ext cx="9144000" cy="1209821"/>
          </a:xfrm>
        </p:spPr>
        <p:txBody>
          <a:bodyPr>
            <a:prstTxWarp prst="textChevronInverted">
              <a:avLst/>
            </a:prstTxWarp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MẢNH GHÉP </a:t>
            </a:r>
            <a:r>
              <a:rPr lang="en-US" dirty="0">
                <a:solidFill>
                  <a:srgbClr val="00B050"/>
                </a:solidFill>
                <a:cs typeface="Times New Roman" panose="02020603050405020304" pitchFamily="18" charset="0"/>
              </a:rPr>
              <a:t>BÍ ẨN</a:t>
            </a: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8" name="Action Button: Forward or Next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BEEBF70-0819-B3A5-5093-E39071449088}"/>
              </a:ext>
            </a:extLst>
          </p:cNvPr>
          <p:cNvSpPr/>
          <p:nvPr/>
        </p:nvSpPr>
        <p:spPr>
          <a:xfrm>
            <a:off x="10093325" y="6257925"/>
            <a:ext cx="574675" cy="428625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hlinkClick r:id="rId3" action="ppaction://hlinksldjump"/>
            <a:extLst>
              <a:ext uri="{FF2B5EF4-FFF2-40B4-BE49-F238E27FC236}">
                <a16:creationId xmlns:a16="http://schemas.microsoft.com/office/drawing/2014/main" id="{A8DF7A76-AA89-63EA-E1B6-FBA657D72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008" y="6226736"/>
            <a:ext cx="602136" cy="459813"/>
          </a:xfrm>
          <a:prstGeom prst="rect">
            <a:avLst/>
          </a:prstGeom>
        </p:spPr>
      </p:pic>
      <p:pic>
        <p:nvPicPr>
          <p:cNvPr id="4" name="Picture 3" descr="A group of people marching in a parade&#10;&#10;Description automatically generated with medium confidence">
            <a:extLst>
              <a:ext uri="{FF2B5EF4-FFF2-40B4-BE49-F238E27FC236}">
                <a16:creationId xmlns:a16="http://schemas.microsoft.com/office/drawing/2014/main" id="{FFD3FAD3-74B6-572E-DF9D-D654D7497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99" y="1933632"/>
            <a:ext cx="8332763" cy="4050649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B440F1E0-BB4A-E23F-45DA-74068AB615BF}"/>
              </a:ext>
            </a:extLst>
          </p:cNvPr>
          <p:cNvSpPr/>
          <p:nvPr/>
        </p:nvSpPr>
        <p:spPr>
          <a:xfrm>
            <a:off x="2047899" y="1933631"/>
            <a:ext cx="4366756" cy="23058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73B89855-D6BB-DF8D-5131-9D2CE333964C}"/>
              </a:ext>
            </a:extLst>
          </p:cNvPr>
          <p:cNvSpPr/>
          <p:nvPr/>
        </p:nvSpPr>
        <p:spPr>
          <a:xfrm>
            <a:off x="6414655" y="1928999"/>
            <a:ext cx="3966007" cy="15241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Rectangle 13">
            <a:hlinkClick r:id="rId8" action="ppaction://hlinksldjump"/>
            <a:extLst>
              <a:ext uri="{FF2B5EF4-FFF2-40B4-BE49-F238E27FC236}">
                <a16:creationId xmlns:a16="http://schemas.microsoft.com/office/drawing/2014/main" id="{70168EF3-C69A-E75A-30AD-579DB86A57C7}"/>
              </a:ext>
            </a:extLst>
          </p:cNvPr>
          <p:cNvSpPr/>
          <p:nvPr/>
        </p:nvSpPr>
        <p:spPr>
          <a:xfrm>
            <a:off x="2047899" y="4239491"/>
            <a:ext cx="4366756" cy="17447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Rectangle 14">
            <a:hlinkClick r:id="rId9" action="ppaction://hlinksldjump"/>
            <a:extLst>
              <a:ext uri="{FF2B5EF4-FFF2-40B4-BE49-F238E27FC236}">
                <a16:creationId xmlns:a16="http://schemas.microsoft.com/office/drawing/2014/main" id="{48AFD81F-6F26-7BB3-AAE2-A68E82228E0D}"/>
              </a:ext>
            </a:extLst>
          </p:cNvPr>
          <p:cNvSpPr/>
          <p:nvPr/>
        </p:nvSpPr>
        <p:spPr>
          <a:xfrm>
            <a:off x="6414655" y="3453142"/>
            <a:ext cx="3966007" cy="2531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06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72B8B89-F519-428B-750B-8815BC5F4EDD}"/>
              </a:ext>
            </a:extLst>
          </p:cNvPr>
          <p:cNvSpPr/>
          <p:nvPr/>
        </p:nvSpPr>
        <p:spPr>
          <a:xfrm>
            <a:off x="10890250" y="5973763"/>
            <a:ext cx="819150" cy="712787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ction Button: Forward or Next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CE54B47-3A59-105C-9B96-CB97899745B7}"/>
              </a:ext>
            </a:extLst>
          </p:cNvPr>
          <p:cNvSpPr/>
          <p:nvPr/>
        </p:nvSpPr>
        <p:spPr>
          <a:xfrm>
            <a:off x="10093325" y="6257925"/>
            <a:ext cx="574675" cy="428625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F7E652-C8E8-D325-096B-6535281A0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574899"/>
              </p:ext>
            </p:extLst>
          </p:nvPr>
        </p:nvGraphicFramePr>
        <p:xfrm>
          <a:off x="684213" y="471488"/>
          <a:ext cx="9983787" cy="1649349"/>
        </p:xfrm>
        <a:graphic>
          <a:graphicData uri="http://schemas.openxmlformats.org/drawingml/2006/table">
            <a:tbl>
              <a:tblPr/>
              <a:tblGrid>
                <a:gridCol w="998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49349">
                <a:tc>
                  <a:txBody>
                    <a:bodyPr/>
                    <a:lstStyle/>
                    <a:p>
                      <a:r>
                        <a:rPr lang="en-US" sz="300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0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:Trong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biểu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thức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biểu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thức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đa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thức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3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5" marR="1143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711F7590-82C7-E578-190E-7D46AA54A05E}"/>
              </a:ext>
            </a:extLst>
          </p:cNvPr>
          <p:cNvSpPr/>
          <p:nvPr/>
        </p:nvSpPr>
        <p:spPr>
          <a:xfrm>
            <a:off x="804131" y="3257487"/>
            <a:ext cx="646113" cy="6921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4344" name="Object 7">
            <a:extLst>
              <a:ext uri="{FF2B5EF4-FFF2-40B4-BE49-F238E27FC236}">
                <a16:creationId xmlns:a16="http://schemas.microsoft.com/office/drawing/2014/main" id="{3CA6AF3F-36C3-69D5-11BE-F5348ABFC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10902"/>
              </p:ext>
            </p:extLst>
          </p:nvPr>
        </p:nvGraphicFramePr>
        <p:xfrm>
          <a:off x="1127188" y="2343087"/>
          <a:ext cx="74041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Equation" r:id="rId5" imgW="7403760" imgH="1828800" progId="Equation.DSMT4">
                  <p:embed/>
                </p:oleObj>
              </mc:Choice>
              <mc:Fallback>
                <p:oleObj name="Equation" r:id="rId5" imgW="7403760" imgH="1828800" progId="Equation.DSMT4">
                  <p:embed/>
                  <p:pic>
                    <p:nvPicPr>
                      <p:cNvPr id="14344" name="Object 7">
                        <a:extLst>
                          <a:ext uri="{FF2B5EF4-FFF2-40B4-BE49-F238E27FC236}">
                            <a16:creationId xmlns:a16="http://schemas.microsoft.com/office/drawing/2014/main" id="{3CA6AF3F-36C3-69D5-11BE-F5348ABFC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88" y="2343087"/>
                        <a:ext cx="74041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45BACAE-2D5B-3744-88C8-E4DE82BA1E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9400" y="0"/>
            <a:ext cx="45726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F601962-E81E-05CA-2630-D0F066A37000}"/>
              </a:ext>
            </a:extLst>
          </p:cNvPr>
          <p:cNvSpPr/>
          <p:nvPr/>
        </p:nvSpPr>
        <p:spPr>
          <a:xfrm>
            <a:off x="10890250" y="5973763"/>
            <a:ext cx="819150" cy="712787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ction Button: Forward or Next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86987E9-7191-840D-BC56-3FCCA08CB95F}"/>
              </a:ext>
            </a:extLst>
          </p:cNvPr>
          <p:cNvSpPr/>
          <p:nvPr/>
        </p:nvSpPr>
        <p:spPr>
          <a:xfrm>
            <a:off x="10093325" y="6257925"/>
            <a:ext cx="574675" cy="428625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E3FDD8-33A1-0074-194F-02AFC028CCBA}"/>
              </a:ext>
            </a:extLst>
          </p:cNvPr>
          <p:cNvSpPr/>
          <p:nvPr/>
        </p:nvSpPr>
        <p:spPr>
          <a:xfrm>
            <a:off x="2105279" y="4934744"/>
            <a:ext cx="647700" cy="6921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392FFD-F3A1-C677-48DC-34CD4C8F2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6113"/>
              </p:ext>
            </p:extLst>
          </p:nvPr>
        </p:nvGraphicFramePr>
        <p:xfrm>
          <a:off x="1044575" y="477044"/>
          <a:ext cx="9845675" cy="2092325"/>
        </p:xfrm>
        <a:graphic>
          <a:graphicData uri="http://schemas.openxmlformats.org/drawingml/2006/table">
            <a:tbl>
              <a:tblPr/>
              <a:tblGrid>
                <a:gridCol w="984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92325">
                <a:tc>
                  <a:txBody>
                    <a:bodyPr/>
                    <a:lstStyle/>
                    <a:p>
                      <a:r>
                        <a:rPr lang="en-US" sz="300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0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:Thu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gọn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đa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thức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, ta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endParaRPr lang="en-US" sz="3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12" marR="1143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F808AF4-5974-0E70-9805-B301150F7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9400" y="0"/>
            <a:ext cx="482600" cy="372918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38728" y="10058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32545"/>
              </p:ext>
            </p:extLst>
          </p:nvPr>
        </p:nvGraphicFramePr>
        <p:xfrm>
          <a:off x="4688872" y="1283630"/>
          <a:ext cx="3804222" cy="502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" name="Equation" r:id="rId6" imgW="1854000" imgH="241200" progId="Equation.DSMT4">
                  <p:embed/>
                </p:oleObj>
              </mc:Choice>
              <mc:Fallback>
                <p:oleObj name="Equation" r:id="rId6" imgW="1854000" imgH="241200" progId="Equation.DSMT4">
                  <p:embed/>
                  <p:pic>
                    <p:nvPicPr>
                      <p:cNvPr id="0" name="Object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8872" y="1283630"/>
                        <a:ext cx="3804222" cy="502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824062"/>
              </p:ext>
            </p:extLst>
          </p:nvPr>
        </p:nvGraphicFramePr>
        <p:xfrm>
          <a:off x="5327650" y="268128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27650" y="2681288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3CA6AF3F-36C3-69D5-11BE-F5348ABFC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099573"/>
              </p:ext>
            </p:extLst>
          </p:nvPr>
        </p:nvGraphicFramePr>
        <p:xfrm>
          <a:off x="2234883" y="2972594"/>
          <a:ext cx="43561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7" name="Equation" r:id="rId10" imgW="4356000" imgH="2654280" progId="Equation.DSMT4">
                  <p:embed/>
                </p:oleObj>
              </mc:Choice>
              <mc:Fallback>
                <p:oleObj name="Equation" r:id="rId10" imgW="4356000" imgH="2654280" progId="Equation.DSMT4">
                  <p:embed/>
                  <p:pic>
                    <p:nvPicPr>
                      <p:cNvPr id="14344" name="Object 7">
                        <a:extLst>
                          <a:ext uri="{FF2B5EF4-FFF2-40B4-BE49-F238E27FC236}">
                            <a16:creationId xmlns:a16="http://schemas.microsoft.com/office/drawing/2014/main" id="{3CA6AF3F-36C3-69D5-11BE-F5348ABFC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883" y="2972594"/>
                        <a:ext cx="4356100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5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A66F751-F22A-44AB-1962-85BC9DC1F551}"/>
              </a:ext>
            </a:extLst>
          </p:cNvPr>
          <p:cNvSpPr/>
          <p:nvPr/>
        </p:nvSpPr>
        <p:spPr>
          <a:xfrm>
            <a:off x="10890250" y="5973763"/>
            <a:ext cx="819150" cy="712787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ction Button: Forward or Next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978947A-ED18-A9C2-D153-F2B79771DC5C}"/>
              </a:ext>
            </a:extLst>
          </p:cNvPr>
          <p:cNvSpPr/>
          <p:nvPr/>
        </p:nvSpPr>
        <p:spPr>
          <a:xfrm>
            <a:off x="10093325" y="6257925"/>
            <a:ext cx="574675" cy="428625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EA982E-340B-068A-7D9F-D6EA17DF1119}"/>
              </a:ext>
            </a:extLst>
          </p:cNvPr>
          <p:cNvSpPr/>
          <p:nvPr/>
        </p:nvSpPr>
        <p:spPr>
          <a:xfrm>
            <a:off x="2722372" y="2363948"/>
            <a:ext cx="647700" cy="6921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392" name="Object 9">
            <a:extLst>
              <a:ext uri="{FF2B5EF4-FFF2-40B4-BE49-F238E27FC236}">
                <a16:creationId xmlns:a16="http://schemas.microsoft.com/office/drawing/2014/main" id="{49A246C3-E7A1-C1EF-EF15-748C6264AC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8625" y="630238"/>
          <a:ext cx="533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0" name="Equation" r:id="rId5" imgW="533169" imgH="1028254" progId="Equation.DSMT4">
                  <p:embed/>
                </p:oleObj>
              </mc:Choice>
              <mc:Fallback>
                <p:oleObj name="Equation" r:id="rId5" imgW="533169" imgH="1028254" progId="Equation.DSMT4">
                  <p:embed/>
                  <p:pic>
                    <p:nvPicPr>
                      <p:cNvPr id="16392" name="Object 9">
                        <a:extLst>
                          <a:ext uri="{FF2B5EF4-FFF2-40B4-BE49-F238E27FC236}">
                            <a16:creationId xmlns:a16="http://schemas.microsoft.com/office/drawing/2014/main" id="{49A246C3-E7A1-C1EF-EF15-748C6264AC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630238"/>
                        <a:ext cx="5334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893165-2801-CE57-A79A-9138BB736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87036"/>
              </p:ext>
            </p:extLst>
          </p:nvPr>
        </p:nvGraphicFramePr>
        <p:xfrm>
          <a:off x="382802" y="280763"/>
          <a:ext cx="11326597" cy="1725030"/>
        </p:xfrm>
        <a:graphic>
          <a:graphicData uri="http://schemas.openxmlformats.org/drawingml/2006/table">
            <a:tbl>
              <a:tblPr/>
              <a:tblGrid>
                <a:gridCol w="1132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5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0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Đa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thức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trị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bao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nhiêu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lang="en-US" sz="30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5" marR="1143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09D02449-436C-0B39-BA61-79CE67E6A8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763595"/>
              </p:ext>
            </p:extLst>
          </p:nvPr>
        </p:nvGraphicFramePr>
        <p:xfrm>
          <a:off x="2875455" y="2516491"/>
          <a:ext cx="4978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1" name="Equation" r:id="rId7" imgW="4978080" imgH="1130040" progId="Equation.DSMT4">
                  <p:embed/>
                </p:oleObj>
              </mc:Choice>
              <mc:Fallback>
                <p:oleObj name="Equation" r:id="rId7" imgW="4978080" imgH="1130040" progId="Equation.DSMT4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09D02449-436C-0B39-BA61-79CE67E6A8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455" y="2516491"/>
                        <a:ext cx="49784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950BAA5-E27D-905A-B589-8C82A67231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62509" y="0"/>
            <a:ext cx="429491" cy="341390"/>
          </a:xfrm>
          <a:prstGeom prst="rect">
            <a:avLst/>
          </a:prstGeom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3046222" y="507999"/>
            <a:ext cx="162931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227207"/>
              </p:ext>
            </p:extLst>
          </p:nvPr>
        </p:nvGraphicFramePr>
        <p:xfrm>
          <a:off x="2875455" y="1018848"/>
          <a:ext cx="2893333" cy="552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2" name="Equation" r:id="rId10" imgW="1282144" imgH="241195" progId="Equation.DSMT4">
                  <p:embed/>
                </p:oleObj>
              </mc:Choice>
              <mc:Fallback>
                <p:oleObj name="Equation" r:id="rId10" imgW="1282144" imgH="241195" progId="Equation.DSMT4">
                  <p:embed/>
                  <p:pic>
                    <p:nvPicPr>
                      <p:cNvPr id="0" name="Object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455" y="1018848"/>
                        <a:ext cx="2893333" cy="552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37161"/>
              </p:ext>
            </p:extLst>
          </p:nvPr>
        </p:nvGraphicFramePr>
        <p:xfrm>
          <a:off x="9746164" y="1018848"/>
          <a:ext cx="1843672" cy="509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3" name="Equation" r:id="rId12" imgW="748650" imgH="203024" progId="Equation.DSMT4">
                  <p:embed/>
                </p:oleObj>
              </mc:Choice>
              <mc:Fallback>
                <p:oleObj name="Equation" r:id="rId12" imgW="748650" imgH="203024" progId="Equation.DSMT4">
                  <p:embed/>
                  <p:pic>
                    <p:nvPicPr>
                      <p:cNvPr id="0" name="Object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6164" y="1018848"/>
                        <a:ext cx="1843672" cy="5099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94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D140D94-4A4F-1110-D798-BFC7E3B91EC1}"/>
              </a:ext>
            </a:extLst>
          </p:cNvPr>
          <p:cNvSpPr/>
          <p:nvPr/>
        </p:nvSpPr>
        <p:spPr>
          <a:xfrm>
            <a:off x="10890250" y="5973763"/>
            <a:ext cx="819150" cy="712787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ction Button: Forward or Next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C2CD4CA-07F4-A4C0-7845-8A29972B853D}"/>
              </a:ext>
            </a:extLst>
          </p:cNvPr>
          <p:cNvSpPr/>
          <p:nvPr/>
        </p:nvSpPr>
        <p:spPr>
          <a:xfrm>
            <a:off x="10093325" y="6257925"/>
            <a:ext cx="574675" cy="428625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2E6294-AD0D-A22C-60BE-22357239B1CC}"/>
              </a:ext>
            </a:extLst>
          </p:cNvPr>
          <p:cNvSpPr/>
          <p:nvPr/>
        </p:nvSpPr>
        <p:spPr>
          <a:xfrm>
            <a:off x="2455037" y="2910283"/>
            <a:ext cx="647700" cy="6921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FA4D3C-FE00-4913-DBFD-7D6EE639A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751669"/>
              </p:ext>
            </p:extLst>
          </p:nvPr>
        </p:nvGraphicFramePr>
        <p:xfrm>
          <a:off x="548640" y="679450"/>
          <a:ext cx="10881360" cy="1514475"/>
        </p:xfrm>
        <a:graphic>
          <a:graphicData uri="http://schemas.openxmlformats.org/drawingml/2006/table">
            <a:tbl>
              <a:tblPr/>
              <a:tblGrid>
                <a:gridCol w="10881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447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400"/>
                        </a:spcBef>
                      </a:pP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5" marR="1143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416" name="Object 7">
            <a:extLst>
              <a:ext uri="{FF2B5EF4-FFF2-40B4-BE49-F238E27FC236}">
                <a16:creationId xmlns:a16="http://schemas.microsoft.com/office/drawing/2014/main" id="{F5DA8D6A-A395-63AF-5D79-493E5C60B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113431"/>
              </p:ext>
            </p:extLst>
          </p:nvPr>
        </p:nvGraphicFramePr>
        <p:xfrm>
          <a:off x="2673350" y="3080542"/>
          <a:ext cx="5089906" cy="104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Equation" r:id="rId5" imgW="5511600" imgH="1130040" progId="Equation.DSMT4">
                  <p:embed/>
                </p:oleObj>
              </mc:Choice>
              <mc:Fallback>
                <p:oleObj name="Equation" r:id="rId5" imgW="5511600" imgH="1130040" progId="Equation.DSMT4">
                  <p:embed/>
                  <p:pic>
                    <p:nvPicPr>
                      <p:cNvPr id="17416" name="Object 7">
                        <a:extLst>
                          <a:ext uri="{FF2B5EF4-FFF2-40B4-BE49-F238E27FC236}">
                            <a16:creationId xmlns:a16="http://schemas.microsoft.com/office/drawing/2014/main" id="{F5DA8D6A-A395-63AF-5D79-493E5C60B8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3080542"/>
                        <a:ext cx="5089906" cy="1043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0829F8A-DDCE-6BFC-2A90-988212EE7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9999" y="-6927"/>
            <a:ext cx="362001" cy="257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058" y="1136901"/>
            <a:ext cx="11425942" cy="5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38C-22FD-401E-8E3D-4AA1F9D2B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0167"/>
            <a:ext cx="9144000" cy="1209821"/>
          </a:xfrm>
        </p:spPr>
        <p:txBody>
          <a:bodyPr>
            <a:prstTxWarp prst="textChevronInverted">
              <a:avLst/>
            </a:prstTxWarp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MẢNH GHÉP </a:t>
            </a:r>
            <a:r>
              <a:rPr lang="en-US" dirty="0">
                <a:solidFill>
                  <a:srgbClr val="00B050"/>
                </a:solidFill>
                <a:cs typeface="Times New Roman" panose="02020603050405020304" pitchFamily="18" charset="0"/>
              </a:rPr>
              <a:t>BÍ ẨN</a:t>
            </a:r>
            <a:endParaRPr lang="en-GB" dirty="0">
              <a:cs typeface="Times New Roman" panose="02020603050405020304" pitchFamily="18" charset="0"/>
            </a:endParaRPr>
          </a:p>
        </p:txBody>
      </p:sp>
      <p:pic>
        <p:nvPicPr>
          <p:cNvPr id="4" name="Picture 3" descr="A group of people marching in a parade&#10;&#10;Description automatically generated with medium confidence">
            <a:extLst>
              <a:ext uri="{FF2B5EF4-FFF2-40B4-BE49-F238E27FC236}">
                <a16:creationId xmlns:a16="http://schemas.microsoft.com/office/drawing/2014/main" id="{FFD3FAD3-74B6-572E-DF9D-D654D7497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99" y="1933632"/>
            <a:ext cx="8332763" cy="405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gôi nhà hoạt hình, phim hoạt hình png | Klipar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475" y="876300"/>
            <a:ext cx="6507163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6357938" y="549275"/>
            <a:ext cx="443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HƯỚNG DẪN VỀ NHÀ</a:t>
            </a: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6357938" y="1735138"/>
            <a:ext cx="4827587" cy="304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nl-NL" dirty="0"/>
              <a:t>- Ôn tập lại khái niệm đa thức, đa thức thu gọn, bậc của đa thức</a:t>
            </a:r>
            <a:endParaRPr lang="en-US" dirty="0"/>
          </a:p>
          <a:p>
            <a:pPr>
              <a:buNone/>
            </a:pPr>
            <a:r>
              <a:rPr lang="nl-NL" dirty="0" smtClean="0"/>
              <a:t>- </a:t>
            </a:r>
            <a:r>
              <a:rPr lang="nl-NL" dirty="0"/>
              <a:t>Làm các bài tập 1.10 - 1.13(SGK/13)</a:t>
            </a:r>
            <a:endParaRPr lang="en-US" dirty="0"/>
          </a:p>
          <a:p>
            <a:pPr>
              <a:buNone/>
            </a:pPr>
            <a:r>
              <a:rPr lang="nl-NL" b="1" i="1" dirty="0"/>
              <a:t>- </a:t>
            </a:r>
            <a:r>
              <a:rPr lang="nl-NL" dirty="0"/>
              <a:t>Tìm hiểu trước bài 3: Phép cộng và phép trừ đa thức.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4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77716" y="514367"/>
            <a:ext cx="13195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239224"/>
              </p:ext>
            </p:extLst>
          </p:nvPr>
        </p:nvGraphicFramePr>
        <p:xfrm>
          <a:off x="2629989" y="1867988"/>
          <a:ext cx="2603039" cy="1188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Equation" r:id="rId3" imgW="952087" imgH="431613" progId="Equation.DSMT4">
                  <p:embed/>
                </p:oleObj>
              </mc:Choice>
              <mc:Fallback>
                <p:oleObj name="Equation" r:id="rId3" imgW="952087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989" y="1867988"/>
                        <a:ext cx="2603039" cy="11887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77716" y="1254596"/>
            <a:ext cx="32704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57" y="870266"/>
            <a:ext cx="3818142" cy="252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5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4500" y="211138"/>
            <a:ext cx="10802938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</a:t>
            </a: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2: </a:t>
            </a: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 smtClean="0">
                <a:solidFill>
                  <a:srgbClr val="FF0000"/>
                </a:solidFill>
              </a:rPr>
              <a:t>ĐA THỨC</a:t>
            </a:r>
            <a:endParaRPr kumimoji="0" lang="en-US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0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9112" y="3854353"/>
            <a:ext cx="907274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8050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0" y="2371725"/>
            <a:ext cx="1412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0851" y="265837"/>
            <a:ext cx="503555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kumimoji="0" lang="en-US" altLang="en-US" sz="40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kumimoji="0" lang="en-US" altLang="en-US" sz="40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40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kumimoji="0" lang="en-US" altLang="en-US" sz="4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87313" y="6551613"/>
            <a:ext cx="29210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ID 2223 GA GV004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708" y="1791754"/>
            <a:ext cx="10328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Trả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lời</a:t>
            </a:r>
            <a:r>
              <a:rPr lang="en-US" sz="2400" dirty="0" smtClean="0"/>
              <a:t>: </a:t>
            </a:r>
            <a:r>
              <a:rPr lang="en-US" sz="2400" dirty="0" err="1" smtClean="0"/>
              <a:t>Đa</a:t>
            </a:r>
            <a:r>
              <a:rPr lang="en-US" sz="2400" dirty="0" smtClean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(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đa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)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336" y="4348065"/>
            <a:ext cx="151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Trả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lời</a:t>
            </a:r>
            <a:r>
              <a:rPr lang="en-US" sz="2400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335" y="5719340"/>
            <a:ext cx="151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Trả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lời</a:t>
            </a:r>
            <a:r>
              <a:rPr lang="en-US" sz="2400" dirty="0"/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59399"/>
              </p:ext>
            </p:extLst>
          </p:nvPr>
        </p:nvGraphicFramePr>
        <p:xfrm>
          <a:off x="2263250" y="4430334"/>
          <a:ext cx="701781" cy="442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4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250" y="4430334"/>
                        <a:ext cx="701781" cy="4428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850432"/>
              </p:ext>
            </p:extLst>
          </p:nvPr>
        </p:nvGraphicFramePr>
        <p:xfrm>
          <a:off x="3224213" y="4460875"/>
          <a:ext cx="37306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5" name="Equation" r:id="rId5" imgW="177480" imgH="177480" progId="Equation.DSMT4">
                  <p:embed/>
                </p:oleObj>
              </mc:Choice>
              <mc:Fallback>
                <p:oleObj name="Equation" r:id="rId5" imgW="17748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4460875"/>
                        <a:ext cx="373062" cy="388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299448"/>
              </p:ext>
            </p:extLst>
          </p:nvPr>
        </p:nvGraphicFramePr>
        <p:xfrm>
          <a:off x="4076076" y="4459174"/>
          <a:ext cx="331978" cy="3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6" name="Equation" r:id="rId7" imgW="164880" imgH="177480" progId="Equation.DSMT4">
                  <p:embed/>
                </p:oleObj>
              </mc:Choice>
              <mc:Fallback>
                <p:oleObj name="Equation" r:id="rId7" imgW="16488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076" y="4459174"/>
                        <a:ext cx="331978" cy="374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596979"/>
              </p:ext>
            </p:extLst>
          </p:nvPr>
        </p:nvGraphicFramePr>
        <p:xfrm>
          <a:off x="5142301" y="4416248"/>
          <a:ext cx="245283" cy="3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7" name="Equation" r:id="rId9" imgW="114102" imgH="177492" progId="Equation.DSMT4">
                  <p:embed/>
                </p:oleObj>
              </mc:Choice>
              <mc:Fallback>
                <p:oleObj name="Equation" r:id="rId9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301" y="4416248"/>
                        <a:ext cx="245283" cy="374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437623" y="685656"/>
            <a:ext cx="2311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414380" y="822181"/>
            <a:ext cx="27764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437623" y="996806"/>
            <a:ext cx="2311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187802" y="5857929"/>
            <a:ext cx="170737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349263"/>
              </p:ext>
            </p:extLst>
          </p:nvPr>
        </p:nvGraphicFramePr>
        <p:xfrm>
          <a:off x="2211354" y="5859063"/>
          <a:ext cx="1875811" cy="384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8" name="Equation" r:id="rId11" imgW="1002865" imgH="203112" progId="Equation.DSMT4">
                  <p:embed/>
                </p:oleObj>
              </mc:Choice>
              <mc:Fallback>
                <p:oleObj name="Equation" r:id="rId11" imgW="1002865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54" y="5859063"/>
                        <a:ext cx="1875811" cy="384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693335" y="1048387"/>
            <a:ext cx="10700806" cy="593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HĐ 1: </a:t>
            </a:r>
            <a:r>
              <a:rPr lang="en-US" sz="2400" dirty="0" err="1" smtClean="0">
                <a:solidFill>
                  <a:schemeClr val="tx1"/>
                </a:solidFill>
              </a:rPr>
              <a:t>Hãy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nhớ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đa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biến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gì</a:t>
            </a:r>
            <a:r>
              <a:rPr lang="en-US" sz="2400" dirty="0" smtClean="0">
                <a:solidFill>
                  <a:schemeClr val="tx1"/>
                </a:solidFill>
              </a:rPr>
              <a:t>? </a:t>
            </a:r>
            <a:r>
              <a:rPr lang="en-US" sz="2400" dirty="0" err="1" smtClean="0">
                <a:solidFill>
                  <a:schemeClr val="tx1"/>
                </a:solidFill>
              </a:rPr>
              <a:t>Nêu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dụ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biến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335" y="2862917"/>
            <a:ext cx="10700806" cy="1259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HĐ 2: </a:t>
            </a:r>
            <a:r>
              <a:rPr lang="en-US" sz="2400" dirty="0" err="1">
                <a:solidFill>
                  <a:schemeClr val="tx1"/>
                </a:solidFill>
              </a:rPr>
              <a:t>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hãy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tùy</a:t>
            </a:r>
            <a:r>
              <a:rPr lang="en-US" sz="2400" dirty="0">
                <a:solidFill>
                  <a:schemeClr val="tx1"/>
                </a:solidFill>
              </a:rPr>
              <a:t> ý ( </a:t>
            </a:r>
            <a:r>
              <a:rPr lang="en-US" sz="2400" dirty="0" err="1">
                <a:solidFill>
                  <a:schemeClr val="tx1"/>
                </a:solidFill>
              </a:rPr>
              <a:t>không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chứa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biến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hoặc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chứa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đến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biến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biến</a:t>
            </a:r>
            <a:r>
              <a:rPr lang="en-US" sz="2400" dirty="0">
                <a:solidFill>
                  <a:schemeClr val="tx1"/>
                </a:solidFill>
              </a:rPr>
              <a:t> x, y, z) </a:t>
            </a:r>
            <a:r>
              <a:rPr lang="en-US" sz="2400" dirty="0" err="1">
                <a:solidFill>
                  <a:schemeClr val="tx1"/>
                </a:solidFill>
              </a:rPr>
              <a:t>rồi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đổi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ngồi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cạnh</a:t>
            </a:r>
            <a:r>
              <a:rPr lang="en-US" sz="2400" dirty="0">
                <a:solidFill>
                  <a:schemeClr val="tx1"/>
                </a:solidFill>
              </a:rPr>
              <a:t> để </a:t>
            </a:r>
            <a:r>
              <a:rPr lang="en-US" sz="2400" dirty="0" err="1">
                <a:solidFill>
                  <a:schemeClr val="tx1"/>
                </a:solidFill>
              </a:rPr>
              <a:t>kiểm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đúng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Nếu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đúng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hãy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sửa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đúng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3335" y="5057057"/>
            <a:ext cx="10567862" cy="593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HĐ 3: </a:t>
            </a:r>
            <a:r>
              <a:rPr lang="en-US" sz="2400" dirty="0" err="1">
                <a:solidFill>
                  <a:schemeClr val="tx1"/>
                </a:solidFill>
              </a:rPr>
              <a:t>Viết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tổng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bốn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ngồi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cạnh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viết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6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/>
      <p:bldP spid="10" grpId="0"/>
      <p:bldP spid="20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87313" y="6551613"/>
            <a:ext cx="29210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ID 2223 GA GV004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259641"/>
              </p:ext>
            </p:extLst>
          </p:nvPr>
        </p:nvGraphicFramePr>
        <p:xfrm>
          <a:off x="5053571" y="3755795"/>
          <a:ext cx="4600515" cy="508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4" name="Equation" r:id="rId3" imgW="2208841" imgH="241195" progId="Equation.DSMT4">
                  <p:embed/>
                </p:oleObj>
              </mc:Choice>
              <mc:Fallback>
                <p:oleObj name="Equation" r:id="rId3" imgW="2208841" imgH="24119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571" y="3755795"/>
                        <a:ext cx="4600515" cy="5089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110468"/>
              </p:ext>
            </p:extLst>
          </p:nvPr>
        </p:nvGraphicFramePr>
        <p:xfrm>
          <a:off x="5791262" y="5186905"/>
          <a:ext cx="521756" cy="550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5" name="Equation" r:id="rId5" imgW="228600" imgH="241200" progId="Equation.DSMT4">
                  <p:embed/>
                </p:oleObj>
              </mc:Choice>
              <mc:Fallback>
                <p:oleObj name="Equation" r:id="rId5" imgW="228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1262" y="5186905"/>
                        <a:ext cx="521756" cy="550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0813" y="704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78135"/>
              </p:ext>
            </p:extLst>
          </p:nvPr>
        </p:nvGraphicFramePr>
        <p:xfrm>
          <a:off x="6237606" y="5168679"/>
          <a:ext cx="1130469" cy="55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6" name="Equation" r:id="rId7" imgW="495000" imgH="241200" progId="Equation.DSMT4">
                  <p:embed/>
                </p:oleObj>
              </mc:Choice>
              <mc:Fallback>
                <p:oleObj name="Equation" r:id="rId7" imgW="49500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606" y="5168679"/>
                        <a:ext cx="1130469" cy="557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417837" y="3307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637453"/>
              </p:ext>
            </p:extLst>
          </p:nvPr>
        </p:nvGraphicFramePr>
        <p:xfrm>
          <a:off x="7395098" y="5201290"/>
          <a:ext cx="898578" cy="55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7" name="Equation" r:id="rId9" imgW="393480" imgH="241200" progId="Equation.DSMT4">
                  <p:embed/>
                </p:oleObj>
              </mc:Choice>
              <mc:Fallback>
                <p:oleObj name="Equation" r:id="rId9" imgW="39348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5098" y="5201290"/>
                        <a:ext cx="898578" cy="557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016509"/>
              </p:ext>
            </p:extLst>
          </p:nvPr>
        </p:nvGraphicFramePr>
        <p:xfrm>
          <a:off x="8369277" y="5255638"/>
          <a:ext cx="775386" cy="55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8" name="Equation" r:id="rId11" imgW="342720" imgH="241200" progId="Equation.DSMT4">
                  <p:embed/>
                </p:oleObj>
              </mc:Choice>
              <mc:Fallback>
                <p:oleObj name="Equation" r:id="rId11" imgW="34272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9277" y="5255638"/>
                        <a:ext cx="775386" cy="557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633511"/>
              </p:ext>
            </p:extLst>
          </p:nvPr>
        </p:nvGraphicFramePr>
        <p:xfrm>
          <a:off x="9325761" y="5342597"/>
          <a:ext cx="481900" cy="41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9" name="Equation" r:id="rId13" imgW="241200" imgH="177480" progId="Equation.DSMT4">
                  <p:embed/>
                </p:oleObj>
              </mc:Choice>
              <mc:Fallback>
                <p:oleObj name="Equation" r:id="rId13" imgW="24120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5761" y="5342597"/>
                        <a:ext cx="481900" cy="416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803671"/>
              </p:ext>
            </p:extLst>
          </p:nvPr>
        </p:nvGraphicFramePr>
        <p:xfrm>
          <a:off x="9988759" y="5342597"/>
          <a:ext cx="471029" cy="38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0" name="Equation" r:id="rId15" imgW="202936" imgH="164885" progId="Equation.DSMT4">
                  <p:embed/>
                </p:oleObj>
              </mc:Choice>
              <mc:Fallback>
                <p:oleObj name="Equation" r:id="rId15" imgW="202936" imgH="16488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8759" y="5342597"/>
                        <a:ext cx="471029" cy="384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693335" y="270689"/>
            <a:ext cx="10700806" cy="1225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Tổng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quát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(SGK/11)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tổng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đơn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alt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; </a:t>
            </a:r>
            <a:r>
              <a:rPr lang="en-US" altLang="en-US" sz="2400" dirty="0" err="1">
                <a:solidFill>
                  <a:prstClr val="black"/>
                </a:solidFill>
                <a:cs typeface="Calibri" panose="020F0502020204030204" pitchFamily="34" charset="0"/>
              </a:rPr>
              <a:t>mỗi</a:t>
            </a:r>
            <a:r>
              <a:rPr lang="en-US" alt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Calibri" panose="020F0502020204030204" pitchFamily="34" charset="0"/>
              </a:rPr>
              <a:t>đơn</a:t>
            </a:r>
            <a:r>
              <a:rPr lang="en-US" alt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Calibri" panose="020F0502020204030204" pitchFamily="34" charset="0"/>
              </a:rPr>
              <a:t>thức</a:t>
            </a:r>
            <a:r>
              <a:rPr lang="en-US" alt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Calibri" panose="020F0502020204030204" pitchFamily="34" charset="0"/>
              </a:rPr>
              <a:t>trong</a:t>
            </a:r>
            <a:r>
              <a:rPr lang="en-US" alt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Calibri" panose="020F0502020204030204" pitchFamily="34" charset="0"/>
              </a:rPr>
              <a:t>tổng</a:t>
            </a:r>
            <a:r>
              <a:rPr lang="en-US" alt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Calibri" panose="020F0502020204030204" pitchFamily="34" charset="0"/>
              </a:rPr>
              <a:t>là</a:t>
            </a:r>
            <a:r>
              <a:rPr lang="en-US" alt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Calibri" panose="020F0502020204030204" pitchFamily="34" charset="0"/>
              </a:rPr>
              <a:t>một</a:t>
            </a:r>
            <a:r>
              <a:rPr lang="en-US" alt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Calibri" panose="020F0502020204030204" pitchFamily="34" charset="0"/>
              </a:rPr>
              <a:t>hạng</a:t>
            </a:r>
            <a:r>
              <a:rPr lang="en-US" alt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Calibri" panose="020F0502020204030204" pitchFamily="34" charset="0"/>
              </a:rPr>
              <a:t>tử</a:t>
            </a:r>
            <a:r>
              <a:rPr lang="en-US" alt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Calibri" panose="020F0502020204030204" pitchFamily="34" charset="0"/>
              </a:rPr>
              <a:t>của</a:t>
            </a:r>
            <a:r>
              <a:rPr lang="en-US" alt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Calibri" panose="020F0502020204030204" pitchFamily="34" charset="0"/>
              </a:rPr>
              <a:t>đa</a:t>
            </a:r>
            <a:r>
              <a:rPr lang="en-US" alt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Calibri" panose="020F0502020204030204" pitchFamily="34" charset="0"/>
              </a:rPr>
              <a:t>thức</a:t>
            </a:r>
            <a:r>
              <a:rPr lang="en-US" alt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cs typeface="Calibri" panose="020F0502020204030204" pitchFamily="34" charset="0"/>
              </a:rPr>
              <a:t>đó</a:t>
            </a:r>
            <a:r>
              <a:rPr lang="en-US" altLang="en-US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9807" y="1945283"/>
            <a:ext cx="10567862" cy="593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Chú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ý (SGK/11)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Mỗi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đơn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cũng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coi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8209" y="3216432"/>
            <a:ext cx="10567862" cy="1078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dụ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1( SGK/11)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Hãy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kể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hạng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tử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endParaRPr lang="en-US" alt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205" y="5255638"/>
            <a:ext cx="5694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giải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hạng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tử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 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76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046720"/>
              </p:ext>
            </p:extLst>
          </p:nvPr>
        </p:nvGraphicFramePr>
        <p:xfrm>
          <a:off x="5337758" y="2377996"/>
          <a:ext cx="24288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4" name="Equation" r:id="rId3" imgW="1320480" imgH="253800" progId="Equation.DSMT4">
                  <p:embed/>
                </p:oleObj>
              </mc:Choice>
              <mc:Fallback>
                <p:oleObj name="Equation" r:id="rId3" imgW="1320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7758" y="2377996"/>
                        <a:ext cx="242887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4700" y="2433168"/>
            <a:ext cx="10414000" cy="10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Lời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giải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đa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339834"/>
              </p:ext>
            </p:extLst>
          </p:nvPr>
        </p:nvGraphicFramePr>
        <p:xfrm>
          <a:off x="2783992" y="1066224"/>
          <a:ext cx="47164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5" name="Equation" r:id="rId5" imgW="2565360" imgH="431640" progId="Equation.DSMT4">
                  <p:embed/>
                </p:oleObj>
              </mc:Choice>
              <mc:Fallback>
                <p:oleObj name="Equation" r:id="rId5" imgW="256536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3992" y="1066224"/>
                        <a:ext cx="4716463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4782" y="3200793"/>
            <a:ext cx="10414000" cy="114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hạng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tử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đa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          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452898"/>
              </p:ext>
            </p:extLst>
          </p:nvPr>
        </p:nvGraphicFramePr>
        <p:xfrm>
          <a:off x="3956616" y="3247448"/>
          <a:ext cx="1100576" cy="486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6" name="Equation" r:id="rId7" imgW="545760" imgH="241200" progId="Equation.DSMT4">
                  <p:embed/>
                </p:oleObj>
              </mc:Choice>
              <mc:Fallback>
                <p:oleObj name="Equation" r:id="rId7" imgW="545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6616" y="3247448"/>
                        <a:ext cx="1100576" cy="486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975231"/>
              </p:ext>
            </p:extLst>
          </p:nvPr>
        </p:nvGraphicFramePr>
        <p:xfrm>
          <a:off x="5799138" y="3211513"/>
          <a:ext cx="793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7" name="Equation" r:id="rId9" imgW="393480" imgH="241200" progId="Equation.DSMT4">
                  <p:embed/>
                </p:oleObj>
              </mc:Choice>
              <mc:Fallback>
                <p:oleObj name="Equation" r:id="rId9" imgW="393480" imgH="241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9138" y="3211513"/>
                        <a:ext cx="79375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669562"/>
              </p:ext>
            </p:extLst>
          </p:nvPr>
        </p:nvGraphicFramePr>
        <p:xfrm>
          <a:off x="6674498" y="3324704"/>
          <a:ext cx="40957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8" name="Equation" r:id="rId11" imgW="203040" imgH="164880" progId="Equation.DSMT4">
                  <p:embed/>
                </p:oleObj>
              </mc:Choice>
              <mc:Fallback>
                <p:oleObj name="Equation" r:id="rId11" imgW="203040" imgH="1648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74498" y="3324704"/>
                        <a:ext cx="409575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86396" y="4236782"/>
            <a:ext cx="6092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hạng</a:t>
            </a: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tử</a:t>
            </a: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757691"/>
              </p:ext>
            </p:extLst>
          </p:nvPr>
        </p:nvGraphicFramePr>
        <p:xfrm>
          <a:off x="5829300" y="4210253"/>
          <a:ext cx="733425" cy="4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9" name="Equation" r:id="rId13" imgW="368280" imgH="253800" progId="Equation.DSMT4">
                  <p:embed/>
                </p:oleObj>
              </mc:Choice>
              <mc:Fallback>
                <p:oleObj name="Equation" r:id="rId13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29300" y="4210253"/>
                        <a:ext cx="733425" cy="4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892772"/>
              </p:ext>
            </p:extLst>
          </p:nvPr>
        </p:nvGraphicFramePr>
        <p:xfrm>
          <a:off x="3821207" y="4136472"/>
          <a:ext cx="1516551" cy="505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0" name="Equation" r:id="rId15" imgW="761760" imgH="253800" progId="Equation.DSMT4">
                  <p:embed/>
                </p:oleObj>
              </mc:Choice>
              <mc:Fallback>
                <p:oleObj name="Equation" r:id="rId15" imgW="761760" imgH="2538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21207" y="4136472"/>
                        <a:ext cx="1516551" cy="505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989180"/>
              </p:ext>
            </p:extLst>
          </p:nvPr>
        </p:nvGraphicFramePr>
        <p:xfrm>
          <a:off x="6740285" y="4177193"/>
          <a:ext cx="6572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1" name="Equation" r:id="rId17" imgW="330120" imgH="253800" progId="Equation.DSMT4">
                  <p:embed/>
                </p:oleObj>
              </mc:Choice>
              <mc:Fallback>
                <p:oleObj name="Equation" r:id="rId17" imgW="330120" imgH="2538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40285" y="4177193"/>
                        <a:ext cx="6572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01379" y="261007"/>
            <a:ext cx="10700806" cy="17407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endParaRPr lang="en-US" alt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Luyện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1 (SGK/12)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Biểu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nào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dưới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đây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đa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Hãy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chỉ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rõ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hạng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tử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mỗi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đa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ấy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947427"/>
              </p:ext>
            </p:extLst>
          </p:nvPr>
        </p:nvGraphicFramePr>
        <p:xfrm>
          <a:off x="7460938" y="5657278"/>
          <a:ext cx="611389" cy="364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2" name="Equation" r:id="rId19" imgW="279279" imgH="165028" progId="Equation.DSMT4">
                  <p:embed/>
                </p:oleObj>
              </mc:Choice>
              <mc:Fallback>
                <p:oleObj name="Equation" r:id="rId19" imgW="279279" imgH="165028" progId="Equation.DSMT4">
                  <p:embed/>
                  <p:pic>
                    <p:nvPicPr>
                      <p:cNvPr id="0" name="Object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0938" y="5657278"/>
                        <a:ext cx="611389" cy="3640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390907"/>
              </p:ext>
            </p:extLst>
          </p:nvPr>
        </p:nvGraphicFramePr>
        <p:xfrm>
          <a:off x="8704396" y="5657278"/>
          <a:ext cx="295920" cy="29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3" name="Equation" r:id="rId21" imgW="126720" imgH="126720" progId="Equation.DSMT4">
                  <p:embed/>
                </p:oleObj>
              </mc:Choice>
              <mc:Fallback>
                <p:oleObj name="Equation" r:id="rId21" imgW="126720" imgH="126720" progId="Equation.DSMT4">
                  <p:embed/>
                  <p:pic>
                    <p:nvPicPr>
                      <p:cNvPr id="0" name="Object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4396" y="5657278"/>
                        <a:ext cx="295920" cy="295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83"/>
          <p:cNvSpPr>
            <a:spLocks noChangeArrowheads="1"/>
          </p:cNvSpPr>
          <p:nvPr/>
        </p:nvSpPr>
        <p:spPr bwMode="auto">
          <a:xfrm>
            <a:off x="0" y="298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36320" y="5044712"/>
            <a:ext cx="10152380" cy="1541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Lưu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ý: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2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8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0850" y="296724"/>
            <a:ext cx="4081961" cy="646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6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36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endParaRPr kumimoji="0" lang="en-US" altLang="en-US" sz="36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120" y="1097280"/>
            <a:ext cx="8065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Xét</a:t>
            </a:r>
            <a:r>
              <a:rPr lang="en-US" sz="2400" dirty="0" smtClean="0"/>
              <a:t> </a:t>
            </a:r>
            <a:r>
              <a:rPr lang="en-US" sz="2400" dirty="0" err="1" smtClean="0"/>
              <a:t>đa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104555"/>
              </p:ext>
            </p:extLst>
          </p:nvPr>
        </p:nvGraphicFramePr>
        <p:xfrm>
          <a:off x="2709863" y="1068388"/>
          <a:ext cx="47831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3" name="Equation" r:id="rId3" imgW="2031840" imgH="241200" progId="Equation.DSMT4">
                  <p:embed/>
                </p:oleObj>
              </mc:Choice>
              <mc:Fallback>
                <p:oleObj name="Equation" r:id="rId3" imgW="2031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9863" y="1068388"/>
                        <a:ext cx="4783137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Callout 6"/>
          <p:cNvSpPr/>
          <p:nvPr/>
        </p:nvSpPr>
        <p:spPr>
          <a:xfrm>
            <a:off x="8309673" y="125359"/>
            <a:ext cx="3538728" cy="1760962"/>
          </a:xfrm>
          <a:prstGeom prst="wedgeEllipseCallout">
            <a:avLst>
              <a:gd name="adj1" fmla="val -68120"/>
              <a:gd name="adj2" fmla="val 230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09945" y="438912"/>
            <a:ext cx="2629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Đa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B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hạng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?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60120" y="1832719"/>
            <a:ext cx="7818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Trả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lời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/>
              <a:t>Hạng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          </a:t>
            </a:r>
            <a:r>
              <a:rPr lang="en-US" sz="2400" dirty="0" err="1" smtClean="0"/>
              <a:t>và</a:t>
            </a:r>
            <a:r>
              <a:rPr lang="en-US" sz="2400" dirty="0" smtClean="0"/>
              <a:t>          ; </a:t>
            </a:r>
            <a:r>
              <a:rPr lang="en-US" sz="2400" dirty="0" err="1" smtClean="0"/>
              <a:t>Hạng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          </a:t>
            </a:r>
            <a:r>
              <a:rPr lang="en-US" sz="2400" dirty="0" err="1" smtClean="0"/>
              <a:t>và</a:t>
            </a:r>
            <a:r>
              <a:rPr lang="en-US" sz="2400" dirty="0" smtClean="0"/>
              <a:t>        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305883"/>
              </p:ext>
            </p:extLst>
          </p:nvPr>
        </p:nvGraphicFramePr>
        <p:xfrm>
          <a:off x="3165658" y="1838108"/>
          <a:ext cx="645633" cy="397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4" name="Equation" r:id="rId5" imgW="266400" imgH="215640" progId="Equation.DSMT4">
                  <p:embed/>
                </p:oleObj>
              </mc:Choice>
              <mc:Fallback>
                <p:oleObj name="Equation" r:id="rId5" imgW="2664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65658" y="1838108"/>
                        <a:ext cx="645633" cy="397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97766"/>
              </p:ext>
            </p:extLst>
          </p:nvPr>
        </p:nvGraphicFramePr>
        <p:xfrm>
          <a:off x="4350113" y="1834600"/>
          <a:ext cx="461265" cy="396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" name="Equation" r:id="rId7" imgW="190440" imgH="215640" progId="Equation.DSMT4">
                  <p:embed/>
                </p:oleObj>
              </mc:Choice>
              <mc:Fallback>
                <p:oleObj name="Equation" r:id="rId7" imgW="190440" imgH="215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50113" y="1834600"/>
                        <a:ext cx="461265" cy="396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985987" y="1857574"/>
                <a:ext cx="107719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987" y="1857574"/>
                <a:ext cx="1077194" cy="369332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73473" y="1834600"/>
                <a:ext cx="627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473" y="1834600"/>
                <a:ext cx="627864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126563" y="2995810"/>
            <a:ext cx="574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Đa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                                                              </a:t>
            </a:r>
            <a:endParaRPr lang="en-US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0395"/>
              </p:ext>
            </p:extLst>
          </p:nvPr>
        </p:nvGraphicFramePr>
        <p:xfrm>
          <a:off x="2225842" y="2979438"/>
          <a:ext cx="4527764" cy="494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" name="Equation" r:id="rId11" imgW="2209680" imgH="241200" progId="Equation.DSMT4">
                  <p:embed/>
                </p:oleObj>
              </mc:Choice>
              <mc:Fallback>
                <p:oleObj name="Equation" r:id="rId11" imgW="2209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25842" y="2979438"/>
                        <a:ext cx="4527764" cy="494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Callout 16"/>
          <p:cNvSpPr/>
          <p:nvPr/>
        </p:nvSpPr>
        <p:spPr>
          <a:xfrm>
            <a:off x="7753693" y="2131703"/>
            <a:ext cx="3538728" cy="1760962"/>
          </a:xfrm>
          <a:prstGeom prst="wedgeEllipseCallout">
            <a:avLst>
              <a:gd name="adj1" fmla="val -68120"/>
              <a:gd name="adj2" fmla="val 230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353965" y="2445256"/>
            <a:ext cx="2629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Đa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A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hạng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?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26563" y="3802632"/>
            <a:ext cx="574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 </a:t>
            </a:r>
            <a:r>
              <a:rPr lang="en-US" sz="2400" dirty="0" err="1" smtClean="0"/>
              <a:t>nói</a:t>
            </a:r>
            <a:r>
              <a:rPr lang="en-US" sz="2400" dirty="0" smtClean="0"/>
              <a:t> </a:t>
            </a:r>
            <a:r>
              <a:rPr lang="en-US" sz="2400" dirty="0" err="1" smtClean="0"/>
              <a:t>đa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A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đa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</a:t>
            </a:r>
            <a:r>
              <a:rPr lang="en-US" sz="2400" dirty="0" err="1" smtClean="0"/>
              <a:t>thu</a:t>
            </a:r>
            <a:r>
              <a:rPr lang="en-US" sz="2400" dirty="0" smtClean="0"/>
              <a:t> </a:t>
            </a:r>
            <a:r>
              <a:rPr lang="en-US" sz="2400" dirty="0" err="1" smtClean="0"/>
              <a:t>gọn</a:t>
            </a:r>
            <a:r>
              <a:rPr lang="en-US" sz="2400" dirty="0" smtClean="0"/>
              <a:t>                                                               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1224041" y="4997134"/>
            <a:ext cx="10165858" cy="13350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</a:rPr>
              <a:t>Khái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niệm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Đa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gọn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đồng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dạng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6524584" y="4040495"/>
            <a:ext cx="2944368" cy="136060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753606" y="4336014"/>
            <a:ext cx="2587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đa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gọn</a:t>
            </a:r>
            <a:r>
              <a:rPr lang="en-US" sz="2400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8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7" grpId="0" animBg="1"/>
      <p:bldP spid="8" grpId="0"/>
      <p:bldP spid="9" grpId="0"/>
      <p:bldP spid="12" grpId="0"/>
      <p:bldP spid="13" grpId="0"/>
      <p:bldP spid="15" grpId="0"/>
      <p:bldP spid="17" grpId="0" animBg="1"/>
      <p:bldP spid="18" grpId="0"/>
      <p:bldP spid="19" grpId="0"/>
      <p:bldP spid="23" grpId="0" animBg="1"/>
      <p:bldP spid="26" grpId="0" animBg="1"/>
      <p:bldP spid="26" grpId="1" animBg="1"/>
      <p:bldP spid="27" grpId="0"/>
      <p:bldP spid="27" grpId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1599</TotalTime>
  <Words>1151</Words>
  <Application>Microsoft Office PowerPoint</Application>
  <PresentationFormat>Widescreen</PresentationFormat>
  <Paragraphs>152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SimSun</vt:lpstr>
      <vt:lpstr>Akronism</vt:lpstr>
      <vt:lpstr>Arial</vt:lpstr>
      <vt:lpstr>Calibri</vt:lpstr>
      <vt:lpstr>Cambria Math</vt:lpstr>
      <vt:lpstr>Franklin Gothic Book</vt:lpstr>
      <vt:lpstr>Franklin Gothic Medium</vt:lpstr>
      <vt:lpstr>Palatino Linotype</vt:lpstr>
      <vt:lpstr>Times New Roman</vt:lpstr>
      <vt:lpstr>Tunga</vt:lpstr>
      <vt:lpstr>Verdana</vt:lpstr>
      <vt:lpstr>Wingdings</vt:lpstr>
      <vt:lpstr>1_Office Theme</vt:lpstr>
      <vt:lpstr>Angles</vt:lpstr>
      <vt:lpstr>Equation</vt:lpstr>
      <vt:lpstr>UỶ BAN NHÂN DÂN HUYỆN LÝ SƠN TRƯỜNG THCS AN HẢI   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MẢNH GHÉP BÍ ẨN</vt:lpstr>
      <vt:lpstr>PowerPoint Presentation</vt:lpstr>
      <vt:lpstr>PowerPoint Presentation</vt:lpstr>
      <vt:lpstr>PowerPoint Presentation</vt:lpstr>
      <vt:lpstr>PowerPoint Presentation</vt:lpstr>
      <vt:lpstr>MẢNH GHÉP BÍ ẨN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71</cp:revision>
  <dcterms:created xsi:type="dcterms:W3CDTF">2023-06-09T15:30:52Z</dcterms:created>
  <dcterms:modified xsi:type="dcterms:W3CDTF">2024-11-30T14:24:59Z</dcterms:modified>
</cp:coreProperties>
</file>