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notesSlides/notesSlide56.xml" ContentType="application/vnd.openxmlformats-officedocument.presentationml.notesSlide+xml"/>
  <Override PartName="/ppt/tags/tag58.xml" ContentType="application/vnd.openxmlformats-officedocument.presentationml.tags+xml"/>
  <Override PartName="/ppt/notesSlides/notesSlide57.xml" ContentType="application/vnd.openxmlformats-officedocument.presentationml.notesSlide+xml"/>
  <Override PartName="/ppt/tags/tag59.xml" ContentType="application/vnd.openxmlformats-officedocument.presentationml.tags+xml"/>
  <Override PartName="/ppt/notesSlides/notesSlide58.xml" ContentType="application/vnd.openxmlformats-officedocument.presentationml.notesSlide+xml"/>
  <Override PartName="/ppt/tags/tag60.xml" ContentType="application/vnd.openxmlformats-officedocument.presentationml.tags+xml"/>
  <Override PartName="/ppt/notesSlides/notesSlide59.xml" ContentType="application/vnd.openxmlformats-officedocument.presentationml.notesSlide+xml"/>
  <Override PartName="/ppt/tags/tag61.xml" ContentType="application/vnd.openxmlformats-officedocument.presentationml.tags+xml"/>
  <Override PartName="/ppt/notesSlides/notesSlide60.xml" ContentType="application/vnd.openxmlformats-officedocument.presentationml.notesSlide+xml"/>
  <Override PartName="/ppt/tags/tag62.xml" ContentType="application/vnd.openxmlformats-officedocument.presentationml.tags+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8" r:id="rId3"/>
  </p:sldMasterIdLst>
  <p:notesMasterIdLst>
    <p:notesMasterId r:id="rId68"/>
  </p:notesMasterIdLst>
  <p:sldIdLst>
    <p:sldId id="2007577778" r:id="rId4"/>
    <p:sldId id="2007577751" r:id="rId5"/>
    <p:sldId id="2007577752" r:id="rId6"/>
    <p:sldId id="2007577784" r:id="rId7"/>
    <p:sldId id="2007577785" r:id="rId8"/>
    <p:sldId id="2007577721" r:id="rId9"/>
    <p:sldId id="2007577683" r:id="rId10"/>
    <p:sldId id="2007577681" r:id="rId11"/>
    <p:sldId id="2007577697" r:id="rId12"/>
    <p:sldId id="2007577722" r:id="rId13"/>
    <p:sldId id="2007577703" r:id="rId14"/>
    <p:sldId id="2007577725" r:id="rId15"/>
    <p:sldId id="2007577727" r:id="rId16"/>
    <p:sldId id="2007577702" r:id="rId17"/>
    <p:sldId id="2007577753" r:id="rId18"/>
    <p:sldId id="2007577700" r:id="rId19"/>
    <p:sldId id="2007577730" r:id="rId20"/>
    <p:sldId id="2007577731" r:id="rId21"/>
    <p:sldId id="2007577729" r:id="rId22"/>
    <p:sldId id="2007577735" r:id="rId23"/>
    <p:sldId id="2007577685" r:id="rId24"/>
    <p:sldId id="2007577708" r:id="rId25"/>
    <p:sldId id="2007577736" r:id="rId26"/>
    <p:sldId id="2007577786" r:id="rId27"/>
    <p:sldId id="2007577680" r:id="rId28"/>
    <p:sldId id="2007577788" r:id="rId29"/>
    <p:sldId id="2007577754" r:id="rId30"/>
    <p:sldId id="2007577755" r:id="rId31"/>
    <p:sldId id="2007577737" r:id="rId32"/>
    <p:sldId id="2007577723" r:id="rId33"/>
    <p:sldId id="2007577738" r:id="rId34"/>
    <p:sldId id="2007577756" r:id="rId35"/>
    <p:sldId id="2007577790" r:id="rId36"/>
    <p:sldId id="2007577670" r:id="rId37"/>
    <p:sldId id="2007577724" r:id="rId38"/>
    <p:sldId id="2007577758" r:id="rId39"/>
    <p:sldId id="2007577759" r:id="rId40"/>
    <p:sldId id="2007577791" r:id="rId41"/>
    <p:sldId id="2007577761" r:id="rId42"/>
    <p:sldId id="2007577760" r:id="rId43"/>
    <p:sldId id="2007577762" r:id="rId44"/>
    <p:sldId id="2007577763" r:id="rId45"/>
    <p:sldId id="2007577764" r:id="rId46"/>
    <p:sldId id="2007577792" r:id="rId47"/>
    <p:sldId id="2007577692" r:id="rId48"/>
    <p:sldId id="2007577741" r:id="rId49"/>
    <p:sldId id="2007577765" r:id="rId50"/>
    <p:sldId id="2007577793" r:id="rId51"/>
    <p:sldId id="2007577693" r:id="rId52"/>
    <p:sldId id="2007577766" r:id="rId53"/>
    <p:sldId id="2007577663" r:id="rId54"/>
    <p:sldId id="2007577767" r:id="rId55"/>
    <p:sldId id="2007577769" r:id="rId56"/>
    <p:sldId id="2007577674" r:id="rId57"/>
    <p:sldId id="2007577745" r:id="rId58"/>
    <p:sldId id="2007577597" r:id="rId59"/>
    <p:sldId id="2007577598" r:id="rId60"/>
    <p:sldId id="2007577694" r:id="rId61"/>
    <p:sldId id="2007577706" r:id="rId62"/>
    <p:sldId id="2007577675" r:id="rId63"/>
    <p:sldId id="2007577770" r:id="rId64"/>
    <p:sldId id="2007577771" r:id="rId65"/>
    <p:sldId id="2007577688" r:id="rId66"/>
    <p:sldId id="2007577689" r:id="rId67"/>
  </p:sldIdLst>
  <p:sldSz cx="12192000" cy="6858000"/>
  <p:notesSz cx="6858000" cy="9144000"/>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ED0"/>
    <a:srgbClr val="FAFAFA"/>
    <a:srgbClr val="FDFDFD"/>
    <a:srgbClr val="FFD966"/>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660"/>
  </p:normalViewPr>
  <p:slideViewPr>
    <p:cSldViewPr snapToGrid="0">
      <p:cViewPr varScale="1">
        <p:scale>
          <a:sx n="69" d="100"/>
          <a:sy n="69" d="100"/>
        </p:scale>
        <p:origin x="78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99BD3-9374-4967-BF5E-4C67871B6B1A}"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5BF7C2-3BCC-48BB-8185-089B61341537}" type="slidenum">
              <a:rPr lang="en-US" smtClean="0"/>
              <a:t>‹#›</a:t>
            </a:fld>
            <a:endParaRPr lang="en-US"/>
          </a:p>
        </p:txBody>
      </p:sp>
    </p:spTree>
    <p:extLst>
      <p:ext uri="{BB962C8B-B14F-4D97-AF65-F5344CB8AC3E}">
        <p14:creationId xmlns:p14="http://schemas.microsoft.com/office/powerpoint/2010/main" val="3391771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1</a:t>
            </a:fld>
            <a:endParaRPr lang="en-US"/>
          </a:p>
        </p:txBody>
      </p:sp>
    </p:spTree>
    <p:extLst>
      <p:ext uri="{BB962C8B-B14F-4D97-AF65-F5344CB8AC3E}">
        <p14:creationId xmlns:p14="http://schemas.microsoft.com/office/powerpoint/2010/main" val="807845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10</a:t>
            </a:fld>
            <a:endParaRPr lang="en-US"/>
          </a:p>
        </p:txBody>
      </p:sp>
    </p:spTree>
    <p:extLst>
      <p:ext uri="{BB962C8B-B14F-4D97-AF65-F5344CB8AC3E}">
        <p14:creationId xmlns:p14="http://schemas.microsoft.com/office/powerpoint/2010/main" val="785487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5BF7C2-3BCC-48BB-8185-089B61341537}" type="slidenum">
              <a:rPr lang="en-US" smtClean="0"/>
              <a:t>11</a:t>
            </a:fld>
            <a:endParaRPr lang="en-US"/>
          </a:p>
        </p:txBody>
      </p:sp>
    </p:spTree>
    <p:extLst>
      <p:ext uri="{BB962C8B-B14F-4D97-AF65-F5344CB8AC3E}">
        <p14:creationId xmlns:p14="http://schemas.microsoft.com/office/powerpoint/2010/main" val="1710631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12</a:t>
            </a:fld>
            <a:endParaRPr lang="en-US"/>
          </a:p>
        </p:txBody>
      </p:sp>
    </p:spTree>
    <p:extLst>
      <p:ext uri="{BB962C8B-B14F-4D97-AF65-F5344CB8AC3E}">
        <p14:creationId xmlns:p14="http://schemas.microsoft.com/office/powerpoint/2010/main" val="3214002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13</a:t>
            </a:fld>
            <a:endParaRPr lang="en-US"/>
          </a:p>
        </p:txBody>
      </p:sp>
    </p:spTree>
    <p:extLst>
      <p:ext uri="{BB962C8B-B14F-4D97-AF65-F5344CB8AC3E}">
        <p14:creationId xmlns:p14="http://schemas.microsoft.com/office/powerpoint/2010/main" val="57452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5BF7C2-3BCC-48BB-8185-089B61341537}" type="slidenum">
              <a:rPr lang="en-US" smtClean="0"/>
              <a:t>14</a:t>
            </a:fld>
            <a:endParaRPr lang="en-US"/>
          </a:p>
        </p:txBody>
      </p:sp>
    </p:spTree>
    <p:extLst>
      <p:ext uri="{BB962C8B-B14F-4D97-AF65-F5344CB8AC3E}">
        <p14:creationId xmlns:p14="http://schemas.microsoft.com/office/powerpoint/2010/main" val="1104450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15</a:t>
            </a:fld>
            <a:endParaRPr lang="en-US"/>
          </a:p>
        </p:txBody>
      </p:sp>
    </p:spTree>
    <p:extLst>
      <p:ext uri="{BB962C8B-B14F-4D97-AF65-F5344CB8AC3E}">
        <p14:creationId xmlns:p14="http://schemas.microsoft.com/office/powerpoint/2010/main" val="2287798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16</a:t>
            </a:fld>
            <a:endParaRPr lang="en-US"/>
          </a:p>
        </p:txBody>
      </p:sp>
    </p:spTree>
    <p:extLst>
      <p:ext uri="{BB962C8B-B14F-4D97-AF65-F5344CB8AC3E}">
        <p14:creationId xmlns:p14="http://schemas.microsoft.com/office/powerpoint/2010/main" val="3160511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17</a:t>
            </a:fld>
            <a:endParaRPr lang="en-US"/>
          </a:p>
        </p:txBody>
      </p:sp>
    </p:spTree>
    <p:extLst>
      <p:ext uri="{BB962C8B-B14F-4D97-AF65-F5344CB8AC3E}">
        <p14:creationId xmlns:p14="http://schemas.microsoft.com/office/powerpoint/2010/main" val="2368482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18</a:t>
            </a:fld>
            <a:endParaRPr lang="en-US"/>
          </a:p>
        </p:txBody>
      </p:sp>
    </p:spTree>
    <p:extLst>
      <p:ext uri="{BB962C8B-B14F-4D97-AF65-F5344CB8AC3E}">
        <p14:creationId xmlns:p14="http://schemas.microsoft.com/office/powerpoint/2010/main" val="3822046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19</a:t>
            </a:fld>
            <a:endParaRPr lang="en-US"/>
          </a:p>
        </p:txBody>
      </p:sp>
    </p:spTree>
    <p:extLst>
      <p:ext uri="{BB962C8B-B14F-4D97-AF65-F5344CB8AC3E}">
        <p14:creationId xmlns:p14="http://schemas.microsoft.com/office/powerpoint/2010/main" val="2821731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5BF7C2-3BCC-48BB-8185-089B61341537}" type="slidenum">
              <a:rPr lang="en-US" smtClean="0"/>
              <a:t>2</a:t>
            </a:fld>
            <a:endParaRPr lang="en-US"/>
          </a:p>
        </p:txBody>
      </p:sp>
    </p:spTree>
    <p:extLst>
      <p:ext uri="{BB962C8B-B14F-4D97-AF65-F5344CB8AC3E}">
        <p14:creationId xmlns:p14="http://schemas.microsoft.com/office/powerpoint/2010/main" val="3343504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20</a:t>
            </a:fld>
            <a:endParaRPr lang="en-US"/>
          </a:p>
        </p:txBody>
      </p:sp>
    </p:spTree>
    <p:extLst>
      <p:ext uri="{BB962C8B-B14F-4D97-AF65-F5344CB8AC3E}">
        <p14:creationId xmlns:p14="http://schemas.microsoft.com/office/powerpoint/2010/main" val="3050228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21</a:t>
            </a:fld>
            <a:endParaRPr lang="en-US"/>
          </a:p>
        </p:txBody>
      </p:sp>
    </p:spTree>
    <p:extLst>
      <p:ext uri="{BB962C8B-B14F-4D97-AF65-F5344CB8AC3E}">
        <p14:creationId xmlns:p14="http://schemas.microsoft.com/office/powerpoint/2010/main" val="3704114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22</a:t>
            </a:fld>
            <a:endParaRPr lang="en-US"/>
          </a:p>
        </p:txBody>
      </p:sp>
    </p:spTree>
    <p:extLst>
      <p:ext uri="{BB962C8B-B14F-4D97-AF65-F5344CB8AC3E}">
        <p14:creationId xmlns:p14="http://schemas.microsoft.com/office/powerpoint/2010/main" val="3012424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5BF7C2-3BCC-48BB-8185-089B61341537}" type="slidenum">
              <a:rPr lang="en-US" smtClean="0"/>
              <a:t>23</a:t>
            </a:fld>
            <a:endParaRPr lang="en-US"/>
          </a:p>
        </p:txBody>
      </p:sp>
    </p:spTree>
    <p:extLst>
      <p:ext uri="{BB962C8B-B14F-4D97-AF65-F5344CB8AC3E}">
        <p14:creationId xmlns:p14="http://schemas.microsoft.com/office/powerpoint/2010/main" val="2174584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5BF7C2-3BCC-48BB-8185-089B61341537}" type="slidenum">
              <a:rPr lang="en-US" smtClean="0"/>
              <a:t>24</a:t>
            </a:fld>
            <a:endParaRPr lang="en-US"/>
          </a:p>
        </p:txBody>
      </p:sp>
    </p:spTree>
    <p:extLst>
      <p:ext uri="{BB962C8B-B14F-4D97-AF65-F5344CB8AC3E}">
        <p14:creationId xmlns:p14="http://schemas.microsoft.com/office/powerpoint/2010/main" val="1096810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25</a:t>
            </a:fld>
            <a:endParaRPr lang="en-US"/>
          </a:p>
        </p:txBody>
      </p:sp>
    </p:spTree>
    <p:extLst>
      <p:ext uri="{BB962C8B-B14F-4D97-AF65-F5344CB8AC3E}">
        <p14:creationId xmlns:p14="http://schemas.microsoft.com/office/powerpoint/2010/main" val="1826508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26</a:t>
            </a:fld>
            <a:endParaRPr lang="en-US"/>
          </a:p>
        </p:txBody>
      </p:sp>
    </p:spTree>
    <p:extLst>
      <p:ext uri="{BB962C8B-B14F-4D97-AF65-F5344CB8AC3E}">
        <p14:creationId xmlns:p14="http://schemas.microsoft.com/office/powerpoint/2010/main" val="3866761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5BF7C2-3BCC-48BB-8185-089B61341537}" type="slidenum">
              <a:rPr lang="en-US" smtClean="0"/>
              <a:t>27</a:t>
            </a:fld>
            <a:endParaRPr lang="en-US"/>
          </a:p>
        </p:txBody>
      </p:sp>
    </p:spTree>
    <p:extLst>
      <p:ext uri="{BB962C8B-B14F-4D97-AF65-F5344CB8AC3E}">
        <p14:creationId xmlns:p14="http://schemas.microsoft.com/office/powerpoint/2010/main" val="1867531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28</a:t>
            </a:fld>
            <a:endParaRPr lang="en-US"/>
          </a:p>
        </p:txBody>
      </p:sp>
    </p:spTree>
    <p:extLst>
      <p:ext uri="{BB962C8B-B14F-4D97-AF65-F5344CB8AC3E}">
        <p14:creationId xmlns:p14="http://schemas.microsoft.com/office/powerpoint/2010/main" val="3528800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29</a:t>
            </a:fld>
            <a:endParaRPr lang="en-US"/>
          </a:p>
        </p:txBody>
      </p:sp>
    </p:spTree>
    <p:extLst>
      <p:ext uri="{BB962C8B-B14F-4D97-AF65-F5344CB8AC3E}">
        <p14:creationId xmlns:p14="http://schemas.microsoft.com/office/powerpoint/2010/main" val="2158483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5BF7C2-3BCC-48BB-8185-089B61341537}" type="slidenum">
              <a:rPr lang="en-US" smtClean="0"/>
              <a:t>3</a:t>
            </a:fld>
            <a:endParaRPr lang="en-US"/>
          </a:p>
        </p:txBody>
      </p:sp>
    </p:spTree>
    <p:extLst>
      <p:ext uri="{BB962C8B-B14F-4D97-AF65-F5344CB8AC3E}">
        <p14:creationId xmlns:p14="http://schemas.microsoft.com/office/powerpoint/2010/main" val="1416699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30</a:t>
            </a:fld>
            <a:endParaRPr lang="en-US"/>
          </a:p>
        </p:txBody>
      </p:sp>
    </p:spTree>
    <p:extLst>
      <p:ext uri="{BB962C8B-B14F-4D97-AF65-F5344CB8AC3E}">
        <p14:creationId xmlns:p14="http://schemas.microsoft.com/office/powerpoint/2010/main" val="7283568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31</a:t>
            </a:fld>
            <a:endParaRPr lang="en-US"/>
          </a:p>
        </p:txBody>
      </p:sp>
    </p:spTree>
    <p:extLst>
      <p:ext uri="{BB962C8B-B14F-4D97-AF65-F5344CB8AC3E}">
        <p14:creationId xmlns:p14="http://schemas.microsoft.com/office/powerpoint/2010/main" val="13409071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32</a:t>
            </a:fld>
            <a:endParaRPr lang="en-US"/>
          </a:p>
        </p:txBody>
      </p:sp>
    </p:spTree>
    <p:extLst>
      <p:ext uri="{BB962C8B-B14F-4D97-AF65-F5344CB8AC3E}">
        <p14:creationId xmlns:p14="http://schemas.microsoft.com/office/powerpoint/2010/main" val="1714599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33</a:t>
            </a:fld>
            <a:endParaRPr lang="en-US"/>
          </a:p>
        </p:txBody>
      </p:sp>
    </p:spTree>
    <p:extLst>
      <p:ext uri="{BB962C8B-B14F-4D97-AF65-F5344CB8AC3E}">
        <p14:creationId xmlns:p14="http://schemas.microsoft.com/office/powerpoint/2010/main" val="3401898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34</a:t>
            </a:fld>
            <a:endParaRPr lang="en-US"/>
          </a:p>
        </p:txBody>
      </p:sp>
    </p:spTree>
    <p:extLst>
      <p:ext uri="{BB962C8B-B14F-4D97-AF65-F5344CB8AC3E}">
        <p14:creationId xmlns:p14="http://schemas.microsoft.com/office/powerpoint/2010/main" val="8664315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35</a:t>
            </a:fld>
            <a:endParaRPr lang="en-US"/>
          </a:p>
        </p:txBody>
      </p:sp>
    </p:spTree>
    <p:extLst>
      <p:ext uri="{BB962C8B-B14F-4D97-AF65-F5344CB8AC3E}">
        <p14:creationId xmlns:p14="http://schemas.microsoft.com/office/powerpoint/2010/main" val="16440941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36</a:t>
            </a:fld>
            <a:endParaRPr lang="en-US"/>
          </a:p>
        </p:txBody>
      </p:sp>
    </p:spTree>
    <p:extLst>
      <p:ext uri="{BB962C8B-B14F-4D97-AF65-F5344CB8AC3E}">
        <p14:creationId xmlns:p14="http://schemas.microsoft.com/office/powerpoint/2010/main" val="32051289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37</a:t>
            </a:fld>
            <a:endParaRPr lang="en-US"/>
          </a:p>
        </p:txBody>
      </p:sp>
    </p:spTree>
    <p:extLst>
      <p:ext uri="{BB962C8B-B14F-4D97-AF65-F5344CB8AC3E}">
        <p14:creationId xmlns:p14="http://schemas.microsoft.com/office/powerpoint/2010/main" val="22894760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39</a:t>
            </a:fld>
            <a:endParaRPr lang="en-US"/>
          </a:p>
        </p:txBody>
      </p:sp>
    </p:spTree>
    <p:extLst>
      <p:ext uri="{BB962C8B-B14F-4D97-AF65-F5344CB8AC3E}">
        <p14:creationId xmlns:p14="http://schemas.microsoft.com/office/powerpoint/2010/main" val="39539657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40</a:t>
            </a:fld>
            <a:endParaRPr lang="en-US"/>
          </a:p>
        </p:txBody>
      </p:sp>
    </p:spTree>
    <p:extLst>
      <p:ext uri="{BB962C8B-B14F-4D97-AF65-F5344CB8AC3E}">
        <p14:creationId xmlns:p14="http://schemas.microsoft.com/office/powerpoint/2010/main" val="1509925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5BF7C2-3BCC-48BB-8185-089B61341537}" type="slidenum">
              <a:rPr lang="en-US" smtClean="0"/>
              <a:t>4</a:t>
            </a:fld>
            <a:endParaRPr lang="en-US"/>
          </a:p>
        </p:txBody>
      </p:sp>
    </p:spTree>
    <p:extLst>
      <p:ext uri="{BB962C8B-B14F-4D97-AF65-F5344CB8AC3E}">
        <p14:creationId xmlns:p14="http://schemas.microsoft.com/office/powerpoint/2010/main" val="32405183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41</a:t>
            </a:fld>
            <a:endParaRPr lang="en-US"/>
          </a:p>
        </p:txBody>
      </p:sp>
    </p:spTree>
    <p:extLst>
      <p:ext uri="{BB962C8B-B14F-4D97-AF65-F5344CB8AC3E}">
        <p14:creationId xmlns:p14="http://schemas.microsoft.com/office/powerpoint/2010/main" val="32165494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42</a:t>
            </a:fld>
            <a:endParaRPr lang="en-US"/>
          </a:p>
        </p:txBody>
      </p:sp>
    </p:spTree>
    <p:extLst>
      <p:ext uri="{BB962C8B-B14F-4D97-AF65-F5344CB8AC3E}">
        <p14:creationId xmlns:p14="http://schemas.microsoft.com/office/powerpoint/2010/main" val="15404797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43</a:t>
            </a:fld>
            <a:endParaRPr lang="en-US"/>
          </a:p>
        </p:txBody>
      </p:sp>
    </p:spTree>
    <p:extLst>
      <p:ext uri="{BB962C8B-B14F-4D97-AF65-F5344CB8AC3E}">
        <p14:creationId xmlns:p14="http://schemas.microsoft.com/office/powerpoint/2010/main" val="28206346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45</a:t>
            </a:fld>
            <a:endParaRPr lang="en-US"/>
          </a:p>
        </p:txBody>
      </p:sp>
    </p:spTree>
    <p:extLst>
      <p:ext uri="{BB962C8B-B14F-4D97-AF65-F5344CB8AC3E}">
        <p14:creationId xmlns:p14="http://schemas.microsoft.com/office/powerpoint/2010/main" val="10003291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46</a:t>
            </a:fld>
            <a:endParaRPr lang="en-US"/>
          </a:p>
        </p:txBody>
      </p:sp>
    </p:spTree>
    <p:extLst>
      <p:ext uri="{BB962C8B-B14F-4D97-AF65-F5344CB8AC3E}">
        <p14:creationId xmlns:p14="http://schemas.microsoft.com/office/powerpoint/2010/main" val="27599488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47</a:t>
            </a:fld>
            <a:endParaRPr lang="en-US"/>
          </a:p>
        </p:txBody>
      </p:sp>
    </p:spTree>
    <p:extLst>
      <p:ext uri="{BB962C8B-B14F-4D97-AF65-F5344CB8AC3E}">
        <p14:creationId xmlns:p14="http://schemas.microsoft.com/office/powerpoint/2010/main" val="20273708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49</a:t>
            </a:fld>
            <a:endParaRPr lang="en-US"/>
          </a:p>
        </p:txBody>
      </p:sp>
    </p:spTree>
    <p:extLst>
      <p:ext uri="{BB962C8B-B14F-4D97-AF65-F5344CB8AC3E}">
        <p14:creationId xmlns:p14="http://schemas.microsoft.com/office/powerpoint/2010/main" val="29137344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50</a:t>
            </a:fld>
            <a:endParaRPr lang="en-US"/>
          </a:p>
        </p:txBody>
      </p:sp>
    </p:spTree>
    <p:extLst>
      <p:ext uri="{BB962C8B-B14F-4D97-AF65-F5344CB8AC3E}">
        <p14:creationId xmlns:p14="http://schemas.microsoft.com/office/powerpoint/2010/main" val="432122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51</a:t>
            </a:fld>
            <a:endParaRPr lang="en-US"/>
          </a:p>
        </p:txBody>
      </p:sp>
    </p:spTree>
    <p:extLst>
      <p:ext uri="{BB962C8B-B14F-4D97-AF65-F5344CB8AC3E}">
        <p14:creationId xmlns:p14="http://schemas.microsoft.com/office/powerpoint/2010/main" val="12255420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52</a:t>
            </a:fld>
            <a:endParaRPr lang="en-US"/>
          </a:p>
        </p:txBody>
      </p:sp>
    </p:spTree>
    <p:extLst>
      <p:ext uri="{BB962C8B-B14F-4D97-AF65-F5344CB8AC3E}">
        <p14:creationId xmlns:p14="http://schemas.microsoft.com/office/powerpoint/2010/main" val="3826958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5BF7C2-3BCC-48BB-8185-089B61341537}" type="slidenum">
              <a:rPr lang="en-US" smtClean="0"/>
              <a:t>5</a:t>
            </a:fld>
            <a:endParaRPr lang="en-US"/>
          </a:p>
        </p:txBody>
      </p:sp>
    </p:spTree>
    <p:extLst>
      <p:ext uri="{BB962C8B-B14F-4D97-AF65-F5344CB8AC3E}">
        <p14:creationId xmlns:p14="http://schemas.microsoft.com/office/powerpoint/2010/main" val="1828623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53</a:t>
            </a:fld>
            <a:endParaRPr lang="en-US"/>
          </a:p>
        </p:txBody>
      </p:sp>
    </p:spTree>
    <p:extLst>
      <p:ext uri="{BB962C8B-B14F-4D97-AF65-F5344CB8AC3E}">
        <p14:creationId xmlns:p14="http://schemas.microsoft.com/office/powerpoint/2010/main" val="40442362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54</a:t>
            </a:fld>
            <a:endParaRPr lang="en-US"/>
          </a:p>
        </p:txBody>
      </p:sp>
    </p:spTree>
    <p:extLst>
      <p:ext uri="{BB962C8B-B14F-4D97-AF65-F5344CB8AC3E}">
        <p14:creationId xmlns:p14="http://schemas.microsoft.com/office/powerpoint/2010/main" val="34589614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55</a:t>
            </a:fld>
            <a:endParaRPr lang="en-US"/>
          </a:p>
        </p:txBody>
      </p:sp>
    </p:spTree>
    <p:extLst>
      <p:ext uri="{BB962C8B-B14F-4D97-AF65-F5344CB8AC3E}">
        <p14:creationId xmlns:p14="http://schemas.microsoft.com/office/powerpoint/2010/main" val="4710825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3"/>
        <p:cNvGrpSpPr/>
        <p:nvPr/>
      </p:nvGrpSpPr>
      <p:grpSpPr>
        <a:xfrm>
          <a:off x="0" y="0"/>
          <a:ext cx="0" cy="0"/>
          <a:chOff x="0" y="0"/>
          <a:chExt cx="0" cy="0"/>
        </a:xfrm>
      </p:grpSpPr>
      <p:sp>
        <p:nvSpPr>
          <p:cNvPr id="3054" name="Google Shape;3054;g13f6a11a162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5" name="Google Shape;3055;g13f6a11a162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35104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3"/>
        <p:cNvGrpSpPr/>
        <p:nvPr/>
      </p:nvGrpSpPr>
      <p:grpSpPr>
        <a:xfrm>
          <a:off x="0" y="0"/>
          <a:ext cx="0" cy="0"/>
          <a:chOff x="0" y="0"/>
          <a:chExt cx="0" cy="0"/>
        </a:xfrm>
      </p:grpSpPr>
      <p:sp>
        <p:nvSpPr>
          <p:cNvPr id="3054" name="Google Shape;3054;g13f6a11a162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5" name="Google Shape;3055;g13f6a11a162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00712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58</a:t>
            </a:fld>
            <a:endParaRPr lang="en-US"/>
          </a:p>
        </p:txBody>
      </p:sp>
    </p:spTree>
    <p:extLst>
      <p:ext uri="{BB962C8B-B14F-4D97-AF65-F5344CB8AC3E}">
        <p14:creationId xmlns:p14="http://schemas.microsoft.com/office/powerpoint/2010/main" val="9610598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59</a:t>
            </a:fld>
            <a:endParaRPr lang="en-US"/>
          </a:p>
        </p:txBody>
      </p:sp>
    </p:spTree>
    <p:extLst>
      <p:ext uri="{BB962C8B-B14F-4D97-AF65-F5344CB8AC3E}">
        <p14:creationId xmlns:p14="http://schemas.microsoft.com/office/powerpoint/2010/main" val="21073170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60</a:t>
            </a:fld>
            <a:endParaRPr lang="en-US"/>
          </a:p>
        </p:txBody>
      </p:sp>
    </p:spTree>
    <p:extLst>
      <p:ext uri="{BB962C8B-B14F-4D97-AF65-F5344CB8AC3E}">
        <p14:creationId xmlns:p14="http://schemas.microsoft.com/office/powerpoint/2010/main" val="13050446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61</a:t>
            </a:fld>
            <a:endParaRPr lang="en-US"/>
          </a:p>
        </p:txBody>
      </p:sp>
    </p:spTree>
    <p:extLst>
      <p:ext uri="{BB962C8B-B14F-4D97-AF65-F5344CB8AC3E}">
        <p14:creationId xmlns:p14="http://schemas.microsoft.com/office/powerpoint/2010/main" val="36373173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5BF7C2-3BCC-48BB-8185-089B61341537}" type="slidenum">
              <a:rPr lang="en-US" smtClean="0"/>
              <a:t>62</a:t>
            </a:fld>
            <a:endParaRPr lang="en-US"/>
          </a:p>
        </p:txBody>
      </p:sp>
    </p:spTree>
    <p:extLst>
      <p:ext uri="{BB962C8B-B14F-4D97-AF65-F5344CB8AC3E}">
        <p14:creationId xmlns:p14="http://schemas.microsoft.com/office/powerpoint/2010/main" val="2076278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6</a:t>
            </a:fld>
            <a:endParaRPr lang="en-US"/>
          </a:p>
        </p:txBody>
      </p:sp>
    </p:spTree>
    <p:extLst>
      <p:ext uri="{BB962C8B-B14F-4D97-AF65-F5344CB8AC3E}">
        <p14:creationId xmlns:p14="http://schemas.microsoft.com/office/powerpoint/2010/main" val="21263673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63</a:t>
            </a:fld>
            <a:endParaRPr lang="en-US"/>
          </a:p>
        </p:txBody>
      </p:sp>
    </p:spTree>
    <p:extLst>
      <p:ext uri="{BB962C8B-B14F-4D97-AF65-F5344CB8AC3E}">
        <p14:creationId xmlns:p14="http://schemas.microsoft.com/office/powerpoint/2010/main" val="19741143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5BF7C2-3BCC-48BB-8185-089B61341537}" type="slidenum">
              <a:rPr lang="en-US" smtClean="0"/>
              <a:t>64</a:t>
            </a:fld>
            <a:endParaRPr lang="en-US"/>
          </a:p>
        </p:txBody>
      </p:sp>
    </p:spTree>
    <p:extLst>
      <p:ext uri="{BB962C8B-B14F-4D97-AF65-F5344CB8AC3E}">
        <p14:creationId xmlns:p14="http://schemas.microsoft.com/office/powerpoint/2010/main" val="1082604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7</a:t>
            </a:fld>
            <a:endParaRPr lang="en-US"/>
          </a:p>
        </p:txBody>
      </p:sp>
    </p:spTree>
    <p:extLst>
      <p:ext uri="{BB962C8B-B14F-4D97-AF65-F5344CB8AC3E}">
        <p14:creationId xmlns:p14="http://schemas.microsoft.com/office/powerpoint/2010/main" val="1699842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5BF7C2-3BCC-48BB-8185-089B61341537}" type="slidenum">
              <a:rPr lang="en-US" smtClean="0"/>
              <a:t>8</a:t>
            </a:fld>
            <a:endParaRPr lang="en-US"/>
          </a:p>
        </p:txBody>
      </p:sp>
    </p:spTree>
    <p:extLst>
      <p:ext uri="{BB962C8B-B14F-4D97-AF65-F5344CB8AC3E}">
        <p14:creationId xmlns:p14="http://schemas.microsoft.com/office/powerpoint/2010/main" val="3138196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5BF7C2-3BCC-48BB-8185-089B61341537}" type="slidenum">
              <a:rPr lang="en-US" smtClean="0"/>
              <a:t>9</a:t>
            </a:fld>
            <a:endParaRPr lang="en-US"/>
          </a:p>
        </p:txBody>
      </p:sp>
    </p:spTree>
    <p:extLst>
      <p:ext uri="{BB962C8B-B14F-4D97-AF65-F5344CB8AC3E}">
        <p14:creationId xmlns:p14="http://schemas.microsoft.com/office/powerpoint/2010/main" val="263739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4CA98-057E-E1F8-7CD2-63B66E00D7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881093-7907-7B45-FC47-35EDD4B085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D03923-4075-9B3E-BAB4-7231E5E384DE}"/>
              </a:ext>
            </a:extLst>
          </p:cNvPr>
          <p:cNvSpPr>
            <a:spLocks noGrp="1"/>
          </p:cNvSpPr>
          <p:nvPr>
            <p:ph type="dt" sz="half" idx="10"/>
          </p:nvPr>
        </p:nvSpPr>
        <p:spPr/>
        <p:txBody>
          <a:bodyPr/>
          <a:lstStyle/>
          <a:p>
            <a:fld id="{55232259-CABF-4D36-977A-93B3C4C486FE}" type="datetimeFigureOut">
              <a:rPr lang="en-US" smtClean="0"/>
              <a:t>11/18/2024</a:t>
            </a:fld>
            <a:endParaRPr lang="en-US"/>
          </a:p>
        </p:txBody>
      </p:sp>
      <p:sp>
        <p:nvSpPr>
          <p:cNvPr id="5" name="Footer Placeholder 4">
            <a:extLst>
              <a:ext uri="{FF2B5EF4-FFF2-40B4-BE49-F238E27FC236}">
                <a16:creationId xmlns:a16="http://schemas.microsoft.com/office/drawing/2014/main" id="{B353FB9E-A4B6-1510-8EEF-33F93E7A5F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E27CA4-AC30-50A0-8EC6-2D3E8E231942}"/>
              </a:ext>
            </a:extLst>
          </p:cNvPr>
          <p:cNvSpPr>
            <a:spLocks noGrp="1"/>
          </p:cNvSpPr>
          <p:nvPr>
            <p:ph type="sldNum" sz="quarter" idx="12"/>
          </p:nvPr>
        </p:nvSpPr>
        <p:spPr/>
        <p:txBody>
          <a:bodyPr/>
          <a:lstStyle/>
          <a:p>
            <a:fld id="{6BD379EE-15D7-4ED9-BE55-FDB2B61C2D76}" type="slidenum">
              <a:rPr lang="en-US" smtClean="0"/>
              <a:t>‹#›</a:t>
            </a:fld>
            <a:endParaRPr lang="en-US"/>
          </a:p>
        </p:txBody>
      </p:sp>
    </p:spTree>
    <p:extLst>
      <p:ext uri="{BB962C8B-B14F-4D97-AF65-F5344CB8AC3E}">
        <p14:creationId xmlns:p14="http://schemas.microsoft.com/office/powerpoint/2010/main" val="10461349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1B6B9-4A0C-C298-318A-A048B1C3A8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2DC22D-98DA-6985-8A5E-336BFD1134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F04EEA-E612-AF7C-3D39-C96DB0229B3A}"/>
              </a:ext>
            </a:extLst>
          </p:cNvPr>
          <p:cNvSpPr>
            <a:spLocks noGrp="1"/>
          </p:cNvSpPr>
          <p:nvPr>
            <p:ph type="dt" sz="half" idx="10"/>
          </p:nvPr>
        </p:nvSpPr>
        <p:spPr/>
        <p:txBody>
          <a:bodyPr/>
          <a:lstStyle/>
          <a:p>
            <a:fld id="{55232259-CABF-4D36-977A-93B3C4C486FE}" type="datetimeFigureOut">
              <a:rPr lang="en-US" smtClean="0"/>
              <a:t>11/18/2024</a:t>
            </a:fld>
            <a:endParaRPr lang="en-US"/>
          </a:p>
        </p:txBody>
      </p:sp>
      <p:sp>
        <p:nvSpPr>
          <p:cNvPr id="5" name="Footer Placeholder 4">
            <a:extLst>
              <a:ext uri="{FF2B5EF4-FFF2-40B4-BE49-F238E27FC236}">
                <a16:creationId xmlns:a16="http://schemas.microsoft.com/office/drawing/2014/main" id="{59F449E5-CE4E-E903-BE66-5CABEE385C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B2396-58F2-89AD-19D0-D673CDFBE2F7}"/>
              </a:ext>
            </a:extLst>
          </p:cNvPr>
          <p:cNvSpPr>
            <a:spLocks noGrp="1"/>
          </p:cNvSpPr>
          <p:nvPr>
            <p:ph type="sldNum" sz="quarter" idx="12"/>
          </p:nvPr>
        </p:nvSpPr>
        <p:spPr/>
        <p:txBody>
          <a:bodyPr/>
          <a:lstStyle/>
          <a:p>
            <a:fld id="{6BD379EE-15D7-4ED9-BE55-FDB2B61C2D76}" type="slidenum">
              <a:rPr lang="en-US" smtClean="0"/>
              <a:t>‹#›</a:t>
            </a:fld>
            <a:endParaRPr lang="en-US"/>
          </a:p>
        </p:txBody>
      </p:sp>
    </p:spTree>
    <p:extLst>
      <p:ext uri="{BB962C8B-B14F-4D97-AF65-F5344CB8AC3E}">
        <p14:creationId xmlns:p14="http://schemas.microsoft.com/office/powerpoint/2010/main" val="1317459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A9B82-3BB4-012C-BB19-86053C4556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41E47F-3BAF-1D82-6705-A305E75E41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02833-E827-407E-6CBB-838EF4EC2CCE}"/>
              </a:ext>
            </a:extLst>
          </p:cNvPr>
          <p:cNvSpPr>
            <a:spLocks noGrp="1"/>
          </p:cNvSpPr>
          <p:nvPr>
            <p:ph type="dt" sz="half" idx="10"/>
          </p:nvPr>
        </p:nvSpPr>
        <p:spPr/>
        <p:txBody>
          <a:bodyPr/>
          <a:lstStyle/>
          <a:p>
            <a:fld id="{55232259-CABF-4D36-977A-93B3C4C486FE}" type="datetimeFigureOut">
              <a:rPr lang="en-US" smtClean="0"/>
              <a:t>11/18/2024</a:t>
            </a:fld>
            <a:endParaRPr lang="en-US"/>
          </a:p>
        </p:txBody>
      </p:sp>
      <p:sp>
        <p:nvSpPr>
          <p:cNvPr id="5" name="Footer Placeholder 4">
            <a:extLst>
              <a:ext uri="{FF2B5EF4-FFF2-40B4-BE49-F238E27FC236}">
                <a16:creationId xmlns:a16="http://schemas.microsoft.com/office/drawing/2014/main" id="{5D34AEDD-FB67-B974-A0E5-0E703FD5AA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812A8-B770-B3F6-59D7-9BC02BF18FBD}"/>
              </a:ext>
            </a:extLst>
          </p:cNvPr>
          <p:cNvSpPr>
            <a:spLocks noGrp="1"/>
          </p:cNvSpPr>
          <p:nvPr>
            <p:ph type="sldNum" sz="quarter" idx="12"/>
          </p:nvPr>
        </p:nvSpPr>
        <p:spPr/>
        <p:txBody>
          <a:bodyPr/>
          <a:lstStyle/>
          <a:p>
            <a:fld id="{6BD379EE-15D7-4ED9-BE55-FDB2B61C2D76}" type="slidenum">
              <a:rPr lang="en-US" smtClean="0"/>
              <a:t>‹#›</a:t>
            </a:fld>
            <a:endParaRPr lang="en-US"/>
          </a:p>
        </p:txBody>
      </p:sp>
    </p:spTree>
    <p:extLst>
      <p:ext uri="{BB962C8B-B14F-4D97-AF65-F5344CB8AC3E}">
        <p14:creationId xmlns:p14="http://schemas.microsoft.com/office/powerpoint/2010/main" val="2074485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22"/>
        <p:cNvGrpSpPr/>
        <p:nvPr/>
      </p:nvGrpSpPr>
      <p:grpSpPr>
        <a:xfrm>
          <a:off x="0" y="0"/>
          <a:ext cx="0" cy="0"/>
          <a:chOff x="0" y="0"/>
          <a:chExt cx="0" cy="0"/>
        </a:xfrm>
      </p:grpSpPr>
      <p:sp>
        <p:nvSpPr>
          <p:cNvPr id="123" name="Google Shape;123;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896665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4"/>
        <p:cNvGrpSpPr/>
        <p:nvPr/>
      </p:nvGrpSpPr>
      <p:grpSpPr>
        <a:xfrm>
          <a:off x="0" y="0"/>
          <a:ext cx="0" cy="0"/>
          <a:chOff x="0" y="0"/>
          <a:chExt cx="0" cy="0"/>
        </a:xfrm>
      </p:grpSpPr>
      <p:sp>
        <p:nvSpPr>
          <p:cNvPr id="125" name="Google Shape;125;p9"/>
          <p:cNvSpPr txBox="1">
            <a:spLocks noGrp="1"/>
          </p:cNvSpPr>
          <p:nvPr>
            <p:ph type="title"/>
          </p:nvPr>
        </p:nvSpPr>
        <p:spPr>
          <a:xfrm>
            <a:off x="2847400" y="1585467"/>
            <a:ext cx="64972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0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26" name="Google Shape;126;p9"/>
          <p:cNvSpPr txBox="1">
            <a:spLocks noGrp="1"/>
          </p:cNvSpPr>
          <p:nvPr>
            <p:ph type="subTitle" idx="1"/>
          </p:nvPr>
        </p:nvSpPr>
        <p:spPr>
          <a:xfrm>
            <a:off x="2847400" y="4204667"/>
            <a:ext cx="6497200" cy="106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2133"/>
              </a:spcBef>
              <a:spcAft>
                <a:spcPts val="0"/>
              </a:spcAft>
              <a:buSzPts val="1100"/>
              <a:buNone/>
              <a:defRPr/>
            </a:lvl3pPr>
            <a:lvl4pPr lvl="3" algn="ctr" rtl="0">
              <a:lnSpc>
                <a:spcPct val="100000"/>
              </a:lnSpc>
              <a:spcBef>
                <a:spcPts val="2133"/>
              </a:spcBef>
              <a:spcAft>
                <a:spcPts val="0"/>
              </a:spcAft>
              <a:buSzPts val="1100"/>
              <a:buNone/>
              <a:defRPr/>
            </a:lvl4pPr>
            <a:lvl5pPr lvl="4" algn="ctr" rtl="0">
              <a:lnSpc>
                <a:spcPct val="100000"/>
              </a:lnSpc>
              <a:spcBef>
                <a:spcPts val="2133"/>
              </a:spcBef>
              <a:spcAft>
                <a:spcPts val="0"/>
              </a:spcAft>
              <a:buSzPts val="1100"/>
              <a:buNone/>
              <a:defRPr/>
            </a:lvl5pPr>
            <a:lvl6pPr lvl="5" algn="ctr" rtl="0">
              <a:lnSpc>
                <a:spcPct val="100000"/>
              </a:lnSpc>
              <a:spcBef>
                <a:spcPts val="2133"/>
              </a:spcBef>
              <a:spcAft>
                <a:spcPts val="0"/>
              </a:spcAft>
              <a:buSzPts val="1100"/>
              <a:buNone/>
              <a:defRPr/>
            </a:lvl6pPr>
            <a:lvl7pPr lvl="6" algn="ctr" rtl="0">
              <a:lnSpc>
                <a:spcPct val="100000"/>
              </a:lnSpc>
              <a:spcBef>
                <a:spcPts val="2133"/>
              </a:spcBef>
              <a:spcAft>
                <a:spcPts val="0"/>
              </a:spcAft>
              <a:buSzPts val="1100"/>
              <a:buNone/>
              <a:defRPr/>
            </a:lvl7pPr>
            <a:lvl8pPr lvl="7" algn="ctr" rtl="0">
              <a:lnSpc>
                <a:spcPct val="100000"/>
              </a:lnSpc>
              <a:spcBef>
                <a:spcPts val="2133"/>
              </a:spcBef>
              <a:spcAft>
                <a:spcPts val="0"/>
              </a:spcAft>
              <a:buSzPts val="1100"/>
              <a:buNone/>
              <a:defRPr/>
            </a:lvl8pPr>
            <a:lvl9pPr lvl="8" algn="ctr" rtl="0">
              <a:lnSpc>
                <a:spcPct val="100000"/>
              </a:lnSpc>
              <a:spcBef>
                <a:spcPts val="2133"/>
              </a:spcBef>
              <a:spcAft>
                <a:spcPts val="2133"/>
              </a:spcAft>
              <a:buSzPts val="1100"/>
              <a:buNone/>
              <a:defRPr/>
            </a:lvl9pPr>
          </a:lstStyle>
          <a:p>
            <a:endParaRPr/>
          </a:p>
        </p:txBody>
      </p:sp>
    </p:spTree>
    <p:extLst>
      <p:ext uri="{BB962C8B-B14F-4D97-AF65-F5344CB8AC3E}">
        <p14:creationId xmlns:p14="http://schemas.microsoft.com/office/powerpoint/2010/main" val="2784090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9"/>
        <p:cNvGrpSpPr/>
        <p:nvPr/>
      </p:nvGrpSpPr>
      <p:grpSpPr>
        <a:xfrm>
          <a:off x="0" y="0"/>
          <a:ext cx="0" cy="0"/>
          <a:chOff x="0" y="0"/>
          <a:chExt cx="0" cy="0"/>
        </a:xfrm>
      </p:grpSpPr>
      <p:sp>
        <p:nvSpPr>
          <p:cNvPr id="130" name="Google Shape;130;p11"/>
          <p:cNvSpPr txBox="1">
            <a:spLocks noGrp="1"/>
          </p:cNvSpPr>
          <p:nvPr>
            <p:ph type="title" hasCustomPrompt="1"/>
          </p:nvPr>
        </p:nvSpPr>
        <p:spPr>
          <a:xfrm>
            <a:off x="1712000" y="1717667"/>
            <a:ext cx="8768000" cy="262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31" name="Google Shape;131;p11"/>
          <p:cNvSpPr txBox="1">
            <a:spLocks noGrp="1"/>
          </p:cNvSpPr>
          <p:nvPr>
            <p:ph type="subTitle" idx="1"/>
          </p:nvPr>
        </p:nvSpPr>
        <p:spPr>
          <a:xfrm>
            <a:off x="1712000" y="4345433"/>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2133"/>
              </a:spcBef>
              <a:spcAft>
                <a:spcPts val="0"/>
              </a:spcAft>
              <a:buSzPts val="1100"/>
              <a:buNone/>
              <a:defRPr/>
            </a:lvl3pPr>
            <a:lvl4pPr lvl="3" algn="ctr" rtl="0">
              <a:lnSpc>
                <a:spcPct val="100000"/>
              </a:lnSpc>
              <a:spcBef>
                <a:spcPts val="2133"/>
              </a:spcBef>
              <a:spcAft>
                <a:spcPts val="0"/>
              </a:spcAft>
              <a:buSzPts val="1100"/>
              <a:buNone/>
              <a:defRPr/>
            </a:lvl4pPr>
            <a:lvl5pPr lvl="4" algn="ctr" rtl="0">
              <a:lnSpc>
                <a:spcPct val="100000"/>
              </a:lnSpc>
              <a:spcBef>
                <a:spcPts val="2133"/>
              </a:spcBef>
              <a:spcAft>
                <a:spcPts val="0"/>
              </a:spcAft>
              <a:buSzPts val="1100"/>
              <a:buNone/>
              <a:defRPr/>
            </a:lvl5pPr>
            <a:lvl6pPr lvl="5" algn="ctr" rtl="0">
              <a:lnSpc>
                <a:spcPct val="100000"/>
              </a:lnSpc>
              <a:spcBef>
                <a:spcPts val="2133"/>
              </a:spcBef>
              <a:spcAft>
                <a:spcPts val="0"/>
              </a:spcAft>
              <a:buSzPts val="1100"/>
              <a:buNone/>
              <a:defRPr/>
            </a:lvl6pPr>
            <a:lvl7pPr lvl="6" algn="ctr" rtl="0">
              <a:lnSpc>
                <a:spcPct val="100000"/>
              </a:lnSpc>
              <a:spcBef>
                <a:spcPts val="2133"/>
              </a:spcBef>
              <a:spcAft>
                <a:spcPts val="0"/>
              </a:spcAft>
              <a:buSzPts val="1100"/>
              <a:buNone/>
              <a:defRPr/>
            </a:lvl7pPr>
            <a:lvl8pPr lvl="7" algn="ctr" rtl="0">
              <a:lnSpc>
                <a:spcPct val="100000"/>
              </a:lnSpc>
              <a:spcBef>
                <a:spcPts val="2133"/>
              </a:spcBef>
              <a:spcAft>
                <a:spcPts val="0"/>
              </a:spcAft>
              <a:buSzPts val="1100"/>
              <a:buNone/>
              <a:defRPr/>
            </a:lvl8pPr>
            <a:lvl9pPr lvl="8" algn="ctr" rtl="0">
              <a:lnSpc>
                <a:spcPct val="100000"/>
              </a:lnSpc>
              <a:spcBef>
                <a:spcPts val="2133"/>
              </a:spcBef>
              <a:spcAft>
                <a:spcPts val="2133"/>
              </a:spcAft>
              <a:buSzPts val="1100"/>
              <a:buNone/>
              <a:defRPr/>
            </a:lvl9pPr>
          </a:lstStyle>
          <a:p>
            <a:endParaRPr/>
          </a:p>
        </p:txBody>
      </p:sp>
    </p:spTree>
    <p:extLst>
      <p:ext uri="{BB962C8B-B14F-4D97-AF65-F5344CB8AC3E}">
        <p14:creationId xmlns:p14="http://schemas.microsoft.com/office/powerpoint/2010/main" val="376136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32"/>
        <p:cNvGrpSpPr/>
        <p:nvPr/>
      </p:nvGrpSpPr>
      <p:grpSpPr>
        <a:xfrm>
          <a:off x="0" y="0"/>
          <a:ext cx="0" cy="0"/>
          <a:chOff x="0" y="0"/>
          <a:chExt cx="0" cy="0"/>
        </a:xfrm>
      </p:grpSpPr>
    </p:spTree>
    <p:extLst>
      <p:ext uri="{BB962C8B-B14F-4D97-AF65-F5344CB8AC3E}">
        <p14:creationId xmlns:p14="http://schemas.microsoft.com/office/powerpoint/2010/main" val="8961117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133"/>
        <p:cNvGrpSpPr/>
        <p:nvPr/>
      </p:nvGrpSpPr>
      <p:grpSpPr>
        <a:xfrm>
          <a:off x="0" y="0"/>
          <a:ext cx="0" cy="0"/>
          <a:chOff x="0" y="0"/>
          <a:chExt cx="0" cy="0"/>
        </a:xfrm>
      </p:grpSpPr>
      <p:grpSp>
        <p:nvGrpSpPr>
          <p:cNvPr id="134" name="Google Shape;134;p13"/>
          <p:cNvGrpSpPr/>
          <p:nvPr/>
        </p:nvGrpSpPr>
        <p:grpSpPr>
          <a:xfrm flipH="1">
            <a:off x="6509868" y="-5"/>
            <a:ext cx="5682145" cy="4570645"/>
            <a:chOff x="0" y="0"/>
            <a:chExt cx="4261609" cy="3427984"/>
          </a:xfrm>
        </p:grpSpPr>
        <p:sp>
          <p:nvSpPr>
            <p:cNvPr id="135" name="Google Shape;135;p13"/>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13"/>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 name="Google Shape;137;p1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8" name="Google Shape;138;p13"/>
          <p:cNvGrpSpPr/>
          <p:nvPr/>
        </p:nvGrpSpPr>
        <p:grpSpPr>
          <a:xfrm rot="10800000">
            <a:off x="-16" y="5962871"/>
            <a:ext cx="2922117" cy="973856"/>
            <a:chOff x="1358725" y="239400"/>
            <a:chExt cx="1333975" cy="444575"/>
          </a:xfrm>
        </p:grpSpPr>
        <p:sp>
          <p:nvSpPr>
            <p:cNvPr id="139" name="Google Shape;139;p13"/>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13"/>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1" name="Google Shape;141;p13"/>
          <p:cNvGrpSpPr/>
          <p:nvPr/>
        </p:nvGrpSpPr>
        <p:grpSpPr>
          <a:xfrm>
            <a:off x="1949818" y="2078651"/>
            <a:ext cx="8102183" cy="4111200"/>
            <a:chOff x="1462363" y="1558988"/>
            <a:chExt cx="6076637" cy="3083400"/>
          </a:xfrm>
        </p:grpSpPr>
        <p:sp>
          <p:nvSpPr>
            <p:cNvPr id="142" name="Google Shape;142;p13"/>
            <p:cNvSpPr/>
            <p:nvPr/>
          </p:nvSpPr>
          <p:spPr>
            <a:xfrm rot="5400000">
              <a:off x="3030300" y="133688"/>
              <a:ext cx="3083400" cy="5934000"/>
            </a:xfrm>
            <a:prstGeom prst="round2SameRect">
              <a:avLst>
                <a:gd name="adj1" fmla="val 5440"/>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 name="Google Shape;143;p13"/>
            <p:cNvGrpSpPr/>
            <p:nvPr/>
          </p:nvGrpSpPr>
          <p:grpSpPr>
            <a:xfrm>
              <a:off x="1462363" y="1664049"/>
              <a:ext cx="441262" cy="2868057"/>
              <a:chOff x="2249101" y="2730885"/>
              <a:chExt cx="144449" cy="938869"/>
            </a:xfrm>
          </p:grpSpPr>
          <p:grpSp>
            <p:nvGrpSpPr>
              <p:cNvPr id="144" name="Google Shape;144;p13"/>
              <p:cNvGrpSpPr/>
              <p:nvPr/>
            </p:nvGrpSpPr>
            <p:grpSpPr>
              <a:xfrm>
                <a:off x="2308246" y="2735050"/>
                <a:ext cx="85304" cy="931099"/>
                <a:chOff x="2308246" y="2735050"/>
                <a:chExt cx="85304" cy="931099"/>
              </a:xfrm>
            </p:grpSpPr>
            <p:sp>
              <p:nvSpPr>
                <p:cNvPr id="145" name="Google Shape;145;p13"/>
                <p:cNvSpPr/>
                <p:nvPr/>
              </p:nvSpPr>
              <p:spPr>
                <a:xfrm rot="-1440772">
                  <a:off x="2322060" y="2745489"/>
                  <a:ext cx="63014" cy="55057"/>
                </a:xfrm>
                <a:custGeom>
                  <a:avLst/>
                  <a:gdLst/>
                  <a:ahLst/>
                  <a:cxnLst/>
                  <a:rect l="l" t="t" r="r" b="b"/>
                  <a:pathLst>
                    <a:path w="5456" h="4767" extrusionOk="0">
                      <a:moveTo>
                        <a:pt x="2745" y="0"/>
                      </a:moveTo>
                      <a:cubicBezTo>
                        <a:pt x="1828" y="0"/>
                        <a:pt x="940" y="513"/>
                        <a:pt x="557" y="1389"/>
                      </a:cubicBezTo>
                      <a:cubicBezTo>
                        <a:pt x="0" y="2614"/>
                        <a:pt x="557" y="4024"/>
                        <a:pt x="1744" y="4543"/>
                      </a:cubicBezTo>
                      <a:cubicBezTo>
                        <a:pt x="2067" y="4694"/>
                        <a:pt x="2405" y="4766"/>
                        <a:pt x="2739" y="4766"/>
                      </a:cubicBezTo>
                      <a:cubicBezTo>
                        <a:pt x="3634" y="4766"/>
                        <a:pt x="4493" y="4248"/>
                        <a:pt x="4899" y="3356"/>
                      </a:cubicBezTo>
                      <a:cubicBezTo>
                        <a:pt x="5455" y="2168"/>
                        <a:pt x="4899" y="758"/>
                        <a:pt x="3711" y="201"/>
                      </a:cubicBezTo>
                      <a:cubicBezTo>
                        <a:pt x="3400" y="65"/>
                        <a:pt x="3070" y="0"/>
                        <a:pt x="27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13"/>
                <p:cNvSpPr/>
                <p:nvPr/>
              </p:nvSpPr>
              <p:spPr>
                <a:xfrm rot="-1440772">
                  <a:off x="2321678" y="2840539"/>
                  <a:ext cx="62587" cy="55057"/>
                </a:xfrm>
                <a:custGeom>
                  <a:avLst/>
                  <a:gdLst/>
                  <a:ahLst/>
                  <a:cxnLst/>
                  <a:rect l="l" t="t" r="r" b="b"/>
                  <a:pathLst>
                    <a:path w="5419" h="4767" extrusionOk="0">
                      <a:moveTo>
                        <a:pt x="2713" y="1"/>
                      </a:moveTo>
                      <a:cubicBezTo>
                        <a:pt x="1805" y="1"/>
                        <a:pt x="930" y="513"/>
                        <a:pt x="520" y="1389"/>
                      </a:cubicBezTo>
                      <a:cubicBezTo>
                        <a:pt x="0" y="2614"/>
                        <a:pt x="520" y="4024"/>
                        <a:pt x="1707" y="4544"/>
                      </a:cubicBezTo>
                      <a:cubicBezTo>
                        <a:pt x="2039" y="4695"/>
                        <a:pt x="2385" y="4766"/>
                        <a:pt x="2723" y="4766"/>
                      </a:cubicBezTo>
                      <a:cubicBezTo>
                        <a:pt x="3631" y="4766"/>
                        <a:pt x="4483" y="4249"/>
                        <a:pt x="4862" y="3356"/>
                      </a:cubicBezTo>
                      <a:cubicBezTo>
                        <a:pt x="5418" y="2169"/>
                        <a:pt x="4899" y="758"/>
                        <a:pt x="3674" y="202"/>
                      </a:cubicBezTo>
                      <a:cubicBezTo>
                        <a:pt x="3363" y="65"/>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13"/>
                <p:cNvSpPr/>
                <p:nvPr/>
              </p:nvSpPr>
              <p:spPr>
                <a:xfrm rot="-1440772">
                  <a:off x="2320876" y="2935679"/>
                  <a:ext cx="62599" cy="55057"/>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13"/>
                <p:cNvSpPr/>
                <p:nvPr/>
              </p:nvSpPr>
              <p:spPr>
                <a:xfrm rot="-1440772">
                  <a:off x="2320444" y="3030479"/>
                  <a:ext cx="62587" cy="55242"/>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13"/>
                <p:cNvSpPr/>
                <p:nvPr/>
              </p:nvSpPr>
              <p:spPr>
                <a:xfrm rot="-1440772">
                  <a:off x="2319621" y="3125533"/>
                  <a:ext cx="63014" cy="55172"/>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3"/>
                <p:cNvSpPr/>
                <p:nvPr/>
              </p:nvSpPr>
              <p:spPr>
                <a:xfrm rot="-1440772">
                  <a:off x="2319227" y="3220529"/>
                  <a:ext cx="62587" cy="55230"/>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3"/>
                <p:cNvSpPr/>
                <p:nvPr/>
              </p:nvSpPr>
              <p:spPr>
                <a:xfrm rot="-1440772">
                  <a:off x="2318439" y="3315666"/>
                  <a:ext cx="62587" cy="55242"/>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3"/>
                <p:cNvSpPr/>
                <p:nvPr/>
              </p:nvSpPr>
              <p:spPr>
                <a:xfrm rot="-1440772">
                  <a:off x="2318001" y="3410638"/>
                  <a:ext cx="62587" cy="55057"/>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3"/>
                <p:cNvSpPr/>
                <p:nvPr/>
              </p:nvSpPr>
              <p:spPr>
                <a:xfrm rot="-1440772">
                  <a:off x="2317211" y="3505775"/>
                  <a:ext cx="62587" cy="55057"/>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13"/>
                <p:cNvSpPr/>
                <p:nvPr/>
              </p:nvSpPr>
              <p:spPr>
                <a:xfrm rot="-1440772">
                  <a:off x="2316775" y="3600573"/>
                  <a:ext cx="62587" cy="55230"/>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 name="Google Shape;155;p13"/>
              <p:cNvGrpSpPr/>
              <p:nvPr/>
            </p:nvGrpSpPr>
            <p:grpSpPr>
              <a:xfrm>
                <a:off x="2249101" y="2730885"/>
                <a:ext cx="109152" cy="938869"/>
                <a:chOff x="2249101" y="2730885"/>
                <a:chExt cx="109152" cy="938869"/>
              </a:xfrm>
            </p:grpSpPr>
            <p:sp>
              <p:nvSpPr>
                <p:cNvPr id="156" name="Google Shape;156;p13"/>
                <p:cNvSpPr/>
                <p:nvPr/>
              </p:nvSpPr>
              <p:spPr>
                <a:xfrm rot="-1440772">
                  <a:off x="2261281" y="2747068"/>
                  <a:ext cx="90445" cy="51315"/>
                </a:xfrm>
                <a:custGeom>
                  <a:avLst/>
                  <a:gdLst/>
                  <a:ahLst/>
                  <a:cxnLst/>
                  <a:rect l="l" t="t" r="r" b="b"/>
                  <a:pathLst>
                    <a:path w="7831" h="4443" extrusionOk="0">
                      <a:moveTo>
                        <a:pt x="1038" y="0"/>
                      </a:moveTo>
                      <a:cubicBezTo>
                        <a:pt x="694" y="0"/>
                        <a:pt x="359" y="207"/>
                        <a:pt x="223" y="533"/>
                      </a:cubicBezTo>
                      <a:cubicBezTo>
                        <a:pt x="1" y="1015"/>
                        <a:pt x="223" y="1535"/>
                        <a:pt x="669" y="1720"/>
                      </a:cubicBezTo>
                      <a:lnTo>
                        <a:pt x="6421" y="4355"/>
                      </a:lnTo>
                      <a:cubicBezTo>
                        <a:pt x="6550" y="4415"/>
                        <a:pt x="6682" y="4443"/>
                        <a:pt x="6809" y="4443"/>
                      </a:cubicBezTo>
                      <a:cubicBezTo>
                        <a:pt x="7158" y="4443"/>
                        <a:pt x="7472" y="4236"/>
                        <a:pt x="7608" y="3910"/>
                      </a:cubicBezTo>
                      <a:lnTo>
                        <a:pt x="7645" y="3910"/>
                      </a:lnTo>
                      <a:cubicBezTo>
                        <a:pt x="7831" y="3428"/>
                        <a:pt x="7645" y="2908"/>
                        <a:pt x="7200" y="2722"/>
                      </a:cubicBezTo>
                      <a:lnTo>
                        <a:pt x="1411" y="88"/>
                      </a:lnTo>
                      <a:cubicBezTo>
                        <a:pt x="1291" y="28"/>
                        <a:pt x="1164" y="0"/>
                        <a:pt x="10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13"/>
                <p:cNvSpPr/>
                <p:nvPr/>
              </p:nvSpPr>
              <p:spPr>
                <a:xfrm rot="-1440772">
                  <a:off x="2260472" y="2842118"/>
                  <a:ext cx="90872" cy="51315"/>
                </a:xfrm>
                <a:custGeom>
                  <a:avLst/>
                  <a:gdLst/>
                  <a:ahLst/>
                  <a:cxnLst/>
                  <a:rect l="l" t="t" r="r" b="b"/>
                  <a:pathLst>
                    <a:path w="7868" h="4443" extrusionOk="0">
                      <a:moveTo>
                        <a:pt x="1044" y="1"/>
                      </a:moveTo>
                      <a:cubicBezTo>
                        <a:pt x="708" y="1"/>
                        <a:pt x="386" y="207"/>
                        <a:pt x="223" y="533"/>
                      </a:cubicBezTo>
                      <a:cubicBezTo>
                        <a:pt x="0" y="1016"/>
                        <a:pt x="223" y="1535"/>
                        <a:pt x="668" y="1721"/>
                      </a:cubicBezTo>
                      <a:lnTo>
                        <a:pt x="6458" y="4356"/>
                      </a:lnTo>
                      <a:cubicBezTo>
                        <a:pt x="6577" y="4415"/>
                        <a:pt x="6702" y="4443"/>
                        <a:pt x="6824" y="4443"/>
                      </a:cubicBezTo>
                      <a:cubicBezTo>
                        <a:pt x="7160" y="4443"/>
                        <a:pt x="7482" y="4236"/>
                        <a:pt x="7645" y="3910"/>
                      </a:cubicBezTo>
                      <a:cubicBezTo>
                        <a:pt x="7868" y="3428"/>
                        <a:pt x="7645" y="2908"/>
                        <a:pt x="7200" y="2723"/>
                      </a:cubicBezTo>
                      <a:lnTo>
                        <a:pt x="1411" y="88"/>
                      </a:lnTo>
                      <a:cubicBezTo>
                        <a:pt x="1291" y="28"/>
                        <a:pt x="1167" y="1"/>
                        <a:pt x="10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13"/>
                <p:cNvSpPr/>
                <p:nvPr/>
              </p:nvSpPr>
              <p:spPr>
                <a:xfrm rot="-1440772">
                  <a:off x="2260055" y="2937177"/>
                  <a:ext cx="90445" cy="51141"/>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13"/>
                <p:cNvSpPr/>
                <p:nvPr/>
              </p:nvSpPr>
              <p:spPr>
                <a:xfrm rot="-1440772">
                  <a:off x="2259249" y="3032239"/>
                  <a:ext cx="90872" cy="5113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13"/>
                <p:cNvSpPr/>
                <p:nvPr/>
              </p:nvSpPr>
              <p:spPr>
                <a:xfrm rot="-1440772">
                  <a:off x="2258818" y="3127057"/>
                  <a:ext cx="90445" cy="51372"/>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13"/>
                <p:cNvSpPr/>
                <p:nvPr/>
              </p:nvSpPr>
              <p:spPr>
                <a:xfrm rot="-1440772">
                  <a:off x="2258049" y="3222342"/>
                  <a:ext cx="90884" cy="51141"/>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13"/>
                <p:cNvSpPr/>
                <p:nvPr/>
              </p:nvSpPr>
              <p:spPr>
                <a:xfrm rot="-1440772">
                  <a:off x="2257569" y="3317171"/>
                  <a:ext cx="90456" cy="51141"/>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13"/>
                <p:cNvSpPr/>
                <p:nvPr/>
              </p:nvSpPr>
              <p:spPr>
                <a:xfrm rot="-1440772">
                  <a:off x="2256795" y="3412317"/>
                  <a:ext cx="90456" cy="51199"/>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3"/>
                <p:cNvSpPr/>
                <p:nvPr/>
              </p:nvSpPr>
              <p:spPr>
                <a:xfrm rot="-1440772">
                  <a:off x="2256381" y="3507284"/>
                  <a:ext cx="90456" cy="5113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3"/>
                <p:cNvSpPr/>
                <p:nvPr/>
              </p:nvSpPr>
              <p:spPr>
                <a:xfrm rot="-1440772">
                  <a:off x="2255593" y="3602423"/>
                  <a:ext cx="90445" cy="51141"/>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66" name="Google Shape;166;p13"/>
          <p:cNvGrpSpPr/>
          <p:nvPr/>
        </p:nvGrpSpPr>
        <p:grpSpPr>
          <a:xfrm>
            <a:off x="11492118" y="4613100"/>
            <a:ext cx="456913" cy="1253333"/>
            <a:chOff x="8606213" y="4046575"/>
            <a:chExt cx="342685" cy="940000"/>
          </a:xfrm>
        </p:grpSpPr>
        <p:grpSp>
          <p:nvGrpSpPr>
            <p:cNvPr id="167" name="Google Shape;167;p13"/>
            <p:cNvGrpSpPr/>
            <p:nvPr/>
          </p:nvGrpSpPr>
          <p:grpSpPr>
            <a:xfrm>
              <a:off x="8606213" y="4046575"/>
              <a:ext cx="104150" cy="104150"/>
              <a:chOff x="7648113" y="3202125"/>
              <a:chExt cx="104150" cy="104150"/>
            </a:xfrm>
          </p:grpSpPr>
          <p:sp>
            <p:nvSpPr>
              <p:cNvPr id="168" name="Google Shape;168;p13"/>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3"/>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0" name="Google Shape;170;p13"/>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13"/>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2" name="Google Shape;172;p13"/>
          <p:cNvGrpSpPr/>
          <p:nvPr/>
        </p:nvGrpSpPr>
        <p:grpSpPr>
          <a:xfrm>
            <a:off x="251318" y="4850401"/>
            <a:ext cx="545148" cy="1112457"/>
            <a:chOff x="158738" y="274450"/>
            <a:chExt cx="408861" cy="834343"/>
          </a:xfrm>
        </p:grpSpPr>
        <p:grpSp>
          <p:nvGrpSpPr>
            <p:cNvPr id="173" name="Google Shape;173;p13"/>
            <p:cNvGrpSpPr/>
            <p:nvPr/>
          </p:nvGrpSpPr>
          <p:grpSpPr>
            <a:xfrm>
              <a:off x="158738" y="626738"/>
              <a:ext cx="109300" cy="109625"/>
              <a:chOff x="9043313" y="2299825"/>
              <a:chExt cx="109300" cy="109625"/>
            </a:xfrm>
          </p:grpSpPr>
          <p:sp>
            <p:nvSpPr>
              <p:cNvPr id="174" name="Google Shape;174;p13"/>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3"/>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6" name="Google Shape;176;p13"/>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13"/>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69673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2"/>
        </a:solidFill>
        <a:effectLst/>
      </p:bgPr>
    </p:bg>
    <p:spTree>
      <p:nvGrpSpPr>
        <p:cNvPr id="1" name="Shape 433"/>
        <p:cNvGrpSpPr/>
        <p:nvPr/>
      </p:nvGrpSpPr>
      <p:grpSpPr>
        <a:xfrm>
          <a:off x="0" y="0"/>
          <a:ext cx="0" cy="0"/>
          <a:chOff x="0" y="0"/>
          <a:chExt cx="0" cy="0"/>
        </a:xfrm>
      </p:grpSpPr>
      <p:grpSp>
        <p:nvGrpSpPr>
          <p:cNvPr id="434" name="Google Shape;434;p23"/>
          <p:cNvGrpSpPr/>
          <p:nvPr/>
        </p:nvGrpSpPr>
        <p:grpSpPr>
          <a:xfrm>
            <a:off x="10236407" y="4176438"/>
            <a:ext cx="1955877" cy="2681663"/>
            <a:chOff x="2782925" y="1553350"/>
            <a:chExt cx="879125" cy="1205350"/>
          </a:xfrm>
        </p:grpSpPr>
        <p:sp>
          <p:nvSpPr>
            <p:cNvPr id="435" name="Google Shape;435;p23"/>
            <p:cNvSpPr/>
            <p:nvPr/>
          </p:nvSpPr>
          <p:spPr>
            <a:xfrm>
              <a:off x="2871575" y="1617500"/>
              <a:ext cx="790475" cy="1141200"/>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23"/>
            <p:cNvSpPr/>
            <p:nvPr/>
          </p:nvSpPr>
          <p:spPr>
            <a:xfrm>
              <a:off x="2782925" y="1553350"/>
              <a:ext cx="879125" cy="1205350"/>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dk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7" name="Google Shape;437;p23"/>
          <p:cNvGrpSpPr/>
          <p:nvPr/>
        </p:nvGrpSpPr>
        <p:grpSpPr>
          <a:xfrm flipH="1">
            <a:off x="-112" y="9"/>
            <a:ext cx="2049333" cy="1012772"/>
            <a:chOff x="2583400" y="743900"/>
            <a:chExt cx="1078975" cy="533225"/>
          </a:xfrm>
        </p:grpSpPr>
        <p:sp>
          <p:nvSpPr>
            <p:cNvPr id="438" name="Google Shape;438;p23"/>
            <p:cNvSpPr/>
            <p:nvPr/>
          </p:nvSpPr>
          <p:spPr>
            <a:xfrm>
              <a:off x="2637875" y="743900"/>
              <a:ext cx="1024500" cy="390075"/>
            </a:xfrm>
            <a:custGeom>
              <a:avLst/>
              <a:gdLst/>
              <a:ahLst/>
              <a:cxnLst/>
              <a:rect l="l" t="t" r="r" b="b"/>
              <a:pathLst>
                <a:path w="40980" h="15603" extrusionOk="0">
                  <a:moveTo>
                    <a:pt x="0" y="1"/>
                  </a:moveTo>
                  <a:cubicBezTo>
                    <a:pt x="0" y="1"/>
                    <a:pt x="8294" y="15602"/>
                    <a:pt x="32112" y="15602"/>
                  </a:cubicBezTo>
                  <a:cubicBezTo>
                    <a:pt x="34858" y="15602"/>
                    <a:pt x="37810" y="15395"/>
                    <a:pt x="40979" y="14933"/>
                  </a:cubicBezTo>
                  <a:lnTo>
                    <a:pt x="40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23"/>
            <p:cNvSpPr/>
            <p:nvPr/>
          </p:nvSpPr>
          <p:spPr>
            <a:xfrm>
              <a:off x="2583400" y="743900"/>
              <a:ext cx="1078975" cy="533225"/>
            </a:xfrm>
            <a:custGeom>
              <a:avLst/>
              <a:gdLst/>
              <a:ahLst/>
              <a:cxnLst/>
              <a:rect l="l" t="t" r="r" b="b"/>
              <a:pathLst>
                <a:path w="43159" h="21329" fill="none" extrusionOk="0">
                  <a:moveTo>
                    <a:pt x="0" y="1"/>
                  </a:moveTo>
                  <a:cubicBezTo>
                    <a:pt x="0" y="1"/>
                    <a:pt x="10870" y="21328"/>
                    <a:pt x="43158" y="16415"/>
                  </a:cubicBezTo>
                </a:path>
              </a:pathLst>
            </a:custGeom>
            <a:noFill/>
            <a:ln w="4200" cap="flat" cmpd="sng">
              <a:solidFill>
                <a:schemeClr val="dk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31579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440"/>
        <p:cNvGrpSpPr/>
        <p:nvPr/>
      </p:nvGrpSpPr>
      <p:grpSpPr>
        <a:xfrm>
          <a:off x="0" y="0"/>
          <a:ext cx="0" cy="0"/>
          <a:chOff x="0" y="0"/>
          <a:chExt cx="0" cy="0"/>
        </a:xfrm>
      </p:grpSpPr>
      <p:grpSp>
        <p:nvGrpSpPr>
          <p:cNvPr id="441" name="Google Shape;441;p24"/>
          <p:cNvGrpSpPr/>
          <p:nvPr/>
        </p:nvGrpSpPr>
        <p:grpSpPr>
          <a:xfrm>
            <a:off x="10236407" y="4176438"/>
            <a:ext cx="1955877" cy="2681663"/>
            <a:chOff x="2782925" y="1553350"/>
            <a:chExt cx="879125" cy="1205350"/>
          </a:xfrm>
        </p:grpSpPr>
        <p:sp>
          <p:nvSpPr>
            <p:cNvPr id="442" name="Google Shape;442;p24"/>
            <p:cNvSpPr/>
            <p:nvPr/>
          </p:nvSpPr>
          <p:spPr>
            <a:xfrm>
              <a:off x="2871575" y="1617500"/>
              <a:ext cx="790475" cy="1141200"/>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4"/>
            <p:cNvSpPr/>
            <p:nvPr/>
          </p:nvSpPr>
          <p:spPr>
            <a:xfrm>
              <a:off x="2782925" y="1553350"/>
              <a:ext cx="879125" cy="1205350"/>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accent5"/>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4" name="Google Shape;444;p24"/>
          <p:cNvGrpSpPr/>
          <p:nvPr/>
        </p:nvGrpSpPr>
        <p:grpSpPr>
          <a:xfrm>
            <a:off x="3" y="-19"/>
            <a:ext cx="4189533" cy="3370008"/>
            <a:chOff x="2846775" y="3027525"/>
            <a:chExt cx="1888425" cy="1519025"/>
          </a:xfrm>
        </p:grpSpPr>
        <p:sp>
          <p:nvSpPr>
            <p:cNvPr id="445" name="Google Shape;445;p24"/>
            <p:cNvSpPr/>
            <p:nvPr/>
          </p:nvSpPr>
          <p:spPr>
            <a:xfrm>
              <a:off x="2846775" y="3027525"/>
              <a:ext cx="1797850" cy="1425850"/>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24"/>
            <p:cNvSpPr/>
            <p:nvPr/>
          </p:nvSpPr>
          <p:spPr>
            <a:xfrm>
              <a:off x="2846775" y="3027525"/>
              <a:ext cx="1888425" cy="1519025"/>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accent5"/>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81887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146865" y="2240230"/>
            <a:ext cx="9104692" cy="2772268"/>
          </a:xfrm>
          <a:custGeom>
            <a:avLst/>
            <a:gdLst/>
            <a:ahLst/>
            <a:cxnLst/>
            <a:rect l="l" t="t" r="r" b="b"/>
            <a:pathLst>
              <a:path w="11383" h="3466" extrusionOk="0">
                <a:moveTo>
                  <a:pt x="2093" y="1"/>
                </a:moveTo>
                <a:cubicBezTo>
                  <a:pt x="1930" y="1"/>
                  <a:pt x="1767" y="32"/>
                  <a:pt x="1612" y="89"/>
                </a:cubicBezTo>
                <a:cubicBezTo>
                  <a:pt x="1265" y="218"/>
                  <a:pt x="963" y="472"/>
                  <a:pt x="706" y="767"/>
                </a:cubicBezTo>
                <a:cubicBezTo>
                  <a:pt x="574" y="470"/>
                  <a:pt x="292" y="269"/>
                  <a:pt x="0" y="259"/>
                </a:cubicBezTo>
                <a:lnTo>
                  <a:pt x="0" y="3465"/>
                </a:lnTo>
                <a:lnTo>
                  <a:pt x="11382" y="3409"/>
                </a:lnTo>
                <a:cubicBezTo>
                  <a:pt x="11359" y="3212"/>
                  <a:pt x="11265" y="3028"/>
                  <a:pt x="11125" y="2909"/>
                </a:cubicBezTo>
                <a:cubicBezTo>
                  <a:pt x="11017" y="2817"/>
                  <a:pt x="10903" y="2772"/>
                  <a:pt x="10776" y="2772"/>
                </a:cubicBezTo>
                <a:cubicBezTo>
                  <a:pt x="10740" y="2772"/>
                  <a:pt x="10703" y="2776"/>
                  <a:pt x="10665" y="2783"/>
                </a:cubicBezTo>
                <a:cubicBezTo>
                  <a:pt x="10567" y="2553"/>
                  <a:pt x="10399" y="2351"/>
                  <a:pt x="10186" y="2269"/>
                </a:cubicBezTo>
                <a:cubicBezTo>
                  <a:pt x="10131" y="2247"/>
                  <a:pt x="10073" y="2237"/>
                  <a:pt x="10016" y="2237"/>
                </a:cubicBezTo>
                <a:cubicBezTo>
                  <a:pt x="9856" y="2237"/>
                  <a:pt x="9699" y="2318"/>
                  <a:pt x="9589" y="2459"/>
                </a:cubicBezTo>
                <a:cubicBezTo>
                  <a:pt x="9459" y="2175"/>
                  <a:pt x="9190" y="1984"/>
                  <a:pt x="8912" y="1977"/>
                </a:cubicBezTo>
                <a:cubicBezTo>
                  <a:pt x="8907" y="1977"/>
                  <a:pt x="8902" y="1977"/>
                  <a:pt x="8897" y="1977"/>
                </a:cubicBezTo>
                <a:cubicBezTo>
                  <a:pt x="8623" y="1977"/>
                  <a:pt x="8353" y="2153"/>
                  <a:pt x="8216" y="2424"/>
                </a:cubicBezTo>
                <a:cubicBezTo>
                  <a:pt x="8042" y="1975"/>
                  <a:pt x="7660" y="1638"/>
                  <a:pt x="7235" y="1560"/>
                </a:cubicBezTo>
                <a:cubicBezTo>
                  <a:pt x="7170" y="1548"/>
                  <a:pt x="7104" y="1542"/>
                  <a:pt x="7038" y="1542"/>
                </a:cubicBezTo>
                <a:cubicBezTo>
                  <a:pt x="6674" y="1542"/>
                  <a:pt x="6310" y="1720"/>
                  <a:pt x="6067" y="2031"/>
                </a:cubicBezTo>
                <a:cubicBezTo>
                  <a:pt x="5864" y="1560"/>
                  <a:pt x="5605" y="1428"/>
                  <a:pt x="5378" y="1428"/>
                </a:cubicBezTo>
                <a:cubicBezTo>
                  <a:pt x="5089" y="1428"/>
                  <a:pt x="4853" y="1642"/>
                  <a:pt x="4853" y="1642"/>
                </a:cubicBezTo>
                <a:cubicBezTo>
                  <a:pt x="4853" y="1642"/>
                  <a:pt x="4672" y="1072"/>
                  <a:pt x="4158" y="1027"/>
                </a:cubicBezTo>
                <a:cubicBezTo>
                  <a:pt x="4129" y="1024"/>
                  <a:pt x="4099" y="1023"/>
                  <a:pt x="4069" y="1023"/>
                </a:cubicBezTo>
                <a:cubicBezTo>
                  <a:pt x="3847" y="1023"/>
                  <a:pt x="3624" y="1097"/>
                  <a:pt x="3464" y="1272"/>
                </a:cubicBezTo>
                <a:cubicBezTo>
                  <a:pt x="3297" y="822"/>
                  <a:pt x="3057" y="379"/>
                  <a:pt x="2676" y="155"/>
                </a:cubicBezTo>
                <a:cubicBezTo>
                  <a:pt x="2497" y="49"/>
                  <a:pt x="2296" y="1"/>
                  <a:pt x="2093" y="1"/>
                </a:cubicBezTo>
                <a:close/>
              </a:path>
            </a:pathLst>
          </a:custGeom>
          <a:solidFill>
            <a:srgbClr val="D4E6E0">
              <a:alpha val="369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 name="Google Shape;10;p2"/>
          <p:cNvGrpSpPr/>
          <p:nvPr/>
        </p:nvGrpSpPr>
        <p:grpSpPr>
          <a:xfrm>
            <a:off x="8977981" y="4484092"/>
            <a:ext cx="3036507" cy="528401"/>
            <a:chOff x="6699127" y="195233"/>
            <a:chExt cx="1169026" cy="203429"/>
          </a:xfrm>
        </p:grpSpPr>
        <p:sp>
          <p:nvSpPr>
            <p:cNvPr id="11" name="Google Shape;11;p2"/>
            <p:cNvSpPr/>
            <p:nvPr/>
          </p:nvSpPr>
          <p:spPr>
            <a:xfrm>
              <a:off x="6699127" y="195387"/>
              <a:ext cx="1168949" cy="203275"/>
            </a:xfrm>
            <a:custGeom>
              <a:avLst/>
              <a:gdLst/>
              <a:ahLst/>
              <a:cxnLst/>
              <a:rect l="l" t="t" r="r" b="b"/>
              <a:pathLst>
                <a:path w="15193" h="2642" extrusionOk="0">
                  <a:moveTo>
                    <a:pt x="13945" y="1"/>
                  </a:moveTo>
                  <a:cubicBezTo>
                    <a:pt x="13945" y="1"/>
                    <a:pt x="11584" y="728"/>
                    <a:pt x="10356" y="1049"/>
                  </a:cubicBezTo>
                  <a:cubicBezTo>
                    <a:pt x="9830" y="899"/>
                    <a:pt x="8784" y="661"/>
                    <a:pt x="8784" y="661"/>
                  </a:cubicBezTo>
                  <a:cubicBezTo>
                    <a:pt x="8784" y="661"/>
                    <a:pt x="6630" y="1327"/>
                    <a:pt x="5385" y="1661"/>
                  </a:cubicBezTo>
                  <a:cubicBezTo>
                    <a:pt x="5020" y="1578"/>
                    <a:pt x="4319" y="1342"/>
                    <a:pt x="4319" y="1342"/>
                  </a:cubicBezTo>
                  <a:cubicBezTo>
                    <a:pt x="4319" y="1342"/>
                    <a:pt x="1431" y="2172"/>
                    <a:pt x="0" y="2405"/>
                  </a:cubicBezTo>
                  <a:lnTo>
                    <a:pt x="15192" y="2641"/>
                  </a:lnTo>
                  <a:lnTo>
                    <a:pt x="15192" y="423"/>
                  </a:lnTo>
                  <a:cubicBezTo>
                    <a:pt x="14719" y="325"/>
                    <a:pt x="13945" y="1"/>
                    <a:pt x="1394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307799" y="246168"/>
              <a:ext cx="188195" cy="66091"/>
            </a:xfrm>
            <a:custGeom>
              <a:avLst/>
              <a:gdLst/>
              <a:ahLst/>
              <a:cxnLst/>
              <a:rect l="l" t="t" r="r" b="b"/>
              <a:pathLst>
                <a:path w="2446" h="859" extrusionOk="0">
                  <a:moveTo>
                    <a:pt x="873" y="1"/>
                  </a:moveTo>
                  <a:cubicBezTo>
                    <a:pt x="873" y="1"/>
                    <a:pt x="1" y="551"/>
                    <a:pt x="268" y="802"/>
                  </a:cubicBezTo>
                  <a:cubicBezTo>
                    <a:pt x="310" y="841"/>
                    <a:pt x="393" y="858"/>
                    <a:pt x="504" y="858"/>
                  </a:cubicBezTo>
                  <a:cubicBezTo>
                    <a:pt x="1092" y="858"/>
                    <a:pt x="2445" y="387"/>
                    <a:pt x="2445" y="387"/>
                  </a:cubicBezTo>
                  <a:lnTo>
                    <a:pt x="873"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7000962" y="298564"/>
              <a:ext cx="112486" cy="40470"/>
            </a:xfrm>
            <a:custGeom>
              <a:avLst/>
              <a:gdLst/>
              <a:ahLst/>
              <a:cxnLst/>
              <a:rect l="l" t="t" r="r" b="b"/>
              <a:pathLst>
                <a:path w="1462" h="526" extrusionOk="0">
                  <a:moveTo>
                    <a:pt x="396" y="1"/>
                  </a:moveTo>
                  <a:cubicBezTo>
                    <a:pt x="396" y="1"/>
                    <a:pt x="1" y="404"/>
                    <a:pt x="202" y="504"/>
                  </a:cubicBezTo>
                  <a:cubicBezTo>
                    <a:pt x="232" y="519"/>
                    <a:pt x="282" y="525"/>
                    <a:pt x="344" y="525"/>
                  </a:cubicBezTo>
                  <a:cubicBezTo>
                    <a:pt x="697" y="525"/>
                    <a:pt x="1462" y="319"/>
                    <a:pt x="1462" y="319"/>
                  </a:cubicBezTo>
                  <a:lnTo>
                    <a:pt x="39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7676265" y="195233"/>
              <a:ext cx="191888" cy="83249"/>
            </a:xfrm>
            <a:custGeom>
              <a:avLst/>
              <a:gdLst/>
              <a:ahLst/>
              <a:cxnLst/>
              <a:rect l="l" t="t" r="r" b="b"/>
              <a:pathLst>
                <a:path w="2494" h="1082" extrusionOk="0">
                  <a:moveTo>
                    <a:pt x="1246" y="1"/>
                  </a:moveTo>
                  <a:cubicBezTo>
                    <a:pt x="1246" y="1"/>
                    <a:pt x="1" y="1029"/>
                    <a:pt x="635" y="1079"/>
                  </a:cubicBezTo>
                  <a:cubicBezTo>
                    <a:pt x="657" y="1081"/>
                    <a:pt x="679" y="1081"/>
                    <a:pt x="702" y="1081"/>
                  </a:cubicBezTo>
                  <a:cubicBezTo>
                    <a:pt x="1350" y="1081"/>
                    <a:pt x="2493" y="423"/>
                    <a:pt x="2493" y="423"/>
                  </a:cubicBezTo>
                  <a:lnTo>
                    <a:pt x="124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a:off x="146873" y="4928496"/>
            <a:ext cx="11867203" cy="2251323"/>
            <a:chOff x="2519592" y="467524"/>
            <a:chExt cx="1055463" cy="299835"/>
          </a:xfrm>
        </p:grpSpPr>
        <p:sp>
          <p:nvSpPr>
            <p:cNvPr id="16" name="Google Shape;16;p2"/>
            <p:cNvSpPr/>
            <p:nvPr/>
          </p:nvSpPr>
          <p:spPr>
            <a:xfrm>
              <a:off x="2519592" y="467601"/>
              <a:ext cx="1055463" cy="299758"/>
            </a:xfrm>
            <a:custGeom>
              <a:avLst/>
              <a:gdLst/>
              <a:ahLst/>
              <a:cxnLst/>
              <a:rect l="l" t="t" r="r" b="b"/>
              <a:pathLst>
                <a:path w="13718" h="3896" extrusionOk="0">
                  <a:moveTo>
                    <a:pt x="13716" y="0"/>
                  </a:moveTo>
                  <a:lnTo>
                    <a:pt x="0" y="1"/>
                  </a:lnTo>
                  <a:lnTo>
                    <a:pt x="0" y="3895"/>
                  </a:lnTo>
                  <a:lnTo>
                    <a:pt x="13717" y="3894"/>
                  </a:lnTo>
                  <a:lnTo>
                    <a:pt x="137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 name="Google Shape;17;p2"/>
            <p:cNvGrpSpPr/>
            <p:nvPr/>
          </p:nvGrpSpPr>
          <p:grpSpPr>
            <a:xfrm>
              <a:off x="2519592" y="467524"/>
              <a:ext cx="1055463" cy="299835"/>
              <a:chOff x="2519592" y="467524"/>
              <a:chExt cx="1055463" cy="299835"/>
            </a:xfrm>
          </p:grpSpPr>
          <p:sp>
            <p:nvSpPr>
              <p:cNvPr id="18" name="Google Shape;18;p2"/>
              <p:cNvSpPr/>
              <p:nvPr/>
            </p:nvSpPr>
            <p:spPr>
              <a:xfrm>
                <a:off x="2519669" y="645640"/>
                <a:ext cx="1055386" cy="121719"/>
              </a:xfrm>
              <a:custGeom>
                <a:avLst/>
                <a:gdLst/>
                <a:ahLst/>
                <a:cxnLst/>
                <a:rect l="l" t="t" r="r" b="b"/>
                <a:pathLst>
                  <a:path w="13717" h="1582" extrusionOk="0">
                    <a:moveTo>
                      <a:pt x="13716" y="0"/>
                    </a:moveTo>
                    <a:lnTo>
                      <a:pt x="0" y="1131"/>
                    </a:lnTo>
                    <a:lnTo>
                      <a:pt x="0" y="1581"/>
                    </a:lnTo>
                    <a:lnTo>
                      <a:pt x="13716" y="1580"/>
                    </a:lnTo>
                    <a:lnTo>
                      <a:pt x="13716"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519592" y="467524"/>
                <a:ext cx="1055463" cy="209969"/>
              </a:xfrm>
              <a:custGeom>
                <a:avLst/>
                <a:gdLst/>
                <a:ahLst/>
                <a:cxnLst/>
                <a:rect l="l" t="t" r="r" b="b"/>
                <a:pathLst>
                  <a:path w="13718" h="2729" extrusionOk="0">
                    <a:moveTo>
                      <a:pt x="13717" y="0"/>
                    </a:moveTo>
                    <a:lnTo>
                      <a:pt x="0" y="2"/>
                    </a:lnTo>
                    <a:lnTo>
                      <a:pt x="1" y="2728"/>
                    </a:lnTo>
                    <a:lnTo>
                      <a:pt x="7467" y="1668"/>
                    </a:lnTo>
                    <a:lnTo>
                      <a:pt x="3207" y="1009"/>
                    </a:lnTo>
                    <a:lnTo>
                      <a:pt x="13717"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3184200" y="516150"/>
                <a:ext cx="41548" cy="12772"/>
              </a:xfrm>
              <a:custGeom>
                <a:avLst/>
                <a:gdLst/>
                <a:ahLst/>
                <a:cxnLst/>
                <a:rect l="l" t="t" r="r" b="b"/>
                <a:pathLst>
                  <a:path w="540" h="166" extrusionOk="0">
                    <a:moveTo>
                      <a:pt x="107" y="0"/>
                    </a:moveTo>
                    <a:cubicBezTo>
                      <a:pt x="1" y="0"/>
                      <a:pt x="1" y="166"/>
                      <a:pt x="107" y="166"/>
                    </a:cubicBezTo>
                    <a:lnTo>
                      <a:pt x="433" y="166"/>
                    </a:lnTo>
                    <a:cubicBezTo>
                      <a:pt x="540" y="166"/>
                      <a:pt x="540" y="0"/>
                      <a:pt x="43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3141729" y="520844"/>
                <a:ext cx="29622" cy="12849"/>
              </a:xfrm>
              <a:custGeom>
                <a:avLst/>
                <a:gdLst/>
                <a:ahLst/>
                <a:cxnLst/>
                <a:rect l="l" t="t" r="r" b="b"/>
                <a:pathLst>
                  <a:path w="385" h="167" extrusionOk="0">
                    <a:moveTo>
                      <a:pt x="108" y="1"/>
                    </a:moveTo>
                    <a:cubicBezTo>
                      <a:pt x="1" y="1"/>
                      <a:pt x="1" y="167"/>
                      <a:pt x="108" y="167"/>
                    </a:cubicBezTo>
                    <a:lnTo>
                      <a:pt x="277" y="167"/>
                    </a:lnTo>
                    <a:cubicBezTo>
                      <a:pt x="385" y="167"/>
                      <a:pt x="385" y="1"/>
                      <a:pt x="27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3114492" y="523767"/>
                <a:ext cx="19158" cy="12926"/>
              </a:xfrm>
              <a:custGeom>
                <a:avLst/>
                <a:gdLst/>
                <a:ahLst/>
                <a:cxnLst/>
                <a:rect l="l" t="t" r="r" b="b"/>
                <a:pathLst>
                  <a:path w="249" h="168" extrusionOk="0">
                    <a:moveTo>
                      <a:pt x="85" y="0"/>
                    </a:moveTo>
                    <a:cubicBezTo>
                      <a:pt x="42" y="0"/>
                      <a:pt x="0" y="38"/>
                      <a:pt x="1" y="84"/>
                    </a:cubicBezTo>
                    <a:cubicBezTo>
                      <a:pt x="4" y="127"/>
                      <a:pt x="38" y="167"/>
                      <a:pt x="85" y="167"/>
                    </a:cubicBezTo>
                    <a:lnTo>
                      <a:pt x="163" y="167"/>
                    </a:lnTo>
                    <a:cubicBezTo>
                      <a:pt x="207" y="167"/>
                      <a:pt x="248" y="130"/>
                      <a:pt x="246" y="84"/>
                    </a:cubicBezTo>
                    <a:cubicBezTo>
                      <a:pt x="244" y="40"/>
                      <a:pt x="210" y="0"/>
                      <a:pt x="16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3314690" y="502301"/>
                <a:ext cx="21389" cy="12849"/>
              </a:xfrm>
              <a:custGeom>
                <a:avLst/>
                <a:gdLst/>
                <a:ahLst/>
                <a:cxnLst/>
                <a:rect l="l" t="t" r="r" b="b"/>
                <a:pathLst>
                  <a:path w="278" h="167" extrusionOk="0">
                    <a:moveTo>
                      <a:pt x="85" y="1"/>
                    </a:moveTo>
                    <a:cubicBezTo>
                      <a:pt x="42" y="1"/>
                      <a:pt x="0" y="38"/>
                      <a:pt x="1" y="84"/>
                    </a:cubicBezTo>
                    <a:cubicBezTo>
                      <a:pt x="4" y="128"/>
                      <a:pt x="38" y="167"/>
                      <a:pt x="85" y="167"/>
                    </a:cubicBezTo>
                    <a:lnTo>
                      <a:pt x="193" y="167"/>
                    </a:lnTo>
                    <a:cubicBezTo>
                      <a:pt x="236" y="167"/>
                      <a:pt x="278" y="129"/>
                      <a:pt x="277" y="84"/>
                    </a:cubicBezTo>
                    <a:cubicBezTo>
                      <a:pt x="275" y="38"/>
                      <a:pt x="240" y="1"/>
                      <a:pt x="193"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3247137" y="517612"/>
                <a:ext cx="46010" cy="12849"/>
              </a:xfrm>
              <a:custGeom>
                <a:avLst/>
                <a:gdLst/>
                <a:ahLst/>
                <a:cxnLst/>
                <a:rect l="l" t="t" r="r" b="b"/>
                <a:pathLst>
                  <a:path w="598" h="167" extrusionOk="0">
                    <a:moveTo>
                      <a:pt x="107" y="1"/>
                    </a:moveTo>
                    <a:cubicBezTo>
                      <a:pt x="0" y="1"/>
                      <a:pt x="0" y="167"/>
                      <a:pt x="107" y="167"/>
                    </a:cubicBezTo>
                    <a:lnTo>
                      <a:pt x="491" y="167"/>
                    </a:lnTo>
                    <a:cubicBezTo>
                      <a:pt x="598" y="167"/>
                      <a:pt x="598" y="1"/>
                      <a:pt x="491"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3347928" y="581395"/>
                <a:ext cx="56705" cy="12695"/>
              </a:xfrm>
              <a:custGeom>
                <a:avLst/>
                <a:gdLst/>
                <a:ahLst/>
                <a:cxnLst/>
                <a:rect l="l" t="t" r="r" b="b"/>
                <a:pathLst>
                  <a:path w="737" h="165" extrusionOk="0">
                    <a:moveTo>
                      <a:pt x="106" y="0"/>
                    </a:moveTo>
                    <a:cubicBezTo>
                      <a:pt x="0" y="0"/>
                      <a:pt x="0" y="165"/>
                      <a:pt x="106" y="165"/>
                    </a:cubicBezTo>
                    <a:lnTo>
                      <a:pt x="630" y="165"/>
                    </a:lnTo>
                    <a:cubicBezTo>
                      <a:pt x="736" y="165"/>
                      <a:pt x="736" y="0"/>
                      <a:pt x="630"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3288684" y="579164"/>
                <a:ext cx="28699" cy="12849"/>
              </a:xfrm>
              <a:custGeom>
                <a:avLst/>
                <a:gdLst/>
                <a:ahLst/>
                <a:cxnLst/>
                <a:rect l="l" t="t" r="r" b="b"/>
                <a:pathLst>
                  <a:path w="373" h="167" extrusionOk="0">
                    <a:moveTo>
                      <a:pt x="108" y="1"/>
                    </a:moveTo>
                    <a:cubicBezTo>
                      <a:pt x="0" y="1"/>
                      <a:pt x="0" y="167"/>
                      <a:pt x="108" y="167"/>
                    </a:cubicBezTo>
                    <a:lnTo>
                      <a:pt x="265" y="167"/>
                    </a:lnTo>
                    <a:cubicBezTo>
                      <a:pt x="373" y="167"/>
                      <a:pt x="373" y="1"/>
                      <a:pt x="265"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3294070" y="609094"/>
                <a:ext cx="32392" cy="12849"/>
              </a:xfrm>
              <a:custGeom>
                <a:avLst/>
                <a:gdLst/>
                <a:ahLst/>
                <a:cxnLst/>
                <a:rect l="l" t="t" r="r" b="b"/>
                <a:pathLst>
                  <a:path w="421" h="167" extrusionOk="0">
                    <a:moveTo>
                      <a:pt x="107" y="1"/>
                    </a:moveTo>
                    <a:cubicBezTo>
                      <a:pt x="0" y="1"/>
                      <a:pt x="0" y="167"/>
                      <a:pt x="107" y="167"/>
                    </a:cubicBezTo>
                    <a:lnTo>
                      <a:pt x="314" y="167"/>
                    </a:lnTo>
                    <a:cubicBezTo>
                      <a:pt x="420" y="167"/>
                      <a:pt x="421" y="1"/>
                      <a:pt x="3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3232518" y="588166"/>
                <a:ext cx="37778" cy="12772"/>
              </a:xfrm>
              <a:custGeom>
                <a:avLst/>
                <a:gdLst/>
                <a:ahLst/>
                <a:cxnLst/>
                <a:rect l="l" t="t" r="r" b="b"/>
                <a:pathLst>
                  <a:path w="491" h="166" extrusionOk="0">
                    <a:moveTo>
                      <a:pt x="386" y="1"/>
                    </a:moveTo>
                    <a:cubicBezTo>
                      <a:pt x="385" y="1"/>
                      <a:pt x="385" y="1"/>
                      <a:pt x="384" y="1"/>
                    </a:cubicBezTo>
                    <a:lnTo>
                      <a:pt x="108" y="1"/>
                    </a:lnTo>
                    <a:cubicBezTo>
                      <a:pt x="0" y="1"/>
                      <a:pt x="0" y="165"/>
                      <a:pt x="108" y="165"/>
                    </a:cubicBezTo>
                    <a:lnTo>
                      <a:pt x="384" y="165"/>
                    </a:lnTo>
                    <a:cubicBezTo>
                      <a:pt x="490" y="165"/>
                      <a:pt x="491" y="1"/>
                      <a:pt x="38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3433331" y="614249"/>
                <a:ext cx="23313" cy="12926"/>
              </a:xfrm>
              <a:custGeom>
                <a:avLst/>
                <a:gdLst/>
                <a:ahLst/>
                <a:cxnLst/>
                <a:rect l="l" t="t" r="r" b="b"/>
                <a:pathLst>
                  <a:path w="303" h="168" extrusionOk="0">
                    <a:moveTo>
                      <a:pt x="85" y="1"/>
                    </a:moveTo>
                    <a:cubicBezTo>
                      <a:pt x="42" y="1"/>
                      <a:pt x="1" y="38"/>
                      <a:pt x="2" y="84"/>
                    </a:cubicBezTo>
                    <a:cubicBezTo>
                      <a:pt x="5" y="128"/>
                      <a:pt x="38" y="168"/>
                      <a:pt x="85" y="168"/>
                    </a:cubicBezTo>
                    <a:lnTo>
                      <a:pt x="217" y="168"/>
                    </a:lnTo>
                    <a:cubicBezTo>
                      <a:pt x="260" y="168"/>
                      <a:pt x="302" y="129"/>
                      <a:pt x="300" y="84"/>
                    </a:cubicBezTo>
                    <a:cubicBezTo>
                      <a:pt x="298" y="38"/>
                      <a:pt x="264" y="1"/>
                      <a:pt x="21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 name="Google Shape;30;p2"/>
            <p:cNvSpPr/>
            <p:nvPr/>
          </p:nvSpPr>
          <p:spPr>
            <a:xfrm>
              <a:off x="3089564" y="511919"/>
              <a:ext cx="485491" cy="70708"/>
            </a:xfrm>
            <a:custGeom>
              <a:avLst/>
              <a:gdLst/>
              <a:ahLst/>
              <a:cxnLst/>
              <a:rect l="l" t="t" r="r" b="b"/>
              <a:pathLst>
                <a:path w="6310" h="919" extrusionOk="0">
                  <a:moveTo>
                    <a:pt x="6309" y="1"/>
                  </a:moveTo>
                  <a:lnTo>
                    <a:pt x="1" y="461"/>
                  </a:lnTo>
                  <a:lnTo>
                    <a:pt x="6309" y="919"/>
                  </a:lnTo>
                  <a:lnTo>
                    <a:pt x="6309"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147345" y="482450"/>
              <a:ext cx="41317" cy="12772"/>
            </a:xfrm>
            <a:custGeom>
              <a:avLst/>
              <a:gdLst/>
              <a:ahLst/>
              <a:cxnLst/>
              <a:rect l="l" t="t" r="r" b="b"/>
              <a:pathLst>
                <a:path w="537" h="166" extrusionOk="0">
                  <a:moveTo>
                    <a:pt x="108" y="0"/>
                  </a:moveTo>
                  <a:cubicBezTo>
                    <a:pt x="1" y="0"/>
                    <a:pt x="1" y="166"/>
                    <a:pt x="108" y="166"/>
                  </a:cubicBezTo>
                  <a:lnTo>
                    <a:pt x="429" y="166"/>
                  </a:lnTo>
                  <a:cubicBezTo>
                    <a:pt x="537" y="166"/>
                    <a:pt x="537"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3023703" y="484682"/>
              <a:ext cx="67553" cy="12772"/>
            </a:xfrm>
            <a:custGeom>
              <a:avLst/>
              <a:gdLst/>
              <a:ahLst/>
              <a:cxnLst/>
              <a:rect l="l" t="t" r="r" b="b"/>
              <a:pathLst>
                <a:path w="878" h="166" extrusionOk="0">
                  <a:moveTo>
                    <a:pt x="107" y="0"/>
                  </a:moveTo>
                  <a:cubicBezTo>
                    <a:pt x="1" y="0"/>
                    <a:pt x="1" y="165"/>
                    <a:pt x="107" y="165"/>
                  </a:cubicBezTo>
                  <a:lnTo>
                    <a:pt x="771" y="165"/>
                  </a:lnTo>
                  <a:cubicBezTo>
                    <a:pt x="878" y="165"/>
                    <a:pt x="878" y="0"/>
                    <a:pt x="7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2772340" y="582165"/>
              <a:ext cx="36162" cy="12772"/>
            </a:xfrm>
            <a:custGeom>
              <a:avLst/>
              <a:gdLst/>
              <a:ahLst/>
              <a:cxnLst/>
              <a:rect l="l" t="t" r="r" b="b"/>
              <a:pathLst>
                <a:path w="470" h="166" extrusionOk="0">
                  <a:moveTo>
                    <a:pt x="108" y="0"/>
                  </a:moveTo>
                  <a:cubicBezTo>
                    <a:pt x="0" y="0"/>
                    <a:pt x="0" y="165"/>
                    <a:pt x="108" y="165"/>
                  </a:cubicBezTo>
                  <a:lnTo>
                    <a:pt x="363" y="165"/>
                  </a:lnTo>
                  <a:cubicBezTo>
                    <a:pt x="470" y="165"/>
                    <a:pt x="470" y="0"/>
                    <a:pt x="3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731023" y="563084"/>
              <a:ext cx="16465" cy="12849"/>
            </a:xfrm>
            <a:custGeom>
              <a:avLst/>
              <a:gdLst/>
              <a:ahLst/>
              <a:cxnLst/>
              <a:rect l="l" t="t" r="r" b="b"/>
              <a:pathLst>
                <a:path w="214" h="167" extrusionOk="0">
                  <a:moveTo>
                    <a:pt x="108" y="0"/>
                  </a:moveTo>
                  <a:cubicBezTo>
                    <a:pt x="0" y="0"/>
                    <a:pt x="0" y="166"/>
                    <a:pt x="108" y="166"/>
                  </a:cubicBezTo>
                  <a:cubicBezTo>
                    <a:pt x="214" y="166"/>
                    <a:pt x="214"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972846" y="504071"/>
              <a:ext cx="47010" cy="12849"/>
            </a:xfrm>
            <a:custGeom>
              <a:avLst/>
              <a:gdLst/>
              <a:ahLst/>
              <a:cxnLst/>
              <a:rect l="l" t="t" r="r" b="b"/>
              <a:pathLst>
                <a:path w="611" h="167" extrusionOk="0">
                  <a:moveTo>
                    <a:pt x="108" y="1"/>
                  </a:moveTo>
                  <a:cubicBezTo>
                    <a:pt x="0" y="1"/>
                    <a:pt x="0" y="167"/>
                    <a:pt x="108" y="167"/>
                  </a:cubicBezTo>
                  <a:lnTo>
                    <a:pt x="504" y="167"/>
                  </a:lnTo>
                  <a:cubicBezTo>
                    <a:pt x="611" y="167"/>
                    <a:pt x="611" y="1"/>
                    <a:pt x="5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2939069" y="475526"/>
              <a:ext cx="56782" cy="12849"/>
            </a:xfrm>
            <a:custGeom>
              <a:avLst/>
              <a:gdLst/>
              <a:ahLst/>
              <a:cxnLst/>
              <a:rect l="l" t="t" r="r" b="b"/>
              <a:pathLst>
                <a:path w="738" h="167" extrusionOk="0">
                  <a:moveTo>
                    <a:pt x="107" y="0"/>
                  </a:moveTo>
                  <a:cubicBezTo>
                    <a:pt x="0" y="0"/>
                    <a:pt x="0" y="166"/>
                    <a:pt x="107" y="166"/>
                  </a:cubicBezTo>
                  <a:lnTo>
                    <a:pt x="631" y="166"/>
                  </a:lnTo>
                  <a:cubicBezTo>
                    <a:pt x="738" y="166"/>
                    <a:pt x="738" y="0"/>
                    <a:pt x="6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2664624" y="571008"/>
              <a:ext cx="31776" cy="12849"/>
            </a:xfrm>
            <a:custGeom>
              <a:avLst/>
              <a:gdLst/>
              <a:ahLst/>
              <a:cxnLst/>
              <a:rect l="l" t="t" r="r" b="b"/>
              <a:pathLst>
                <a:path w="413" h="167" extrusionOk="0">
                  <a:moveTo>
                    <a:pt x="107" y="1"/>
                  </a:moveTo>
                  <a:cubicBezTo>
                    <a:pt x="1" y="1"/>
                    <a:pt x="1" y="166"/>
                    <a:pt x="107" y="166"/>
                  </a:cubicBezTo>
                  <a:lnTo>
                    <a:pt x="305" y="166"/>
                  </a:lnTo>
                  <a:cubicBezTo>
                    <a:pt x="411" y="166"/>
                    <a:pt x="413"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2813887" y="602785"/>
              <a:ext cx="31776" cy="12849"/>
            </a:xfrm>
            <a:custGeom>
              <a:avLst/>
              <a:gdLst/>
              <a:ahLst/>
              <a:cxnLst/>
              <a:rect l="l" t="t" r="r" b="b"/>
              <a:pathLst>
                <a:path w="413" h="167" extrusionOk="0">
                  <a:moveTo>
                    <a:pt x="107" y="1"/>
                  </a:moveTo>
                  <a:cubicBezTo>
                    <a:pt x="0" y="1"/>
                    <a:pt x="0" y="166"/>
                    <a:pt x="107" y="166"/>
                  </a:cubicBezTo>
                  <a:lnTo>
                    <a:pt x="305" y="166"/>
                  </a:lnTo>
                  <a:cubicBezTo>
                    <a:pt x="412" y="166"/>
                    <a:pt x="412"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444719" y="544541"/>
              <a:ext cx="35700" cy="12849"/>
            </a:xfrm>
            <a:custGeom>
              <a:avLst/>
              <a:gdLst/>
              <a:ahLst/>
              <a:cxnLst/>
              <a:rect l="l" t="t" r="r" b="b"/>
              <a:pathLst>
                <a:path w="464" h="167" extrusionOk="0">
                  <a:moveTo>
                    <a:pt x="108" y="0"/>
                  </a:moveTo>
                  <a:cubicBezTo>
                    <a:pt x="1" y="0"/>
                    <a:pt x="1" y="166"/>
                    <a:pt x="108" y="166"/>
                  </a:cubicBezTo>
                  <a:lnTo>
                    <a:pt x="359" y="166"/>
                  </a:lnTo>
                  <a:cubicBezTo>
                    <a:pt x="464" y="166"/>
                    <a:pt x="464" y="0"/>
                    <a:pt x="3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01654" y="544541"/>
              <a:ext cx="45010" cy="12849"/>
            </a:xfrm>
            <a:custGeom>
              <a:avLst/>
              <a:gdLst/>
              <a:ahLst/>
              <a:cxnLst/>
              <a:rect l="l" t="t" r="r" b="b"/>
              <a:pathLst>
                <a:path w="585" h="167" extrusionOk="0">
                  <a:moveTo>
                    <a:pt x="108" y="0"/>
                  </a:moveTo>
                  <a:cubicBezTo>
                    <a:pt x="0" y="0"/>
                    <a:pt x="0" y="166"/>
                    <a:pt x="108" y="166"/>
                  </a:cubicBezTo>
                  <a:lnTo>
                    <a:pt x="478" y="166"/>
                  </a:lnTo>
                  <a:cubicBezTo>
                    <a:pt x="584" y="166"/>
                    <a:pt x="584" y="0"/>
                    <a:pt x="4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486805" y="521767"/>
              <a:ext cx="20466" cy="12926"/>
            </a:xfrm>
            <a:custGeom>
              <a:avLst/>
              <a:gdLst/>
              <a:ahLst/>
              <a:cxnLst/>
              <a:rect l="l" t="t" r="r" b="b"/>
              <a:pathLst>
                <a:path w="266" h="168" extrusionOk="0">
                  <a:moveTo>
                    <a:pt x="85" y="0"/>
                  </a:moveTo>
                  <a:cubicBezTo>
                    <a:pt x="42" y="0"/>
                    <a:pt x="0" y="38"/>
                    <a:pt x="1" y="84"/>
                  </a:cubicBezTo>
                  <a:cubicBezTo>
                    <a:pt x="5" y="127"/>
                    <a:pt x="38" y="167"/>
                    <a:pt x="85" y="167"/>
                  </a:cubicBezTo>
                  <a:lnTo>
                    <a:pt x="181" y="167"/>
                  </a:lnTo>
                  <a:cubicBezTo>
                    <a:pt x="224" y="167"/>
                    <a:pt x="265" y="129"/>
                    <a:pt x="263" y="84"/>
                  </a:cubicBezTo>
                  <a:cubicBezTo>
                    <a:pt x="261" y="38"/>
                    <a:pt x="228"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384090" y="697344"/>
              <a:ext cx="24005" cy="12772"/>
            </a:xfrm>
            <a:custGeom>
              <a:avLst/>
              <a:gdLst/>
              <a:ahLst/>
              <a:cxnLst/>
              <a:rect l="l" t="t" r="r" b="b"/>
              <a:pathLst>
                <a:path w="312" h="166" extrusionOk="0">
                  <a:moveTo>
                    <a:pt x="84" y="0"/>
                  </a:moveTo>
                  <a:cubicBezTo>
                    <a:pt x="40" y="0"/>
                    <a:pt x="0" y="38"/>
                    <a:pt x="0" y="82"/>
                  </a:cubicBezTo>
                  <a:cubicBezTo>
                    <a:pt x="0" y="127"/>
                    <a:pt x="38" y="166"/>
                    <a:pt x="84" y="166"/>
                  </a:cubicBezTo>
                  <a:lnTo>
                    <a:pt x="228" y="166"/>
                  </a:lnTo>
                  <a:cubicBezTo>
                    <a:pt x="272" y="166"/>
                    <a:pt x="311" y="128"/>
                    <a:pt x="311" y="82"/>
                  </a:cubicBezTo>
                  <a:cubicBezTo>
                    <a:pt x="309" y="39"/>
                    <a:pt x="272" y="0"/>
                    <a:pt x="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3270988" y="714809"/>
              <a:ext cx="20466" cy="20774"/>
            </a:xfrm>
            <a:custGeom>
              <a:avLst/>
              <a:gdLst/>
              <a:ahLst/>
              <a:cxnLst/>
              <a:rect l="l" t="t" r="r" b="b"/>
              <a:pathLst>
                <a:path w="266" h="270" extrusionOk="0">
                  <a:moveTo>
                    <a:pt x="171" y="0"/>
                  </a:moveTo>
                  <a:cubicBezTo>
                    <a:pt x="142" y="0"/>
                    <a:pt x="116" y="15"/>
                    <a:pt x="98" y="41"/>
                  </a:cubicBezTo>
                  <a:cubicBezTo>
                    <a:pt x="74" y="77"/>
                    <a:pt x="50" y="110"/>
                    <a:pt x="26" y="145"/>
                  </a:cubicBezTo>
                  <a:cubicBezTo>
                    <a:pt x="1" y="182"/>
                    <a:pt x="18" y="239"/>
                    <a:pt x="56" y="259"/>
                  </a:cubicBezTo>
                  <a:cubicBezTo>
                    <a:pt x="70" y="266"/>
                    <a:pt x="84" y="270"/>
                    <a:pt x="98" y="270"/>
                  </a:cubicBezTo>
                  <a:cubicBezTo>
                    <a:pt x="126" y="270"/>
                    <a:pt x="152" y="255"/>
                    <a:pt x="170" y="229"/>
                  </a:cubicBezTo>
                  <a:cubicBezTo>
                    <a:pt x="193" y="193"/>
                    <a:pt x="218" y="160"/>
                    <a:pt x="241" y="125"/>
                  </a:cubicBezTo>
                  <a:cubicBezTo>
                    <a:pt x="266" y="88"/>
                    <a:pt x="249" y="31"/>
                    <a:pt x="212" y="11"/>
                  </a:cubicBezTo>
                  <a:cubicBezTo>
                    <a:pt x="198" y="4"/>
                    <a:pt x="184" y="0"/>
                    <a:pt x="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070021" y="702653"/>
              <a:ext cx="40470" cy="12849"/>
            </a:xfrm>
            <a:custGeom>
              <a:avLst/>
              <a:gdLst/>
              <a:ahLst/>
              <a:cxnLst/>
              <a:rect l="l" t="t" r="r" b="b"/>
              <a:pathLst>
                <a:path w="526" h="167" extrusionOk="0">
                  <a:moveTo>
                    <a:pt x="108" y="1"/>
                  </a:moveTo>
                  <a:cubicBezTo>
                    <a:pt x="0" y="1"/>
                    <a:pt x="0" y="167"/>
                    <a:pt x="108" y="167"/>
                  </a:cubicBezTo>
                  <a:lnTo>
                    <a:pt x="418" y="167"/>
                  </a:lnTo>
                  <a:cubicBezTo>
                    <a:pt x="525" y="167"/>
                    <a:pt x="525" y="1"/>
                    <a:pt x="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020471" y="720195"/>
              <a:ext cx="28545" cy="12772"/>
            </a:xfrm>
            <a:custGeom>
              <a:avLst/>
              <a:gdLst/>
              <a:ahLst/>
              <a:cxnLst/>
              <a:rect l="l" t="t" r="r" b="b"/>
              <a:pathLst>
                <a:path w="371" h="166" extrusionOk="0">
                  <a:moveTo>
                    <a:pt x="107" y="0"/>
                  </a:moveTo>
                  <a:cubicBezTo>
                    <a:pt x="1" y="0"/>
                    <a:pt x="1" y="165"/>
                    <a:pt x="107" y="165"/>
                  </a:cubicBezTo>
                  <a:lnTo>
                    <a:pt x="263" y="165"/>
                  </a:lnTo>
                  <a:cubicBezTo>
                    <a:pt x="370" y="165"/>
                    <a:pt x="370" y="0"/>
                    <a:pt x="2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058941" y="738892"/>
              <a:ext cx="23159" cy="12926"/>
            </a:xfrm>
            <a:custGeom>
              <a:avLst/>
              <a:gdLst/>
              <a:ahLst/>
              <a:cxnLst/>
              <a:rect l="l" t="t" r="r" b="b"/>
              <a:pathLst>
                <a:path w="301" h="168" extrusionOk="0">
                  <a:moveTo>
                    <a:pt x="85" y="0"/>
                  </a:moveTo>
                  <a:cubicBezTo>
                    <a:pt x="42" y="0"/>
                    <a:pt x="1" y="38"/>
                    <a:pt x="2" y="84"/>
                  </a:cubicBezTo>
                  <a:cubicBezTo>
                    <a:pt x="4" y="129"/>
                    <a:pt x="38" y="167"/>
                    <a:pt x="85" y="167"/>
                  </a:cubicBezTo>
                  <a:lnTo>
                    <a:pt x="216" y="167"/>
                  </a:lnTo>
                  <a:cubicBezTo>
                    <a:pt x="259" y="167"/>
                    <a:pt x="301" y="130"/>
                    <a:pt x="300" y="84"/>
                  </a:cubicBezTo>
                  <a:cubicBezTo>
                    <a:pt x="298" y="39"/>
                    <a:pt x="262"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2977308" y="712193"/>
              <a:ext cx="34854" cy="12695"/>
            </a:xfrm>
            <a:custGeom>
              <a:avLst/>
              <a:gdLst/>
              <a:ahLst/>
              <a:cxnLst/>
              <a:rect l="l" t="t" r="r" b="b"/>
              <a:pathLst>
                <a:path w="453" h="165" extrusionOk="0">
                  <a:moveTo>
                    <a:pt x="108" y="0"/>
                  </a:moveTo>
                  <a:cubicBezTo>
                    <a:pt x="1" y="0"/>
                    <a:pt x="1" y="165"/>
                    <a:pt x="108" y="165"/>
                  </a:cubicBezTo>
                  <a:lnTo>
                    <a:pt x="347" y="165"/>
                  </a:lnTo>
                  <a:cubicBezTo>
                    <a:pt x="452" y="165"/>
                    <a:pt x="452"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2958919" y="741584"/>
              <a:ext cx="33084" cy="12849"/>
            </a:xfrm>
            <a:custGeom>
              <a:avLst/>
              <a:gdLst/>
              <a:ahLst/>
              <a:cxnLst/>
              <a:rect l="l" t="t" r="r" b="b"/>
              <a:pathLst>
                <a:path w="430" h="167" extrusionOk="0">
                  <a:moveTo>
                    <a:pt x="107" y="1"/>
                  </a:moveTo>
                  <a:cubicBezTo>
                    <a:pt x="0" y="1"/>
                    <a:pt x="0" y="167"/>
                    <a:pt x="107" y="167"/>
                  </a:cubicBezTo>
                  <a:lnTo>
                    <a:pt x="322" y="167"/>
                  </a:lnTo>
                  <a:cubicBezTo>
                    <a:pt x="430" y="167"/>
                    <a:pt x="430" y="1"/>
                    <a:pt x="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Google Shape;49;p2"/>
          <p:cNvSpPr txBox="1">
            <a:spLocks noGrp="1"/>
          </p:cNvSpPr>
          <p:nvPr>
            <p:ph type="subTitle" idx="1"/>
          </p:nvPr>
        </p:nvSpPr>
        <p:spPr>
          <a:xfrm rot="-274">
            <a:off x="6209967" y="3769743"/>
            <a:ext cx="5021600" cy="528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50" name="Google Shape;50;p2"/>
          <p:cNvSpPr txBox="1">
            <a:spLocks noGrp="1"/>
          </p:cNvSpPr>
          <p:nvPr>
            <p:ph type="ctrTitle"/>
          </p:nvPr>
        </p:nvSpPr>
        <p:spPr>
          <a:xfrm>
            <a:off x="4800600" y="1579000"/>
            <a:ext cx="6431600" cy="213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6267"/>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51" name="Google Shape;51;p2"/>
          <p:cNvSpPr/>
          <p:nvPr/>
        </p:nvSpPr>
        <p:spPr>
          <a:xfrm>
            <a:off x="100" y="367"/>
            <a:ext cx="12192000" cy="6858000"/>
          </a:xfrm>
          <a:prstGeom prst="frame">
            <a:avLst>
              <a:gd name="adj1" fmla="val 282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8081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B24C4-9DBD-F85C-EC5C-EB5CDFA18F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BBA817-C44F-39B3-4AEA-90FDC5CB75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03F025-A30B-E7B2-1F8C-87984B3DBDA3}"/>
              </a:ext>
            </a:extLst>
          </p:cNvPr>
          <p:cNvSpPr>
            <a:spLocks noGrp="1"/>
          </p:cNvSpPr>
          <p:nvPr>
            <p:ph type="dt" sz="half" idx="10"/>
          </p:nvPr>
        </p:nvSpPr>
        <p:spPr/>
        <p:txBody>
          <a:bodyPr/>
          <a:lstStyle/>
          <a:p>
            <a:fld id="{55232259-CABF-4D36-977A-93B3C4C486FE}" type="datetimeFigureOut">
              <a:rPr lang="en-US" smtClean="0"/>
              <a:t>11/18/2024</a:t>
            </a:fld>
            <a:endParaRPr lang="en-US"/>
          </a:p>
        </p:txBody>
      </p:sp>
      <p:sp>
        <p:nvSpPr>
          <p:cNvPr id="5" name="Footer Placeholder 4">
            <a:extLst>
              <a:ext uri="{FF2B5EF4-FFF2-40B4-BE49-F238E27FC236}">
                <a16:creationId xmlns:a16="http://schemas.microsoft.com/office/drawing/2014/main" id="{18E17602-4081-27AC-958A-D0EA1DCB5D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CF2ACC-4520-055E-6CC5-A2A74511BC93}"/>
              </a:ext>
            </a:extLst>
          </p:cNvPr>
          <p:cNvSpPr>
            <a:spLocks noGrp="1"/>
          </p:cNvSpPr>
          <p:nvPr>
            <p:ph type="sldNum" sz="quarter" idx="12"/>
          </p:nvPr>
        </p:nvSpPr>
        <p:spPr/>
        <p:txBody>
          <a:bodyPr/>
          <a:lstStyle/>
          <a:p>
            <a:fld id="{6BD379EE-15D7-4ED9-BE55-FDB2B61C2D76}" type="slidenum">
              <a:rPr lang="en-US" smtClean="0"/>
              <a:t>‹#›</a:t>
            </a:fld>
            <a:endParaRPr lang="en-US"/>
          </a:p>
        </p:txBody>
      </p:sp>
    </p:spTree>
    <p:extLst>
      <p:ext uri="{BB962C8B-B14F-4D97-AF65-F5344CB8AC3E}">
        <p14:creationId xmlns:p14="http://schemas.microsoft.com/office/powerpoint/2010/main" val="3068845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2"/>
        <p:cNvGrpSpPr/>
        <p:nvPr/>
      </p:nvGrpSpPr>
      <p:grpSpPr>
        <a:xfrm>
          <a:off x="0" y="0"/>
          <a:ext cx="0" cy="0"/>
          <a:chOff x="0" y="0"/>
          <a:chExt cx="0" cy="0"/>
        </a:xfrm>
      </p:grpSpPr>
      <p:sp>
        <p:nvSpPr>
          <p:cNvPr id="53" name="Google Shape;53;p3"/>
          <p:cNvSpPr/>
          <p:nvPr/>
        </p:nvSpPr>
        <p:spPr>
          <a:xfrm>
            <a:off x="114322" y="1284558"/>
            <a:ext cx="11937999" cy="6231549"/>
          </a:xfrm>
          <a:custGeom>
            <a:avLst/>
            <a:gdLst/>
            <a:ahLst/>
            <a:cxnLst/>
            <a:rect l="l" t="t" r="r" b="b"/>
            <a:pathLst>
              <a:path w="13718" h="7161" extrusionOk="0">
                <a:moveTo>
                  <a:pt x="150" y="1"/>
                </a:moveTo>
                <a:cubicBezTo>
                  <a:pt x="101" y="1"/>
                  <a:pt x="52" y="8"/>
                  <a:pt x="4" y="23"/>
                </a:cubicBezTo>
                <a:lnTo>
                  <a:pt x="0" y="7161"/>
                </a:lnTo>
                <a:lnTo>
                  <a:pt x="0" y="7161"/>
                </a:lnTo>
                <a:lnTo>
                  <a:pt x="13718" y="7158"/>
                </a:lnTo>
                <a:lnTo>
                  <a:pt x="13718" y="2142"/>
                </a:lnTo>
                <a:cubicBezTo>
                  <a:pt x="13667" y="2128"/>
                  <a:pt x="13613" y="2121"/>
                  <a:pt x="13560" y="2121"/>
                </a:cubicBezTo>
                <a:cubicBezTo>
                  <a:pt x="13349" y="2121"/>
                  <a:pt x="13137" y="2229"/>
                  <a:pt x="13066" y="2429"/>
                </a:cubicBezTo>
                <a:cubicBezTo>
                  <a:pt x="12956" y="2359"/>
                  <a:pt x="12830" y="2328"/>
                  <a:pt x="12701" y="2328"/>
                </a:cubicBezTo>
                <a:cubicBezTo>
                  <a:pt x="12531" y="2328"/>
                  <a:pt x="12358" y="2383"/>
                  <a:pt x="12215" y="2479"/>
                </a:cubicBezTo>
                <a:cubicBezTo>
                  <a:pt x="11965" y="2647"/>
                  <a:pt x="11856" y="2944"/>
                  <a:pt x="11749" y="3231"/>
                </a:cubicBezTo>
                <a:cubicBezTo>
                  <a:pt x="11591" y="3070"/>
                  <a:pt x="11368" y="2978"/>
                  <a:pt x="11145" y="2978"/>
                </a:cubicBezTo>
                <a:cubicBezTo>
                  <a:pt x="11101" y="2978"/>
                  <a:pt x="11057" y="2982"/>
                  <a:pt x="11013" y="2989"/>
                </a:cubicBezTo>
                <a:cubicBezTo>
                  <a:pt x="10749" y="3032"/>
                  <a:pt x="10518" y="3192"/>
                  <a:pt x="10396" y="3434"/>
                </a:cubicBezTo>
                <a:cubicBezTo>
                  <a:pt x="10184" y="3010"/>
                  <a:pt x="9727" y="2726"/>
                  <a:pt x="9262" y="2726"/>
                </a:cubicBezTo>
                <a:cubicBezTo>
                  <a:pt x="9240" y="2726"/>
                  <a:pt x="9219" y="2727"/>
                  <a:pt x="9197" y="2728"/>
                </a:cubicBezTo>
                <a:cubicBezTo>
                  <a:pt x="8709" y="2755"/>
                  <a:pt x="8253" y="3096"/>
                  <a:pt x="8079" y="3564"/>
                </a:cubicBezTo>
                <a:cubicBezTo>
                  <a:pt x="7956" y="3355"/>
                  <a:pt x="7699" y="3215"/>
                  <a:pt x="7462" y="3215"/>
                </a:cubicBezTo>
                <a:cubicBezTo>
                  <a:pt x="7339" y="3215"/>
                  <a:pt x="7222" y="3253"/>
                  <a:pt x="7132" y="3338"/>
                </a:cubicBezTo>
                <a:cubicBezTo>
                  <a:pt x="7036" y="2985"/>
                  <a:pt x="6899" y="2637"/>
                  <a:pt x="6686" y="2342"/>
                </a:cubicBezTo>
                <a:cubicBezTo>
                  <a:pt x="6475" y="2046"/>
                  <a:pt x="6181" y="1803"/>
                  <a:pt x="5839" y="1694"/>
                </a:cubicBezTo>
                <a:cubicBezTo>
                  <a:pt x="5715" y="1654"/>
                  <a:pt x="5581" y="1636"/>
                  <a:pt x="5444" y="1636"/>
                </a:cubicBezTo>
                <a:cubicBezTo>
                  <a:pt x="5060" y="1636"/>
                  <a:pt x="4655" y="1784"/>
                  <a:pt x="4390" y="2040"/>
                </a:cubicBezTo>
                <a:cubicBezTo>
                  <a:pt x="4334" y="1774"/>
                  <a:pt x="4150" y="1539"/>
                  <a:pt x="3907" y="1425"/>
                </a:cubicBezTo>
                <a:cubicBezTo>
                  <a:pt x="3791" y="1369"/>
                  <a:pt x="3670" y="1341"/>
                  <a:pt x="3549" y="1341"/>
                </a:cubicBezTo>
                <a:cubicBezTo>
                  <a:pt x="3420" y="1341"/>
                  <a:pt x="3292" y="1373"/>
                  <a:pt x="3171" y="1440"/>
                </a:cubicBezTo>
                <a:cubicBezTo>
                  <a:pt x="3040" y="737"/>
                  <a:pt x="2376" y="178"/>
                  <a:pt x="1676" y="178"/>
                </a:cubicBezTo>
                <a:cubicBezTo>
                  <a:pt x="1665" y="178"/>
                  <a:pt x="1654" y="178"/>
                  <a:pt x="1643" y="178"/>
                </a:cubicBezTo>
                <a:cubicBezTo>
                  <a:pt x="1356" y="184"/>
                  <a:pt x="1046" y="298"/>
                  <a:pt x="910" y="555"/>
                </a:cubicBezTo>
                <a:cubicBezTo>
                  <a:pt x="801" y="399"/>
                  <a:pt x="687" y="244"/>
                  <a:pt x="534" y="134"/>
                </a:cubicBezTo>
                <a:cubicBezTo>
                  <a:pt x="422" y="54"/>
                  <a:pt x="285" y="1"/>
                  <a:pt x="150" y="1"/>
                </a:cubicBezTo>
                <a:close/>
              </a:path>
            </a:pathLst>
          </a:custGeom>
          <a:solidFill>
            <a:srgbClr val="D4E6E0">
              <a:alpha val="369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 name="Google Shape;54;p3"/>
          <p:cNvGrpSpPr/>
          <p:nvPr/>
        </p:nvGrpSpPr>
        <p:grpSpPr>
          <a:xfrm>
            <a:off x="114423" y="5047385"/>
            <a:ext cx="11938015" cy="2181212"/>
            <a:chOff x="2533672" y="1143519"/>
            <a:chExt cx="1055540" cy="263673"/>
          </a:xfrm>
        </p:grpSpPr>
        <p:sp>
          <p:nvSpPr>
            <p:cNvPr id="55" name="Google Shape;55;p3"/>
            <p:cNvSpPr/>
            <p:nvPr/>
          </p:nvSpPr>
          <p:spPr>
            <a:xfrm>
              <a:off x="2533672" y="1201763"/>
              <a:ext cx="1055540" cy="205430"/>
            </a:xfrm>
            <a:custGeom>
              <a:avLst/>
              <a:gdLst/>
              <a:ahLst/>
              <a:cxnLst/>
              <a:rect l="l" t="t" r="r" b="b"/>
              <a:pathLst>
                <a:path w="13719" h="2670" extrusionOk="0">
                  <a:moveTo>
                    <a:pt x="1" y="1"/>
                  </a:moveTo>
                  <a:lnTo>
                    <a:pt x="1" y="2670"/>
                  </a:lnTo>
                  <a:lnTo>
                    <a:pt x="13718" y="2670"/>
                  </a:lnTo>
                  <a:lnTo>
                    <a:pt x="137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6" name="Google Shape;56;p3"/>
            <p:cNvGrpSpPr/>
            <p:nvPr/>
          </p:nvGrpSpPr>
          <p:grpSpPr>
            <a:xfrm>
              <a:off x="2533672" y="1201686"/>
              <a:ext cx="1055540" cy="205507"/>
              <a:chOff x="2533672" y="1201686"/>
              <a:chExt cx="1055540" cy="205507"/>
            </a:xfrm>
          </p:grpSpPr>
          <p:sp>
            <p:nvSpPr>
              <p:cNvPr id="57" name="Google Shape;57;p3"/>
              <p:cNvSpPr/>
              <p:nvPr/>
            </p:nvSpPr>
            <p:spPr>
              <a:xfrm>
                <a:off x="2533672" y="1323866"/>
                <a:ext cx="1055540" cy="83326"/>
              </a:xfrm>
              <a:custGeom>
                <a:avLst/>
                <a:gdLst/>
                <a:ahLst/>
                <a:cxnLst/>
                <a:rect l="l" t="t" r="r" b="b"/>
                <a:pathLst>
                  <a:path w="13719" h="1083" extrusionOk="0">
                    <a:moveTo>
                      <a:pt x="1" y="0"/>
                    </a:moveTo>
                    <a:lnTo>
                      <a:pt x="1" y="1083"/>
                    </a:lnTo>
                    <a:lnTo>
                      <a:pt x="13718" y="1082"/>
                    </a:lnTo>
                    <a:lnTo>
                      <a:pt x="13718" y="772"/>
                    </a:lnTo>
                    <a:lnTo>
                      <a:pt x="1"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2533672" y="1201686"/>
                <a:ext cx="1055540" cy="143801"/>
              </a:xfrm>
              <a:custGeom>
                <a:avLst/>
                <a:gdLst/>
                <a:ahLst/>
                <a:cxnLst/>
                <a:rect l="l" t="t" r="r" b="b"/>
                <a:pathLst>
                  <a:path w="13719" h="1869" extrusionOk="0">
                    <a:moveTo>
                      <a:pt x="13717" y="1"/>
                    </a:moveTo>
                    <a:lnTo>
                      <a:pt x="1" y="2"/>
                    </a:lnTo>
                    <a:lnTo>
                      <a:pt x="10511" y="691"/>
                    </a:lnTo>
                    <a:lnTo>
                      <a:pt x="6251" y="1144"/>
                    </a:lnTo>
                    <a:lnTo>
                      <a:pt x="13718" y="1869"/>
                    </a:lnTo>
                    <a:lnTo>
                      <a:pt x="13717"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533672" y="1232308"/>
                <a:ext cx="485491" cy="48472"/>
              </a:xfrm>
              <a:custGeom>
                <a:avLst/>
                <a:gdLst/>
                <a:ahLst/>
                <a:cxnLst/>
                <a:rect l="l" t="t" r="r" b="b"/>
                <a:pathLst>
                  <a:path w="6310" h="630" extrusionOk="0">
                    <a:moveTo>
                      <a:pt x="1" y="0"/>
                    </a:moveTo>
                    <a:lnTo>
                      <a:pt x="1" y="629"/>
                    </a:lnTo>
                    <a:lnTo>
                      <a:pt x="6309" y="313"/>
                    </a:lnTo>
                    <a:lnTo>
                      <a:pt x="1"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3064173" y="1252004"/>
                <a:ext cx="38701" cy="10695"/>
              </a:xfrm>
              <a:custGeom>
                <a:avLst/>
                <a:gdLst/>
                <a:ahLst/>
                <a:cxnLst/>
                <a:rect l="l" t="t" r="r" b="b"/>
                <a:pathLst>
                  <a:path w="503" h="139" extrusionOk="0">
                    <a:moveTo>
                      <a:pt x="89" y="1"/>
                    </a:moveTo>
                    <a:cubicBezTo>
                      <a:pt x="0" y="1"/>
                      <a:pt x="0" y="138"/>
                      <a:pt x="89" y="138"/>
                    </a:cubicBezTo>
                    <a:lnTo>
                      <a:pt x="414" y="138"/>
                    </a:lnTo>
                    <a:cubicBezTo>
                      <a:pt x="503" y="138"/>
                      <a:pt x="503" y="1"/>
                      <a:pt x="4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3118570" y="1255390"/>
                <a:ext cx="26775" cy="10618"/>
              </a:xfrm>
              <a:custGeom>
                <a:avLst/>
                <a:gdLst/>
                <a:ahLst/>
                <a:cxnLst/>
                <a:rect l="l" t="t" r="r" b="b"/>
                <a:pathLst>
                  <a:path w="348" h="138" extrusionOk="0">
                    <a:moveTo>
                      <a:pt x="89" y="1"/>
                    </a:moveTo>
                    <a:cubicBezTo>
                      <a:pt x="0" y="1"/>
                      <a:pt x="0" y="137"/>
                      <a:pt x="89" y="137"/>
                    </a:cubicBezTo>
                    <a:lnTo>
                      <a:pt x="259" y="137"/>
                    </a:lnTo>
                    <a:cubicBezTo>
                      <a:pt x="348" y="137"/>
                      <a:pt x="348" y="1"/>
                      <a:pt x="259"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3156040" y="1257236"/>
                <a:ext cx="16927" cy="10772"/>
              </a:xfrm>
              <a:custGeom>
                <a:avLst/>
                <a:gdLst/>
                <a:ahLst/>
                <a:cxnLst/>
                <a:rect l="l" t="t" r="r" b="b"/>
                <a:pathLst>
                  <a:path w="220" h="140" extrusionOk="0">
                    <a:moveTo>
                      <a:pt x="70" y="1"/>
                    </a:moveTo>
                    <a:cubicBezTo>
                      <a:pt x="34" y="1"/>
                      <a:pt x="0" y="32"/>
                      <a:pt x="1" y="70"/>
                    </a:cubicBezTo>
                    <a:cubicBezTo>
                      <a:pt x="3" y="108"/>
                      <a:pt x="32" y="139"/>
                      <a:pt x="70" y="139"/>
                    </a:cubicBezTo>
                    <a:lnTo>
                      <a:pt x="149" y="139"/>
                    </a:lnTo>
                    <a:cubicBezTo>
                      <a:pt x="185" y="139"/>
                      <a:pt x="219" y="108"/>
                      <a:pt x="217" y="70"/>
                    </a:cubicBezTo>
                    <a:cubicBezTo>
                      <a:pt x="216" y="32"/>
                      <a:pt x="188" y="1"/>
                      <a:pt x="149"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3017240" y="1240617"/>
                <a:ext cx="19158" cy="10695"/>
              </a:xfrm>
              <a:custGeom>
                <a:avLst/>
                <a:gdLst/>
                <a:ahLst/>
                <a:cxnLst/>
                <a:rect l="l" t="t" r="r" b="b"/>
                <a:pathLst>
                  <a:path w="249" h="139" extrusionOk="0">
                    <a:moveTo>
                      <a:pt x="70" y="1"/>
                    </a:moveTo>
                    <a:cubicBezTo>
                      <a:pt x="34" y="1"/>
                      <a:pt x="0" y="32"/>
                      <a:pt x="1" y="69"/>
                    </a:cubicBezTo>
                    <a:cubicBezTo>
                      <a:pt x="3" y="106"/>
                      <a:pt x="33" y="138"/>
                      <a:pt x="70" y="138"/>
                    </a:cubicBezTo>
                    <a:lnTo>
                      <a:pt x="179" y="138"/>
                    </a:lnTo>
                    <a:cubicBezTo>
                      <a:pt x="215" y="138"/>
                      <a:pt x="248" y="107"/>
                      <a:pt x="247" y="69"/>
                    </a:cubicBezTo>
                    <a:cubicBezTo>
                      <a:pt x="246" y="32"/>
                      <a:pt x="217" y="1"/>
                      <a:pt x="179"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2988464" y="1265700"/>
                <a:ext cx="43317" cy="10618"/>
              </a:xfrm>
              <a:custGeom>
                <a:avLst/>
                <a:gdLst/>
                <a:ahLst/>
                <a:cxnLst/>
                <a:rect l="l" t="t" r="r" b="b"/>
                <a:pathLst>
                  <a:path w="563" h="138" extrusionOk="0">
                    <a:moveTo>
                      <a:pt x="89" y="0"/>
                    </a:moveTo>
                    <a:cubicBezTo>
                      <a:pt x="2" y="0"/>
                      <a:pt x="1" y="138"/>
                      <a:pt x="89" y="138"/>
                    </a:cubicBezTo>
                    <a:lnTo>
                      <a:pt x="474" y="138"/>
                    </a:lnTo>
                    <a:cubicBezTo>
                      <a:pt x="563" y="138"/>
                      <a:pt x="563" y="0"/>
                      <a:pt x="474"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2943762" y="1286935"/>
                <a:ext cx="23544" cy="10695"/>
              </a:xfrm>
              <a:custGeom>
                <a:avLst/>
                <a:gdLst/>
                <a:ahLst/>
                <a:cxnLst/>
                <a:rect l="l" t="t" r="r" b="b"/>
                <a:pathLst>
                  <a:path w="306" h="139" extrusionOk="0">
                    <a:moveTo>
                      <a:pt x="90" y="0"/>
                    </a:moveTo>
                    <a:cubicBezTo>
                      <a:pt x="2" y="0"/>
                      <a:pt x="1" y="138"/>
                      <a:pt x="90" y="138"/>
                    </a:cubicBezTo>
                    <a:lnTo>
                      <a:pt x="217" y="138"/>
                    </a:lnTo>
                    <a:cubicBezTo>
                      <a:pt x="305" y="138"/>
                      <a:pt x="305" y="0"/>
                      <a:pt x="217"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974154" y="1309709"/>
                <a:ext cx="53935" cy="10618"/>
              </a:xfrm>
              <a:custGeom>
                <a:avLst/>
                <a:gdLst/>
                <a:ahLst/>
                <a:cxnLst/>
                <a:rect l="l" t="t" r="r" b="b"/>
                <a:pathLst>
                  <a:path w="701" h="138" extrusionOk="0">
                    <a:moveTo>
                      <a:pt x="88" y="1"/>
                    </a:moveTo>
                    <a:cubicBezTo>
                      <a:pt x="0" y="1"/>
                      <a:pt x="1" y="137"/>
                      <a:pt x="89" y="137"/>
                    </a:cubicBezTo>
                    <a:lnTo>
                      <a:pt x="612" y="137"/>
                    </a:lnTo>
                    <a:cubicBezTo>
                      <a:pt x="701" y="137"/>
                      <a:pt x="701" y="1"/>
                      <a:pt x="612" y="1"/>
                    </a:cubicBezTo>
                    <a:lnTo>
                      <a:pt x="89" y="1"/>
                    </a:lnTo>
                    <a:cubicBezTo>
                      <a:pt x="88" y="1"/>
                      <a:pt x="88" y="1"/>
                      <a:pt x="88"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3050709" y="1313402"/>
                <a:ext cx="25775" cy="10695"/>
              </a:xfrm>
              <a:custGeom>
                <a:avLst/>
                <a:gdLst/>
                <a:ahLst/>
                <a:cxnLst/>
                <a:rect l="l" t="t" r="r" b="b"/>
                <a:pathLst>
                  <a:path w="335" h="139" extrusionOk="0">
                    <a:moveTo>
                      <a:pt x="89" y="1"/>
                    </a:moveTo>
                    <a:cubicBezTo>
                      <a:pt x="0" y="1"/>
                      <a:pt x="0" y="138"/>
                      <a:pt x="89" y="138"/>
                    </a:cubicBezTo>
                    <a:lnTo>
                      <a:pt x="246" y="138"/>
                    </a:lnTo>
                    <a:cubicBezTo>
                      <a:pt x="335" y="138"/>
                      <a:pt x="335" y="1"/>
                      <a:pt x="24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3"/>
              <p:cNvSpPr/>
              <p:nvPr/>
            </p:nvSpPr>
            <p:spPr>
              <a:xfrm>
                <a:off x="3041707" y="1333869"/>
                <a:ext cx="29545" cy="10695"/>
              </a:xfrm>
              <a:custGeom>
                <a:avLst/>
                <a:gdLst/>
                <a:ahLst/>
                <a:cxnLst/>
                <a:rect l="l" t="t" r="r" b="b"/>
                <a:pathLst>
                  <a:path w="384" h="139" extrusionOk="0">
                    <a:moveTo>
                      <a:pt x="87" y="1"/>
                    </a:moveTo>
                    <a:cubicBezTo>
                      <a:pt x="0" y="1"/>
                      <a:pt x="0" y="138"/>
                      <a:pt x="87" y="138"/>
                    </a:cubicBezTo>
                    <a:lnTo>
                      <a:pt x="294" y="138"/>
                    </a:lnTo>
                    <a:cubicBezTo>
                      <a:pt x="383" y="138"/>
                      <a:pt x="383" y="1"/>
                      <a:pt x="29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3097719" y="1319558"/>
                <a:ext cx="34931" cy="10618"/>
              </a:xfrm>
              <a:custGeom>
                <a:avLst/>
                <a:gdLst/>
                <a:ahLst/>
                <a:cxnLst/>
                <a:rect l="l" t="t" r="r" b="b"/>
                <a:pathLst>
                  <a:path w="454" h="138" extrusionOk="0">
                    <a:moveTo>
                      <a:pt x="87" y="1"/>
                    </a:moveTo>
                    <a:cubicBezTo>
                      <a:pt x="0" y="1"/>
                      <a:pt x="1" y="138"/>
                      <a:pt x="89" y="138"/>
                    </a:cubicBezTo>
                    <a:lnTo>
                      <a:pt x="365" y="138"/>
                    </a:lnTo>
                    <a:cubicBezTo>
                      <a:pt x="454" y="138"/>
                      <a:pt x="454" y="1"/>
                      <a:pt x="365" y="1"/>
                    </a:cubicBezTo>
                    <a:lnTo>
                      <a:pt x="89" y="1"/>
                    </a:lnTo>
                    <a:cubicBezTo>
                      <a:pt x="88" y="1"/>
                      <a:pt x="88" y="1"/>
                      <a:pt x="8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 name="Google Shape;70;p3"/>
            <p:cNvSpPr/>
            <p:nvPr/>
          </p:nvSpPr>
          <p:spPr>
            <a:xfrm>
              <a:off x="3221131" y="1227384"/>
              <a:ext cx="38470" cy="10618"/>
            </a:xfrm>
            <a:custGeom>
              <a:avLst/>
              <a:gdLst/>
              <a:ahLst/>
              <a:cxnLst/>
              <a:rect l="l" t="t" r="r" b="b"/>
              <a:pathLst>
                <a:path w="500" h="138" extrusionOk="0">
                  <a:moveTo>
                    <a:pt x="89" y="1"/>
                  </a:moveTo>
                  <a:cubicBezTo>
                    <a:pt x="0" y="1"/>
                    <a:pt x="0" y="137"/>
                    <a:pt x="89" y="137"/>
                  </a:cubicBezTo>
                  <a:lnTo>
                    <a:pt x="411" y="137"/>
                  </a:lnTo>
                  <a:cubicBezTo>
                    <a:pt x="500" y="137"/>
                    <a:pt x="500" y="1"/>
                    <a:pt x="4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3318537" y="1228922"/>
              <a:ext cx="64707" cy="10618"/>
            </a:xfrm>
            <a:custGeom>
              <a:avLst/>
              <a:gdLst/>
              <a:ahLst/>
              <a:cxnLst/>
              <a:rect l="l" t="t" r="r" b="b"/>
              <a:pathLst>
                <a:path w="841" h="138" extrusionOk="0">
                  <a:moveTo>
                    <a:pt x="89" y="0"/>
                  </a:moveTo>
                  <a:cubicBezTo>
                    <a:pt x="0" y="0"/>
                    <a:pt x="0" y="137"/>
                    <a:pt x="89" y="137"/>
                  </a:cubicBezTo>
                  <a:lnTo>
                    <a:pt x="752" y="137"/>
                  </a:lnTo>
                  <a:cubicBezTo>
                    <a:pt x="841" y="137"/>
                    <a:pt x="841" y="0"/>
                    <a:pt x="7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3301687" y="1279318"/>
              <a:ext cx="33392" cy="10695"/>
            </a:xfrm>
            <a:custGeom>
              <a:avLst/>
              <a:gdLst/>
              <a:ahLst/>
              <a:cxnLst/>
              <a:rect l="l" t="t" r="r" b="b"/>
              <a:pathLst>
                <a:path w="434" h="139" extrusionOk="0">
                  <a:moveTo>
                    <a:pt x="88" y="0"/>
                  </a:moveTo>
                  <a:cubicBezTo>
                    <a:pt x="0" y="0"/>
                    <a:pt x="1" y="138"/>
                    <a:pt x="89" y="138"/>
                  </a:cubicBezTo>
                  <a:lnTo>
                    <a:pt x="344" y="138"/>
                  </a:lnTo>
                  <a:cubicBezTo>
                    <a:pt x="433" y="138"/>
                    <a:pt x="433" y="0"/>
                    <a:pt x="344" y="0"/>
                  </a:cubicBezTo>
                  <a:lnTo>
                    <a:pt x="89" y="0"/>
                  </a:lnTo>
                  <a:cubicBezTo>
                    <a:pt x="89" y="0"/>
                    <a:pt x="88"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3"/>
            <p:cNvSpPr/>
            <p:nvPr/>
          </p:nvSpPr>
          <p:spPr>
            <a:xfrm>
              <a:off x="3362624" y="1266238"/>
              <a:ext cx="13772" cy="10541"/>
            </a:xfrm>
            <a:custGeom>
              <a:avLst/>
              <a:gdLst/>
              <a:ahLst/>
              <a:cxnLst/>
              <a:rect l="l" t="t" r="r" b="b"/>
              <a:pathLst>
                <a:path w="179" h="137" extrusionOk="0">
                  <a:moveTo>
                    <a:pt x="90" y="0"/>
                  </a:moveTo>
                  <a:cubicBezTo>
                    <a:pt x="1" y="0"/>
                    <a:pt x="1" y="137"/>
                    <a:pt x="90" y="137"/>
                  </a:cubicBezTo>
                  <a:cubicBezTo>
                    <a:pt x="178" y="137"/>
                    <a:pt x="178"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3"/>
            <p:cNvSpPr/>
            <p:nvPr/>
          </p:nvSpPr>
          <p:spPr>
            <a:xfrm>
              <a:off x="3389937" y="1242233"/>
              <a:ext cx="44087" cy="10618"/>
            </a:xfrm>
            <a:custGeom>
              <a:avLst/>
              <a:gdLst/>
              <a:ahLst/>
              <a:cxnLst/>
              <a:rect l="l" t="t" r="r" b="b"/>
              <a:pathLst>
                <a:path w="573" h="138" extrusionOk="0">
                  <a:moveTo>
                    <a:pt x="87" y="1"/>
                  </a:moveTo>
                  <a:cubicBezTo>
                    <a:pt x="1" y="1"/>
                    <a:pt x="1" y="137"/>
                    <a:pt x="87" y="137"/>
                  </a:cubicBezTo>
                  <a:lnTo>
                    <a:pt x="483" y="137"/>
                  </a:lnTo>
                  <a:cubicBezTo>
                    <a:pt x="572" y="137"/>
                    <a:pt x="572" y="1"/>
                    <a:pt x="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3"/>
            <p:cNvSpPr/>
            <p:nvPr/>
          </p:nvSpPr>
          <p:spPr>
            <a:xfrm>
              <a:off x="3413866" y="1222690"/>
              <a:ext cx="54012" cy="10541"/>
            </a:xfrm>
            <a:custGeom>
              <a:avLst/>
              <a:gdLst/>
              <a:ahLst/>
              <a:cxnLst/>
              <a:rect l="l" t="t" r="r" b="b"/>
              <a:pathLst>
                <a:path w="702" h="137" extrusionOk="0">
                  <a:moveTo>
                    <a:pt x="87" y="0"/>
                  </a:moveTo>
                  <a:cubicBezTo>
                    <a:pt x="0" y="0"/>
                    <a:pt x="1" y="137"/>
                    <a:pt x="88" y="137"/>
                  </a:cubicBezTo>
                  <a:lnTo>
                    <a:pt x="613" y="137"/>
                  </a:lnTo>
                  <a:cubicBezTo>
                    <a:pt x="701" y="137"/>
                    <a:pt x="701" y="0"/>
                    <a:pt x="613" y="0"/>
                  </a:cubicBezTo>
                  <a:lnTo>
                    <a:pt x="88" y="0"/>
                  </a:lnTo>
                  <a:cubicBezTo>
                    <a:pt x="88" y="0"/>
                    <a:pt x="87" y="0"/>
                    <a:pt x="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3"/>
            <p:cNvSpPr/>
            <p:nvPr/>
          </p:nvSpPr>
          <p:spPr>
            <a:xfrm>
              <a:off x="3413866" y="1271624"/>
              <a:ext cx="28853" cy="10541"/>
            </a:xfrm>
            <a:custGeom>
              <a:avLst/>
              <a:gdLst/>
              <a:ahLst/>
              <a:cxnLst/>
              <a:rect l="l" t="t" r="r" b="b"/>
              <a:pathLst>
                <a:path w="375" h="137" extrusionOk="0">
                  <a:moveTo>
                    <a:pt x="88" y="0"/>
                  </a:moveTo>
                  <a:cubicBezTo>
                    <a:pt x="0" y="0"/>
                    <a:pt x="0" y="137"/>
                    <a:pt x="88" y="137"/>
                  </a:cubicBezTo>
                  <a:lnTo>
                    <a:pt x="286" y="137"/>
                  </a:lnTo>
                  <a:cubicBezTo>
                    <a:pt x="375" y="137"/>
                    <a:pt x="375" y="0"/>
                    <a:pt x="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3264602" y="1293475"/>
              <a:ext cx="28852" cy="10618"/>
            </a:xfrm>
            <a:custGeom>
              <a:avLst/>
              <a:gdLst/>
              <a:ahLst/>
              <a:cxnLst/>
              <a:rect l="l" t="t" r="r" b="b"/>
              <a:pathLst>
                <a:path w="375" h="138" extrusionOk="0">
                  <a:moveTo>
                    <a:pt x="88" y="1"/>
                  </a:moveTo>
                  <a:cubicBezTo>
                    <a:pt x="1" y="1"/>
                    <a:pt x="1" y="138"/>
                    <a:pt x="88" y="138"/>
                  </a:cubicBezTo>
                  <a:lnTo>
                    <a:pt x="286" y="138"/>
                  </a:lnTo>
                  <a:cubicBezTo>
                    <a:pt x="375" y="138"/>
                    <a:pt x="375"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2629693" y="1253620"/>
              <a:ext cx="32930" cy="10695"/>
            </a:xfrm>
            <a:custGeom>
              <a:avLst/>
              <a:gdLst/>
              <a:ahLst/>
              <a:cxnLst/>
              <a:rect l="l" t="t" r="r" b="b"/>
              <a:pathLst>
                <a:path w="428" h="139" extrusionOk="0">
                  <a:moveTo>
                    <a:pt x="89" y="1"/>
                  </a:moveTo>
                  <a:cubicBezTo>
                    <a:pt x="1" y="1"/>
                    <a:pt x="1" y="138"/>
                    <a:pt x="89" y="138"/>
                  </a:cubicBezTo>
                  <a:lnTo>
                    <a:pt x="339" y="138"/>
                  </a:lnTo>
                  <a:cubicBezTo>
                    <a:pt x="428" y="138"/>
                    <a:pt x="428" y="1"/>
                    <a:pt x="3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3"/>
            <p:cNvSpPr/>
            <p:nvPr/>
          </p:nvSpPr>
          <p:spPr>
            <a:xfrm>
              <a:off x="2685629" y="1251004"/>
              <a:ext cx="23928" cy="10541"/>
            </a:xfrm>
            <a:custGeom>
              <a:avLst/>
              <a:gdLst/>
              <a:ahLst/>
              <a:cxnLst/>
              <a:rect l="l" t="t" r="r" b="b"/>
              <a:pathLst>
                <a:path w="311" h="137" extrusionOk="0">
                  <a:moveTo>
                    <a:pt x="88" y="0"/>
                  </a:moveTo>
                  <a:cubicBezTo>
                    <a:pt x="1" y="0"/>
                    <a:pt x="2" y="137"/>
                    <a:pt x="90" y="137"/>
                  </a:cubicBezTo>
                  <a:lnTo>
                    <a:pt x="222" y="137"/>
                  </a:lnTo>
                  <a:cubicBezTo>
                    <a:pt x="311" y="137"/>
                    <a:pt x="311" y="0"/>
                    <a:pt x="222" y="0"/>
                  </a:cubicBezTo>
                  <a:lnTo>
                    <a:pt x="90" y="0"/>
                  </a:lnTo>
                  <a:cubicBezTo>
                    <a:pt x="89" y="0"/>
                    <a:pt x="88"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3"/>
            <p:cNvSpPr/>
            <p:nvPr/>
          </p:nvSpPr>
          <p:spPr>
            <a:xfrm>
              <a:off x="2563525" y="1253620"/>
              <a:ext cx="42240" cy="10695"/>
            </a:xfrm>
            <a:custGeom>
              <a:avLst/>
              <a:gdLst/>
              <a:ahLst/>
              <a:cxnLst/>
              <a:rect l="l" t="t" r="r" b="b"/>
              <a:pathLst>
                <a:path w="549" h="139" extrusionOk="0">
                  <a:moveTo>
                    <a:pt x="89" y="1"/>
                  </a:moveTo>
                  <a:cubicBezTo>
                    <a:pt x="2" y="1"/>
                    <a:pt x="1" y="138"/>
                    <a:pt x="89" y="138"/>
                  </a:cubicBezTo>
                  <a:lnTo>
                    <a:pt x="459" y="138"/>
                  </a:lnTo>
                  <a:cubicBezTo>
                    <a:pt x="548" y="138"/>
                    <a:pt x="548" y="1"/>
                    <a:pt x="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3"/>
            <p:cNvSpPr/>
            <p:nvPr/>
          </p:nvSpPr>
          <p:spPr>
            <a:xfrm>
              <a:off x="2602610" y="1238001"/>
              <a:ext cx="18312" cy="10695"/>
            </a:xfrm>
            <a:custGeom>
              <a:avLst/>
              <a:gdLst/>
              <a:ahLst/>
              <a:cxnLst/>
              <a:rect l="l" t="t" r="r" b="b"/>
              <a:pathLst>
                <a:path w="238" h="139" extrusionOk="0">
                  <a:moveTo>
                    <a:pt x="71" y="0"/>
                  </a:moveTo>
                  <a:cubicBezTo>
                    <a:pt x="35" y="0"/>
                    <a:pt x="0" y="32"/>
                    <a:pt x="3" y="70"/>
                  </a:cubicBezTo>
                  <a:cubicBezTo>
                    <a:pt x="4" y="107"/>
                    <a:pt x="32" y="139"/>
                    <a:pt x="71" y="139"/>
                  </a:cubicBezTo>
                  <a:lnTo>
                    <a:pt x="166" y="139"/>
                  </a:lnTo>
                  <a:cubicBezTo>
                    <a:pt x="203" y="139"/>
                    <a:pt x="237" y="108"/>
                    <a:pt x="235" y="70"/>
                  </a:cubicBezTo>
                  <a:cubicBezTo>
                    <a:pt x="234" y="32"/>
                    <a:pt x="206" y="0"/>
                    <a:pt x="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a:off x="2700401" y="1358335"/>
              <a:ext cx="24852" cy="10695"/>
            </a:xfrm>
            <a:custGeom>
              <a:avLst/>
              <a:gdLst/>
              <a:ahLst/>
              <a:cxnLst/>
              <a:rect l="l" t="t" r="r" b="b"/>
              <a:pathLst>
                <a:path w="323" h="139" extrusionOk="0">
                  <a:moveTo>
                    <a:pt x="89" y="1"/>
                  </a:moveTo>
                  <a:cubicBezTo>
                    <a:pt x="1" y="1"/>
                    <a:pt x="1" y="138"/>
                    <a:pt x="89" y="138"/>
                  </a:cubicBezTo>
                  <a:lnTo>
                    <a:pt x="232" y="138"/>
                  </a:lnTo>
                  <a:cubicBezTo>
                    <a:pt x="322" y="138"/>
                    <a:pt x="322" y="1"/>
                    <a:pt x="2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3"/>
            <p:cNvSpPr/>
            <p:nvPr/>
          </p:nvSpPr>
          <p:spPr>
            <a:xfrm>
              <a:off x="2818889" y="1370338"/>
              <a:ext cx="17235" cy="16004"/>
            </a:xfrm>
            <a:custGeom>
              <a:avLst/>
              <a:gdLst/>
              <a:ahLst/>
              <a:cxnLst/>
              <a:rect l="l" t="t" r="r" b="b"/>
              <a:pathLst>
                <a:path w="224" h="208" extrusionOk="0">
                  <a:moveTo>
                    <a:pt x="75" y="0"/>
                  </a:moveTo>
                  <a:cubicBezTo>
                    <a:pt x="57" y="0"/>
                    <a:pt x="40" y="7"/>
                    <a:pt x="28" y="20"/>
                  </a:cubicBezTo>
                  <a:cubicBezTo>
                    <a:pt x="3" y="47"/>
                    <a:pt x="0" y="89"/>
                    <a:pt x="28" y="116"/>
                  </a:cubicBezTo>
                  <a:lnTo>
                    <a:pt x="99" y="188"/>
                  </a:lnTo>
                  <a:cubicBezTo>
                    <a:pt x="112" y="200"/>
                    <a:pt x="130" y="207"/>
                    <a:pt x="149" y="207"/>
                  </a:cubicBezTo>
                  <a:cubicBezTo>
                    <a:pt x="166" y="207"/>
                    <a:pt x="184" y="201"/>
                    <a:pt x="196" y="188"/>
                  </a:cubicBezTo>
                  <a:cubicBezTo>
                    <a:pt x="220" y="161"/>
                    <a:pt x="223" y="118"/>
                    <a:pt x="196" y="92"/>
                  </a:cubicBezTo>
                  <a:lnTo>
                    <a:pt x="124" y="20"/>
                  </a:lnTo>
                  <a:cubicBezTo>
                    <a:pt x="111" y="7"/>
                    <a:pt x="93" y="0"/>
                    <a:pt x="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2999698" y="1361952"/>
              <a:ext cx="37624" cy="10695"/>
            </a:xfrm>
            <a:custGeom>
              <a:avLst/>
              <a:gdLst/>
              <a:ahLst/>
              <a:cxnLst/>
              <a:rect l="l" t="t" r="r" b="b"/>
              <a:pathLst>
                <a:path w="489" h="139" extrusionOk="0">
                  <a:moveTo>
                    <a:pt x="90" y="1"/>
                  </a:moveTo>
                  <a:cubicBezTo>
                    <a:pt x="2" y="1"/>
                    <a:pt x="1" y="138"/>
                    <a:pt x="90" y="138"/>
                  </a:cubicBezTo>
                  <a:lnTo>
                    <a:pt x="400" y="138"/>
                  </a:lnTo>
                  <a:cubicBezTo>
                    <a:pt x="489" y="138"/>
                    <a:pt x="489" y="1"/>
                    <a:pt x="4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3061327" y="1373877"/>
              <a:ext cx="25621" cy="10618"/>
            </a:xfrm>
            <a:custGeom>
              <a:avLst/>
              <a:gdLst/>
              <a:ahLst/>
              <a:cxnLst/>
              <a:rect l="l" t="t" r="r" b="b"/>
              <a:pathLst>
                <a:path w="333" h="138" extrusionOk="0">
                  <a:moveTo>
                    <a:pt x="89" y="1"/>
                  </a:moveTo>
                  <a:cubicBezTo>
                    <a:pt x="1" y="1"/>
                    <a:pt x="1" y="138"/>
                    <a:pt x="89" y="138"/>
                  </a:cubicBezTo>
                  <a:lnTo>
                    <a:pt x="244" y="138"/>
                  </a:lnTo>
                  <a:cubicBezTo>
                    <a:pt x="332" y="138"/>
                    <a:pt x="332"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3026473" y="1386726"/>
              <a:ext cx="23774" cy="10618"/>
            </a:xfrm>
            <a:custGeom>
              <a:avLst/>
              <a:gdLst/>
              <a:ahLst/>
              <a:cxnLst/>
              <a:rect l="l" t="t" r="r" b="b"/>
              <a:pathLst>
                <a:path w="309" h="138" extrusionOk="0">
                  <a:moveTo>
                    <a:pt x="89" y="1"/>
                  </a:moveTo>
                  <a:cubicBezTo>
                    <a:pt x="0" y="1"/>
                    <a:pt x="0" y="137"/>
                    <a:pt x="89" y="137"/>
                  </a:cubicBezTo>
                  <a:lnTo>
                    <a:pt x="220" y="137"/>
                  </a:lnTo>
                  <a:cubicBezTo>
                    <a:pt x="309" y="137"/>
                    <a:pt x="309" y="1"/>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3098027" y="1368338"/>
              <a:ext cx="32084" cy="10695"/>
            </a:xfrm>
            <a:custGeom>
              <a:avLst/>
              <a:gdLst/>
              <a:ahLst/>
              <a:cxnLst/>
              <a:rect l="l" t="t" r="r" b="b"/>
              <a:pathLst>
                <a:path w="417" h="139" extrusionOk="0">
                  <a:moveTo>
                    <a:pt x="89" y="1"/>
                  </a:moveTo>
                  <a:cubicBezTo>
                    <a:pt x="0" y="1"/>
                    <a:pt x="0" y="139"/>
                    <a:pt x="89" y="139"/>
                  </a:cubicBezTo>
                  <a:lnTo>
                    <a:pt x="328" y="139"/>
                  </a:lnTo>
                  <a:cubicBezTo>
                    <a:pt x="417" y="139"/>
                    <a:pt x="41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3118339" y="1388573"/>
              <a:ext cx="30160" cy="10618"/>
            </a:xfrm>
            <a:custGeom>
              <a:avLst/>
              <a:gdLst/>
              <a:ahLst/>
              <a:cxnLst/>
              <a:rect l="l" t="t" r="r" b="b"/>
              <a:pathLst>
                <a:path w="392" h="138" extrusionOk="0">
                  <a:moveTo>
                    <a:pt x="87" y="1"/>
                  </a:moveTo>
                  <a:cubicBezTo>
                    <a:pt x="0" y="1"/>
                    <a:pt x="0" y="137"/>
                    <a:pt x="87" y="137"/>
                  </a:cubicBezTo>
                  <a:lnTo>
                    <a:pt x="303" y="137"/>
                  </a:lnTo>
                  <a:cubicBezTo>
                    <a:pt x="391" y="137"/>
                    <a:pt x="391"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391399" y="1193068"/>
              <a:ext cx="13695" cy="10618"/>
            </a:xfrm>
            <a:custGeom>
              <a:avLst/>
              <a:gdLst/>
              <a:ahLst/>
              <a:cxnLst/>
              <a:rect l="l" t="t" r="r" b="b"/>
              <a:pathLst>
                <a:path w="178" h="138" extrusionOk="0">
                  <a:moveTo>
                    <a:pt x="89" y="0"/>
                  </a:moveTo>
                  <a:cubicBezTo>
                    <a:pt x="0" y="0"/>
                    <a:pt x="0" y="138"/>
                    <a:pt x="89" y="138"/>
                  </a:cubicBezTo>
                  <a:cubicBezTo>
                    <a:pt x="178" y="138"/>
                    <a:pt x="178"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3380397" y="1261468"/>
              <a:ext cx="13695" cy="10618"/>
            </a:xfrm>
            <a:custGeom>
              <a:avLst/>
              <a:gdLst/>
              <a:ahLst/>
              <a:cxnLst/>
              <a:rect l="l" t="t" r="r" b="b"/>
              <a:pathLst>
                <a:path w="178" h="138" extrusionOk="0">
                  <a:moveTo>
                    <a:pt x="89" y="1"/>
                  </a:moveTo>
                  <a:cubicBezTo>
                    <a:pt x="1" y="1"/>
                    <a:pt x="0" y="137"/>
                    <a:pt x="89" y="137"/>
                  </a:cubicBezTo>
                  <a:cubicBezTo>
                    <a:pt x="178" y="137"/>
                    <a:pt x="178"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3430023" y="1292398"/>
              <a:ext cx="13772" cy="10541"/>
            </a:xfrm>
            <a:custGeom>
              <a:avLst/>
              <a:gdLst/>
              <a:ahLst/>
              <a:cxnLst/>
              <a:rect l="l" t="t" r="r" b="b"/>
              <a:pathLst>
                <a:path w="179" h="137" extrusionOk="0">
                  <a:moveTo>
                    <a:pt x="90" y="0"/>
                  </a:moveTo>
                  <a:cubicBezTo>
                    <a:pt x="2" y="0"/>
                    <a:pt x="1" y="137"/>
                    <a:pt x="90" y="137"/>
                  </a:cubicBezTo>
                  <a:cubicBezTo>
                    <a:pt x="178" y="137"/>
                    <a:pt x="178"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3"/>
            <p:cNvSpPr/>
            <p:nvPr/>
          </p:nvSpPr>
          <p:spPr>
            <a:xfrm>
              <a:off x="3508348" y="1275856"/>
              <a:ext cx="13772" cy="10618"/>
            </a:xfrm>
            <a:custGeom>
              <a:avLst/>
              <a:gdLst/>
              <a:ahLst/>
              <a:cxnLst/>
              <a:rect l="l" t="t" r="r" b="b"/>
              <a:pathLst>
                <a:path w="179" h="138" extrusionOk="0">
                  <a:moveTo>
                    <a:pt x="90" y="0"/>
                  </a:moveTo>
                  <a:cubicBezTo>
                    <a:pt x="2" y="0"/>
                    <a:pt x="1" y="137"/>
                    <a:pt x="90" y="137"/>
                  </a:cubicBezTo>
                  <a:cubicBezTo>
                    <a:pt x="178" y="137"/>
                    <a:pt x="178"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3543740" y="1296783"/>
              <a:ext cx="13695" cy="10618"/>
            </a:xfrm>
            <a:custGeom>
              <a:avLst/>
              <a:gdLst/>
              <a:ahLst/>
              <a:cxnLst/>
              <a:rect l="l" t="t" r="r" b="b"/>
              <a:pathLst>
                <a:path w="178" h="138" extrusionOk="0">
                  <a:moveTo>
                    <a:pt x="88" y="1"/>
                  </a:moveTo>
                  <a:cubicBezTo>
                    <a:pt x="1" y="1"/>
                    <a:pt x="1" y="137"/>
                    <a:pt x="88" y="137"/>
                  </a:cubicBezTo>
                  <a:cubicBezTo>
                    <a:pt x="177" y="137"/>
                    <a:pt x="177" y="1"/>
                    <a:pt x="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3529429" y="1345333"/>
              <a:ext cx="13618" cy="10618"/>
            </a:xfrm>
            <a:custGeom>
              <a:avLst/>
              <a:gdLst/>
              <a:ahLst/>
              <a:cxnLst/>
              <a:rect l="l" t="t" r="r" b="b"/>
              <a:pathLst>
                <a:path w="177" h="138" extrusionOk="0">
                  <a:moveTo>
                    <a:pt x="88" y="1"/>
                  </a:moveTo>
                  <a:cubicBezTo>
                    <a:pt x="0" y="1"/>
                    <a:pt x="0" y="137"/>
                    <a:pt x="88" y="137"/>
                  </a:cubicBezTo>
                  <a:cubicBezTo>
                    <a:pt x="176" y="137"/>
                    <a:pt x="176" y="1"/>
                    <a:pt x="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3290069" y="1386265"/>
              <a:ext cx="13541" cy="10618"/>
            </a:xfrm>
            <a:custGeom>
              <a:avLst/>
              <a:gdLst/>
              <a:ahLst/>
              <a:cxnLst/>
              <a:rect l="l" t="t" r="r" b="b"/>
              <a:pathLst>
                <a:path w="176" h="138" extrusionOk="0">
                  <a:moveTo>
                    <a:pt x="86" y="1"/>
                  </a:moveTo>
                  <a:cubicBezTo>
                    <a:pt x="0" y="1"/>
                    <a:pt x="0" y="137"/>
                    <a:pt x="87" y="137"/>
                  </a:cubicBezTo>
                  <a:cubicBezTo>
                    <a:pt x="175" y="137"/>
                    <a:pt x="175" y="1"/>
                    <a:pt x="87" y="1"/>
                  </a:cubicBezTo>
                  <a:cubicBezTo>
                    <a:pt x="86" y="1"/>
                    <a:pt x="86" y="1"/>
                    <a:pt x="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3"/>
            <p:cNvSpPr/>
            <p:nvPr/>
          </p:nvSpPr>
          <p:spPr>
            <a:xfrm>
              <a:off x="3279990" y="1266007"/>
              <a:ext cx="13772" cy="10541"/>
            </a:xfrm>
            <a:custGeom>
              <a:avLst/>
              <a:gdLst/>
              <a:ahLst/>
              <a:cxnLst/>
              <a:rect l="l" t="t" r="r" b="b"/>
              <a:pathLst>
                <a:path w="179" h="137" extrusionOk="0">
                  <a:moveTo>
                    <a:pt x="88" y="0"/>
                  </a:moveTo>
                  <a:cubicBezTo>
                    <a:pt x="1" y="0"/>
                    <a:pt x="1" y="137"/>
                    <a:pt x="89" y="137"/>
                  </a:cubicBezTo>
                  <a:cubicBezTo>
                    <a:pt x="178" y="137"/>
                    <a:pt x="178" y="0"/>
                    <a:pt x="89" y="0"/>
                  </a:cubicBezTo>
                  <a:cubicBezTo>
                    <a:pt x="89" y="0"/>
                    <a:pt x="89"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3"/>
            <p:cNvSpPr/>
            <p:nvPr/>
          </p:nvSpPr>
          <p:spPr>
            <a:xfrm>
              <a:off x="2805578" y="1248311"/>
              <a:ext cx="13695" cy="10618"/>
            </a:xfrm>
            <a:custGeom>
              <a:avLst/>
              <a:gdLst/>
              <a:ahLst/>
              <a:cxnLst/>
              <a:rect l="l" t="t" r="r" b="b"/>
              <a:pathLst>
                <a:path w="178" h="138" extrusionOk="0">
                  <a:moveTo>
                    <a:pt x="89" y="1"/>
                  </a:moveTo>
                  <a:cubicBezTo>
                    <a:pt x="0" y="1"/>
                    <a:pt x="0" y="137"/>
                    <a:pt x="89" y="137"/>
                  </a:cubicBezTo>
                  <a:cubicBezTo>
                    <a:pt x="177" y="137"/>
                    <a:pt x="177"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a:off x="2722791" y="1261545"/>
              <a:ext cx="13772" cy="10618"/>
            </a:xfrm>
            <a:custGeom>
              <a:avLst/>
              <a:gdLst/>
              <a:ahLst/>
              <a:cxnLst/>
              <a:rect l="l" t="t" r="r" b="b"/>
              <a:pathLst>
                <a:path w="179" h="138" extrusionOk="0">
                  <a:moveTo>
                    <a:pt x="89" y="1"/>
                  </a:moveTo>
                  <a:cubicBezTo>
                    <a:pt x="1" y="1"/>
                    <a:pt x="1" y="137"/>
                    <a:pt x="89" y="137"/>
                  </a:cubicBezTo>
                  <a:cubicBezTo>
                    <a:pt x="178" y="137"/>
                    <a:pt x="178"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a:off x="2689706" y="1307940"/>
              <a:ext cx="13695" cy="10618"/>
            </a:xfrm>
            <a:custGeom>
              <a:avLst/>
              <a:gdLst/>
              <a:ahLst/>
              <a:cxnLst/>
              <a:rect l="l" t="t" r="r" b="b"/>
              <a:pathLst>
                <a:path w="178" h="138" extrusionOk="0">
                  <a:moveTo>
                    <a:pt x="89" y="1"/>
                  </a:moveTo>
                  <a:cubicBezTo>
                    <a:pt x="0" y="1"/>
                    <a:pt x="0" y="137"/>
                    <a:pt x="89" y="137"/>
                  </a:cubicBezTo>
                  <a:cubicBezTo>
                    <a:pt x="177" y="137"/>
                    <a:pt x="177"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3"/>
            <p:cNvSpPr/>
            <p:nvPr/>
          </p:nvSpPr>
          <p:spPr>
            <a:xfrm>
              <a:off x="2737178" y="1291321"/>
              <a:ext cx="13695" cy="10695"/>
            </a:xfrm>
            <a:custGeom>
              <a:avLst/>
              <a:gdLst/>
              <a:ahLst/>
              <a:cxnLst/>
              <a:rect l="l" t="t" r="r" b="b"/>
              <a:pathLst>
                <a:path w="178" h="139" extrusionOk="0">
                  <a:moveTo>
                    <a:pt x="89" y="1"/>
                  </a:moveTo>
                  <a:cubicBezTo>
                    <a:pt x="0" y="1"/>
                    <a:pt x="0" y="138"/>
                    <a:pt x="89" y="138"/>
                  </a:cubicBezTo>
                  <a:cubicBezTo>
                    <a:pt x="178" y="138"/>
                    <a:pt x="178"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a:off x="2720559" y="1190991"/>
              <a:ext cx="13695" cy="10541"/>
            </a:xfrm>
            <a:custGeom>
              <a:avLst/>
              <a:gdLst/>
              <a:ahLst/>
              <a:cxnLst/>
              <a:rect l="l" t="t" r="r" b="b"/>
              <a:pathLst>
                <a:path w="178" h="137" extrusionOk="0">
                  <a:moveTo>
                    <a:pt x="89" y="0"/>
                  </a:moveTo>
                  <a:cubicBezTo>
                    <a:pt x="1" y="0"/>
                    <a:pt x="1" y="137"/>
                    <a:pt x="89" y="137"/>
                  </a:cubicBezTo>
                  <a:cubicBezTo>
                    <a:pt x="178" y="137"/>
                    <a:pt x="178"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3"/>
            <p:cNvSpPr/>
            <p:nvPr/>
          </p:nvSpPr>
          <p:spPr>
            <a:xfrm>
              <a:off x="2674241" y="1143519"/>
              <a:ext cx="13772" cy="10618"/>
            </a:xfrm>
            <a:custGeom>
              <a:avLst/>
              <a:gdLst/>
              <a:ahLst/>
              <a:cxnLst/>
              <a:rect l="l" t="t" r="r" b="b"/>
              <a:pathLst>
                <a:path w="179" h="138" extrusionOk="0">
                  <a:moveTo>
                    <a:pt x="89" y="1"/>
                  </a:moveTo>
                  <a:cubicBezTo>
                    <a:pt x="1" y="1"/>
                    <a:pt x="1" y="137"/>
                    <a:pt x="89" y="137"/>
                  </a:cubicBezTo>
                  <a:cubicBezTo>
                    <a:pt x="178" y="137"/>
                    <a:pt x="178"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3"/>
            <p:cNvSpPr/>
            <p:nvPr/>
          </p:nvSpPr>
          <p:spPr>
            <a:xfrm>
              <a:off x="2561678" y="1193222"/>
              <a:ext cx="13695" cy="10541"/>
            </a:xfrm>
            <a:custGeom>
              <a:avLst/>
              <a:gdLst/>
              <a:ahLst/>
              <a:cxnLst/>
              <a:rect l="l" t="t" r="r" b="b"/>
              <a:pathLst>
                <a:path w="178" h="137" extrusionOk="0">
                  <a:moveTo>
                    <a:pt x="89" y="0"/>
                  </a:moveTo>
                  <a:cubicBezTo>
                    <a:pt x="1" y="0"/>
                    <a:pt x="1" y="137"/>
                    <a:pt x="89" y="137"/>
                  </a:cubicBezTo>
                  <a:cubicBezTo>
                    <a:pt x="178" y="137"/>
                    <a:pt x="178"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2592608" y="1378571"/>
              <a:ext cx="13695" cy="10618"/>
            </a:xfrm>
            <a:custGeom>
              <a:avLst/>
              <a:gdLst/>
              <a:ahLst/>
              <a:cxnLst/>
              <a:rect l="l" t="t" r="r" b="b"/>
              <a:pathLst>
                <a:path w="178" h="138" extrusionOk="0">
                  <a:moveTo>
                    <a:pt x="89" y="0"/>
                  </a:moveTo>
                  <a:cubicBezTo>
                    <a:pt x="0" y="0"/>
                    <a:pt x="0" y="137"/>
                    <a:pt x="89" y="137"/>
                  </a:cubicBezTo>
                  <a:cubicBezTo>
                    <a:pt x="177" y="137"/>
                    <a:pt x="177"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2926835" y="1385111"/>
              <a:ext cx="13849" cy="10618"/>
            </a:xfrm>
            <a:custGeom>
              <a:avLst/>
              <a:gdLst/>
              <a:ahLst/>
              <a:cxnLst/>
              <a:rect l="l" t="t" r="r" b="b"/>
              <a:pathLst>
                <a:path w="180" h="138" extrusionOk="0">
                  <a:moveTo>
                    <a:pt x="91" y="1"/>
                  </a:moveTo>
                  <a:cubicBezTo>
                    <a:pt x="3" y="1"/>
                    <a:pt x="1" y="138"/>
                    <a:pt x="91" y="138"/>
                  </a:cubicBezTo>
                  <a:cubicBezTo>
                    <a:pt x="179" y="138"/>
                    <a:pt x="179"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968845" y="1378571"/>
              <a:ext cx="13695" cy="10618"/>
            </a:xfrm>
            <a:custGeom>
              <a:avLst/>
              <a:gdLst/>
              <a:ahLst/>
              <a:cxnLst/>
              <a:rect l="l" t="t" r="r" b="b"/>
              <a:pathLst>
                <a:path w="178" h="138" extrusionOk="0">
                  <a:moveTo>
                    <a:pt x="89" y="0"/>
                  </a:moveTo>
                  <a:cubicBezTo>
                    <a:pt x="1" y="0"/>
                    <a:pt x="0" y="137"/>
                    <a:pt x="89" y="137"/>
                  </a:cubicBezTo>
                  <a:cubicBezTo>
                    <a:pt x="178" y="137"/>
                    <a:pt x="178"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2923604" y="1312402"/>
              <a:ext cx="13695" cy="10541"/>
            </a:xfrm>
            <a:custGeom>
              <a:avLst/>
              <a:gdLst/>
              <a:ahLst/>
              <a:cxnLst/>
              <a:rect l="l" t="t" r="r" b="b"/>
              <a:pathLst>
                <a:path w="178" h="137" extrusionOk="0">
                  <a:moveTo>
                    <a:pt x="89" y="0"/>
                  </a:moveTo>
                  <a:cubicBezTo>
                    <a:pt x="0" y="0"/>
                    <a:pt x="0" y="137"/>
                    <a:pt x="89" y="137"/>
                  </a:cubicBezTo>
                  <a:cubicBezTo>
                    <a:pt x="177" y="137"/>
                    <a:pt x="177"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7" name="Google Shape;117;p3"/>
          <p:cNvGrpSpPr/>
          <p:nvPr/>
        </p:nvGrpSpPr>
        <p:grpSpPr>
          <a:xfrm>
            <a:off x="114420" y="5047407"/>
            <a:ext cx="3138941" cy="1654980"/>
            <a:chOff x="1115959" y="5637075"/>
            <a:chExt cx="490031" cy="258365"/>
          </a:xfrm>
        </p:grpSpPr>
        <p:sp>
          <p:nvSpPr>
            <p:cNvPr id="118" name="Google Shape;118;p3"/>
            <p:cNvSpPr/>
            <p:nvPr/>
          </p:nvSpPr>
          <p:spPr>
            <a:xfrm>
              <a:off x="1115959" y="5637075"/>
              <a:ext cx="490031" cy="258365"/>
            </a:xfrm>
            <a:custGeom>
              <a:avLst/>
              <a:gdLst/>
              <a:ahLst/>
              <a:cxnLst/>
              <a:rect l="l" t="t" r="r" b="b"/>
              <a:pathLst>
                <a:path w="6369" h="3358" extrusionOk="0">
                  <a:moveTo>
                    <a:pt x="1" y="1"/>
                  </a:moveTo>
                  <a:lnTo>
                    <a:pt x="1" y="3358"/>
                  </a:lnTo>
                  <a:lnTo>
                    <a:pt x="6369" y="3356"/>
                  </a:lnTo>
                  <a:cubicBezTo>
                    <a:pt x="6277" y="3085"/>
                    <a:pt x="6141" y="2812"/>
                    <a:pt x="5904" y="2651"/>
                  </a:cubicBezTo>
                  <a:cubicBezTo>
                    <a:pt x="5789" y="2572"/>
                    <a:pt x="5646" y="2529"/>
                    <a:pt x="5508" y="2529"/>
                  </a:cubicBezTo>
                  <a:cubicBezTo>
                    <a:pt x="5360" y="2529"/>
                    <a:pt x="5217" y="2578"/>
                    <a:pt x="5117" y="2686"/>
                  </a:cubicBezTo>
                  <a:cubicBezTo>
                    <a:pt x="5091" y="2527"/>
                    <a:pt x="4978" y="2385"/>
                    <a:pt x="4830" y="2323"/>
                  </a:cubicBezTo>
                  <a:cubicBezTo>
                    <a:pt x="4757" y="2294"/>
                    <a:pt x="4678" y="2275"/>
                    <a:pt x="4601" y="2275"/>
                  </a:cubicBezTo>
                  <a:cubicBezTo>
                    <a:pt x="4520" y="2275"/>
                    <a:pt x="4442" y="2295"/>
                    <a:pt x="4376" y="2343"/>
                  </a:cubicBezTo>
                  <a:cubicBezTo>
                    <a:pt x="4365" y="2016"/>
                    <a:pt x="4206" y="1687"/>
                    <a:pt x="3927" y="1514"/>
                  </a:cubicBezTo>
                  <a:cubicBezTo>
                    <a:pt x="3801" y="1435"/>
                    <a:pt x="3650" y="1395"/>
                    <a:pt x="3501" y="1395"/>
                  </a:cubicBezTo>
                  <a:cubicBezTo>
                    <a:pt x="3323" y="1395"/>
                    <a:pt x="3146" y="1453"/>
                    <a:pt x="3015" y="1572"/>
                  </a:cubicBezTo>
                  <a:cubicBezTo>
                    <a:pt x="2959" y="1416"/>
                    <a:pt x="2829" y="1289"/>
                    <a:pt x="2670" y="1233"/>
                  </a:cubicBezTo>
                  <a:cubicBezTo>
                    <a:pt x="2580" y="1203"/>
                    <a:pt x="2473" y="1177"/>
                    <a:pt x="2371" y="1177"/>
                  </a:cubicBezTo>
                  <a:cubicBezTo>
                    <a:pt x="2295" y="1177"/>
                    <a:pt x="2222" y="1191"/>
                    <a:pt x="2161" y="1230"/>
                  </a:cubicBezTo>
                  <a:cubicBezTo>
                    <a:pt x="2092" y="975"/>
                    <a:pt x="1996" y="722"/>
                    <a:pt x="1836" y="512"/>
                  </a:cubicBezTo>
                  <a:cubicBezTo>
                    <a:pt x="1678" y="300"/>
                    <a:pt x="1452" y="131"/>
                    <a:pt x="1193" y="80"/>
                  </a:cubicBezTo>
                  <a:cubicBezTo>
                    <a:pt x="1142" y="70"/>
                    <a:pt x="1091" y="65"/>
                    <a:pt x="1039" y="65"/>
                  </a:cubicBezTo>
                  <a:cubicBezTo>
                    <a:pt x="825" y="65"/>
                    <a:pt x="609" y="150"/>
                    <a:pt x="475" y="315"/>
                  </a:cubicBezTo>
                  <a:cubicBezTo>
                    <a:pt x="374" y="148"/>
                    <a:pt x="196" y="29"/>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a:off x="1116036" y="5703013"/>
              <a:ext cx="364773" cy="192427"/>
            </a:xfrm>
            <a:custGeom>
              <a:avLst/>
              <a:gdLst/>
              <a:ahLst/>
              <a:cxnLst/>
              <a:rect l="l" t="t" r="r" b="b"/>
              <a:pathLst>
                <a:path w="4741" h="2501" extrusionOk="0">
                  <a:moveTo>
                    <a:pt x="1" y="1"/>
                  </a:moveTo>
                  <a:lnTo>
                    <a:pt x="1" y="2501"/>
                  </a:lnTo>
                  <a:lnTo>
                    <a:pt x="4741" y="2499"/>
                  </a:lnTo>
                  <a:cubicBezTo>
                    <a:pt x="4673" y="2297"/>
                    <a:pt x="4571" y="2095"/>
                    <a:pt x="4394" y="1974"/>
                  </a:cubicBezTo>
                  <a:cubicBezTo>
                    <a:pt x="4310" y="1915"/>
                    <a:pt x="4203" y="1883"/>
                    <a:pt x="4100" y="1883"/>
                  </a:cubicBezTo>
                  <a:cubicBezTo>
                    <a:pt x="3990" y="1883"/>
                    <a:pt x="3883" y="1920"/>
                    <a:pt x="3808" y="2000"/>
                  </a:cubicBezTo>
                  <a:cubicBezTo>
                    <a:pt x="3788" y="1881"/>
                    <a:pt x="3705" y="1776"/>
                    <a:pt x="3594" y="1730"/>
                  </a:cubicBezTo>
                  <a:cubicBezTo>
                    <a:pt x="3540" y="1708"/>
                    <a:pt x="3481" y="1694"/>
                    <a:pt x="3424" y="1694"/>
                  </a:cubicBezTo>
                  <a:cubicBezTo>
                    <a:pt x="3364" y="1694"/>
                    <a:pt x="3306" y="1709"/>
                    <a:pt x="3257" y="1745"/>
                  </a:cubicBezTo>
                  <a:cubicBezTo>
                    <a:pt x="3249" y="1501"/>
                    <a:pt x="3130" y="1256"/>
                    <a:pt x="2923" y="1126"/>
                  </a:cubicBezTo>
                  <a:cubicBezTo>
                    <a:pt x="2828" y="1067"/>
                    <a:pt x="2717" y="1037"/>
                    <a:pt x="2606" y="1037"/>
                  </a:cubicBezTo>
                  <a:cubicBezTo>
                    <a:pt x="2473" y="1037"/>
                    <a:pt x="2342" y="1081"/>
                    <a:pt x="2244" y="1171"/>
                  </a:cubicBezTo>
                  <a:cubicBezTo>
                    <a:pt x="2202" y="1054"/>
                    <a:pt x="2105" y="958"/>
                    <a:pt x="1988" y="919"/>
                  </a:cubicBezTo>
                  <a:cubicBezTo>
                    <a:pt x="1921" y="896"/>
                    <a:pt x="1841" y="877"/>
                    <a:pt x="1765" y="877"/>
                  </a:cubicBezTo>
                  <a:cubicBezTo>
                    <a:pt x="1708" y="877"/>
                    <a:pt x="1653" y="888"/>
                    <a:pt x="1609" y="917"/>
                  </a:cubicBezTo>
                  <a:cubicBezTo>
                    <a:pt x="1558" y="726"/>
                    <a:pt x="1487" y="538"/>
                    <a:pt x="1368" y="382"/>
                  </a:cubicBezTo>
                  <a:cubicBezTo>
                    <a:pt x="1249" y="225"/>
                    <a:pt x="1081" y="99"/>
                    <a:pt x="888" y="61"/>
                  </a:cubicBezTo>
                  <a:cubicBezTo>
                    <a:pt x="851" y="54"/>
                    <a:pt x="812" y="51"/>
                    <a:pt x="774" y="51"/>
                  </a:cubicBezTo>
                  <a:cubicBezTo>
                    <a:pt x="614" y="51"/>
                    <a:pt x="454" y="113"/>
                    <a:pt x="353" y="236"/>
                  </a:cubicBezTo>
                  <a:cubicBezTo>
                    <a:pt x="278" y="110"/>
                    <a:pt x="144" y="24"/>
                    <a:pt x="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3"/>
            <p:cNvSpPr/>
            <p:nvPr/>
          </p:nvSpPr>
          <p:spPr>
            <a:xfrm>
              <a:off x="1116190" y="5745176"/>
              <a:ext cx="284755" cy="150187"/>
            </a:xfrm>
            <a:custGeom>
              <a:avLst/>
              <a:gdLst/>
              <a:ahLst/>
              <a:cxnLst/>
              <a:rect l="l" t="t" r="r" b="b"/>
              <a:pathLst>
                <a:path w="3701" h="1952" extrusionOk="0">
                  <a:moveTo>
                    <a:pt x="1" y="0"/>
                  </a:moveTo>
                  <a:lnTo>
                    <a:pt x="1" y="1952"/>
                  </a:lnTo>
                  <a:lnTo>
                    <a:pt x="3701" y="1951"/>
                  </a:lnTo>
                  <a:cubicBezTo>
                    <a:pt x="3647" y="1793"/>
                    <a:pt x="3568" y="1636"/>
                    <a:pt x="3431" y="1541"/>
                  </a:cubicBezTo>
                  <a:cubicBezTo>
                    <a:pt x="3364" y="1494"/>
                    <a:pt x="3281" y="1469"/>
                    <a:pt x="3201" y="1469"/>
                  </a:cubicBezTo>
                  <a:cubicBezTo>
                    <a:pt x="3115" y="1469"/>
                    <a:pt x="3032" y="1498"/>
                    <a:pt x="2973" y="1562"/>
                  </a:cubicBezTo>
                  <a:cubicBezTo>
                    <a:pt x="2958" y="1469"/>
                    <a:pt x="2893" y="1387"/>
                    <a:pt x="2806" y="1350"/>
                  </a:cubicBezTo>
                  <a:cubicBezTo>
                    <a:pt x="2765" y="1332"/>
                    <a:pt x="2719" y="1322"/>
                    <a:pt x="2675" y="1322"/>
                  </a:cubicBezTo>
                  <a:cubicBezTo>
                    <a:pt x="2628" y="1322"/>
                    <a:pt x="2582" y="1334"/>
                    <a:pt x="2543" y="1361"/>
                  </a:cubicBezTo>
                  <a:cubicBezTo>
                    <a:pt x="2536" y="1172"/>
                    <a:pt x="2444" y="980"/>
                    <a:pt x="2283" y="880"/>
                  </a:cubicBezTo>
                  <a:cubicBezTo>
                    <a:pt x="2209" y="834"/>
                    <a:pt x="2121" y="810"/>
                    <a:pt x="2035" y="810"/>
                  </a:cubicBezTo>
                  <a:cubicBezTo>
                    <a:pt x="1931" y="810"/>
                    <a:pt x="1828" y="844"/>
                    <a:pt x="1752" y="913"/>
                  </a:cubicBezTo>
                  <a:cubicBezTo>
                    <a:pt x="1719" y="822"/>
                    <a:pt x="1643" y="747"/>
                    <a:pt x="1553" y="717"/>
                  </a:cubicBezTo>
                  <a:cubicBezTo>
                    <a:pt x="1500" y="699"/>
                    <a:pt x="1436" y="683"/>
                    <a:pt x="1376" y="683"/>
                  </a:cubicBezTo>
                  <a:cubicBezTo>
                    <a:pt x="1332" y="683"/>
                    <a:pt x="1290" y="692"/>
                    <a:pt x="1256" y="714"/>
                  </a:cubicBezTo>
                  <a:cubicBezTo>
                    <a:pt x="1216" y="565"/>
                    <a:pt x="1159" y="419"/>
                    <a:pt x="1068" y="297"/>
                  </a:cubicBezTo>
                  <a:cubicBezTo>
                    <a:pt x="975" y="174"/>
                    <a:pt x="843" y="75"/>
                    <a:pt x="693" y="46"/>
                  </a:cubicBezTo>
                  <a:cubicBezTo>
                    <a:pt x="663" y="40"/>
                    <a:pt x="633" y="37"/>
                    <a:pt x="602" y="37"/>
                  </a:cubicBezTo>
                  <a:cubicBezTo>
                    <a:pt x="478" y="37"/>
                    <a:pt x="355" y="87"/>
                    <a:pt x="276" y="183"/>
                  </a:cubicBezTo>
                  <a:cubicBezTo>
                    <a:pt x="218" y="85"/>
                    <a:pt x="113" y="16"/>
                    <a:pt x="1"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a:off x="1203671" y="5672929"/>
              <a:ext cx="89558" cy="85557"/>
            </a:xfrm>
            <a:custGeom>
              <a:avLst/>
              <a:gdLst/>
              <a:ahLst/>
              <a:cxnLst/>
              <a:rect l="l" t="t" r="r" b="b"/>
              <a:pathLst>
                <a:path w="1164" h="1112" extrusionOk="0">
                  <a:moveTo>
                    <a:pt x="0" y="1"/>
                  </a:moveTo>
                  <a:cubicBezTo>
                    <a:pt x="254" y="57"/>
                    <a:pt x="445" y="318"/>
                    <a:pt x="417" y="574"/>
                  </a:cubicBezTo>
                  <a:lnTo>
                    <a:pt x="413" y="605"/>
                  </a:lnTo>
                  <a:lnTo>
                    <a:pt x="441" y="593"/>
                  </a:lnTo>
                  <a:cubicBezTo>
                    <a:pt x="463" y="584"/>
                    <a:pt x="487" y="580"/>
                    <a:pt x="512" y="580"/>
                  </a:cubicBezTo>
                  <a:cubicBezTo>
                    <a:pt x="583" y="580"/>
                    <a:pt x="656" y="616"/>
                    <a:pt x="701" y="669"/>
                  </a:cubicBezTo>
                  <a:cubicBezTo>
                    <a:pt x="767" y="747"/>
                    <a:pt x="789" y="851"/>
                    <a:pt x="784" y="950"/>
                  </a:cubicBezTo>
                  <a:lnTo>
                    <a:pt x="783" y="978"/>
                  </a:lnTo>
                  <a:cubicBezTo>
                    <a:pt x="828" y="943"/>
                    <a:pt x="881" y="926"/>
                    <a:pt x="931" y="926"/>
                  </a:cubicBezTo>
                  <a:cubicBezTo>
                    <a:pt x="1036" y="926"/>
                    <a:pt x="1135" y="995"/>
                    <a:pt x="1163" y="1112"/>
                  </a:cubicBezTo>
                  <a:cubicBezTo>
                    <a:pt x="1146" y="986"/>
                    <a:pt x="1035" y="903"/>
                    <a:pt x="918" y="903"/>
                  </a:cubicBezTo>
                  <a:cubicBezTo>
                    <a:pt x="883" y="903"/>
                    <a:pt x="848" y="910"/>
                    <a:pt x="814" y="926"/>
                  </a:cubicBezTo>
                  <a:lnTo>
                    <a:pt x="814" y="926"/>
                  </a:lnTo>
                  <a:cubicBezTo>
                    <a:pt x="817" y="826"/>
                    <a:pt x="794" y="724"/>
                    <a:pt x="729" y="646"/>
                  </a:cubicBezTo>
                  <a:cubicBezTo>
                    <a:pt x="677" y="584"/>
                    <a:pt x="596" y="544"/>
                    <a:pt x="515" y="544"/>
                  </a:cubicBezTo>
                  <a:cubicBezTo>
                    <a:pt x="495" y="544"/>
                    <a:pt x="475" y="546"/>
                    <a:pt x="455" y="552"/>
                  </a:cubicBezTo>
                  <a:lnTo>
                    <a:pt x="455" y="552"/>
                  </a:lnTo>
                  <a:cubicBezTo>
                    <a:pt x="467" y="291"/>
                    <a:pt x="262" y="3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1367630" y="5790878"/>
              <a:ext cx="113794" cy="62168"/>
            </a:xfrm>
            <a:custGeom>
              <a:avLst/>
              <a:gdLst/>
              <a:ahLst/>
              <a:cxnLst/>
              <a:rect l="l" t="t" r="r" b="b"/>
              <a:pathLst>
                <a:path w="1479" h="808" extrusionOk="0">
                  <a:moveTo>
                    <a:pt x="139" y="0"/>
                  </a:moveTo>
                  <a:cubicBezTo>
                    <a:pt x="89" y="0"/>
                    <a:pt x="41" y="14"/>
                    <a:pt x="0" y="45"/>
                  </a:cubicBezTo>
                  <a:cubicBezTo>
                    <a:pt x="37" y="21"/>
                    <a:pt x="79" y="10"/>
                    <a:pt x="121" y="10"/>
                  </a:cubicBezTo>
                  <a:cubicBezTo>
                    <a:pt x="197" y="10"/>
                    <a:pt x="275" y="45"/>
                    <a:pt x="329" y="98"/>
                  </a:cubicBezTo>
                  <a:cubicBezTo>
                    <a:pt x="415" y="181"/>
                    <a:pt x="456" y="300"/>
                    <a:pt x="479" y="416"/>
                  </a:cubicBezTo>
                  <a:lnTo>
                    <a:pt x="485" y="444"/>
                  </a:lnTo>
                  <a:lnTo>
                    <a:pt x="507" y="425"/>
                  </a:lnTo>
                  <a:cubicBezTo>
                    <a:pt x="564" y="377"/>
                    <a:pt x="631" y="354"/>
                    <a:pt x="696" y="354"/>
                  </a:cubicBezTo>
                  <a:cubicBezTo>
                    <a:pt x="838" y="354"/>
                    <a:pt x="973" y="460"/>
                    <a:pt x="988" y="625"/>
                  </a:cubicBezTo>
                  <a:lnTo>
                    <a:pt x="992" y="676"/>
                  </a:lnTo>
                  <a:lnTo>
                    <a:pt x="1018" y="632"/>
                  </a:lnTo>
                  <a:cubicBezTo>
                    <a:pt x="1052" y="576"/>
                    <a:pt x="1117" y="550"/>
                    <a:pt x="1183" y="550"/>
                  </a:cubicBezTo>
                  <a:cubicBezTo>
                    <a:pt x="1218" y="550"/>
                    <a:pt x="1253" y="558"/>
                    <a:pt x="1284" y="572"/>
                  </a:cubicBezTo>
                  <a:cubicBezTo>
                    <a:pt x="1379" y="616"/>
                    <a:pt x="1440" y="712"/>
                    <a:pt x="1479" y="807"/>
                  </a:cubicBezTo>
                  <a:cubicBezTo>
                    <a:pt x="1441" y="668"/>
                    <a:pt x="1329" y="523"/>
                    <a:pt x="1177" y="523"/>
                  </a:cubicBezTo>
                  <a:cubicBezTo>
                    <a:pt x="1162" y="523"/>
                    <a:pt x="1148" y="524"/>
                    <a:pt x="1133" y="527"/>
                  </a:cubicBezTo>
                  <a:cubicBezTo>
                    <a:pt x="1090" y="533"/>
                    <a:pt x="1049" y="552"/>
                    <a:pt x="1017" y="582"/>
                  </a:cubicBezTo>
                  <a:lnTo>
                    <a:pt x="1017" y="582"/>
                  </a:lnTo>
                  <a:cubicBezTo>
                    <a:pt x="988" y="421"/>
                    <a:pt x="847" y="317"/>
                    <a:pt x="699" y="317"/>
                  </a:cubicBezTo>
                  <a:cubicBezTo>
                    <a:pt x="634" y="317"/>
                    <a:pt x="567" y="337"/>
                    <a:pt x="507" y="382"/>
                  </a:cubicBezTo>
                  <a:lnTo>
                    <a:pt x="507" y="382"/>
                  </a:lnTo>
                  <a:cubicBezTo>
                    <a:pt x="480" y="269"/>
                    <a:pt x="433" y="157"/>
                    <a:pt x="345" y="79"/>
                  </a:cubicBezTo>
                  <a:cubicBezTo>
                    <a:pt x="290" y="31"/>
                    <a:pt x="213"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3"/>
            <p:cNvSpPr/>
            <p:nvPr/>
          </p:nvSpPr>
          <p:spPr>
            <a:xfrm>
              <a:off x="1206364" y="5841197"/>
              <a:ext cx="90789" cy="34392"/>
            </a:xfrm>
            <a:custGeom>
              <a:avLst/>
              <a:gdLst/>
              <a:ahLst/>
              <a:cxnLst/>
              <a:rect l="l" t="t" r="r" b="b"/>
              <a:pathLst>
                <a:path w="1180" h="447" extrusionOk="0">
                  <a:moveTo>
                    <a:pt x="177" y="0"/>
                  </a:moveTo>
                  <a:cubicBezTo>
                    <a:pt x="118" y="0"/>
                    <a:pt x="58" y="14"/>
                    <a:pt x="1" y="45"/>
                  </a:cubicBezTo>
                  <a:cubicBezTo>
                    <a:pt x="52" y="26"/>
                    <a:pt x="102" y="17"/>
                    <a:pt x="151" y="17"/>
                  </a:cubicBezTo>
                  <a:cubicBezTo>
                    <a:pt x="351" y="17"/>
                    <a:pt x="518" y="169"/>
                    <a:pt x="536" y="389"/>
                  </a:cubicBezTo>
                  <a:lnTo>
                    <a:pt x="561" y="338"/>
                  </a:lnTo>
                  <a:cubicBezTo>
                    <a:pt x="607" y="248"/>
                    <a:pt x="710" y="201"/>
                    <a:pt x="811" y="201"/>
                  </a:cubicBezTo>
                  <a:cubicBezTo>
                    <a:pt x="835" y="201"/>
                    <a:pt x="860" y="204"/>
                    <a:pt x="883" y="209"/>
                  </a:cubicBezTo>
                  <a:cubicBezTo>
                    <a:pt x="945" y="223"/>
                    <a:pt x="1002" y="256"/>
                    <a:pt x="1051" y="298"/>
                  </a:cubicBezTo>
                  <a:cubicBezTo>
                    <a:pt x="1102" y="340"/>
                    <a:pt x="1144" y="390"/>
                    <a:pt x="1179" y="446"/>
                  </a:cubicBezTo>
                  <a:cubicBezTo>
                    <a:pt x="1121" y="326"/>
                    <a:pt x="1022" y="218"/>
                    <a:pt x="889" y="180"/>
                  </a:cubicBezTo>
                  <a:cubicBezTo>
                    <a:pt x="861" y="172"/>
                    <a:pt x="831" y="168"/>
                    <a:pt x="801" y="168"/>
                  </a:cubicBezTo>
                  <a:cubicBezTo>
                    <a:pt x="706" y="168"/>
                    <a:pt x="610" y="208"/>
                    <a:pt x="553" y="283"/>
                  </a:cubicBezTo>
                  <a:lnTo>
                    <a:pt x="553" y="283"/>
                  </a:lnTo>
                  <a:cubicBezTo>
                    <a:pt x="503" y="113"/>
                    <a:pt x="344"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1139965" y="5777721"/>
              <a:ext cx="51165" cy="33315"/>
            </a:xfrm>
            <a:custGeom>
              <a:avLst/>
              <a:gdLst/>
              <a:ahLst/>
              <a:cxnLst/>
              <a:rect l="l" t="t" r="r" b="b"/>
              <a:pathLst>
                <a:path w="665" h="433" extrusionOk="0">
                  <a:moveTo>
                    <a:pt x="74" y="1"/>
                  </a:moveTo>
                  <a:cubicBezTo>
                    <a:pt x="50" y="1"/>
                    <a:pt x="25" y="5"/>
                    <a:pt x="0" y="12"/>
                  </a:cubicBezTo>
                  <a:cubicBezTo>
                    <a:pt x="19" y="8"/>
                    <a:pt x="37" y="6"/>
                    <a:pt x="54" y="6"/>
                  </a:cubicBezTo>
                  <a:cubicBezTo>
                    <a:pt x="192" y="6"/>
                    <a:pt x="309" y="124"/>
                    <a:pt x="292" y="264"/>
                  </a:cubicBezTo>
                  <a:lnTo>
                    <a:pt x="290" y="302"/>
                  </a:lnTo>
                  <a:lnTo>
                    <a:pt x="322" y="280"/>
                  </a:lnTo>
                  <a:cubicBezTo>
                    <a:pt x="359" y="254"/>
                    <a:pt x="401" y="242"/>
                    <a:pt x="443" y="242"/>
                  </a:cubicBezTo>
                  <a:cubicBezTo>
                    <a:pt x="547" y="242"/>
                    <a:pt x="647" y="317"/>
                    <a:pt x="665" y="433"/>
                  </a:cubicBezTo>
                  <a:cubicBezTo>
                    <a:pt x="655" y="304"/>
                    <a:pt x="543" y="216"/>
                    <a:pt x="424" y="216"/>
                  </a:cubicBezTo>
                  <a:cubicBezTo>
                    <a:pt x="392" y="216"/>
                    <a:pt x="359" y="222"/>
                    <a:pt x="328" y="236"/>
                  </a:cubicBezTo>
                  <a:lnTo>
                    <a:pt x="328" y="236"/>
                  </a:lnTo>
                  <a:cubicBezTo>
                    <a:pt x="316" y="102"/>
                    <a:pt x="202"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 name="Google Shape;125;p3"/>
          <p:cNvGrpSpPr/>
          <p:nvPr/>
        </p:nvGrpSpPr>
        <p:grpSpPr>
          <a:xfrm>
            <a:off x="2995530" y="5597532"/>
            <a:ext cx="653401" cy="1104856"/>
            <a:chOff x="10566208" y="1683099"/>
            <a:chExt cx="95406" cy="161343"/>
          </a:xfrm>
        </p:grpSpPr>
        <p:sp>
          <p:nvSpPr>
            <p:cNvPr id="126" name="Google Shape;126;p3"/>
            <p:cNvSpPr/>
            <p:nvPr/>
          </p:nvSpPr>
          <p:spPr>
            <a:xfrm>
              <a:off x="10566208" y="1692101"/>
              <a:ext cx="83557" cy="152341"/>
            </a:xfrm>
            <a:custGeom>
              <a:avLst/>
              <a:gdLst/>
              <a:ahLst/>
              <a:cxnLst/>
              <a:rect l="l" t="t" r="r" b="b"/>
              <a:pathLst>
                <a:path w="1086" h="1980" extrusionOk="0">
                  <a:moveTo>
                    <a:pt x="1060" y="0"/>
                  </a:moveTo>
                  <a:cubicBezTo>
                    <a:pt x="531" y="547"/>
                    <a:pt x="165" y="1229"/>
                    <a:pt x="0" y="1971"/>
                  </a:cubicBezTo>
                  <a:lnTo>
                    <a:pt x="36" y="1980"/>
                  </a:lnTo>
                  <a:cubicBezTo>
                    <a:pt x="196" y="1253"/>
                    <a:pt x="569" y="558"/>
                    <a:pt x="1086" y="26"/>
                  </a:cubicBezTo>
                  <a:lnTo>
                    <a:pt x="10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10616681" y="1712336"/>
              <a:ext cx="39624" cy="20389"/>
            </a:xfrm>
            <a:custGeom>
              <a:avLst/>
              <a:gdLst/>
              <a:ahLst/>
              <a:cxnLst/>
              <a:rect l="l" t="t" r="r" b="b"/>
              <a:pathLst>
                <a:path w="515" h="265" extrusionOk="0">
                  <a:moveTo>
                    <a:pt x="497" y="1"/>
                  </a:moveTo>
                  <a:cubicBezTo>
                    <a:pt x="334" y="82"/>
                    <a:pt x="167" y="161"/>
                    <a:pt x="0" y="231"/>
                  </a:cubicBezTo>
                  <a:lnTo>
                    <a:pt x="15" y="265"/>
                  </a:lnTo>
                  <a:cubicBezTo>
                    <a:pt x="183" y="195"/>
                    <a:pt x="351" y="117"/>
                    <a:pt x="514" y="33"/>
                  </a:cubicBezTo>
                  <a:lnTo>
                    <a:pt x="4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10598369" y="1734957"/>
              <a:ext cx="48395" cy="25313"/>
            </a:xfrm>
            <a:custGeom>
              <a:avLst/>
              <a:gdLst/>
              <a:ahLst/>
              <a:cxnLst/>
              <a:rect l="l" t="t" r="r" b="b"/>
              <a:pathLst>
                <a:path w="629" h="329" extrusionOk="0">
                  <a:moveTo>
                    <a:pt x="613" y="0"/>
                  </a:moveTo>
                  <a:lnTo>
                    <a:pt x="1" y="295"/>
                  </a:lnTo>
                  <a:lnTo>
                    <a:pt x="16" y="329"/>
                  </a:lnTo>
                  <a:lnTo>
                    <a:pt x="628" y="32"/>
                  </a:lnTo>
                  <a:lnTo>
                    <a:pt x="6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10586982" y="1758731"/>
              <a:ext cx="47395" cy="25159"/>
            </a:xfrm>
            <a:custGeom>
              <a:avLst/>
              <a:gdLst/>
              <a:ahLst/>
              <a:cxnLst/>
              <a:rect l="l" t="t" r="r" b="b"/>
              <a:pathLst>
                <a:path w="616" h="327" extrusionOk="0">
                  <a:moveTo>
                    <a:pt x="601" y="1"/>
                  </a:moveTo>
                  <a:cubicBezTo>
                    <a:pt x="397" y="87"/>
                    <a:pt x="194" y="186"/>
                    <a:pt x="0" y="295"/>
                  </a:cubicBezTo>
                  <a:lnTo>
                    <a:pt x="19" y="326"/>
                  </a:lnTo>
                  <a:cubicBezTo>
                    <a:pt x="210" y="218"/>
                    <a:pt x="412" y="120"/>
                    <a:pt x="616" y="35"/>
                  </a:cubicBezTo>
                  <a:lnTo>
                    <a:pt x="6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10576056" y="1783429"/>
              <a:ext cx="41701" cy="27852"/>
            </a:xfrm>
            <a:custGeom>
              <a:avLst/>
              <a:gdLst/>
              <a:ahLst/>
              <a:cxnLst/>
              <a:rect l="l" t="t" r="r" b="b"/>
              <a:pathLst>
                <a:path w="542" h="362" extrusionOk="0">
                  <a:moveTo>
                    <a:pt x="524" y="1"/>
                  </a:moveTo>
                  <a:cubicBezTo>
                    <a:pt x="344" y="100"/>
                    <a:pt x="167" y="211"/>
                    <a:pt x="1" y="332"/>
                  </a:cubicBezTo>
                  <a:lnTo>
                    <a:pt x="21" y="362"/>
                  </a:lnTo>
                  <a:cubicBezTo>
                    <a:pt x="187" y="242"/>
                    <a:pt x="361" y="131"/>
                    <a:pt x="542" y="33"/>
                  </a:cubicBezTo>
                  <a:lnTo>
                    <a:pt x="5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0640224" y="1683099"/>
              <a:ext cx="19312" cy="17158"/>
            </a:xfrm>
            <a:custGeom>
              <a:avLst/>
              <a:gdLst/>
              <a:ahLst/>
              <a:cxnLst/>
              <a:rect l="l" t="t" r="r" b="b"/>
              <a:pathLst>
                <a:path w="251" h="223" extrusionOk="0">
                  <a:moveTo>
                    <a:pt x="125" y="0"/>
                  </a:moveTo>
                  <a:cubicBezTo>
                    <a:pt x="78" y="0"/>
                    <a:pt x="36" y="29"/>
                    <a:pt x="21" y="75"/>
                  </a:cubicBezTo>
                  <a:cubicBezTo>
                    <a:pt x="1" y="134"/>
                    <a:pt x="32" y="196"/>
                    <a:pt x="90" y="216"/>
                  </a:cubicBezTo>
                  <a:cubicBezTo>
                    <a:pt x="101" y="220"/>
                    <a:pt x="114" y="222"/>
                    <a:pt x="125" y="222"/>
                  </a:cubicBezTo>
                  <a:cubicBezTo>
                    <a:pt x="172" y="222"/>
                    <a:pt x="215" y="193"/>
                    <a:pt x="230" y="147"/>
                  </a:cubicBezTo>
                  <a:cubicBezTo>
                    <a:pt x="250" y="90"/>
                    <a:pt x="219" y="26"/>
                    <a:pt x="162" y="7"/>
                  </a:cubicBezTo>
                  <a:cubicBezTo>
                    <a:pt x="149" y="2"/>
                    <a:pt x="137" y="0"/>
                    <a:pt x="1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3"/>
            <p:cNvSpPr/>
            <p:nvPr/>
          </p:nvSpPr>
          <p:spPr>
            <a:xfrm>
              <a:off x="10642379" y="1708412"/>
              <a:ext cx="19235" cy="17081"/>
            </a:xfrm>
            <a:custGeom>
              <a:avLst/>
              <a:gdLst/>
              <a:ahLst/>
              <a:cxnLst/>
              <a:rect l="l" t="t" r="r" b="b"/>
              <a:pathLst>
                <a:path w="250" h="222" extrusionOk="0">
                  <a:moveTo>
                    <a:pt x="124" y="0"/>
                  </a:moveTo>
                  <a:cubicBezTo>
                    <a:pt x="78" y="0"/>
                    <a:pt x="36" y="29"/>
                    <a:pt x="20" y="75"/>
                  </a:cubicBezTo>
                  <a:cubicBezTo>
                    <a:pt x="0" y="133"/>
                    <a:pt x="31" y="196"/>
                    <a:pt x="89" y="216"/>
                  </a:cubicBezTo>
                  <a:cubicBezTo>
                    <a:pt x="101" y="220"/>
                    <a:pt x="113" y="222"/>
                    <a:pt x="125" y="222"/>
                  </a:cubicBezTo>
                  <a:cubicBezTo>
                    <a:pt x="171" y="222"/>
                    <a:pt x="214" y="193"/>
                    <a:pt x="229" y="147"/>
                  </a:cubicBezTo>
                  <a:cubicBezTo>
                    <a:pt x="249" y="90"/>
                    <a:pt x="218" y="26"/>
                    <a:pt x="161" y="6"/>
                  </a:cubicBezTo>
                  <a:cubicBezTo>
                    <a:pt x="149" y="2"/>
                    <a:pt x="136" y="0"/>
                    <a:pt x="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3"/>
            <p:cNvSpPr/>
            <p:nvPr/>
          </p:nvSpPr>
          <p:spPr>
            <a:xfrm>
              <a:off x="10632607" y="1730648"/>
              <a:ext cx="19389" cy="17158"/>
            </a:xfrm>
            <a:custGeom>
              <a:avLst/>
              <a:gdLst/>
              <a:ahLst/>
              <a:cxnLst/>
              <a:rect l="l" t="t" r="r" b="b"/>
              <a:pathLst>
                <a:path w="252" h="223" extrusionOk="0">
                  <a:moveTo>
                    <a:pt x="126" y="1"/>
                  </a:moveTo>
                  <a:cubicBezTo>
                    <a:pt x="79" y="1"/>
                    <a:pt x="36" y="30"/>
                    <a:pt x="21" y="76"/>
                  </a:cubicBezTo>
                  <a:cubicBezTo>
                    <a:pt x="1" y="134"/>
                    <a:pt x="32" y="197"/>
                    <a:pt x="90" y="217"/>
                  </a:cubicBezTo>
                  <a:cubicBezTo>
                    <a:pt x="101" y="220"/>
                    <a:pt x="113" y="222"/>
                    <a:pt x="124" y="222"/>
                  </a:cubicBezTo>
                  <a:cubicBezTo>
                    <a:pt x="171" y="222"/>
                    <a:pt x="214" y="193"/>
                    <a:pt x="230" y="147"/>
                  </a:cubicBezTo>
                  <a:cubicBezTo>
                    <a:pt x="251" y="89"/>
                    <a:pt x="220" y="27"/>
                    <a:pt x="161" y="6"/>
                  </a:cubicBezTo>
                  <a:cubicBezTo>
                    <a:pt x="150" y="2"/>
                    <a:pt x="138" y="1"/>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a:off x="10606909" y="1780121"/>
              <a:ext cx="19158" cy="17158"/>
            </a:xfrm>
            <a:custGeom>
              <a:avLst/>
              <a:gdLst/>
              <a:ahLst/>
              <a:cxnLst/>
              <a:rect l="l" t="t" r="r" b="b"/>
              <a:pathLst>
                <a:path w="249" h="223" extrusionOk="0">
                  <a:moveTo>
                    <a:pt x="124" y="0"/>
                  </a:moveTo>
                  <a:cubicBezTo>
                    <a:pt x="77" y="0"/>
                    <a:pt x="35" y="30"/>
                    <a:pt x="19" y="75"/>
                  </a:cubicBezTo>
                  <a:cubicBezTo>
                    <a:pt x="0" y="134"/>
                    <a:pt x="31" y="196"/>
                    <a:pt x="89" y="216"/>
                  </a:cubicBezTo>
                  <a:cubicBezTo>
                    <a:pt x="101" y="220"/>
                    <a:pt x="113" y="222"/>
                    <a:pt x="125" y="222"/>
                  </a:cubicBezTo>
                  <a:cubicBezTo>
                    <a:pt x="171" y="222"/>
                    <a:pt x="214" y="193"/>
                    <a:pt x="230" y="147"/>
                  </a:cubicBezTo>
                  <a:cubicBezTo>
                    <a:pt x="248" y="90"/>
                    <a:pt x="217" y="25"/>
                    <a:pt x="160" y="6"/>
                  </a:cubicBezTo>
                  <a:cubicBezTo>
                    <a:pt x="148" y="2"/>
                    <a:pt x="136" y="0"/>
                    <a:pt x="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a:off x="10622990" y="1752961"/>
              <a:ext cx="19235" cy="17158"/>
            </a:xfrm>
            <a:custGeom>
              <a:avLst/>
              <a:gdLst/>
              <a:ahLst/>
              <a:cxnLst/>
              <a:rect l="l" t="t" r="r" b="b"/>
              <a:pathLst>
                <a:path w="250" h="223" extrusionOk="0">
                  <a:moveTo>
                    <a:pt x="125" y="1"/>
                  </a:moveTo>
                  <a:cubicBezTo>
                    <a:pt x="78" y="1"/>
                    <a:pt x="35" y="30"/>
                    <a:pt x="21" y="76"/>
                  </a:cubicBezTo>
                  <a:cubicBezTo>
                    <a:pt x="1" y="135"/>
                    <a:pt x="32" y="198"/>
                    <a:pt x="89" y="217"/>
                  </a:cubicBezTo>
                  <a:cubicBezTo>
                    <a:pt x="101" y="221"/>
                    <a:pt x="113" y="223"/>
                    <a:pt x="125" y="223"/>
                  </a:cubicBezTo>
                  <a:cubicBezTo>
                    <a:pt x="172" y="223"/>
                    <a:pt x="214" y="193"/>
                    <a:pt x="230" y="148"/>
                  </a:cubicBezTo>
                  <a:cubicBezTo>
                    <a:pt x="250" y="89"/>
                    <a:pt x="220" y="27"/>
                    <a:pt x="161" y="7"/>
                  </a:cubicBezTo>
                  <a:cubicBezTo>
                    <a:pt x="149" y="3"/>
                    <a:pt x="137" y="1"/>
                    <a:pt x="1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 name="Google Shape;136;p3"/>
          <p:cNvGrpSpPr/>
          <p:nvPr/>
        </p:nvGrpSpPr>
        <p:grpSpPr>
          <a:xfrm>
            <a:off x="-191" y="4745646"/>
            <a:ext cx="1131931" cy="1168489"/>
            <a:chOff x="11853260" y="1017491"/>
            <a:chExt cx="185810" cy="191811"/>
          </a:xfrm>
        </p:grpSpPr>
        <p:sp>
          <p:nvSpPr>
            <p:cNvPr id="137" name="Google Shape;137;p3"/>
            <p:cNvSpPr/>
            <p:nvPr/>
          </p:nvSpPr>
          <p:spPr>
            <a:xfrm>
              <a:off x="11853260" y="1017491"/>
              <a:ext cx="185810" cy="191811"/>
            </a:xfrm>
            <a:custGeom>
              <a:avLst/>
              <a:gdLst/>
              <a:ahLst/>
              <a:cxnLst/>
              <a:rect l="l" t="t" r="r" b="b"/>
              <a:pathLst>
                <a:path w="2415" h="2493" extrusionOk="0">
                  <a:moveTo>
                    <a:pt x="2007" y="1"/>
                  </a:moveTo>
                  <a:cubicBezTo>
                    <a:pt x="1923" y="1"/>
                    <a:pt x="1840" y="17"/>
                    <a:pt x="1779" y="39"/>
                  </a:cubicBezTo>
                  <a:cubicBezTo>
                    <a:pt x="1732" y="56"/>
                    <a:pt x="1687" y="79"/>
                    <a:pt x="1642" y="101"/>
                  </a:cubicBezTo>
                  <a:cubicBezTo>
                    <a:pt x="1669" y="149"/>
                    <a:pt x="1687" y="204"/>
                    <a:pt x="1690" y="258"/>
                  </a:cubicBezTo>
                  <a:cubicBezTo>
                    <a:pt x="1693" y="292"/>
                    <a:pt x="1690" y="330"/>
                    <a:pt x="1668" y="356"/>
                  </a:cubicBezTo>
                  <a:cubicBezTo>
                    <a:pt x="1662" y="362"/>
                    <a:pt x="1656" y="368"/>
                    <a:pt x="1647" y="373"/>
                  </a:cubicBezTo>
                  <a:cubicBezTo>
                    <a:pt x="1641" y="375"/>
                    <a:pt x="1633" y="377"/>
                    <a:pt x="1626" y="377"/>
                  </a:cubicBezTo>
                  <a:cubicBezTo>
                    <a:pt x="1617" y="377"/>
                    <a:pt x="1608" y="375"/>
                    <a:pt x="1600" y="372"/>
                  </a:cubicBezTo>
                  <a:cubicBezTo>
                    <a:pt x="1565" y="358"/>
                    <a:pt x="1541" y="330"/>
                    <a:pt x="1517" y="301"/>
                  </a:cubicBezTo>
                  <a:lnTo>
                    <a:pt x="1454" y="227"/>
                  </a:lnTo>
                  <a:cubicBezTo>
                    <a:pt x="1424" y="249"/>
                    <a:pt x="1395" y="273"/>
                    <a:pt x="1366" y="294"/>
                  </a:cubicBezTo>
                  <a:lnTo>
                    <a:pt x="1256" y="381"/>
                  </a:lnTo>
                  <a:cubicBezTo>
                    <a:pt x="1271" y="403"/>
                    <a:pt x="1286" y="425"/>
                    <a:pt x="1296" y="450"/>
                  </a:cubicBezTo>
                  <a:cubicBezTo>
                    <a:pt x="1323" y="507"/>
                    <a:pt x="1339" y="579"/>
                    <a:pt x="1303" y="632"/>
                  </a:cubicBezTo>
                  <a:cubicBezTo>
                    <a:pt x="1296" y="644"/>
                    <a:pt x="1286" y="654"/>
                    <a:pt x="1272" y="660"/>
                  </a:cubicBezTo>
                  <a:cubicBezTo>
                    <a:pt x="1263" y="665"/>
                    <a:pt x="1254" y="667"/>
                    <a:pt x="1244" y="667"/>
                  </a:cubicBezTo>
                  <a:cubicBezTo>
                    <a:pt x="1215" y="667"/>
                    <a:pt x="1185" y="649"/>
                    <a:pt x="1162" y="629"/>
                  </a:cubicBezTo>
                  <a:cubicBezTo>
                    <a:pt x="1125" y="597"/>
                    <a:pt x="1095" y="556"/>
                    <a:pt x="1063" y="518"/>
                  </a:cubicBezTo>
                  <a:cubicBezTo>
                    <a:pt x="1031" y="537"/>
                    <a:pt x="999" y="555"/>
                    <a:pt x="963" y="572"/>
                  </a:cubicBezTo>
                  <a:cubicBezTo>
                    <a:pt x="912" y="597"/>
                    <a:pt x="859" y="617"/>
                    <a:pt x="806" y="634"/>
                  </a:cubicBezTo>
                  <a:cubicBezTo>
                    <a:pt x="855" y="683"/>
                    <a:pt x="894" y="741"/>
                    <a:pt x="902" y="810"/>
                  </a:cubicBezTo>
                  <a:cubicBezTo>
                    <a:pt x="905" y="830"/>
                    <a:pt x="902" y="853"/>
                    <a:pt x="885" y="866"/>
                  </a:cubicBezTo>
                  <a:cubicBezTo>
                    <a:pt x="879" y="871"/>
                    <a:pt x="871" y="872"/>
                    <a:pt x="864" y="872"/>
                  </a:cubicBezTo>
                  <a:cubicBezTo>
                    <a:pt x="846" y="872"/>
                    <a:pt x="825" y="861"/>
                    <a:pt x="809" y="850"/>
                  </a:cubicBezTo>
                  <a:cubicBezTo>
                    <a:pt x="745" y="803"/>
                    <a:pt x="686" y="751"/>
                    <a:pt x="624" y="700"/>
                  </a:cubicBezTo>
                  <a:cubicBezTo>
                    <a:pt x="595" y="712"/>
                    <a:pt x="567" y="723"/>
                    <a:pt x="538" y="737"/>
                  </a:cubicBezTo>
                  <a:cubicBezTo>
                    <a:pt x="427" y="790"/>
                    <a:pt x="328" y="864"/>
                    <a:pt x="245" y="955"/>
                  </a:cubicBezTo>
                  <a:cubicBezTo>
                    <a:pt x="316" y="967"/>
                    <a:pt x="384" y="997"/>
                    <a:pt x="439" y="1044"/>
                  </a:cubicBezTo>
                  <a:cubicBezTo>
                    <a:pt x="454" y="1057"/>
                    <a:pt x="472" y="1075"/>
                    <a:pt x="470" y="1095"/>
                  </a:cubicBezTo>
                  <a:cubicBezTo>
                    <a:pt x="470" y="1114"/>
                    <a:pt x="453" y="1130"/>
                    <a:pt x="437" y="1140"/>
                  </a:cubicBezTo>
                  <a:cubicBezTo>
                    <a:pt x="397" y="1164"/>
                    <a:pt x="349" y="1168"/>
                    <a:pt x="303" y="1169"/>
                  </a:cubicBezTo>
                  <a:cubicBezTo>
                    <a:pt x="234" y="1172"/>
                    <a:pt x="162" y="1169"/>
                    <a:pt x="92" y="1175"/>
                  </a:cubicBezTo>
                  <a:cubicBezTo>
                    <a:pt x="67" y="1226"/>
                    <a:pt x="47" y="1279"/>
                    <a:pt x="31" y="1333"/>
                  </a:cubicBezTo>
                  <a:cubicBezTo>
                    <a:pt x="11" y="1406"/>
                    <a:pt x="1" y="1482"/>
                    <a:pt x="1" y="1557"/>
                  </a:cubicBezTo>
                  <a:cubicBezTo>
                    <a:pt x="16" y="1556"/>
                    <a:pt x="31" y="1555"/>
                    <a:pt x="46" y="1555"/>
                  </a:cubicBezTo>
                  <a:cubicBezTo>
                    <a:pt x="84" y="1555"/>
                    <a:pt x="122" y="1560"/>
                    <a:pt x="159" y="1568"/>
                  </a:cubicBezTo>
                  <a:cubicBezTo>
                    <a:pt x="190" y="1576"/>
                    <a:pt x="227" y="1592"/>
                    <a:pt x="233" y="1623"/>
                  </a:cubicBezTo>
                  <a:cubicBezTo>
                    <a:pt x="241" y="1655"/>
                    <a:pt x="212" y="1686"/>
                    <a:pt x="185" y="1705"/>
                  </a:cubicBezTo>
                  <a:cubicBezTo>
                    <a:pt x="136" y="1736"/>
                    <a:pt x="82" y="1756"/>
                    <a:pt x="27" y="1774"/>
                  </a:cubicBezTo>
                  <a:cubicBezTo>
                    <a:pt x="56" y="1890"/>
                    <a:pt x="108" y="2001"/>
                    <a:pt x="182" y="2094"/>
                  </a:cubicBezTo>
                  <a:cubicBezTo>
                    <a:pt x="300" y="2243"/>
                    <a:pt x="465" y="2345"/>
                    <a:pt x="640" y="2415"/>
                  </a:cubicBezTo>
                  <a:cubicBezTo>
                    <a:pt x="642" y="2416"/>
                    <a:pt x="644" y="2416"/>
                    <a:pt x="646" y="2417"/>
                  </a:cubicBezTo>
                  <a:cubicBezTo>
                    <a:pt x="679" y="2343"/>
                    <a:pt x="707" y="2264"/>
                    <a:pt x="738" y="2191"/>
                  </a:cubicBezTo>
                  <a:cubicBezTo>
                    <a:pt x="750" y="2160"/>
                    <a:pt x="766" y="2130"/>
                    <a:pt x="792" y="2108"/>
                  </a:cubicBezTo>
                  <a:cubicBezTo>
                    <a:pt x="810" y="2093"/>
                    <a:pt x="833" y="2083"/>
                    <a:pt x="856" y="2083"/>
                  </a:cubicBezTo>
                  <a:cubicBezTo>
                    <a:pt x="866" y="2083"/>
                    <a:pt x="876" y="2085"/>
                    <a:pt x="885" y="2089"/>
                  </a:cubicBezTo>
                  <a:cubicBezTo>
                    <a:pt x="911" y="2103"/>
                    <a:pt x="927" y="2130"/>
                    <a:pt x="937" y="2157"/>
                  </a:cubicBezTo>
                  <a:cubicBezTo>
                    <a:pt x="976" y="2263"/>
                    <a:pt x="963" y="2379"/>
                    <a:pt x="931" y="2489"/>
                  </a:cubicBezTo>
                  <a:cubicBezTo>
                    <a:pt x="956" y="2491"/>
                    <a:pt x="981" y="2492"/>
                    <a:pt x="1005" y="2492"/>
                  </a:cubicBezTo>
                  <a:cubicBezTo>
                    <a:pt x="1080" y="2492"/>
                    <a:pt x="1153" y="2481"/>
                    <a:pt x="1224" y="2454"/>
                  </a:cubicBezTo>
                  <a:lnTo>
                    <a:pt x="1271" y="2436"/>
                  </a:lnTo>
                  <a:cubicBezTo>
                    <a:pt x="1287" y="2295"/>
                    <a:pt x="1270" y="2147"/>
                    <a:pt x="1280" y="2006"/>
                  </a:cubicBezTo>
                  <a:cubicBezTo>
                    <a:pt x="1283" y="1951"/>
                    <a:pt x="1299" y="1884"/>
                    <a:pt x="1350" y="1862"/>
                  </a:cubicBezTo>
                  <a:cubicBezTo>
                    <a:pt x="1362" y="1857"/>
                    <a:pt x="1375" y="1854"/>
                    <a:pt x="1388" y="1854"/>
                  </a:cubicBezTo>
                  <a:cubicBezTo>
                    <a:pt x="1411" y="1854"/>
                    <a:pt x="1434" y="1862"/>
                    <a:pt x="1454" y="1874"/>
                  </a:cubicBezTo>
                  <a:cubicBezTo>
                    <a:pt x="1485" y="1894"/>
                    <a:pt x="1508" y="1924"/>
                    <a:pt x="1527" y="1956"/>
                  </a:cubicBezTo>
                  <a:cubicBezTo>
                    <a:pt x="1567" y="2016"/>
                    <a:pt x="1595" y="2084"/>
                    <a:pt x="1614" y="2155"/>
                  </a:cubicBezTo>
                  <a:cubicBezTo>
                    <a:pt x="1668" y="2094"/>
                    <a:pt x="1719" y="2030"/>
                    <a:pt x="1756" y="1957"/>
                  </a:cubicBezTo>
                  <a:cubicBezTo>
                    <a:pt x="1799" y="1873"/>
                    <a:pt x="1824" y="1784"/>
                    <a:pt x="1847" y="1692"/>
                  </a:cubicBezTo>
                  <a:cubicBezTo>
                    <a:pt x="1781" y="1658"/>
                    <a:pt x="1706" y="1635"/>
                    <a:pt x="1642" y="1596"/>
                  </a:cubicBezTo>
                  <a:cubicBezTo>
                    <a:pt x="1622" y="1583"/>
                    <a:pt x="1605" y="1570"/>
                    <a:pt x="1593" y="1551"/>
                  </a:cubicBezTo>
                  <a:cubicBezTo>
                    <a:pt x="1581" y="1531"/>
                    <a:pt x="1578" y="1507"/>
                    <a:pt x="1589" y="1488"/>
                  </a:cubicBezTo>
                  <a:cubicBezTo>
                    <a:pt x="1598" y="1471"/>
                    <a:pt x="1616" y="1461"/>
                    <a:pt x="1635" y="1455"/>
                  </a:cubicBezTo>
                  <a:cubicBezTo>
                    <a:pt x="1672" y="1441"/>
                    <a:pt x="1710" y="1435"/>
                    <a:pt x="1749" y="1435"/>
                  </a:cubicBezTo>
                  <a:cubicBezTo>
                    <a:pt x="1802" y="1435"/>
                    <a:pt x="1857" y="1447"/>
                    <a:pt x="1909" y="1464"/>
                  </a:cubicBezTo>
                  <a:cubicBezTo>
                    <a:pt x="1933" y="1391"/>
                    <a:pt x="1960" y="1320"/>
                    <a:pt x="1992" y="1249"/>
                  </a:cubicBezTo>
                  <a:cubicBezTo>
                    <a:pt x="1903" y="1215"/>
                    <a:pt x="1812" y="1182"/>
                    <a:pt x="1741" y="1119"/>
                  </a:cubicBezTo>
                  <a:cubicBezTo>
                    <a:pt x="1720" y="1101"/>
                    <a:pt x="1700" y="1070"/>
                    <a:pt x="1715" y="1045"/>
                  </a:cubicBezTo>
                  <a:cubicBezTo>
                    <a:pt x="1725" y="1033"/>
                    <a:pt x="1740" y="1025"/>
                    <a:pt x="1756" y="1022"/>
                  </a:cubicBezTo>
                  <a:cubicBezTo>
                    <a:pt x="1795" y="1013"/>
                    <a:pt x="1836" y="1008"/>
                    <a:pt x="1877" y="1008"/>
                  </a:cubicBezTo>
                  <a:cubicBezTo>
                    <a:pt x="1952" y="1008"/>
                    <a:pt x="2028" y="1024"/>
                    <a:pt x="2097" y="1056"/>
                  </a:cubicBezTo>
                  <a:cubicBezTo>
                    <a:pt x="2144" y="983"/>
                    <a:pt x="2200" y="893"/>
                    <a:pt x="2251" y="796"/>
                  </a:cubicBezTo>
                  <a:cubicBezTo>
                    <a:pt x="2235" y="793"/>
                    <a:pt x="2217" y="789"/>
                    <a:pt x="2200" y="786"/>
                  </a:cubicBezTo>
                  <a:cubicBezTo>
                    <a:pt x="2163" y="780"/>
                    <a:pt x="2123" y="779"/>
                    <a:pt x="2091" y="759"/>
                  </a:cubicBezTo>
                  <a:cubicBezTo>
                    <a:pt x="2058" y="738"/>
                    <a:pt x="2038" y="692"/>
                    <a:pt x="2062" y="663"/>
                  </a:cubicBezTo>
                  <a:cubicBezTo>
                    <a:pt x="2078" y="643"/>
                    <a:pt x="2104" y="638"/>
                    <a:pt x="2128" y="634"/>
                  </a:cubicBezTo>
                  <a:cubicBezTo>
                    <a:pt x="2148" y="633"/>
                    <a:pt x="2167" y="632"/>
                    <a:pt x="2186" y="632"/>
                  </a:cubicBezTo>
                  <a:cubicBezTo>
                    <a:pt x="2231" y="632"/>
                    <a:pt x="2276" y="637"/>
                    <a:pt x="2320" y="647"/>
                  </a:cubicBezTo>
                  <a:cubicBezTo>
                    <a:pt x="2392" y="461"/>
                    <a:pt x="2415" y="263"/>
                    <a:pt x="2287" y="106"/>
                  </a:cubicBezTo>
                  <a:cubicBezTo>
                    <a:pt x="2223" y="28"/>
                    <a:pt x="2115" y="1"/>
                    <a:pt x="20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11872265" y="1022031"/>
              <a:ext cx="159189" cy="164882"/>
            </a:xfrm>
            <a:custGeom>
              <a:avLst/>
              <a:gdLst/>
              <a:ahLst/>
              <a:cxnLst/>
              <a:rect l="l" t="t" r="r" b="b"/>
              <a:pathLst>
                <a:path w="2069" h="2143" extrusionOk="0">
                  <a:moveTo>
                    <a:pt x="2053" y="1"/>
                  </a:moveTo>
                  <a:cubicBezTo>
                    <a:pt x="1314" y="628"/>
                    <a:pt x="604" y="1363"/>
                    <a:pt x="1" y="2128"/>
                  </a:cubicBezTo>
                  <a:lnTo>
                    <a:pt x="20" y="2143"/>
                  </a:lnTo>
                  <a:cubicBezTo>
                    <a:pt x="623" y="1378"/>
                    <a:pt x="1333" y="645"/>
                    <a:pt x="2069" y="20"/>
                  </a:cubicBezTo>
                  <a:lnTo>
                    <a:pt x="2053" y="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11999985" y="1029263"/>
              <a:ext cx="7002" cy="5540"/>
            </a:xfrm>
            <a:custGeom>
              <a:avLst/>
              <a:gdLst/>
              <a:ahLst/>
              <a:cxnLst/>
              <a:rect l="l" t="t" r="r" b="b"/>
              <a:pathLst>
                <a:path w="91" h="72" extrusionOk="0">
                  <a:moveTo>
                    <a:pt x="46" y="1"/>
                  </a:moveTo>
                  <a:cubicBezTo>
                    <a:pt x="0" y="1"/>
                    <a:pt x="0" y="72"/>
                    <a:pt x="46" y="72"/>
                  </a:cubicBezTo>
                  <a:cubicBezTo>
                    <a:pt x="91" y="72"/>
                    <a:pt x="91" y="1"/>
                    <a:pt x="4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11985443" y="1044343"/>
              <a:ext cx="7078" cy="5463"/>
            </a:xfrm>
            <a:custGeom>
              <a:avLst/>
              <a:gdLst/>
              <a:ahLst/>
              <a:cxnLst/>
              <a:rect l="l" t="t" r="r" b="b"/>
              <a:pathLst>
                <a:path w="92" h="71" extrusionOk="0">
                  <a:moveTo>
                    <a:pt x="45" y="1"/>
                  </a:moveTo>
                  <a:cubicBezTo>
                    <a:pt x="0" y="1"/>
                    <a:pt x="0" y="71"/>
                    <a:pt x="45" y="71"/>
                  </a:cubicBezTo>
                  <a:cubicBezTo>
                    <a:pt x="91" y="71"/>
                    <a:pt x="91" y="1"/>
                    <a:pt x="4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11967747" y="1053345"/>
              <a:ext cx="7078" cy="5540"/>
            </a:xfrm>
            <a:custGeom>
              <a:avLst/>
              <a:gdLst/>
              <a:ahLst/>
              <a:cxnLst/>
              <a:rect l="l" t="t" r="r" b="b"/>
              <a:pathLst>
                <a:path w="92" h="72" extrusionOk="0">
                  <a:moveTo>
                    <a:pt x="46" y="0"/>
                  </a:moveTo>
                  <a:cubicBezTo>
                    <a:pt x="1" y="0"/>
                    <a:pt x="1" y="71"/>
                    <a:pt x="46" y="71"/>
                  </a:cubicBezTo>
                  <a:cubicBezTo>
                    <a:pt x="92" y="71"/>
                    <a:pt x="92" y="0"/>
                    <a:pt x="46"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958822" y="1071888"/>
              <a:ext cx="7078" cy="5540"/>
            </a:xfrm>
            <a:custGeom>
              <a:avLst/>
              <a:gdLst/>
              <a:ahLst/>
              <a:cxnLst/>
              <a:rect l="l" t="t" r="r" b="b"/>
              <a:pathLst>
                <a:path w="92" h="72" extrusionOk="0">
                  <a:moveTo>
                    <a:pt x="46" y="0"/>
                  </a:moveTo>
                  <a:cubicBezTo>
                    <a:pt x="0" y="0"/>
                    <a:pt x="0" y="71"/>
                    <a:pt x="46" y="71"/>
                  </a:cubicBezTo>
                  <a:cubicBezTo>
                    <a:pt x="92" y="71"/>
                    <a:pt x="92" y="0"/>
                    <a:pt x="46"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11938587" y="1075350"/>
              <a:ext cx="7002" cy="5463"/>
            </a:xfrm>
            <a:custGeom>
              <a:avLst/>
              <a:gdLst/>
              <a:ahLst/>
              <a:cxnLst/>
              <a:rect l="l" t="t" r="r" b="b"/>
              <a:pathLst>
                <a:path w="91" h="71" extrusionOk="0">
                  <a:moveTo>
                    <a:pt x="46" y="0"/>
                  </a:moveTo>
                  <a:cubicBezTo>
                    <a:pt x="0" y="0"/>
                    <a:pt x="0" y="70"/>
                    <a:pt x="46" y="70"/>
                  </a:cubicBezTo>
                  <a:cubicBezTo>
                    <a:pt x="91" y="70"/>
                    <a:pt x="91" y="0"/>
                    <a:pt x="46"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11932970" y="1094277"/>
              <a:ext cx="7002" cy="5540"/>
            </a:xfrm>
            <a:custGeom>
              <a:avLst/>
              <a:gdLst/>
              <a:ahLst/>
              <a:cxnLst/>
              <a:rect l="l" t="t" r="r" b="b"/>
              <a:pathLst>
                <a:path w="91" h="72" extrusionOk="0">
                  <a:moveTo>
                    <a:pt x="46" y="0"/>
                  </a:moveTo>
                  <a:cubicBezTo>
                    <a:pt x="0" y="0"/>
                    <a:pt x="0" y="71"/>
                    <a:pt x="46" y="71"/>
                  </a:cubicBezTo>
                  <a:cubicBezTo>
                    <a:pt x="91" y="71"/>
                    <a:pt x="91" y="0"/>
                    <a:pt x="46"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11909580" y="1093508"/>
              <a:ext cx="7078" cy="5540"/>
            </a:xfrm>
            <a:custGeom>
              <a:avLst/>
              <a:gdLst/>
              <a:ahLst/>
              <a:cxnLst/>
              <a:rect l="l" t="t" r="r" b="b"/>
              <a:pathLst>
                <a:path w="92" h="72" extrusionOk="0">
                  <a:moveTo>
                    <a:pt x="46" y="1"/>
                  </a:moveTo>
                  <a:cubicBezTo>
                    <a:pt x="1" y="1"/>
                    <a:pt x="1" y="72"/>
                    <a:pt x="46" y="72"/>
                  </a:cubicBezTo>
                  <a:cubicBezTo>
                    <a:pt x="91" y="72"/>
                    <a:pt x="91" y="1"/>
                    <a:pt x="4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11892192" y="1084352"/>
              <a:ext cx="7155" cy="5463"/>
            </a:xfrm>
            <a:custGeom>
              <a:avLst/>
              <a:gdLst/>
              <a:ahLst/>
              <a:cxnLst/>
              <a:rect l="l" t="t" r="r" b="b"/>
              <a:pathLst>
                <a:path w="93" h="71" extrusionOk="0">
                  <a:moveTo>
                    <a:pt x="45" y="0"/>
                  </a:moveTo>
                  <a:cubicBezTo>
                    <a:pt x="0" y="0"/>
                    <a:pt x="1" y="71"/>
                    <a:pt x="46" y="71"/>
                  </a:cubicBezTo>
                  <a:cubicBezTo>
                    <a:pt x="92" y="71"/>
                    <a:pt x="92" y="0"/>
                    <a:pt x="46" y="0"/>
                  </a:cubicBezTo>
                  <a:cubicBezTo>
                    <a:pt x="46" y="0"/>
                    <a:pt x="46" y="0"/>
                    <a:pt x="45"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3"/>
            <p:cNvSpPr/>
            <p:nvPr/>
          </p:nvSpPr>
          <p:spPr>
            <a:xfrm>
              <a:off x="11896347" y="1120591"/>
              <a:ext cx="7078" cy="5463"/>
            </a:xfrm>
            <a:custGeom>
              <a:avLst/>
              <a:gdLst/>
              <a:ahLst/>
              <a:cxnLst/>
              <a:rect l="l" t="t" r="r" b="b"/>
              <a:pathLst>
                <a:path w="92" h="71" extrusionOk="0">
                  <a:moveTo>
                    <a:pt x="46" y="0"/>
                  </a:moveTo>
                  <a:cubicBezTo>
                    <a:pt x="1" y="0"/>
                    <a:pt x="1" y="70"/>
                    <a:pt x="45" y="70"/>
                  </a:cubicBezTo>
                  <a:cubicBezTo>
                    <a:pt x="45" y="70"/>
                    <a:pt x="45" y="70"/>
                    <a:pt x="46" y="70"/>
                  </a:cubicBezTo>
                  <a:cubicBezTo>
                    <a:pt x="91" y="70"/>
                    <a:pt x="91" y="0"/>
                    <a:pt x="46"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3"/>
            <p:cNvSpPr/>
            <p:nvPr/>
          </p:nvSpPr>
          <p:spPr>
            <a:xfrm>
              <a:off x="11914274" y="1109973"/>
              <a:ext cx="7155" cy="5540"/>
            </a:xfrm>
            <a:custGeom>
              <a:avLst/>
              <a:gdLst/>
              <a:ahLst/>
              <a:cxnLst/>
              <a:rect l="l" t="t" r="r" b="b"/>
              <a:pathLst>
                <a:path w="93" h="72" extrusionOk="0">
                  <a:moveTo>
                    <a:pt x="46" y="1"/>
                  </a:moveTo>
                  <a:cubicBezTo>
                    <a:pt x="0" y="1"/>
                    <a:pt x="0" y="72"/>
                    <a:pt x="46" y="72"/>
                  </a:cubicBezTo>
                  <a:cubicBezTo>
                    <a:pt x="92" y="72"/>
                    <a:pt x="92" y="1"/>
                    <a:pt x="4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11872726" y="1119206"/>
              <a:ext cx="7002" cy="5540"/>
            </a:xfrm>
            <a:custGeom>
              <a:avLst/>
              <a:gdLst/>
              <a:ahLst/>
              <a:cxnLst/>
              <a:rect l="l" t="t" r="r" b="b"/>
              <a:pathLst>
                <a:path w="91" h="72" extrusionOk="0">
                  <a:moveTo>
                    <a:pt x="44" y="1"/>
                  </a:moveTo>
                  <a:cubicBezTo>
                    <a:pt x="0" y="1"/>
                    <a:pt x="0" y="72"/>
                    <a:pt x="45" y="72"/>
                  </a:cubicBezTo>
                  <a:cubicBezTo>
                    <a:pt x="91" y="72"/>
                    <a:pt x="91" y="1"/>
                    <a:pt x="45" y="1"/>
                  </a:cubicBezTo>
                  <a:cubicBezTo>
                    <a:pt x="45" y="1"/>
                    <a:pt x="44" y="1"/>
                    <a:pt x="4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a:off x="11885806" y="1136210"/>
              <a:ext cx="7078" cy="5463"/>
            </a:xfrm>
            <a:custGeom>
              <a:avLst/>
              <a:gdLst/>
              <a:ahLst/>
              <a:cxnLst/>
              <a:rect l="l" t="t" r="r" b="b"/>
              <a:pathLst>
                <a:path w="92" h="71" extrusionOk="0">
                  <a:moveTo>
                    <a:pt x="44" y="1"/>
                  </a:moveTo>
                  <a:cubicBezTo>
                    <a:pt x="0" y="1"/>
                    <a:pt x="1" y="71"/>
                    <a:pt x="46" y="71"/>
                  </a:cubicBezTo>
                  <a:cubicBezTo>
                    <a:pt x="92" y="71"/>
                    <a:pt x="92" y="1"/>
                    <a:pt x="46" y="1"/>
                  </a:cubicBezTo>
                  <a:cubicBezTo>
                    <a:pt x="45" y="1"/>
                    <a:pt x="45" y="1"/>
                    <a:pt x="4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a:off x="11868956" y="1160369"/>
              <a:ext cx="7078" cy="5463"/>
            </a:xfrm>
            <a:custGeom>
              <a:avLst/>
              <a:gdLst/>
              <a:ahLst/>
              <a:cxnLst/>
              <a:rect l="l" t="t" r="r" b="b"/>
              <a:pathLst>
                <a:path w="92" h="71" extrusionOk="0">
                  <a:moveTo>
                    <a:pt x="46" y="1"/>
                  </a:moveTo>
                  <a:cubicBezTo>
                    <a:pt x="0" y="1"/>
                    <a:pt x="0" y="71"/>
                    <a:pt x="46" y="71"/>
                  </a:cubicBezTo>
                  <a:cubicBezTo>
                    <a:pt x="92" y="71"/>
                    <a:pt x="92" y="1"/>
                    <a:pt x="4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11893423" y="1177373"/>
              <a:ext cx="7078" cy="5540"/>
            </a:xfrm>
            <a:custGeom>
              <a:avLst/>
              <a:gdLst/>
              <a:ahLst/>
              <a:cxnLst/>
              <a:rect l="l" t="t" r="r" b="b"/>
              <a:pathLst>
                <a:path w="92" h="72" extrusionOk="0">
                  <a:moveTo>
                    <a:pt x="46" y="1"/>
                  </a:moveTo>
                  <a:cubicBezTo>
                    <a:pt x="0" y="1"/>
                    <a:pt x="0" y="72"/>
                    <a:pt x="46" y="72"/>
                  </a:cubicBezTo>
                  <a:cubicBezTo>
                    <a:pt x="92" y="72"/>
                    <a:pt x="92" y="1"/>
                    <a:pt x="4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a:off x="11908426" y="1157522"/>
              <a:ext cx="7002" cy="5463"/>
            </a:xfrm>
            <a:custGeom>
              <a:avLst/>
              <a:gdLst/>
              <a:ahLst/>
              <a:cxnLst/>
              <a:rect l="l" t="t" r="r" b="b"/>
              <a:pathLst>
                <a:path w="91" h="71" extrusionOk="0">
                  <a:moveTo>
                    <a:pt x="43" y="0"/>
                  </a:moveTo>
                  <a:cubicBezTo>
                    <a:pt x="0" y="0"/>
                    <a:pt x="1" y="70"/>
                    <a:pt x="45" y="70"/>
                  </a:cubicBezTo>
                  <a:cubicBezTo>
                    <a:pt x="91" y="70"/>
                    <a:pt x="91" y="0"/>
                    <a:pt x="45" y="0"/>
                  </a:cubicBezTo>
                  <a:cubicBezTo>
                    <a:pt x="44" y="0"/>
                    <a:pt x="44" y="0"/>
                    <a:pt x="4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3"/>
            <p:cNvSpPr/>
            <p:nvPr/>
          </p:nvSpPr>
          <p:spPr>
            <a:xfrm>
              <a:off x="11937048" y="1193299"/>
              <a:ext cx="7155" cy="5463"/>
            </a:xfrm>
            <a:custGeom>
              <a:avLst/>
              <a:gdLst/>
              <a:ahLst/>
              <a:cxnLst/>
              <a:rect l="l" t="t" r="r" b="b"/>
              <a:pathLst>
                <a:path w="93" h="71" extrusionOk="0">
                  <a:moveTo>
                    <a:pt x="45" y="0"/>
                  </a:moveTo>
                  <a:cubicBezTo>
                    <a:pt x="0" y="0"/>
                    <a:pt x="1" y="70"/>
                    <a:pt x="46" y="70"/>
                  </a:cubicBezTo>
                  <a:cubicBezTo>
                    <a:pt x="92" y="70"/>
                    <a:pt x="92" y="0"/>
                    <a:pt x="46" y="0"/>
                  </a:cubicBezTo>
                  <a:cubicBezTo>
                    <a:pt x="46" y="0"/>
                    <a:pt x="46" y="0"/>
                    <a:pt x="45"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11926815" y="1171987"/>
              <a:ext cx="7078" cy="5463"/>
            </a:xfrm>
            <a:custGeom>
              <a:avLst/>
              <a:gdLst/>
              <a:ahLst/>
              <a:cxnLst/>
              <a:rect l="l" t="t" r="r" b="b"/>
              <a:pathLst>
                <a:path w="92" h="71" extrusionOk="0">
                  <a:moveTo>
                    <a:pt x="46" y="1"/>
                  </a:moveTo>
                  <a:cubicBezTo>
                    <a:pt x="1" y="1"/>
                    <a:pt x="1" y="71"/>
                    <a:pt x="46" y="71"/>
                  </a:cubicBezTo>
                  <a:cubicBezTo>
                    <a:pt x="92" y="71"/>
                    <a:pt x="92" y="1"/>
                    <a:pt x="4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3"/>
            <p:cNvSpPr/>
            <p:nvPr/>
          </p:nvSpPr>
          <p:spPr>
            <a:xfrm>
              <a:off x="11939279" y="1162369"/>
              <a:ext cx="7078" cy="5463"/>
            </a:xfrm>
            <a:custGeom>
              <a:avLst/>
              <a:gdLst/>
              <a:ahLst/>
              <a:cxnLst/>
              <a:rect l="l" t="t" r="r" b="b"/>
              <a:pathLst>
                <a:path w="92" h="71" extrusionOk="0">
                  <a:moveTo>
                    <a:pt x="45" y="1"/>
                  </a:moveTo>
                  <a:cubicBezTo>
                    <a:pt x="1" y="1"/>
                    <a:pt x="1" y="71"/>
                    <a:pt x="45" y="71"/>
                  </a:cubicBezTo>
                  <a:cubicBezTo>
                    <a:pt x="91" y="71"/>
                    <a:pt x="91" y="1"/>
                    <a:pt x="4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3"/>
            <p:cNvSpPr/>
            <p:nvPr/>
          </p:nvSpPr>
          <p:spPr>
            <a:xfrm>
              <a:off x="11927354" y="1138364"/>
              <a:ext cx="7002" cy="5540"/>
            </a:xfrm>
            <a:custGeom>
              <a:avLst/>
              <a:gdLst/>
              <a:ahLst/>
              <a:cxnLst/>
              <a:rect l="l" t="t" r="r" b="b"/>
              <a:pathLst>
                <a:path w="91" h="72" extrusionOk="0">
                  <a:moveTo>
                    <a:pt x="46" y="1"/>
                  </a:moveTo>
                  <a:cubicBezTo>
                    <a:pt x="0" y="1"/>
                    <a:pt x="0" y="72"/>
                    <a:pt x="46" y="72"/>
                  </a:cubicBezTo>
                  <a:cubicBezTo>
                    <a:pt x="91" y="72"/>
                    <a:pt x="91" y="1"/>
                    <a:pt x="4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3"/>
            <p:cNvSpPr/>
            <p:nvPr/>
          </p:nvSpPr>
          <p:spPr>
            <a:xfrm>
              <a:off x="11953744" y="1127900"/>
              <a:ext cx="7078" cy="5463"/>
            </a:xfrm>
            <a:custGeom>
              <a:avLst/>
              <a:gdLst/>
              <a:ahLst/>
              <a:cxnLst/>
              <a:rect l="l" t="t" r="r" b="b"/>
              <a:pathLst>
                <a:path w="92" h="71" extrusionOk="0">
                  <a:moveTo>
                    <a:pt x="44" y="0"/>
                  </a:moveTo>
                  <a:cubicBezTo>
                    <a:pt x="0" y="0"/>
                    <a:pt x="1" y="70"/>
                    <a:pt x="45" y="70"/>
                  </a:cubicBezTo>
                  <a:cubicBezTo>
                    <a:pt x="91" y="70"/>
                    <a:pt x="91" y="0"/>
                    <a:pt x="45" y="0"/>
                  </a:cubicBezTo>
                  <a:cubicBezTo>
                    <a:pt x="45" y="0"/>
                    <a:pt x="45" y="0"/>
                    <a:pt x="44"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3"/>
            <p:cNvSpPr/>
            <p:nvPr/>
          </p:nvSpPr>
          <p:spPr>
            <a:xfrm>
              <a:off x="11956745" y="1147981"/>
              <a:ext cx="7155" cy="5386"/>
            </a:xfrm>
            <a:custGeom>
              <a:avLst/>
              <a:gdLst/>
              <a:ahLst/>
              <a:cxnLst/>
              <a:rect l="l" t="t" r="r" b="b"/>
              <a:pathLst>
                <a:path w="93" h="70" extrusionOk="0">
                  <a:moveTo>
                    <a:pt x="47" y="0"/>
                  </a:moveTo>
                  <a:cubicBezTo>
                    <a:pt x="1" y="0"/>
                    <a:pt x="1" y="70"/>
                    <a:pt x="47" y="70"/>
                  </a:cubicBezTo>
                  <a:cubicBezTo>
                    <a:pt x="93" y="70"/>
                    <a:pt x="93" y="0"/>
                    <a:pt x="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3"/>
            <p:cNvSpPr/>
            <p:nvPr/>
          </p:nvSpPr>
          <p:spPr>
            <a:xfrm>
              <a:off x="11980596" y="1156907"/>
              <a:ext cx="7078" cy="5540"/>
            </a:xfrm>
            <a:custGeom>
              <a:avLst/>
              <a:gdLst/>
              <a:ahLst/>
              <a:cxnLst/>
              <a:rect l="l" t="t" r="r" b="b"/>
              <a:pathLst>
                <a:path w="92" h="72" extrusionOk="0">
                  <a:moveTo>
                    <a:pt x="46" y="1"/>
                  </a:moveTo>
                  <a:cubicBezTo>
                    <a:pt x="1" y="1"/>
                    <a:pt x="1" y="72"/>
                    <a:pt x="46" y="72"/>
                  </a:cubicBezTo>
                  <a:cubicBezTo>
                    <a:pt x="91" y="72"/>
                    <a:pt x="91" y="1"/>
                    <a:pt x="4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3"/>
            <p:cNvSpPr/>
            <p:nvPr/>
          </p:nvSpPr>
          <p:spPr>
            <a:xfrm>
              <a:off x="11968055" y="1119745"/>
              <a:ext cx="7078" cy="5463"/>
            </a:xfrm>
            <a:custGeom>
              <a:avLst/>
              <a:gdLst/>
              <a:ahLst/>
              <a:cxnLst/>
              <a:rect l="l" t="t" r="r" b="b"/>
              <a:pathLst>
                <a:path w="92" h="71" extrusionOk="0">
                  <a:moveTo>
                    <a:pt x="44" y="1"/>
                  </a:moveTo>
                  <a:cubicBezTo>
                    <a:pt x="0" y="1"/>
                    <a:pt x="1" y="71"/>
                    <a:pt x="46" y="71"/>
                  </a:cubicBezTo>
                  <a:cubicBezTo>
                    <a:pt x="92" y="71"/>
                    <a:pt x="92" y="1"/>
                    <a:pt x="46" y="1"/>
                  </a:cubicBezTo>
                  <a:cubicBezTo>
                    <a:pt x="45" y="1"/>
                    <a:pt x="45" y="1"/>
                    <a:pt x="4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3"/>
            <p:cNvSpPr/>
            <p:nvPr/>
          </p:nvSpPr>
          <p:spPr>
            <a:xfrm>
              <a:off x="11968055" y="1098740"/>
              <a:ext cx="5771" cy="5694"/>
            </a:xfrm>
            <a:custGeom>
              <a:avLst/>
              <a:gdLst/>
              <a:ahLst/>
              <a:cxnLst/>
              <a:rect l="l" t="t" r="r" b="b"/>
              <a:pathLst>
                <a:path w="75" h="74" extrusionOk="0">
                  <a:moveTo>
                    <a:pt x="35" y="1"/>
                  </a:moveTo>
                  <a:cubicBezTo>
                    <a:pt x="30" y="1"/>
                    <a:pt x="26" y="3"/>
                    <a:pt x="22" y="4"/>
                  </a:cubicBezTo>
                  <a:cubicBezTo>
                    <a:pt x="19" y="5"/>
                    <a:pt x="15" y="8"/>
                    <a:pt x="10" y="11"/>
                  </a:cubicBezTo>
                  <a:cubicBezTo>
                    <a:pt x="9" y="14"/>
                    <a:pt x="7" y="16"/>
                    <a:pt x="5" y="19"/>
                  </a:cubicBezTo>
                  <a:cubicBezTo>
                    <a:pt x="3" y="24"/>
                    <a:pt x="0" y="30"/>
                    <a:pt x="0" y="36"/>
                  </a:cubicBezTo>
                  <a:cubicBezTo>
                    <a:pt x="0" y="39"/>
                    <a:pt x="2" y="42"/>
                    <a:pt x="2" y="46"/>
                  </a:cubicBezTo>
                  <a:cubicBezTo>
                    <a:pt x="3" y="52"/>
                    <a:pt x="5" y="57"/>
                    <a:pt x="10" y="61"/>
                  </a:cubicBezTo>
                  <a:cubicBezTo>
                    <a:pt x="13" y="62"/>
                    <a:pt x="14" y="62"/>
                    <a:pt x="15" y="63"/>
                  </a:cubicBezTo>
                  <a:cubicBezTo>
                    <a:pt x="18" y="68"/>
                    <a:pt x="21" y="71"/>
                    <a:pt x="26" y="72"/>
                  </a:cubicBezTo>
                  <a:cubicBezTo>
                    <a:pt x="30" y="74"/>
                    <a:pt x="35" y="74"/>
                    <a:pt x="40" y="74"/>
                  </a:cubicBezTo>
                  <a:cubicBezTo>
                    <a:pt x="45" y="74"/>
                    <a:pt x="49" y="73"/>
                    <a:pt x="52" y="72"/>
                  </a:cubicBezTo>
                  <a:cubicBezTo>
                    <a:pt x="56" y="71"/>
                    <a:pt x="60" y="68"/>
                    <a:pt x="65" y="63"/>
                  </a:cubicBezTo>
                  <a:cubicBezTo>
                    <a:pt x="66" y="61"/>
                    <a:pt x="68" y="58"/>
                    <a:pt x="69" y="57"/>
                  </a:cubicBezTo>
                  <a:cubicBezTo>
                    <a:pt x="72" y="52"/>
                    <a:pt x="74" y="46"/>
                    <a:pt x="74" y="39"/>
                  </a:cubicBezTo>
                  <a:cubicBezTo>
                    <a:pt x="74" y="36"/>
                    <a:pt x="73" y="32"/>
                    <a:pt x="73" y="30"/>
                  </a:cubicBezTo>
                  <a:cubicBezTo>
                    <a:pt x="72" y="24"/>
                    <a:pt x="68" y="19"/>
                    <a:pt x="64" y="14"/>
                  </a:cubicBezTo>
                  <a:cubicBezTo>
                    <a:pt x="63" y="13"/>
                    <a:pt x="62" y="13"/>
                    <a:pt x="60" y="11"/>
                  </a:cubicBezTo>
                  <a:cubicBezTo>
                    <a:pt x="57" y="8"/>
                    <a:pt x="53" y="5"/>
                    <a:pt x="48" y="4"/>
                  </a:cubicBezTo>
                  <a:cubicBezTo>
                    <a:pt x="45" y="1"/>
                    <a:pt x="40" y="1"/>
                    <a:pt x="3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3"/>
            <p:cNvSpPr/>
            <p:nvPr/>
          </p:nvSpPr>
          <p:spPr>
            <a:xfrm>
              <a:off x="11981827" y="1115128"/>
              <a:ext cx="7078" cy="5540"/>
            </a:xfrm>
            <a:custGeom>
              <a:avLst/>
              <a:gdLst/>
              <a:ahLst/>
              <a:cxnLst/>
              <a:rect l="l" t="t" r="r" b="b"/>
              <a:pathLst>
                <a:path w="92" h="72" extrusionOk="0">
                  <a:moveTo>
                    <a:pt x="45" y="1"/>
                  </a:moveTo>
                  <a:cubicBezTo>
                    <a:pt x="0" y="1"/>
                    <a:pt x="0" y="71"/>
                    <a:pt x="45" y="71"/>
                  </a:cubicBezTo>
                  <a:cubicBezTo>
                    <a:pt x="91" y="71"/>
                    <a:pt x="91" y="1"/>
                    <a:pt x="4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3"/>
            <p:cNvSpPr/>
            <p:nvPr/>
          </p:nvSpPr>
          <p:spPr>
            <a:xfrm>
              <a:off x="11951436" y="1111127"/>
              <a:ext cx="7002" cy="5540"/>
            </a:xfrm>
            <a:custGeom>
              <a:avLst/>
              <a:gdLst/>
              <a:ahLst/>
              <a:cxnLst/>
              <a:rect l="l" t="t" r="r" b="b"/>
              <a:pathLst>
                <a:path w="91" h="72" extrusionOk="0">
                  <a:moveTo>
                    <a:pt x="45" y="0"/>
                  </a:moveTo>
                  <a:cubicBezTo>
                    <a:pt x="0" y="0"/>
                    <a:pt x="0" y="71"/>
                    <a:pt x="46" y="71"/>
                  </a:cubicBezTo>
                  <a:cubicBezTo>
                    <a:pt x="91" y="71"/>
                    <a:pt x="91" y="0"/>
                    <a:pt x="46" y="0"/>
                  </a:cubicBezTo>
                  <a:cubicBezTo>
                    <a:pt x="46" y="0"/>
                    <a:pt x="45" y="0"/>
                    <a:pt x="45"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3"/>
            <p:cNvSpPr/>
            <p:nvPr/>
          </p:nvSpPr>
          <p:spPr>
            <a:xfrm>
              <a:off x="11981519" y="1079659"/>
              <a:ext cx="7002" cy="5463"/>
            </a:xfrm>
            <a:custGeom>
              <a:avLst/>
              <a:gdLst/>
              <a:ahLst/>
              <a:cxnLst/>
              <a:rect l="l" t="t" r="r" b="b"/>
              <a:pathLst>
                <a:path w="91" h="71" extrusionOk="0">
                  <a:moveTo>
                    <a:pt x="46" y="1"/>
                  </a:moveTo>
                  <a:cubicBezTo>
                    <a:pt x="0" y="1"/>
                    <a:pt x="0" y="70"/>
                    <a:pt x="46" y="70"/>
                  </a:cubicBezTo>
                  <a:cubicBezTo>
                    <a:pt x="91" y="70"/>
                    <a:pt x="91" y="1"/>
                    <a:pt x="4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3"/>
            <p:cNvSpPr/>
            <p:nvPr/>
          </p:nvSpPr>
          <p:spPr>
            <a:xfrm>
              <a:off x="12004063" y="1082890"/>
              <a:ext cx="7155" cy="5463"/>
            </a:xfrm>
            <a:custGeom>
              <a:avLst/>
              <a:gdLst/>
              <a:ahLst/>
              <a:cxnLst/>
              <a:rect l="l" t="t" r="r" b="b"/>
              <a:pathLst>
                <a:path w="93" h="71" extrusionOk="0">
                  <a:moveTo>
                    <a:pt x="46" y="0"/>
                  </a:moveTo>
                  <a:cubicBezTo>
                    <a:pt x="0" y="0"/>
                    <a:pt x="0" y="70"/>
                    <a:pt x="46" y="70"/>
                  </a:cubicBezTo>
                  <a:cubicBezTo>
                    <a:pt x="92" y="70"/>
                    <a:pt x="92" y="0"/>
                    <a:pt x="46"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3"/>
            <p:cNvSpPr/>
            <p:nvPr/>
          </p:nvSpPr>
          <p:spPr>
            <a:xfrm>
              <a:off x="11994753" y="1070580"/>
              <a:ext cx="7078" cy="5540"/>
            </a:xfrm>
            <a:custGeom>
              <a:avLst/>
              <a:gdLst/>
              <a:ahLst/>
              <a:cxnLst/>
              <a:rect l="l" t="t" r="r" b="b"/>
              <a:pathLst>
                <a:path w="92" h="72" extrusionOk="0">
                  <a:moveTo>
                    <a:pt x="46" y="1"/>
                  </a:moveTo>
                  <a:cubicBezTo>
                    <a:pt x="0" y="1"/>
                    <a:pt x="0" y="72"/>
                    <a:pt x="46" y="72"/>
                  </a:cubicBezTo>
                  <a:cubicBezTo>
                    <a:pt x="91" y="72"/>
                    <a:pt x="91" y="1"/>
                    <a:pt x="4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3"/>
            <p:cNvSpPr/>
            <p:nvPr/>
          </p:nvSpPr>
          <p:spPr>
            <a:xfrm>
              <a:off x="12007217" y="1055346"/>
              <a:ext cx="7155" cy="5540"/>
            </a:xfrm>
            <a:custGeom>
              <a:avLst/>
              <a:gdLst/>
              <a:ahLst/>
              <a:cxnLst/>
              <a:rect l="l" t="t" r="r" b="b"/>
              <a:pathLst>
                <a:path w="93" h="72" extrusionOk="0">
                  <a:moveTo>
                    <a:pt x="46" y="1"/>
                  </a:moveTo>
                  <a:cubicBezTo>
                    <a:pt x="1" y="1"/>
                    <a:pt x="1" y="71"/>
                    <a:pt x="47" y="71"/>
                  </a:cubicBezTo>
                  <a:cubicBezTo>
                    <a:pt x="93" y="71"/>
                    <a:pt x="93" y="1"/>
                    <a:pt x="47" y="1"/>
                  </a:cubicBezTo>
                  <a:cubicBezTo>
                    <a:pt x="47" y="1"/>
                    <a:pt x="46" y="1"/>
                    <a:pt x="4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3"/>
            <p:cNvSpPr/>
            <p:nvPr/>
          </p:nvSpPr>
          <p:spPr>
            <a:xfrm>
              <a:off x="12022759" y="1042420"/>
              <a:ext cx="7002" cy="5463"/>
            </a:xfrm>
            <a:custGeom>
              <a:avLst/>
              <a:gdLst/>
              <a:ahLst/>
              <a:cxnLst/>
              <a:rect l="l" t="t" r="r" b="b"/>
              <a:pathLst>
                <a:path w="91" h="71" extrusionOk="0">
                  <a:moveTo>
                    <a:pt x="44" y="1"/>
                  </a:moveTo>
                  <a:cubicBezTo>
                    <a:pt x="0" y="1"/>
                    <a:pt x="1" y="71"/>
                    <a:pt x="45" y="71"/>
                  </a:cubicBezTo>
                  <a:cubicBezTo>
                    <a:pt x="91" y="71"/>
                    <a:pt x="91" y="1"/>
                    <a:pt x="45" y="1"/>
                  </a:cubicBezTo>
                  <a:cubicBezTo>
                    <a:pt x="45" y="1"/>
                    <a:pt x="44" y="1"/>
                    <a:pt x="4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3"/>
            <p:cNvSpPr/>
            <p:nvPr/>
          </p:nvSpPr>
          <p:spPr>
            <a:xfrm>
              <a:off x="12022605" y="1054192"/>
              <a:ext cx="7078" cy="5540"/>
            </a:xfrm>
            <a:custGeom>
              <a:avLst/>
              <a:gdLst/>
              <a:ahLst/>
              <a:cxnLst/>
              <a:rect l="l" t="t" r="r" b="b"/>
              <a:pathLst>
                <a:path w="92" h="72" extrusionOk="0">
                  <a:moveTo>
                    <a:pt x="45" y="1"/>
                  </a:moveTo>
                  <a:cubicBezTo>
                    <a:pt x="0" y="1"/>
                    <a:pt x="1" y="72"/>
                    <a:pt x="46" y="72"/>
                  </a:cubicBezTo>
                  <a:cubicBezTo>
                    <a:pt x="92" y="72"/>
                    <a:pt x="92" y="1"/>
                    <a:pt x="46" y="1"/>
                  </a:cubicBezTo>
                  <a:cubicBezTo>
                    <a:pt x="46" y="1"/>
                    <a:pt x="45" y="1"/>
                    <a:pt x="4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3"/>
            <p:cNvSpPr/>
            <p:nvPr/>
          </p:nvSpPr>
          <p:spPr>
            <a:xfrm>
              <a:off x="11985212" y="1034726"/>
              <a:ext cx="36162" cy="29160"/>
            </a:xfrm>
            <a:custGeom>
              <a:avLst/>
              <a:gdLst/>
              <a:ahLst/>
              <a:cxnLst/>
              <a:rect l="l" t="t" r="r" b="b"/>
              <a:pathLst>
                <a:path w="470" h="379" extrusionOk="0">
                  <a:moveTo>
                    <a:pt x="186" y="1"/>
                  </a:moveTo>
                  <a:cubicBezTo>
                    <a:pt x="130" y="129"/>
                    <a:pt x="68" y="256"/>
                    <a:pt x="0" y="378"/>
                  </a:cubicBezTo>
                  <a:lnTo>
                    <a:pt x="29" y="369"/>
                  </a:lnTo>
                  <a:cubicBezTo>
                    <a:pt x="156" y="326"/>
                    <a:pt x="344" y="263"/>
                    <a:pt x="469" y="222"/>
                  </a:cubicBezTo>
                  <a:lnTo>
                    <a:pt x="469" y="222"/>
                  </a:lnTo>
                  <a:cubicBezTo>
                    <a:pt x="392" y="236"/>
                    <a:pt x="318" y="256"/>
                    <a:pt x="243" y="277"/>
                  </a:cubicBezTo>
                  <a:cubicBezTo>
                    <a:pt x="178" y="295"/>
                    <a:pt x="113" y="315"/>
                    <a:pt x="50" y="337"/>
                  </a:cubicBezTo>
                  <a:lnTo>
                    <a:pt x="50" y="337"/>
                  </a:lnTo>
                  <a:cubicBezTo>
                    <a:pt x="105" y="229"/>
                    <a:pt x="152" y="117"/>
                    <a:pt x="186"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3"/>
            <p:cNvSpPr/>
            <p:nvPr/>
          </p:nvSpPr>
          <p:spPr>
            <a:xfrm>
              <a:off x="11950282" y="1058808"/>
              <a:ext cx="48549" cy="39855"/>
            </a:xfrm>
            <a:custGeom>
              <a:avLst/>
              <a:gdLst/>
              <a:ahLst/>
              <a:cxnLst/>
              <a:rect l="l" t="t" r="r" b="b"/>
              <a:pathLst>
                <a:path w="631" h="518" extrusionOk="0">
                  <a:moveTo>
                    <a:pt x="236" y="0"/>
                  </a:moveTo>
                  <a:lnTo>
                    <a:pt x="236" y="0"/>
                  </a:lnTo>
                  <a:cubicBezTo>
                    <a:pt x="165" y="176"/>
                    <a:pt x="87" y="348"/>
                    <a:pt x="1" y="518"/>
                  </a:cubicBezTo>
                  <a:cubicBezTo>
                    <a:pt x="203" y="419"/>
                    <a:pt x="414" y="337"/>
                    <a:pt x="630" y="277"/>
                  </a:cubicBezTo>
                  <a:lnTo>
                    <a:pt x="630" y="277"/>
                  </a:lnTo>
                  <a:cubicBezTo>
                    <a:pt x="430" y="313"/>
                    <a:pt x="236" y="379"/>
                    <a:pt x="52" y="466"/>
                  </a:cubicBezTo>
                  <a:lnTo>
                    <a:pt x="52" y="466"/>
                  </a:lnTo>
                  <a:cubicBezTo>
                    <a:pt x="127" y="316"/>
                    <a:pt x="189" y="160"/>
                    <a:pt x="236"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3"/>
            <p:cNvSpPr/>
            <p:nvPr/>
          </p:nvSpPr>
          <p:spPr>
            <a:xfrm>
              <a:off x="11916043" y="1082121"/>
              <a:ext cx="53858" cy="53089"/>
            </a:xfrm>
            <a:custGeom>
              <a:avLst/>
              <a:gdLst/>
              <a:ahLst/>
              <a:cxnLst/>
              <a:rect l="l" t="t" r="r" b="b"/>
              <a:pathLst>
                <a:path w="700" h="690" extrusionOk="0">
                  <a:moveTo>
                    <a:pt x="288" y="1"/>
                  </a:moveTo>
                  <a:cubicBezTo>
                    <a:pt x="219" y="225"/>
                    <a:pt x="132" y="444"/>
                    <a:pt x="19" y="653"/>
                  </a:cubicBezTo>
                  <a:lnTo>
                    <a:pt x="0" y="689"/>
                  </a:lnTo>
                  <a:lnTo>
                    <a:pt x="35" y="669"/>
                  </a:lnTo>
                  <a:cubicBezTo>
                    <a:pt x="242" y="554"/>
                    <a:pt x="477" y="471"/>
                    <a:pt x="700" y="387"/>
                  </a:cubicBezTo>
                  <a:lnTo>
                    <a:pt x="700" y="387"/>
                  </a:lnTo>
                  <a:cubicBezTo>
                    <a:pt x="584" y="420"/>
                    <a:pt x="467" y="457"/>
                    <a:pt x="355" y="498"/>
                  </a:cubicBezTo>
                  <a:cubicBezTo>
                    <a:pt x="253" y="536"/>
                    <a:pt x="154" y="580"/>
                    <a:pt x="57" y="630"/>
                  </a:cubicBezTo>
                  <a:lnTo>
                    <a:pt x="57" y="630"/>
                  </a:lnTo>
                  <a:cubicBezTo>
                    <a:pt x="159" y="430"/>
                    <a:pt x="240" y="219"/>
                    <a:pt x="28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3"/>
            <p:cNvSpPr/>
            <p:nvPr/>
          </p:nvSpPr>
          <p:spPr>
            <a:xfrm>
              <a:off x="11886498" y="1107819"/>
              <a:ext cx="60167" cy="61552"/>
            </a:xfrm>
            <a:custGeom>
              <a:avLst/>
              <a:gdLst/>
              <a:ahLst/>
              <a:cxnLst/>
              <a:rect l="l" t="t" r="r" b="b"/>
              <a:pathLst>
                <a:path w="782" h="800" extrusionOk="0">
                  <a:moveTo>
                    <a:pt x="224" y="1"/>
                  </a:moveTo>
                  <a:cubicBezTo>
                    <a:pt x="157" y="261"/>
                    <a:pt x="82" y="544"/>
                    <a:pt x="0" y="800"/>
                  </a:cubicBezTo>
                  <a:cubicBezTo>
                    <a:pt x="252" y="695"/>
                    <a:pt x="527" y="592"/>
                    <a:pt x="782" y="497"/>
                  </a:cubicBezTo>
                  <a:lnTo>
                    <a:pt x="782" y="497"/>
                  </a:lnTo>
                  <a:cubicBezTo>
                    <a:pt x="652" y="535"/>
                    <a:pt x="523" y="579"/>
                    <a:pt x="396" y="623"/>
                  </a:cubicBezTo>
                  <a:cubicBezTo>
                    <a:pt x="275" y="666"/>
                    <a:pt x="157" y="712"/>
                    <a:pt x="39" y="759"/>
                  </a:cubicBezTo>
                  <a:lnTo>
                    <a:pt x="39" y="759"/>
                  </a:lnTo>
                  <a:cubicBezTo>
                    <a:pt x="113" y="510"/>
                    <a:pt x="177" y="257"/>
                    <a:pt x="224"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 name="Google Shape;197;p3"/>
          <p:cNvGrpSpPr/>
          <p:nvPr/>
        </p:nvGrpSpPr>
        <p:grpSpPr>
          <a:xfrm rot="-3005848">
            <a:off x="1916316" y="5348401"/>
            <a:ext cx="898729" cy="1536864"/>
            <a:chOff x="12204953" y="994640"/>
            <a:chExt cx="131414" cy="224742"/>
          </a:xfrm>
        </p:grpSpPr>
        <p:sp>
          <p:nvSpPr>
            <p:cNvPr id="198" name="Google Shape;198;p3"/>
            <p:cNvSpPr/>
            <p:nvPr/>
          </p:nvSpPr>
          <p:spPr>
            <a:xfrm>
              <a:off x="12204953" y="995871"/>
              <a:ext cx="131414" cy="222741"/>
            </a:xfrm>
            <a:custGeom>
              <a:avLst/>
              <a:gdLst/>
              <a:ahLst/>
              <a:cxnLst/>
              <a:rect l="l" t="t" r="r" b="b"/>
              <a:pathLst>
                <a:path w="1708" h="2895" extrusionOk="0">
                  <a:moveTo>
                    <a:pt x="1510" y="0"/>
                  </a:moveTo>
                  <a:cubicBezTo>
                    <a:pt x="1508" y="0"/>
                    <a:pt x="1506" y="0"/>
                    <a:pt x="1504" y="1"/>
                  </a:cubicBezTo>
                  <a:cubicBezTo>
                    <a:pt x="1484" y="3"/>
                    <a:pt x="1470" y="16"/>
                    <a:pt x="1457" y="29"/>
                  </a:cubicBezTo>
                  <a:cubicBezTo>
                    <a:pt x="1310" y="172"/>
                    <a:pt x="1184" y="326"/>
                    <a:pt x="1075" y="500"/>
                  </a:cubicBezTo>
                  <a:cubicBezTo>
                    <a:pt x="1074" y="451"/>
                    <a:pt x="1055" y="404"/>
                    <a:pt x="1025" y="367"/>
                  </a:cubicBezTo>
                  <a:cubicBezTo>
                    <a:pt x="1018" y="356"/>
                    <a:pt x="1007" y="346"/>
                    <a:pt x="994" y="344"/>
                  </a:cubicBezTo>
                  <a:cubicBezTo>
                    <a:pt x="991" y="343"/>
                    <a:pt x="988" y="343"/>
                    <a:pt x="986" y="343"/>
                  </a:cubicBezTo>
                  <a:cubicBezTo>
                    <a:pt x="966" y="343"/>
                    <a:pt x="948" y="360"/>
                    <a:pt x="934" y="376"/>
                  </a:cubicBezTo>
                  <a:cubicBezTo>
                    <a:pt x="789" y="544"/>
                    <a:pt x="672" y="722"/>
                    <a:pt x="626" y="940"/>
                  </a:cubicBezTo>
                  <a:cubicBezTo>
                    <a:pt x="621" y="912"/>
                    <a:pt x="615" y="882"/>
                    <a:pt x="599" y="858"/>
                  </a:cubicBezTo>
                  <a:cubicBezTo>
                    <a:pt x="587" y="840"/>
                    <a:pt x="565" y="826"/>
                    <a:pt x="542" y="826"/>
                  </a:cubicBezTo>
                  <a:cubicBezTo>
                    <a:pt x="536" y="826"/>
                    <a:pt x="530" y="827"/>
                    <a:pt x="524" y="829"/>
                  </a:cubicBezTo>
                  <a:cubicBezTo>
                    <a:pt x="512" y="834"/>
                    <a:pt x="500" y="844"/>
                    <a:pt x="491" y="856"/>
                  </a:cubicBezTo>
                  <a:cubicBezTo>
                    <a:pt x="453" y="899"/>
                    <a:pt x="428" y="951"/>
                    <a:pt x="406" y="1003"/>
                  </a:cubicBezTo>
                  <a:cubicBezTo>
                    <a:pt x="319" y="1207"/>
                    <a:pt x="250" y="1445"/>
                    <a:pt x="224" y="1666"/>
                  </a:cubicBezTo>
                  <a:cubicBezTo>
                    <a:pt x="213" y="1607"/>
                    <a:pt x="179" y="1552"/>
                    <a:pt x="132" y="1514"/>
                  </a:cubicBezTo>
                  <a:cubicBezTo>
                    <a:pt x="124" y="1507"/>
                    <a:pt x="113" y="1501"/>
                    <a:pt x="103" y="1501"/>
                  </a:cubicBezTo>
                  <a:cubicBezTo>
                    <a:pt x="99" y="1501"/>
                    <a:pt x="95" y="1502"/>
                    <a:pt x="91" y="1504"/>
                  </a:cubicBezTo>
                  <a:cubicBezTo>
                    <a:pt x="83" y="1509"/>
                    <a:pt x="79" y="1522"/>
                    <a:pt x="78" y="1534"/>
                  </a:cubicBezTo>
                  <a:cubicBezTo>
                    <a:pt x="1" y="1989"/>
                    <a:pt x="101" y="2457"/>
                    <a:pt x="246" y="2895"/>
                  </a:cubicBezTo>
                  <a:cubicBezTo>
                    <a:pt x="586" y="2682"/>
                    <a:pt x="959" y="2503"/>
                    <a:pt x="1264" y="2244"/>
                  </a:cubicBezTo>
                  <a:cubicBezTo>
                    <a:pt x="1342" y="2179"/>
                    <a:pt x="1421" y="2101"/>
                    <a:pt x="1431" y="1999"/>
                  </a:cubicBezTo>
                  <a:cubicBezTo>
                    <a:pt x="1432" y="1978"/>
                    <a:pt x="1430" y="1955"/>
                    <a:pt x="1413" y="1943"/>
                  </a:cubicBezTo>
                  <a:cubicBezTo>
                    <a:pt x="1403" y="1937"/>
                    <a:pt x="1394" y="1936"/>
                    <a:pt x="1384" y="1935"/>
                  </a:cubicBezTo>
                  <a:cubicBezTo>
                    <a:pt x="1375" y="1934"/>
                    <a:pt x="1366" y="1934"/>
                    <a:pt x="1356" y="1934"/>
                  </a:cubicBezTo>
                  <a:cubicBezTo>
                    <a:pt x="1319" y="1934"/>
                    <a:pt x="1278" y="1942"/>
                    <a:pt x="1249" y="1962"/>
                  </a:cubicBezTo>
                  <a:cubicBezTo>
                    <a:pt x="1416" y="1750"/>
                    <a:pt x="1581" y="1519"/>
                    <a:pt x="1630" y="1252"/>
                  </a:cubicBezTo>
                  <a:cubicBezTo>
                    <a:pt x="1634" y="1232"/>
                    <a:pt x="1633" y="1205"/>
                    <a:pt x="1613" y="1200"/>
                  </a:cubicBezTo>
                  <a:cubicBezTo>
                    <a:pt x="1611" y="1200"/>
                    <a:pt x="1609" y="1200"/>
                    <a:pt x="1607" y="1200"/>
                  </a:cubicBezTo>
                  <a:cubicBezTo>
                    <a:pt x="1601" y="1200"/>
                    <a:pt x="1595" y="1201"/>
                    <a:pt x="1590" y="1202"/>
                  </a:cubicBezTo>
                  <a:cubicBezTo>
                    <a:pt x="1560" y="1212"/>
                    <a:pt x="1523" y="1221"/>
                    <a:pt x="1497" y="1238"/>
                  </a:cubicBezTo>
                  <a:cubicBezTo>
                    <a:pt x="1592" y="1087"/>
                    <a:pt x="1660" y="923"/>
                    <a:pt x="1696" y="749"/>
                  </a:cubicBezTo>
                  <a:cubicBezTo>
                    <a:pt x="1703" y="719"/>
                    <a:pt x="1708" y="686"/>
                    <a:pt x="1702" y="657"/>
                  </a:cubicBezTo>
                  <a:cubicBezTo>
                    <a:pt x="1700" y="644"/>
                    <a:pt x="1692" y="631"/>
                    <a:pt x="1681" y="625"/>
                  </a:cubicBezTo>
                  <a:cubicBezTo>
                    <a:pt x="1676" y="623"/>
                    <a:pt x="1671" y="622"/>
                    <a:pt x="1666" y="622"/>
                  </a:cubicBezTo>
                  <a:cubicBezTo>
                    <a:pt x="1658" y="622"/>
                    <a:pt x="1650" y="624"/>
                    <a:pt x="1642" y="628"/>
                  </a:cubicBezTo>
                  <a:cubicBezTo>
                    <a:pt x="1608" y="639"/>
                    <a:pt x="1567" y="646"/>
                    <a:pt x="1543" y="672"/>
                  </a:cubicBezTo>
                  <a:cubicBezTo>
                    <a:pt x="1555" y="587"/>
                    <a:pt x="1565" y="503"/>
                    <a:pt x="1576" y="419"/>
                  </a:cubicBezTo>
                  <a:cubicBezTo>
                    <a:pt x="1590" y="307"/>
                    <a:pt x="1604" y="190"/>
                    <a:pt x="1578" y="79"/>
                  </a:cubicBezTo>
                  <a:cubicBezTo>
                    <a:pt x="1570" y="43"/>
                    <a:pt x="1546" y="0"/>
                    <a:pt x="151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3"/>
            <p:cNvSpPr/>
            <p:nvPr/>
          </p:nvSpPr>
          <p:spPr>
            <a:xfrm>
              <a:off x="12217417" y="1009105"/>
              <a:ext cx="106331" cy="206353"/>
            </a:xfrm>
            <a:custGeom>
              <a:avLst/>
              <a:gdLst/>
              <a:ahLst/>
              <a:cxnLst/>
              <a:rect l="l" t="t" r="r" b="b"/>
              <a:pathLst>
                <a:path w="1382" h="2682" extrusionOk="0">
                  <a:moveTo>
                    <a:pt x="1263" y="95"/>
                  </a:moveTo>
                  <a:cubicBezTo>
                    <a:pt x="1247" y="279"/>
                    <a:pt x="1210" y="463"/>
                    <a:pt x="1144" y="686"/>
                  </a:cubicBezTo>
                  <a:lnTo>
                    <a:pt x="1134" y="721"/>
                  </a:lnTo>
                  <a:lnTo>
                    <a:pt x="1168" y="707"/>
                  </a:lnTo>
                  <a:cubicBezTo>
                    <a:pt x="1222" y="683"/>
                    <a:pt x="1262" y="672"/>
                    <a:pt x="1290" y="672"/>
                  </a:cubicBezTo>
                  <a:cubicBezTo>
                    <a:pt x="1303" y="672"/>
                    <a:pt x="1313" y="674"/>
                    <a:pt x="1321" y="680"/>
                  </a:cubicBezTo>
                  <a:cubicBezTo>
                    <a:pt x="1336" y="692"/>
                    <a:pt x="1341" y="720"/>
                    <a:pt x="1330" y="762"/>
                  </a:cubicBezTo>
                  <a:cubicBezTo>
                    <a:pt x="1284" y="943"/>
                    <a:pt x="1202" y="1119"/>
                    <a:pt x="1089" y="1268"/>
                  </a:cubicBezTo>
                  <a:lnTo>
                    <a:pt x="1050" y="1320"/>
                  </a:lnTo>
                  <a:lnTo>
                    <a:pt x="1110" y="1295"/>
                  </a:lnTo>
                  <a:cubicBezTo>
                    <a:pt x="1127" y="1287"/>
                    <a:pt x="1165" y="1275"/>
                    <a:pt x="1181" y="1275"/>
                  </a:cubicBezTo>
                  <a:cubicBezTo>
                    <a:pt x="1193" y="1275"/>
                    <a:pt x="1207" y="1279"/>
                    <a:pt x="1214" y="1290"/>
                  </a:cubicBezTo>
                  <a:cubicBezTo>
                    <a:pt x="1221" y="1300"/>
                    <a:pt x="1217" y="1316"/>
                    <a:pt x="1215" y="1328"/>
                  </a:cubicBezTo>
                  <a:cubicBezTo>
                    <a:pt x="1202" y="1395"/>
                    <a:pt x="1169" y="1458"/>
                    <a:pt x="1138" y="1510"/>
                  </a:cubicBezTo>
                  <a:cubicBezTo>
                    <a:pt x="1069" y="1628"/>
                    <a:pt x="987" y="1738"/>
                    <a:pt x="894" y="1837"/>
                  </a:cubicBezTo>
                  <a:lnTo>
                    <a:pt x="858" y="1876"/>
                  </a:lnTo>
                  <a:lnTo>
                    <a:pt x="910" y="1866"/>
                  </a:lnTo>
                  <a:cubicBezTo>
                    <a:pt x="911" y="1865"/>
                    <a:pt x="912" y="1865"/>
                    <a:pt x="913" y="1865"/>
                  </a:cubicBezTo>
                  <a:cubicBezTo>
                    <a:pt x="925" y="1865"/>
                    <a:pt x="935" y="1870"/>
                    <a:pt x="941" y="1876"/>
                  </a:cubicBezTo>
                  <a:cubicBezTo>
                    <a:pt x="957" y="1891"/>
                    <a:pt x="967" y="1916"/>
                    <a:pt x="966" y="1936"/>
                  </a:cubicBezTo>
                  <a:cubicBezTo>
                    <a:pt x="965" y="1975"/>
                    <a:pt x="939" y="2010"/>
                    <a:pt x="912" y="2042"/>
                  </a:cubicBezTo>
                  <a:cubicBezTo>
                    <a:pt x="689" y="2310"/>
                    <a:pt x="428" y="2509"/>
                    <a:pt x="136" y="2635"/>
                  </a:cubicBezTo>
                  <a:cubicBezTo>
                    <a:pt x="69" y="2425"/>
                    <a:pt x="33" y="2154"/>
                    <a:pt x="37" y="1906"/>
                  </a:cubicBezTo>
                  <a:cubicBezTo>
                    <a:pt x="38" y="1826"/>
                    <a:pt x="42" y="1754"/>
                    <a:pt x="65" y="1686"/>
                  </a:cubicBezTo>
                  <a:cubicBezTo>
                    <a:pt x="78" y="1651"/>
                    <a:pt x="94" y="1629"/>
                    <a:pt x="114" y="1619"/>
                  </a:cubicBezTo>
                  <a:cubicBezTo>
                    <a:pt x="135" y="1609"/>
                    <a:pt x="167" y="1604"/>
                    <a:pt x="187" y="1604"/>
                  </a:cubicBezTo>
                  <a:cubicBezTo>
                    <a:pt x="197" y="1604"/>
                    <a:pt x="204" y="1606"/>
                    <a:pt x="206" y="1608"/>
                  </a:cubicBezTo>
                  <a:lnTo>
                    <a:pt x="240" y="1604"/>
                  </a:lnTo>
                  <a:cubicBezTo>
                    <a:pt x="233" y="1398"/>
                    <a:pt x="263" y="1196"/>
                    <a:pt x="329" y="1002"/>
                  </a:cubicBezTo>
                  <a:cubicBezTo>
                    <a:pt x="342" y="962"/>
                    <a:pt x="360" y="917"/>
                    <a:pt x="389" y="884"/>
                  </a:cubicBezTo>
                  <a:cubicBezTo>
                    <a:pt x="400" y="873"/>
                    <a:pt x="423" y="854"/>
                    <a:pt x="449" y="853"/>
                  </a:cubicBezTo>
                  <a:cubicBezTo>
                    <a:pt x="449" y="853"/>
                    <a:pt x="450" y="853"/>
                    <a:pt x="450" y="853"/>
                  </a:cubicBezTo>
                  <a:cubicBezTo>
                    <a:pt x="493" y="853"/>
                    <a:pt x="540" y="893"/>
                    <a:pt x="550" y="937"/>
                  </a:cubicBezTo>
                  <a:lnTo>
                    <a:pt x="570" y="1023"/>
                  </a:lnTo>
                  <a:lnTo>
                    <a:pt x="584" y="936"/>
                  </a:lnTo>
                  <a:cubicBezTo>
                    <a:pt x="614" y="754"/>
                    <a:pt x="681" y="575"/>
                    <a:pt x="783" y="420"/>
                  </a:cubicBezTo>
                  <a:cubicBezTo>
                    <a:pt x="794" y="401"/>
                    <a:pt x="813" y="378"/>
                    <a:pt x="832" y="378"/>
                  </a:cubicBezTo>
                  <a:cubicBezTo>
                    <a:pt x="834" y="378"/>
                    <a:pt x="835" y="378"/>
                    <a:pt x="837" y="378"/>
                  </a:cubicBezTo>
                  <a:cubicBezTo>
                    <a:pt x="847" y="379"/>
                    <a:pt x="858" y="390"/>
                    <a:pt x="866" y="399"/>
                  </a:cubicBezTo>
                  <a:cubicBezTo>
                    <a:pt x="906" y="446"/>
                    <a:pt x="935" y="502"/>
                    <a:pt x="946" y="564"/>
                  </a:cubicBezTo>
                  <a:lnTo>
                    <a:pt x="960" y="631"/>
                  </a:lnTo>
                  <a:lnTo>
                    <a:pt x="981" y="565"/>
                  </a:lnTo>
                  <a:cubicBezTo>
                    <a:pt x="1041" y="371"/>
                    <a:pt x="1161" y="206"/>
                    <a:pt x="1263" y="95"/>
                  </a:cubicBezTo>
                  <a:close/>
                  <a:moveTo>
                    <a:pt x="1308" y="1"/>
                  </a:moveTo>
                  <a:lnTo>
                    <a:pt x="1275" y="34"/>
                  </a:lnTo>
                  <a:cubicBezTo>
                    <a:pt x="1175" y="139"/>
                    <a:pt x="1044" y="302"/>
                    <a:pt x="969" y="501"/>
                  </a:cubicBezTo>
                  <a:cubicBezTo>
                    <a:pt x="952" y="456"/>
                    <a:pt x="928" y="413"/>
                    <a:pt x="894" y="376"/>
                  </a:cubicBezTo>
                  <a:cubicBezTo>
                    <a:pt x="882" y="362"/>
                    <a:pt x="867" y="347"/>
                    <a:pt x="846" y="344"/>
                  </a:cubicBezTo>
                  <a:cubicBezTo>
                    <a:pt x="842" y="343"/>
                    <a:pt x="837" y="342"/>
                    <a:pt x="833" y="342"/>
                  </a:cubicBezTo>
                  <a:cubicBezTo>
                    <a:pt x="805" y="342"/>
                    <a:pt x="780" y="362"/>
                    <a:pt x="755" y="399"/>
                  </a:cubicBezTo>
                  <a:cubicBezTo>
                    <a:pt x="662" y="543"/>
                    <a:pt x="595" y="707"/>
                    <a:pt x="560" y="877"/>
                  </a:cubicBezTo>
                  <a:cubicBezTo>
                    <a:pt x="534" y="841"/>
                    <a:pt x="491" y="816"/>
                    <a:pt x="451" y="816"/>
                  </a:cubicBezTo>
                  <a:cubicBezTo>
                    <a:pt x="450" y="816"/>
                    <a:pt x="450" y="816"/>
                    <a:pt x="449" y="816"/>
                  </a:cubicBezTo>
                  <a:cubicBezTo>
                    <a:pt x="420" y="818"/>
                    <a:pt x="390" y="834"/>
                    <a:pt x="365" y="860"/>
                  </a:cubicBezTo>
                  <a:cubicBezTo>
                    <a:pt x="330" y="898"/>
                    <a:pt x="312" y="947"/>
                    <a:pt x="298" y="991"/>
                  </a:cubicBezTo>
                  <a:cubicBezTo>
                    <a:pt x="235" y="1178"/>
                    <a:pt x="204" y="1373"/>
                    <a:pt x="206" y="1570"/>
                  </a:cubicBezTo>
                  <a:cubicBezTo>
                    <a:pt x="200" y="1569"/>
                    <a:pt x="194" y="1569"/>
                    <a:pt x="187" y="1569"/>
                  </a:cubicBezTo>
                  <a:cubicBezTo>
                    <a:pt x="156" y="1569"/>
                    <a:pt x="119" y="1580"/>
                    <a:pt x="100" y="1588"/>
                  </a:cubicBezTo>
                  <a:cubicBezTo>
                    <a:pt x="72" y="1603"/>
                    <a:pt x="49" y="1630"/>
                    <a:pt x="34" y="1675"/>
                  </a:cubicBezTo>
                  <a:cubicBezTo>
                    <a:pt x="8" y="1748"/>
                    <a:pt x="6" y="1825"/>
                    <a:pt x="5" y="1905"/>
                  </a:cubicBezTo>
                  <a:cubicBezTo>
                    <a:pt x="0" y="2164"/>
                    <a:pt x="39" y="2446"/>
                    <a:pt x="110" y="2662"/>
                  </a:cubicBezTo>
                  <a:lnTo>
                    <a:pt x="115" y="2681"/>
                  </a:lnTo>
                  <a:lnTo>
                    <a:pt x="137" y="2673"/>
                  </a:lnTo>
                  <a:cubicBezTo>
                    <a:pt x="443" y="2546"/>
                    <a:pt x="714" y="2339"/>
                    <a:pt x="944" y="2063"/>
                  </a:cubicBezTo>
                  <a:cubicBezTo>
                    <a:pt x="972" y="2027"/>
                    <a:pt x="1004" y="1987"/>
                    <a:pt x="1007" y="1936"/>
                  </a:cubicBezTo>
                  <a:cubicBezTo>
                    <a:pt x="1009" y="1905"/>
                    <a:pt x="993" y="1870"/>
                    <a:pt x="970" y="1849"/>
                  </a:cubicBezTo>
                  <a:cubicBezTo>
                    <a:pt x="962" y="1844"/>
                    <a:pt x="956" y="1838"/>
                    <a:pt x="948" y="1836"/>
                  </a:cubicBezTo>
                  <a:cubicBezTo>
                    <a:pt x="1033" y="1740"/>
                    <a:pt x="1108" y="1636"/>
                    <a:pt x="1174" y="1528"/>
                  </a:cubicBezTo>
                  <a:cubicBezTo>
                    <a:pt x="1205" y="1472"/>
                    <a:pt x="1240" y="1408"/>
                    <a:pt x="1254" y="1336"/>
                  </a:cubicBezTo>
                  <a:cubicBezTo>
                    <a:pt x="1257" y="1317"/>
                    <a:pt x="1259" y="1294"/>
                    <a:pt x="1248" y="1273"/>
                  </a:cubicBezTo>
                  <a:cubicBezTo>
                    <a:pt x="1237" y="1253"/>
                    <a:pt x="1213" y="1242"/>
                    <a:pt x="1187" y="1242"/>
                  </a:cubicBezTo>
                  <a:cubicBezTo>
                    <a:pt x="1186" y="1242"/>
                    <a:pt x="1185" y="1242"/>
                    <a:pt x="1184" y="1242"/>
                  </a:cubicBezTo>
                  <a:cubicBezTo>
                    <a:pt x="1176" y="1242"/>
                    <a:pt x="1164" y="1244"/>
                    <a:pt x="1153" y="1247"/>
                  </a:cubicBezTo>
                  <a:cubicBezTo>
                    <a:pt x="1252" y="1103"/>
                    <a:pt x="1326" y="941"/>
                    <a:pt x="1368" y="772"/>
                  </a:cubicBezTo>
                  <a:cubicBezTo>
                    <a:pt x="1381" y="715"/>
                    <a:pt x="1374" y="676"/>
                    <a:pt x="1346" y="654"/>
                  </a:cubicBezTo>
                  <a:cubicBezTo>
                    <a:pt x="1335" y="646"/>
                    <a:pt x="1320" y="639"/>
                    <a:pt x="1296" y="639"/>
                  </a:cubicBezTo>
                  <a:cubicBezTo>
                    <a:pt x="1272" y="639"/>
                    <a:pt x="1239" y="645"/>
                    <a:pt x="1191" y="663"/>
                  </a:cubicBezTo>
                  <a:cubicBezTo>
                    <a:pt x="1257" y="434"/>
                    <a:pt x="1293" y="243"/>
                    <a:pt x="1305" y="49"/>
                  </a:cubicBezTo>
                  <a:lnTo>
                    <a:pt x="1308" y="1"/>
                  </a:ln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3"/>
            <p:cNvSpPr/>
            <p:nvPr/>
          </p:nvSpPr>
          <p:spPr>
            <a:xfrm>
              <a:off x="12222957" y="994640"/>
              <a:ext cx="100484" cy="224742"/>
            </a:xfrm>
            <a:custGeom>
              <a:avLst/>
              <a:gdLst/>
              <a:ahLst/>
              <a:cxnLst/>
              <a:rect l="l" t="t" r="r" b="b"/>
              <a:pathLst>
                <a:path w="1306" h="2921" extrusionOk="0">
                  <a:moveTo>
                    <a:pt x="1279" y="0"/>
                  </a:moveTo>
                  <a:cubicBezTo>
                    <a:pt x="945" y="1004"/>
                    <a:pt x="514" y="1983"/>
                    <a:pt x="0" y="2907"/>
                  </a:cubicBezTo>
                  <a:lnTo>
                    <a:pt x="23" y="2920"/>
                  </a:lnTo>
                  <a:cubicBezTo>
                    <a:pt x="540" y="1994"/>
                    <a:pt x="970" y="1014"/>
                    <a:pt x="1305" y="8"/>
                  </a:cubicBezTo>
                  <a:lnTo>
                    <a:pt x="12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3"/>
            <p:cNvSpPr/>
            <p:nvPr/>
          </p:nvSpPr>
          <p:spPr>
            <a:xfrm>
              <a:off x="12278739" y="1048190"/>
              <a:ext cx="43548" cy="59398"/>
            </a:xfrm>
            <a:custGeom>
              <a:avLst/>
              <a:gdLst/>
              <a:ahLst/>
              <a:cxnLst/>
              <a:rect l="l" t="t" r="r" b="b"/>
              <a:pathLst>
                <a:path w="566" h="772" extrusionOk="0">
                  <a:moveTo>
                    <a:pt x="0" y="1"/>
                  </a:moveTo>
                  <a:lnTo>
                    <a:pt x="0" y="1"/>
                  </a:lnTo>
                  <a:cubicBezTo>
                    <a:pt x="14" y="259"/>
                    <a:pt x="17" y="516"/>
                    <a:pt x="3" y="771"/>
                  </a:cubicBezTo>
                  <a:lnTo>
                    <a:pt x="29" y="744"/>
                  </a:lnTo>
                  <a:cubicBezTo>
                    <a:pt x="200" y="558"/>
                    <a:pt x="386" y="370"/>
                    <a:pt x="565" y="191"/>
                  </a:cubicBezTo>
                  <a:lnTo>
                    <a:pt x="565" y="191"/>
                  </a:lnTo>
                  <a:cubicBezTo>
                    <a:pt x="466" y="274"/>
                    <a:pt x="371" y="361"/>
                    <a:pt x="279" y="449"/>
                  </a:cubicBezTo>
                  <a:cubicBezTo>
                    <a:pt x="194" y="529"/>
                    <a:pt x="113" y="613"/>
                    <a:pt x="34" y="698"/>
                  </a:cubicBezTo>
                  <a:lnTo>
                    <a:pt x="34" y="698"/>
                  </a:lnTo>
                  <a:cubicBezTo>
                    <a:pt x="42" y="466"/>
                    <a:pt x="32" y="232"/>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3"/>
            <p:cNvSpPr/>
            <p:nvPr/>
          </p:nvSpPr>
          <p:spPr>
            <a:xfrm>
              <a:off x="12256041" y="1091277"/>
              <a:ext cx="49395" cy="64553"/>
            </a:xfrm>
            <a:custGeom>
              <a:avLst/>
              <a:gdLst/>
              <a:ahLst/>
              <a:cxnLst/>
              <a:rect l="l" t="t" r="r" b="b"/>
              <a:pathLst>
                <a:path w="642" h="839" extrusionOk="0">
                  <a:moveTo>
                    <a:pt x="24" y="1"/>
                  </a:moveTo>
                  <a:cubicBezTo>
                    <a:pt x="9" y="275"/>
                    <a:pt x="4" y="564"/>
                    <a:pt x="0" y="838"/>
                  </a:cubicBezTo>
                  <a:cubicBezTo>
                    <a:pt x="209" y="637"/>
                    <a:pt x="423" y="441"/>
                    <a:pt x="641" y="249"/>
                  </a:cubicBezTo>
                  <a:lnTo>
                    <a:pt x="641" y="249"/>
                  </a:lnTo>
                  <a:cubicBezTo>
                    <a:pt x="473" y="374"/>
                    <a:pt x="313" y="512"/>
                    <a:pt x="157" y="653"/>
                  </a:cubicBezTo>
                  <a:cubicBezTo>
                    <a:pt x="115" y="692"/>
                    <a:pt x="72" y="732"/>
                    <a:pt x="29" y="773"/>
                  </a:cubicBezTo>
                  <a:lnTo>
                    <a:pt x="29" y="773"/>
                  </a:lnTo>
                  <a:cubicBezTo>
                    <a:pt x="31" y="518"/>
                    <a:pt x="31" y="254"/>
                    <a:pt x="24"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3"/>
            <p:cNvSpPr/>
            <p:nvPr/>
          </p:nvSpPr>
          <p:spPr>
            <a:xfrm>
              <a:off x="12235114" y="1139595"/>
              <a:ext cx="48241" cy="57013"/>
            </a:xfrm>
            <a:custGeom>
              <a:avLst/>
              <a:gdLst/>
              <a:ahLst/>
              <a:cxnLst/>
              <a:rect l="l" t="t" r="r" b="b"/>
              <a:pathLst>
                <a:path w="627" h="741" extrusionOk="0">
                  <a:moveTo>
                    <a:pt x="4" y="1"/>
                  </a:moveTo>
                  <a:lnTo>
                    <a:pt x="4" y="1"/>
                  </a:lnTo>
                  <a:cubicBezTo>
                    <a:pt x="9" y="240"/>
                    <a:pt x="10" y="501"/>
                    <a:pt x="1" y="740"/>
                  </a:cubicBezTo>
                  <a:cubicBezTo>
                    <a:pt x="165" y="622"/>
                    <a:pt x="325" y="499"/>
                    <a:pt x="481" y="370"/>
                  </a:cubicBezTo>
                  <a:cubicBezTo>
                    <a:pt x="531" y="329"/>
                    <a:pt x="579" y="287"/>
                    <a:pt x="627" y="245"/>
                  </a:cubicBezTo>
                  <a:lnTo>
                    <a:pt x="627" y="245"/>
                  </a:lnTo>
                  <a:cubicBezTo>
                    <a:pt x="453" y="374"/>
                    <a:pt x="210" y="556"/>
                    <a:pt x="31" y="686"/>
                  </a:cubicBezTo>
                  <a:lnTo>
                    <a:pt x="31" y="686"/>
                  </a:lnTo>
                  <a:cubicBezTo>
                    <a:pt x="35" y="457"/>
                    <a:pt x="27" y="229"/>
                    <a:pt x="4"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3" name="Google Shape;243;p3"/>
          <p:cNvSpPr txBox="1">
            <a:spLocks noGrp="1"/>
          </p:cNvSpPr>
          <p:nvPr>
            <p:ph type="title"/>
          </p:nvPr>
        </p:nvSpPr>
        <p:spPr>
          <a:xfrm>
            <a:off x="3950017" y="2957651"/>
            <a:ext cx="33940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733">
                <a:solidFill>
                  <a:schemeClr val="accent4"/>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44" name="Google Shape;244;p3"/>
          <p:cNvSpPr txBox="1">
            <a:spLocks noGrp="1"/>
          </p:cNvSpPr>
          <p:nvPr>
            <p:ph type="title" idx="2" hasCustomPrompt="1"/>
          </p:nvPr>
        </p:nvSpPr>
        <p:spPr>
          <a:xfrm>
            <a:off x="1609284" y="2952451"/>
            <a:ext cx="1643600" cy="1631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6000"/>
              <a:buNone/>
              <a:defRPr sz="10000">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5" name="Google Shape;245;p3"/>
          <p:cNvSpPr txBox="1">
            <a:spLocks noGrp="1"/>
          </p:cNvSpPr>
          <p:nvPr>
            <p:ph type="subTitle" idx="1"/>
          </p:nvPr>
        </p:nvSpPr>
        <p:spPr>
          <a:xfrm rot="405">
            <a:off x="3950016" y="3991351"/>
            <a:ext cx="3394000" cy="700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246" name="Google Shape;246;p3"/>
          <p:cNvGrpSpPr/>
          <p:nvPr/>
        </p:nvGrpSpPr>
        <p:grpSpPr>
          <a:xfrm flipH="1">
            <a:off x="56578" y="139854"/>
            <a:ext cx="2324093" cy="1343959"/>
            <a:chOff x="5284673" y="-1047645"/>
            <a:chExt cx="1587625" cy="610676"/>
          </a:xfrm>
        </p:grpSpPr>
        <p:sp>
          <p:nvSpPr>
            <p:cNvPr id="247" name="Google Shape;247;p3"/>
            <p:cNvSpPr/>
            <p:nvPr/>
          </p:nvSpPr>
          <p:spPr>
            <a:xfrm>
              <a:off x="6579408" y="-1046942"/>
              <a:ext cx="147219" cy="138785"/>
            </a:xfrm>
            <a:custGeom>
              <a:avLst/>
              <a:gdLst/>
              <a:ahLst/>
              <a:cxnLst/>
              <a:rect l="l" t="t" r="r" b="b"/>
              <a:pathLst>
                <a:path w="1047" h="987" extrusionOk="0">
                  <a:moveTo>
                    <a:pt x="934" y="1"/>
                  </a:moveTo>
                  <a:cubicBezTo>
                    <a:pt x="687" y="343"/>
                    <a:pt x="374" y="647"/>
                    <a:pt x="1" y="912"/>
                  </a:cubicBezTo>
                  <a:cubicBezTo>
                    <a:pt x="46" y="936"/>
                    <a:pt x="91" y="962"/>
                    <a:pt x="135" y="987"/>
                  </a:cubicBezTo>
                  <a:cubicBezTo>
                    <a:pt x="496" y="722"/>
                    <a:pt x="802" y="419"/>
                    <a:pt x="1047" y="82"/>
                  </a:cubicBezTo>
                  <a:lnTo>
                    <a:pt x="934" y="1"/>
                  </a:ln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3"/>
            <p:cNvSpPr/>
            <p:nvPr/>
          </p:nvSpPr>
          <p:spPr>
            <a:xfrm>
              <a:off x="6393240" y="-918704"/>
              <a:ext cx="205291" cy="110662"/>
            </a:xfrm>
            <a:custGeom>
              <a:avLst/>
              <a:gdLst/>
              <a:ahLst/>
              <a:cxnLst/>
              <a:rect l="l" t="t" r="r" b="b"/>
              <a:pathLst>
                <a:path w="1460" h="787" extrusionOk="0">
                  <a:moveTo>
                    <a:pt x="1325" y="0"/>
                  </a:moveTo>
                  <a:cubicBezTo>
                    <a:pt x="946" y="271"/>
                    <a:pt x="503" y="501"/>
                    <a:pt x="0" y="691"/>
                  </a:cubicBezTo>
                  <a:cubicBezTo>
                    <a:pt x="46" y="722"/>
                    <a:pt x="91" y="756"/>
                    <a:pt x="137" y="787"/>
                  </a:cubicBezTo>
                  <a:cubicBezTo>
                    <a:pt x="639" y="590"/>
                    <a:pt x="1081" y="352"/>
                    <a:pt x="1459" y="75"/>
                  </a:cubicBezTo>
                  <a:cubicBezTo>
                    <a:pt x="1414" y="50"/>
                    <a:pt x="1369" y="24"/>
                    <a:pt x="132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3"/>
            <p:cNvSpPr/>
            <p:nvPr/>
          </p:nvSpPr>
          <p:spPr>
            <a:xfrm>
              <a:off x="6231398" y="-821682"/>
              <a:ext cx="181246" cy="62854"/>
            </a:xfrm>
            <a:custGeom>
              <a:avLst/>
              <a:gdLst/>
              <a:ahLst/>
              <a:cxnLst/>
              <a:rect l="l" t="t" r="r" b="b"/>
              <a:pathLst>
                <a:path w="1289" h="447" extrusionOk="0">
                  <a:moveTo>
                    <a:pt x="1151" y="1"/>
                  </a:moveTo>
                  <a:cubicBezTo>
                    <a:pt x="866" y="108"/>
                    <a:pt x="559" y="203"/>
                    <a:pt x="234" y="285"/>
                  </a:cubicBezTo>
                  <a:cubicBezTo>
                    <a:pt x="155" y="303"/>
                    <a:pt x="78" y="322"/>
                    <a:pt x="0" y="339"/>
                  </a:cubicBezTo>
                  <a:cubicBezTo>
                    <a:pt x="52" y="375"/>
                    <a:pt x="103" y="411"/>
                    <a:pt x="155" y="446"/>
                  </a:cubicBezTo>
                  <a:cubicBezTo>
                    <a:pt x="192" y="437"/>
                    <a:pt x="230" y="427"/>
                    <a:pt x="266" y="418"/>
                  </a:cubicBezTo>
                  <a:cubicBezTo>
                    <a:pt x="631" y="327"/>
                    <a:pt x="972" y="220"/>
                    <a:pt x="1288" y="97"/>
                  </a:cubicBezTo>
                  <a:cubicBezTo>
                    <a:pt x="1242" y="66"/>
                    <a:pt x="1197" y="34"/>
                    <a:pt x="115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3"/>
            <p:cNvSpPr/>
            <p:nvPr/>
          </p:nvSpPr>
          <p:spPr>
            <a:xfrm>
              <a:off x="6095288" y="-774156"/>
              <a:ext cx="158186" cy="41059"/>
            </a:xfrm>
            <a:custGeom>
              <a:avLst/>
              <a:gdLst/>
              <a:ahLst/>
              <a:cxnLst/>
              <a:rect l="l" t="t" r="r" b="b"/>
              <a:pathLst>
                <a:path w="1125" h="292" extrusionOk="0">
                  <a:moveTo>
                    <a:pt x="970" y="1"/>
                  </a:moveTo>
                  <a:cubicBezTo>
                    <a:pt x="642" y="75"/>
                    <a:pt x="318" y="131"/>
                    <a:pt x="0" y="168"/>
                  </a:cubicBezTo>
                  <a:cubicBezTo>
                    <a:pt x="41" y="209"/>
                    <a:pt x="85" y="251"/>
                    <a:pt x="127" y="292"/>
                  </a:cubicBezTo>
                  <a:cubicBezTo>
                    <a:pt x="455" y="250"/>
                    <a:pt x="788" y="189"/>
                    <a:pt x="1125" y="108"/>
                  </a:cubicBezTo>
                  <a:cubicBezTo>
                    <a:pt x="1072" y="72"/>
                    <a:pt x="1022" y="36"/>
                    <a:pt x="970"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3"/>
            <p:cNvSpPr/>
            <p:nvPr/>
          </p:nvSpPr>
          <p:spPr>
            <a:xfrm>
              <a:off x="5408550" y="-924891"/>
              <a:ext cx="93084" cy="83524"/>
            </a:xfrm>
            <a:custGeom>
              <a:avLst/>
              <a:gdLst/>
              <a:ahLst/>
              <a:cxnLst/>
              <a:rect l="l" t="t" r="r" b="b"/>
              <a:pathLst>
                <a:path w="662" h="594" extrusionOk="0">
                  <a:moveTo>
                    <a:pt x="56" y="1"/>
                  </a:moveTo>
                  <a:cubicBezTo>
                    <a:pt x="38" y="46"/>
                    <a:pt x="19" y="91"/>
                    <a:pt x="0" y="135"/>
                  </a:cubicBezTo>
                  <a:cubicBezTo>
                    <a:pt x="207" y="302"/>
                    <a:pt x="428" y="454"/>
                    <a:pt x="662" y="593"/>
                  </a:cubicBezTo>
                  <a:lnTo>
                    <a:pt x="662" y="432"/>
                  </a:lnTo>
                  <a:cubicBezTo>
                    <a:pt x="447" y="302"/>
                    <a:pt x="244" y="158"/>
                    <a:pt x="56"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3"/>
            <p:cNvSpPr/>
            <p:nvPr/>
          </p:nvSpPr>
          <p:spPr>
            <a:xfrm>
              <a:off x="5991378" y="-750674"/>
              <a:ext cx="121909" cy="26576"/>
            </a:xfrm>
            <a:custGeom>
              <a:avLst/>
              <a:gdLst/>
              <a:ahLst/>
              <a:cxnLst/>
              <a:rect l="l" t="t" r="r" b="b"/>
              <a:pathLst>
                <a:path w="867" h="189" extrusionOk="0">
                  <a:moveTo>
                    <a:pt x="739" y="1"/>
                  </a:moveTo>
                  <a:cubicBezTo>
                    <a:pt x="489" y="30"/>
                    <a:pt x="242" y="48"/>
                    <a:pt x="1" y="54"/>
                  </a:cubicBezTo>
                  <a:cubicBezTo>
                    <a:pt x="38" y="100"/>
                    <a:pt x="76" y="145"/>
                    <a:pt x="117" y="188"/>
                  </a:cubicBezTo>
                  <a:cubicBezTo>
                    <a:pt x="363" y="178"/>
                    <a:pt x="614" y="157"/>
                    <a:pt x="866" y="125"/>
                  </a:cubicBezTo>
                  <a:cubicBezTo>
                    <a:pt x="824" y="84"/>
                    <a:pt x="781" y="42"/>
                    <a:pt x="739"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3"/>
            <p:cNvSpPr/>
            <p:nvPr/>
          </p:nvSpPr>
          <p:spPr>
            <a:xfrm>
              <a:off x="5284673" y="-1047645"/>
              <a:ext cx="131752" cy="142159"/>
            </a:xfrm>
            <a:custGeom>
              <a:avLst/>
              <a:gdLst/>
              <a:ahLst/>
              <a:cxnLst/>
              <a:rect l="l" t="t" r="r" b="b"/>
              <a:pathLst>
                <a:path w="937" h="1011" extrusionOk="0">
                  <a:moveTo>
                    <a:pt x="113" y="1"/>
                  </a:moveTo>
                  <a:lnTo>
                    <a:pt x="0" y="82"/>
                  </a:lnTo>
                  <a:cubicBezTo>
                    <a:pt x="248" y="424"/>
                    <a:pt x="545" y="736"/>
                    <a:pt x="881" y="1010"/>
                  </a:cubicBezTo>
                  <a:cubicBezTo>
                    <a:pt x="900" y="965"/>
                    <a:pt x="918" y="920"/>
                    <a:pt x="937" y="876"/>
                  </a:cubicBezTo>
                  <a:cubicBezTo>
                    <a:pt x="622" y="616"/>
                    <a:pt x="345" y="323"/>
                    <a:pt x="113"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3"/>
            <p:cNvSpPr/>
            <p:nvPr/>
          </p:nvSpPr>
          <p:spPr>
            <a:xfrm>
              <a:off x="5501493" y="-864147"/>
              <a:ext cx="99271" cy="72275"/>
            </a:xfrm>
            <a:custGeom>
              <a:avLst/>
              <a:gdLst/>
              <a:ahLst/>
              <a:cxnLst/>
              <a:rect l="l" t="t" r="r" b="b"/>
              <a:pathLst>
                <a:path w="706" h="514" extrusionOk="0">
                  <a:moveTo>
                    <a:pt x="1" y="0"/>
                  </a:moveTo>
                  <a:lnTo>
                    <a:pt x="1" y="0"/>
                  </a:lnTo>
                  <a:cubicBezTo>
                    <a:pt x="2" y="55"/>
                    <a:pt x="2" y="108"/>
                    <a:pt x="1" y="161"/>
                  </a:cubicBezTo>
                  <a:cubicBezTo>
                    <a:pt x="224" y="292"/>
                    <a:pt x="459" y="410"/>
                    <a:pt x="706" y="514"/>
                  </a:cubicBezTo>
                  <a:cubicBezTo>
                    <a:pt x="685" y="453"/>
                    <a:pt x="663" y="394"/>
                    <a:pt x="641" y="334"/>
                  </a:cubicBezTo>
                  <a:cubicBezTo>
                    <a:pt x="418" y="235"/>
                    <a:pt x="204" y="125"/>
                    <a:pt x="1"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3"/>
            <p:cNvSpPr/>
            <p:nvPr/>
          </p:nvSpPr>
          <p:spPr>
            <a:xfrm>
              <a:off x="5591343" y="-817183"/>
              <a:ext cx="416487" cy="93929"/>
            </a:xfrm>
            <a:custGeom>
              <a:avLst/>
              <a:gdLst/>
              <a:ahLst/>
              <a:cxnLst/>
              <a:rect l="l" t="t" r="r" b="b"/>
              <a:pathLst>
                <a:path w="2962" h="668" extrusionOk="0">
                  <a:moveTo>
                    <a:pt x="1" y="0"/>
                  </a:moveTo>
                  <a:lnTo>
                    <a:pt x="1" y="0"/>
                  </a:lnTo>
                  <a:cubicBezTo>
                    <a:pt x="24" y="61"/>
                    <a:pt x="46" y="119"/>
                    <a:pt x="67" y="180"/>
                  </a:cubicBezTo>
                  <a:cubicBezTo>
                    <a:pt x="365" y="303"/>
                    <a:pt x="679" y="406"/>
                    <a:pt x="1006" y="483"/>
                  </a:cubicBezTo>
                  <a:cubicBezTo>
                    <a:pt x="1528" y="607"/>
                    <a:pt x="2074" y="668"/>
                    <a:pt x="2639" y="668"/>
                  </a:cubicBezTo>
                  <a:cubicBezTo>
                    <a:pt x="2747" y="668"/>
                    <a:pt x="2854" y="666"/>
                    <a:pt x="2962" y="661"/>
                  </a:cubicBezTo>
                  <a:cubicBezTo>
                    <a:pt x="2923" y="619"/>
                    <a:pt x="2883" y="573"/>
                    <a:pt x="2846" y="527"/>
                  </a:cubicBezTo>
                  <a:cubicBezTo>
                    <a:pt x="2774" y="529"/>
                    <a:pt x="2703" y="530"/>
                    <a:pt x="2632" y="530"/>
                  </a:cubicBezTo>
                  <a:cubicBezTo>
                    <a:pt x="2079" y="530"/>
                    <a:pt x="1548" y="469"/>
                    <a:pt x="1040" y="349"/>
                  </a:cubicBezTo>
                  <a:cubicBezTo>
                    <a:pt x="676" y="262"/>
                    <a:pt x="328" y="145"/>
                    <a:pt x="1"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3"/>
            <p:cNvSpPr/>
            <p:nvPr/>
          </p:nvSpPr>
          <p:spPr>
            <a:xfrm>
              <a:off x="5394630" y="-859085"/>
              <a:ext cx="77898" cy="79305"/>
            </a:xfrm>
            <a:custGeom>
              <a:avLst/>
              <a:gdLst/>
              <a:ahLst/>
              <a:cxnLst/>
              <a:rect l="l" t="t" r="r" b="b"/>
              <a:pathLst>
                <a:path w="554" h="564" extrusionOk="0">
                  <a:moveTo>
                    <a:pt x="554" y="1"/>
                  </a:moveTo>
                  <a:lnTo>
                    <a:pt x="554" y="1"/>
                  </a:lnTo>
                  <a:cubicBezTo>
                    <a:pt x="413" y="12"/>
                    <a:pt x="279" y="83"/>
                    <a:pt x="183" y="187"/>
                  </a:cubicBezTo>
                  <a:cubicBezTo>
                    <a:pt x="87" y="289"/>
                    <a:pt x="25" y="423"/>
                    <a:pt x="0" y="563"/>
                  </a:cubicBezTo>
                  <a:cubicBezTo>
                    <a:pt x="141" y="552"/>
                    <a:pt x="271" y="489"/>
                    <a:pt x="374" y="390"/>
                  </a:cubicBezTo>
                  <a:cubicBezTo>
                    <a:pt x="474" y="292"/>
                    <a:pt x="538" y="142"/>
                    <a:pt x="554"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3"/>
            <p:cNvSpPr/>
            <p:nvPr/>
          </p:nvSpPr>
          <p:spPr>
            <a:xfrm>
              <a:off x="5414877" y="-853460"/>
              <a:ext cx="54697" cy="55683"/>
            </a:xfrm>
            <a:custGeom>
              <a:avLst/>
              <a:gdLst/>
              <a:ahLst/>
              <a:cxnLst/>
              <a:rect l="l" t="t" r="r" b="b"/>
              <a:pathLst>
                <a:path w="389" h="396" extrusionOk="0">
                  <a:moveTo>
                    <a:pt x="388" y="1"/>
                  </a:moveTo>
                  <a:lnTo>
                    <a:pt x="388" y="1"/>
                  </a:lnTo>
                  <a:cubicBezTo>
                    <a:pt x="289" y="8"/>
                    <a:pt x="195" y="58"/>
                    <a:pt x="127" y="131"/>
                  </a:cubicBezTo>
                  <a:cubicBezTo>
                    <a:pt x="60" y="204"/>
                    <a:pt x="17" y="298"/>
                    <a:pt x="0" y="396"/>
                  </a:cubicBezTo>
                  <a:cubicBezTo>
                    <a:pt x="99" y="388"/>
                    <a:pt x="190" y="344"/>
                    <a:pt x="262" y="273"/>
                  </a:cubicBezTo>
                  <a:cubicBezTo>
                    <a:pt x="332" y="204"/>
                    <a:pt x="378" y="100"/>
                    <a:pt x="388"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3"/>
            <p:cNvSpPr/>
            <p:nvPr/>
          </p:nvSpPr>
          <p:spPr>
            <a:xfrm>
              <a:off x="5395333" y="-857538"/>
              <a:ext cx="76914" cy="77196"/>
            </a:xfrm>
            <a:custGeom>
              <a:avLst/>
              <a:gdLst/>
              <a:ahLst/>
              <a:cxnLst/>
              <a:rect l="l" t="t" r="r" b="b"/>
              <a:pathLst>
                <a:path w="547" h="549" extrusionOk="0">
                  <a:moveTo>
                    <a:pt x="547" y="0"/>
                  </a:moveTo>
                  <a:lnTo>
                    <a:pt x="547" y="0"/>
                  </a:lnTo>
                  <a:cubicBezTo>
                    <a:pt x="379" y="176"/>
                    <a:pt x="176" y="380"/>
                    <a:pt x="0" y="549"/>
                  </a:cubicBezTo>
                  <a:cubicBezTo>
                    <a:pt x="210" y="397"/>
                    <a:pt x="396" y="210"/>
                    <a:pt x="547"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3"/>
            <p:cNvSpPr/>
            <p:nvPr/>
          </p:nvSpPr>
          <p:spPr>
            <a:xfrm>
              <a:off x="5599779" y="-766563"/>
              <a:ext cx="104754" cy="48089"/>
            </a:xfrm>
            <a:custGeom>
              <a:avLst/>
              <a:gdLst/>
              <a:ahLst/>
              <a:cxnLst/>
              <a:rect l="l" t="t" r="r" b="b"/>
              <a:pathLst>
                <a:path w="745" h="342" extrusionOk="0">
                  <a:moveTo>
                    <a:pt x="551" y="0"/>
                  </a:moveTo>
                  <a:cubicBezTo>
                    <a:pt x="475" y="0"/>
                    <a:pt x="399" y="15"/>
                    <a:pt x="329" y="42"/>
                  </a:cubicBezTo>
                  <a:cubicBezTo>
                    <a:pt x="197" y="93"/>
                    <a:pt x="84" y="188"/>
                    <a:pt x="0" y="302"/>
                  </a:cubicBezTo>
                  <a:cubicBezTo>
                    <a:pt x="68" y="329"/>
                    <a:pt x="139" y="341"/>
                    <a:pt x="211" y="341"/>
                  </a:cubicBezTo>
                  <a:cubicBezTo>
                    <a:pt x="278" y="341"/>
                    <a:pt x="346" y="330"/>
                    <a:pt x="411" y="308"/>
                  </a:cubicBezTo>
                  <a:cubicBezTo>
                    <a:pt x="547" y="263"/>
                    <a:pt x="670" y="155"/>
                    <a:pt x="745" y="35"/>
                  </a:cubicBezTo>
                  <a:cubicBezTo>
                    <a:pt x="683" y="12"/>
                    <a:pt x="617" y="0"/>
                    <a:pt x="551"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3"/>
            <p:cNvSpPr/>
            <p:nvPr/>
          </p:nvSpPr>
          <p:spPr>
            <a:xfrm>
              <a:off x="5625511" y="-761641"/>
              <a:ext cx="73680" cy="34028"/>
            </a:xfrm>
            <a:custGeom>
              <a:avLst/>
              <a:gdLst/>
              <a:ahLst/>
              <a:cxnLst/>
              <a:rect l="l" t="t" r="r" b="b"/>
              <a:pathLst>
                <a:path w="524" h="242" extrusionOk="0">
                  <a:moveTo>
                    <a:pt x="387" y="1"/>
                  </a:moveTo>
                  <a:cubicBezTo>
                    <a:pt x="334" y="1"/>
                    <a:pt x="281" y="11"/>
                    <a:pt x="231" y="31"/>
                  </a:cubicBezTo>
                  <a:cubicBezTo>
                    <a:pt x="140" y="67"/>
                    <a:pt x="59" y="133"/>
                    <a:pt x="1" y="214"/>
                  </a:cubicBezTo>
                  <a:cubicBezTo>
                    <a:pt x="48" y="232"/>
                    <a:pt x="98" y="241"/>
                    <a:pt x="148" y="241"/>
                  </a:cubicBezTo>
                  <a:cubicBezTo>
                    <a:pt x="196" y="241"/>
                    <a:pt x="244" y="233"/>
                    <a:pt x="291" y="217"/>
                  </a:cubicBezTo>
                  <a:cubicBezTo>
                    <a:pt x="386" y="186"/>
                    <a:pt x="471" y="110"/>
                    <a:pt x="523" y="25"/>
                  </a:cubicBezTo>
                  <a:cubicBezTo>
                    <a:pt x="480" y="9"/>
                    <a:pt x="434" y="1"/>
                    <a:pt x="387"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3"/>
            <p:cNvSpPr/>
            <p:nvPr/>
          </p:nvSpPr>
          <p:spPr>
            <a:xfrm>
              <a:off x="5600764" y="-760516"/>
              <a:ext cx="102786" cy="36559"/>
            </a:xfrm>
            <a:custGeom>
              <a:avLst/>
              <a:gdLst/>
              <a:ahLst/>
              <a:cxnLst/>
              <a:rect l="l" t="t" r="r" b="b"/>
              <a:pathLst>
                <a:path w="731" h="260" extrusionOk="0">
                  <a:moveTo>
                    <a:pt x="731" y="1"/>
                  </a:moveTo>
                  <a:cubicBezTo>
                    <a:pt x="504" y="86"/>
                    <a:pt x="232" y="183"/>
                    <a:pt x="1" y="259"/>
                  </a:cubicBezTo>
                  <a:cubicBezTo>
                    <a:pt x="255" y="211"/>
                    <a:pt x="503" y="124"/>
                    <a:pt x="731"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3"/>
            <p:cNvSpPr/>
            <p:nvPr/>
          </p:nvSpPr>
          <p:spPr>
            <a:xfrm>
              <a:off x="6611185" y="-948795"/>
              <a:ext cx="46401" cy="108553"/>
            </a:xfrm>
            <a:custGeom>
              <a:avLst/>
              <a:gdLst/>
              <a:ahLst/>
              <a:cxnLst/>
              <a:rect l="l" t="t" r="r" b="b"/>
              <a:pathLst>
                <a:path w="330" h="772" extrusionOk="0">
                  <a:moveTo>
                    <a:pt x="247" y="1"/>
                  </a:moveTo>
                  <a:cubicBezTo>
                    <a:pt x="133" y="84"/>
                    <a:pt x="57" y="214"/>
                    <a:pt x="28" y="354"/>
                  </a:cubicBezTo>
                  <a:cubicBezTo>
                    <a:pt x="0" y="492"/>
                    <a:pt x="19" y="639"/>
                    <a:pt x="71" y="771"/>
                  </a:cubicBezTo>
                  <a:cubicBezTo>
                    <a:pt x="186" y="686"/>
                    <a:pt x="263" y="565"/>
                    <a:pt x="296" y="427"/>
                  </a:cubicBezTo>
                  <a:cubicBezTo>
                    <a:pt x="330" y="289"/>
                    <a:pt x="308" y="128"/>
                    <a:pt x="24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3"/>
            <p:cNvSpPr/>
            <p:nvPr/>
          </p:nvSpPr>
          <p:spPr>
            <a:xfrm>
              <a:off x="6621872" y="-942327"/>
              <a:ext cx="32903" cy="76353"/>
            </a:xfrm>
            <a:custGeom>
              <a:avLst/>
              <a:gdLst/>
              <a:ahLst/>
              <a:cxnLst/>
              <a:rect l="l" t="t" r="r" b="b"/>
              <a:pathLst>
                <a:path w="234" h="543" extrusionOk="0">
                  <a:moveTo>
                    <a:pt x="172" y="1"/>
                  </a:moveTo>
                  <a:cubicBezTo>
                    <a:pt x="93" y="59"/>
                    <a:pt x="39" y="152"/>
                    <a:pt x="20" y="249"/>
                  </a:cubicBezTo>
                  <a:cubicBezTo>
                    <a:pt x="0" y="347"/>
                    <a:pt x="13" y="450"/>
                    <a:pt x="49" y="543"/>
                  </a:cubicBezTo>
                  <a:cubicBezTo>
                    <a:pt x="129" y="483"/>
                    <a:pt x="184" y="398"/>
                    <a:pt x="209" y="301"/>
                  </a:cubicBezTo>
                  <a:cubicBezTo>
                    <a:pt x="234" y="205"/>
                    <a:pt x="216" y="90"/>
                    <a:pt x="17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3"/>
            <p:cNvSpPr/>
            <p:nvPr/>
          </p:nvSpPr>
          <p:spPr>
            <a:xfrm>
              <a:off x="6621591" y="-947248"/>
              <a:ext cx="24888" cy="106303"/>
            </a:xfrm>
            <a:custGeom>
              <a:avLst/>
              <a:gdLst/>
              <a:ahLst/>
              <a:cxnLst/>
              <a:rect l="l" t="t" r="r" b="b"/>
              <a:pathLst>
                <a:path w="177" h="756" extrusionOk="0">
                  <a:moveTo>
                    <a:pt x="177" y="0"/>
                  </a:moveTo>
                  <a:lnTo>
                    <a:pt x="177" y="0"/>
                  </a:lnTo>
                  <a:cubicBezTo>
                    <a:pt x="126" y="237"/>
                    <a:pt x="61" y="518"/>
                    <a:pt x="0" y="755"/>
                  </a:cubicBezTo>
                  <a:cubicBezTo>
                    <a:pt x="98" y="513"/>
                    <a:pt x="159" y="258"/>
                    <a:pt x="177"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3"/>
            <p:cNvSpPr/>
            <p:nvPr/>
          </p:nvSpPr>
          <p:spPr>
            <a:xfrm>
              <a:off x="6147314" y="-752220"/>
              <a:ext cx="75367" cy="81555"/>
            </a:xfrm>
            <a:custGeom>
              <a:avLst/>
              <a:gdLst/>
              <a:ahLst/>
              <a:cxnLst/>
              <a:rect l="l" t="t" r="r" b="b"/>
              <a:pathLst>
                <a:path w="536" h="580" extrusionOk="0">
                  <a:moveTo>
                    <a:pt x="536" y="0"/>
                  </a:moveTo>
                  <a:lnTo>
                    <a:pt x="536" y="0"/>
                  </a:lnTo>
                  <a:cubicBezTo>
                    <a:pt x="395" y="16"/>
                    <a:pt x="263" y="91"/>
                    <a:pt x="170" y="197"/>
                  </a:cubicBezTo>
                  <a:cubicBezTo>
                    <a:pt x="77" y="304"/>
                    <a:pt x="21" y="439"/>
                    <a:pt x="0" y="579"/>
                  </a:cubicBezTo>
                  <a:cubicBezTo>
                    <a:pt x="140" y="563"/>
                    <a:pt x="269" y="496"/>
                    <a:pt x="368" y="393"/>
                  </a:cubicBezTo>
                  <a:cubicBezTo>
                    <a:pt x="465" y="292"/>
                    <a:pt x="525" y="141"/>
                    <a:pt x="536"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3"/>
            <p:cNvSpPr/>
            <p:nvPr/>
          </p:nvSpPr>
          <p:spPr>
            <a:xfrm>
              <a:off x="6166718" y="-746877"/>
              <a:ext cx="53010" cy="57651"/>
            </a:xfrm>
            <a:custGeom>
              <a:avLst/>
              <a:gdLst/>
              <a:ahLst/>
              <a:cxnLst/>
              <a:rect l="l" t="t" r="r" b="b"/>
              <a:pathLst>
                <a:path w="377" h="410" extrusionOk="0">
                  <a:moveTo>
                    <a:pt x="377" y="1"/>
                  </a:moveTo>
                  <a:lnTo>
                    <a:pt x="377" y="1"/>
                  </a:lnTo>
                  <a:cubicBezTo>
                    <a:pt x="278" y="12"/>
                    <a:pt x="185" y="64"/>
                    <a:pt x="120" y="141"/>
                  </a:cubicBezTo>
                  <a:cubicBezTo>
                    <a:pt x="54" y="217"/>
                    <a:pt x="15" y="312"/>
                    <a:pt x="0" y="410"/>
                  </a:cubicBezTo>
                  <a:cubicBezTo>
                    <a:pt x="99" y="397"/>
                    <a:pt x="189" y="350"/>
                    <a:pt x="258" y="279"/>
                  </a:cubicBezTo>
                  <a:cubicBezTo>
                    <a:pt x="328" y="207"/>
                    <a:pt x="369" y="100"/>
                    <a:pt x="377"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3"/>
            <p:cNvSpPr/>
            <p:nvPr/>
          </p:nvSpPr>
          <p:spPr>
            <a:xfrm>
              <a:off x="6148017" y="-750814"/>
              <a:ext cx="74383" cy="79587"/>
            </a:xfrm>
            <a:custGeom>
              <a:avLst/>
              <a:gdLst/>
              <a:ahLst/>
              <a:cxnLst/>
              <a:rect l="l" t="t" r="r" b="b"/>
              <a:pathLst>
                <a:path w="529" h="566" extrusionOk="0">
                  <a:moveTo>
                    <a:pt x="528" y="1"/>
                  </a:moveTo>
                  <a:lnTo>
                    <a:pt x="528" y="1"/>
                  </a:lnTo>
                  <a:cubicBezTo>
                    <a:pt x="367" y="180"/>
                    <a:pt x="169" y="392"/>
                    <a:pt x="1" y="566"/>
                  </a:cubicBezTo>
                  <a:cubicBezTo>
                    <a:pt x="205" y="407"/>
                    <a:pt x="383" y="214"/>
                    <a:pt x="52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3"/>
            <p:cNvSpPr/>
            <p:nvPr/>
          </p:nvSpPr>
          <p:spPr>
            <a:xfrm>
              <a:off x="6251927" y="-842774"/>
              <a:ext cx="108410" cy="42043"/>
            </a:xfrm>
            <a:custGeom>
              <a:avLst/>
              <a:gdLst/>
              <a:ahLst/>
              <a:cxnLst/>
              <a:rect l="l" t="t" r="r" b="b"/>
              <a:pathLst>
                <a:path w="771" h="299" extrusionOk="0">
                  <a:moveTo>
                    <a:pt x="283" y="1"/>
                  </a:moveTo>
                  <a:cubicBezTo>
                    <a:pt x="187" y="1"/>
                    <a:pt x="90" y="21"/>
                    <a:pt x="0" y="56"/>
                  </a:cubicBezTo>
                  <a:cubicBezTo>
                    <a:pt x="84" y="171"/>
                    <a:pt x="207" y="249"/>
                    <a:pt x="343" y="282"/>
                  </a:cubicBezTo>
                  <a:cubicBezTo>
                    <a:pt x="388" y="293"/>
                    <a:pt x="435" y="299"/>
                    <a:pt x="482" y="299"/>
                  </a:cubicBezTo>
                  <a:cubicBezTo>
                    <a:pt x="583" y="299"/>
                    <a:pt x="684" y="275"/>
                    <a:pt x="771" y="233"/>
                  </a:cubicBezTo>
                  <a:cubicBezTo>
                    <a:pt x="687" y="119"/>
                    <a:pt x="557" y="42"/>
                    <a:pt x="417" y="14"/>
                  </a:cubicBezTo>
                  <a:cubicBezTo>
                    <a:pt x="373" y="5"/>
                    <a:pt x="328" y="1"/>
                    <a:pt x="283"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3"/>
            <p:cNvSpPr/>
            <p:nvPr/>
          </p:nvSpPr>
          <p:spPr>
            <a:xfrm>
              <a:off x="6277940" y="-832791"/>
              <a:ext cx="76070" cy="29669"/>
            </a:xfrm>
            <a:custGeom>
              <a:avLst/>
              <a:gdLst/>
              <a:ahLst/>
              <a:cxnLst/>
              <a:rect l="l" t="t" r="r" b="b"/>
              <a:pathLst>
                <a:path w="541" h="211" extrusionOk="0">
                  <a:moveTo>
                    <a:pt x="201" y="1"/>
                  </a:moveTo>
                  <a:cubicBezTo>
                    <a:pt x="133" y="1"/>
                    <a:pt x="65" y="15"/>
                    <a:pt x="1" y="40"/>
                  </a:cubicBezTo>
                  <a:cubicBezTo>
                    <a:pt x="59" y="121"/>
                    <a:pt x="146" y="176"/>
                    <a:pt x="242" y="199"/>
                  </a:cubicBezTo>
                  <a:cubicBezTo>
                    <a:pt x="272" y="206"/>
                    <a:pt x="304" y="210"/>
                    <a:pt x="337" y="210"/>
                  </a:cubicBezTo>
                  <a:cubicBezTo>
                    <a:pt x="407" y="210"/>
                    <a:pt x="480" y="193"/>
                    <a:pt x="541" y="163"/>
                  </a:cubicBezTo>
                  <a:cubicBezTo>
                    <a:pt x="483" y="83"/>
                    <a:pt x="392" y="30"/>
                    <a:pt x="294" y="10"/>
                  </a:cubicBezTo>
                  <a:cubicBezTo>
                    <a:pt x="263" y="4"/>
                    <a:pt x="232" y="1"/>
                    <a:pt x="20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3"/>
            <p:cNvSpPr/>
            <p:nvPr/>
          </p:nvSpPr>
          <p:spPr>
            <a:xfrm>
              <a:off x="6252912" y="-834337"/>
              <a:ext cx="106020" cy="25029"/>
            </a:xfrm>
            <a:custGeom>
              <a:avLst/>
              <a:gdLst/>
              <a:ahLst/>
              <a:cxnLst/>
              <a:rect l="l" t="t" r="r" b="b"/>
              <a:pathLst>
                <a:path w="754" h="178" extrusionOk="0">
                  <a:moveTo>
                    <a:pt x="0" y="0"/>
                  </a:moveTo>
                  <a:cubicBezTo>
                    <a:pt x="241" y="97"/>
                    <a:pt x="497" y="158"/>
                    <a:pt x="753" y="177"/>
                  </a:cubicBezTo>
                  <a:cubicBezTo>
                    <a:pt x="517" y="126"/>
                    <a:pt x="235" y="60"/>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3"/>
            <p:cNvSpPr/>
            <p:nvPr/>
          </p:nvSpPr>
          <p:spPr>
            <a:xfrm>
              <a:off x="6116098" y="-594736"/>
              <a:ext cx="173794" cy="57511"/>
            </a:xfrm>
            <a:custGeom>
              <a:avLst/>
              <a:gdLst/>
              <a:ahLst/>
              <a:cxnLst/>
              <a:rect l="l" t="t" r="r" b="b"/>
              <a:pathLst>
                <a:path w="1236" h="409" extrusionOk="0">
                  <a:moveTo>
                    <a:pt x="0" y="0"/>
                  </a:moveTo>
                  <a:lnTo>
                    <a:pt x="0" y="0"/>
                  </a:lnTo>
                  <a:cubicBezTo>
                    <a:pt x="21" y="56"/>
                    <a:pt x="42" y="111"/>
                    <a:pt x="64" y="165"/>
                  </a:cubicBezTo>
                  <a:cubicBezTo>
                    <a:pt x="67" y="166"/>
                    <a:pt x="69" y="166"/>
                    <a:pt x="72" y="168"/>
                  </a:cubicBezTo>
                  <a:cubicBezTo>
                    <a:pt x="453" y="280"/>
                    <a:pt x="841" y="361"/>
                    <a:pt x="1235" y="408"/>
                  </a:cubicBezTo>
                  <a:cubicBezTo>
                    <a:pt x="1200" y="358"/>
                    <a:pt x="1166" y="306"/>
                    <a:pt x="1132" y="256"/>
                  </a:cubicBezTo>
                  <a:cubicBezTo>
                    <a:pt x="787" y="207"/>
                    <a:pt x="445" y="134"/>
                    <a:pt x="110" y="35"/>
                  </a:cubicBezTo>
                  <a:cubicBezTo>
                    <a:pt x="72" y="23"/>
                    <a:pt x="36" y="12"/>
                    <a:pt x="0"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3"/>
            <p:cNvSpPr/>
            <p:nvPr/>
          </p:nvSpPr>
          <p:spPr>
            <a:xfrm>
              <a:off x="6274987" y="-558880"/>
              <a:ext cx="191370" cy="28966"/>
            </a:xfrm>
            <a:custGeom>
              <a:avLst/>
              <a:gdLst/>
              <a:ahLst/>
              <a:cxnLst/>
              <a:rect l="l" t="t" r="r" b="b"/>
              <a:pathLst>
                <a:path w="1361" h="206" extrusionOk="0">
                  <a:moveTo>
                    <a:pt x="1" y="1"/>
                  </a:moveTo>
                  <a:lnTo>
                    <a:pt x="1" y="1"/>
                  </a:lnTo>
                  <a:cubicBezTo>
                    <a:pt x="34" y="51"/>
                    <a:pt x="69" y="102"/>
                    <a:pt x="104" y="153"/>
                  </a:cubicBezTo>
                  <a:cubicBezTo>
                    <a:pt x="391" y="189"/>
                    <a:pt x="680" y="205"/>
                    <a:pt x="968" y="205"/>
                  </a:cubicBezTo>
                  <a:cubicBezTo>
                    <a:pt x="1098" y="205"/>
                    <a:pt x="1230" y="201"/>
                    <a:pt x="1361" y="195"/>
                  </a:cubicBezTo>
                  <a:cubicBezTo>
                    <a:pt x="1326" y="150"/>
                    <a:pt x="1294" y="105"/>
                    <a:pt x="1262" y="60"/>
                  </a:cubicBezTo>
                  <a:cubicBezTo>
                    <a:pt x="1164" y="64"/>
                    <a:pt x="1066" y="66"/>
                    <a:pt x="968" y="66"/>
                  </a:cubicBezTo>
                  <a:cubicBezTo>
                    <a:pt x="645" y="66"/>
                    <a:pt x="322" y="45"/>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3"/>
            <p:cNvSpPr/>
            <p:nvPr/>
          </p:nvSpPr>
          <p:spPr>
            <a:xfrm>
              <a:off x="6612170" y="-657870"/>
              <a:ext cx="260129" cy="104897"/>
            </a:xfrm>
            <a:custGeom>
              <a:avLst/>
              <a:gdLst/>
              <a:ahLst/>
              <a:cxnLst/>
              <a:rect l="l" t="t" r="r" b="b"/>
              <a:pathLst>
                <a:path w="1850" h="746" extrusionOk="0">
                  <a:moveTo>
                    <a:pt x="1786" y="1"/>
                  </a:moveTo>
                  <a:cubicBezTo>
                    <a:pt x="1222" y="290"/>
                    <a:pt x="618" y="498"/>
                    <a:pt x="1" y="624"/>
                  </a:cubicBezTo>
                  <a:cubicBezTo>
                    <a:pt x="33" y="665"/>
                    <a:pt x="64" y="706"/>
                    <a:pt x="96" y="745"/>
                  </a:cubicBezTo>
                  <a:cubicBezTo>
                    <a:pt x="704" y="615"/>
                    <a:pt x="1296" y="409"/>
                    <a:pt x="1850" y="123"/>
                  </a:cubicBezTo>
                  <a:lnTo>
                    <a:pt x="1786" y="1"/>
                  </a:ln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3"/>
            <p:cNvSpPr/>
            <p:nvPr/>
          </p:nvSpPr>
          <p:spPr>
            <a:xfrm>
              <a:off x="6452296" y="-570129"/>
              <a:ext cx="173372" cy="38528"/>
            </a:xfrm>
            <a:custGeom>
              <a:avLst/>
              <a:gdLst/>
              <a:ahLst/>
              <a:cxnLst/>
              <a:rect l="l" t="t" r="r" b="b"/>
              <a:pathLst>
                <a:path w="1233" h="274" extrusionOk="0">
                  <a:moveTo>
                    <a:pt x="1135" y="0"/>
                  </a:moveTo>
                  <a:cubicBezTo>
                    <a:pt x="761" y="78"/>
                    <a:pt x="382" y="125"/>
                    <a:pt x="1" y="139"/>
                  </a:cubicBezTo>
                  <a:cubicBezTo>
                    <a:pt x="33" y="185"/>
                    <a:pt x="65" y="229"/>
                    <a:pt x="100" y="274"/>
                  </a:cubicBezTo>
                  <a:cubicBezTo>
                    <a:pt x="479" y="253"/>
                    <a:pt x="859" y="202"/>
                    <a:pt x="1232" y="123"/>
                  </a:cubicBezTo>
                  <a:cubicBezTo>
                    <a:pt x="1201" y="82"/>
                    <a:pt x="1169" y="41"/>
                    <a:pt x="113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3"/>
            <p:cNvSpPr/>
            <p:nvPr/>
          </p:nvSpPr>
          <p:spPr>
            <a:xfrm>
              <a:off x="6006704" y="-636497"/>
              <a:ext cx="118112" cy="65104"/>
            </a:xfrm>
            <a:custGeom>
              <a:avLst/>
              <a:gdLst/>
              <a:ahLst/>
              <a:cxnLst/>
              <a:rect l="l" t="t" r="r" b="b"/>
              <a:pathLst>
                <a:path w="840" h="463" extrusionOk="0">
                  <a:moveTo>
                    <a:pt x="0" y="0"/>
                  </a:moveTo>
                  <a:cubicBezTo>
                    <a:pt x="3" y="52"/>
                    <a:pt x="8" y="105"/>
                    <a:pt x="13" y="158"/>
                  </a:cubicBezTo>
                  <a:cubicBezTo>
                    <a:pt x="282" y="276"/>
                    <a:pt x="558" y="378"/>
                    <a:pt x="840" y="462"/>
                  </a:cubicBezTo>
                  <a:cubicBezTo>
                    <a:pt x="818" y="408"/>
                    <a:pt x="797" y="352"/>
                    <a:pt x="775" y="297"/>
                  </a:cubicBezTo>
                  <a:cubicBezTo>
                    <a:pt x="511" y="214"/>
                    <a:pt x="253" y="113"/>
                    <a:pt x="0"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3"/>
            <p:cNvSpPr/>
            <p:nvPr/>
          </p:nvSpPr>
          <p:spPr>
            <a:xfrm>
              <a:off x="5611731" y="-949639"/>
              <a:ext cx="64540" cy="94913"/>
            </a:xfrm>
            <a:custGeom>
              <a:avLst/>
              <a:gdLst/>
              <a:ahLst/>
              <a:cxnLst/>
              <a:rect l="l" t="t" r="r" b="b"/>
              <a:pathLst>
                <a:path w="459" h="675" extrusionOk="0">
                  <a:moveTo>
                    <a:pt x="55" y="0"/>
                  </a:moveTo>
                  <a:cubicBezTo>
                    <a:pt x="35" y="53"/>
                    <a:pt x="19" y="106"/>
                    <a:pt x="1" y="160"/>
                  </a:cubicBezTo>
                  <a:cubicBezTo>
                    <a:pt x="138" y="337"/>
                    <a:pt x="281" y="509"/>
                    <a:pt x="434" y="674"/>
                  </a:cubicBezTo>
                  <a:cubicBezTo>
                    <a:pt x="441" y="614"/>
                    <a:pt x="448" y="554"/>
                    <a:pt x="459" y="496"/>
                  </a:cubicBezTo>
                  <a:cubicBezTo>
                    <a:pt x="317" y="336"/>
                    <a:pt x="181" y="170"/>
                    <a:pt x="5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3"/>
            <p:cNvSpPr/>
            <p:nvPr/>
          </p:nvSpPr>
          <p:spPr>
            <a:xfrm>
              <a:off x="5539036" y="-1046942"/>
              <a:ext cx="80429" cy="119661"/>
            </a:xfrm>
            <a:custGeom>
              <a:avLst/>
              <a:gdLst/>
              <a:ahLst/>
              <a:cxnLst/>
              <a:rect l="l" t="t" r="r" b="b"/>
              <a:pathLst>
                <a:path w="572" h="851" extrusionOk="0">
                  <a:moveTo>
                    <a:pt x="120" y="1"/>
                  </a:moveTo>
                  <a:lnTo>
                    <a:pt x="0" y="70"/>
                  </a:lnTo>
                  <a:cubicBezTo>
                    <a:pt x="156" y="343"/>
                    <a:pt x="329" y="604"/>
                    <a:pt x="518" y="851"/>
                  </a:cubicBezTo>
                  <a:cubicBezTo>
                    <a:pt x="533" y="798"/>
                    <a:pt x="552" y="745"/>
                    <a:pt x="572" y="692"/>
                  </a:cubicBezTo>
                  <a:cubicBezTo>
                    <a:pt x="408" y="471"/>
                    <a:pt x="257" y="241"/>
                    <a:pt x="120"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3"/>
            <p:cNvSpPr/>
            <p:nvPr/>
          </p:nvSpPr>
          <p:spPr>
            <a:xfrm>
              <a:off x="5832910" y="-737737"/>
              <a:ext cx="175903" cy="123317"/>
            </a:xfrm>
            <a:custGeom>
              <a:avLst/>
              <a:gdLst/>
              <a:ahLst/>
              <a:cxnLst/>
              <a:rect l="l" t="t" r="r" b="b"/>
              <a:pathLst>
                <a:path w="1251" h="877" extrusionOk="0">
                  <a:moveTo>
                    <a:pt x="6" y="0"/>
                  </a:moveTo>
                  <a:cubicBezTo>
                    <a:pt x="4" y="55"/>
                    <a:pt x="2" y="111"/>
                    <a:pt x="0" y="165"/>
                  </a:cubicBezTo>
                  <a:cubicBezTo>
                    <a:pt x="392" y="444"/>
                    <a:pt x="811" y="681"/>
                    <a:pt x="1251" y="876"/>
                  </a:cubicBezTo>
                  <a:cubicBezTo>
                    <a:pt x="1246" y="824"/>
                    <a:pt x="1242" y="770"/>
                    <a:pt x="1237" y="718"/>
                  </a:cubicBezTo>
                  <a:cubicBezTo>
                    <a:pt x="804" y="522"/>
                    <a:pt x="391" y="280"/>
                    <a:pt x="6"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
            <p:cNvSpPr/>
            <p:nvPr/>
          </p:nvSpPr>
          <p:spPr>
            <a:xfrm>
              <a:off x="5672896" y="-880317"/>
              <a:ext cx="160858" cy="165923"/>
            </a:xfrm>
            <a:custGeom>
              <a:avLst/>
              <a:gdLst/>
              <a:ahLst/>
              <a:cxnLst/>
              <a:rect l="l" t="t" r="r" b="b"/>
              <a:pathLst>
                <a:path w="1144" h="1180" extrusionOk="0">
                  <a:moveTo>
                    <a:pt x="25" y="1"/>
                  </a:moveTo>
                  <a:cubicBezTo>
                    <a:pt x="14" y="61"/>
                    <a:pt x="7" y="120"/>
                    <a:pt x="1" y="180"/>
                  </a:cubicBezTo>
                  <a:cubicBezTo>
                    <a:pt x="343" y="551"/>
                    <a:pt x="725" y="887"/>
                    <a:pt x="1138" y="1179"/>
                  </a:cubicBezTo>
                  <a:cubicBezTo>
                    <a:pt x="1140" y="1125"/>
                    <a:pt x="1141" y="1069"/>
                    <a:pt x="1144" y="1014"/>
                  </a:cubicBezTo>
                  <a:cubicBezTo>
                    <a:pt x="737" y="718"/>
                    <a:pt x="360" y="378"/>
                    <a:pt x="25"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3"/>
            <p:cNvSpPr/>
            <p:nvPr/>
          </p:nvSpPr>
          <p:spPr>
            <a:xfrm>
              <a:off x="5503602" y="-947529"/>
              <a:ext cx="110941" cy="39372"/>
            </a:xfrm>
            <a:custGeom>
              <a:avLst/>
              <a:gdLst/>
              <a:ahLst/>
              <a:cxnLst/>
              <a:rect l="l" t="t" r="r" b="b"/>
              <a:pathLst>
                <a:path w="789" h="280" extrusionOk="0">
                  <a:moveTo>
                    <a:pt x="373" y="0"/>
                  </a:moveTo>
                  <a:cubicBezTo>
                    <a:pt x="242" y="0"/>
                    <a:pt x="113" y="41"/>
                    <a:pt x="0" y="106"/>
                  </a:cubicBezTo>
                  <a:cubicBezTo>
                    <a:pt x="100" y="207"/>
                    <a:pt x="233" y="264"/>
                    <a:pt x="373" y="277"/>
                  </a:cubicBezTo>
                  <a:cubicBezTo>
                    <a:pt x="389" y="279"/>
                    <a:pt x="404" y="279"/>
                    <a:pt x="419" y="279"/>
                  </a:cubicBezTo>
                  <a:cubicBezTo>
                    <a:pt x="549" y="279"/>
                    <a:pt x="683" y="234"/>
                    <a:pt x="789" y="163"/>
                  </a:cubicBezTo>
                  <a:cubicBezTo>
                    <a:pt x="688" y="62"/>
                    <a:pt x="548" y="7"/>
                    <a:pt x="405" y="1"/>
                  </a:cubicBezTo>
                  <a:cubicBezTo>
                    <a:pt x="394" y="1"/>
                    <a:pt x="383" y="0"/>
                    <a:pt x="373"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3"/>
            <p:cNvSpPr/>
            <p:nvPr/>
          </p:nvSpPr>
          <p:spPr>
            <a:xfrm>
              <a:off x="5530318" y="-939655"/>
              <a:ext cx="77898" cy="27841"/>
            </a:xfrm>
            <a:custGeom>
              <a:avLst/>
              <a:gdLst/>
              <a:ahLst/>
              <a:cxnLst/>
              <a:rect l="l" t="t" r="r" b="b"/>
              <a:pathLst>
                <a:path w="554" h="198" extrusionOk="0">
                  <a:moveTo>
                    <a:pt x="271" y="0"/>
                  </a:moveTo>
                  <a:cubicBezTo>
                    <a:pt x="176" y="0"/>
                    <a:pt x="81" y="28"/>
                    <a:pt x="1" y="76"/>
                  </a:cubicBezTo>
                  <a:cubicBezTo>
                    <a:pt x="72" y="146"/>
                    <a:pt x="166" y="187"/>
                    <a:pt x="265" y="196"/>
                  </a:cubicBezTo>
                  <a:cubicBezTo>
                    <a:pt x="274" y="197"/>
                    <a:pt x="283" y="197"/>
                    <a:pt x="293" y="197"/>
                  </a:cubicBezTo>
                  <a:cubicBezTo>
                    <a:pt x="383" y="197"/>
                    <a:pt x="480" y="166"/>
                    <a:pt x="554" y="114"/>
                  </a:cubicBezTo>
                  <a:cubicBezTo>
                    <a:pt x="484" y="44"/>
                    <a:pt x="385" y="6"/>
                    <a:pt x="286" y="0"/>
                  </a:cubicBezTo>
                  <a:cubicBezTo>
                    <a:pt x="281" y="0"/>
                    <a:pt x="276" y="0"/>
                    <a:pt x="271"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3"/>
            <p:cNvSpPr/>
            <p:nvPr/>
          </p:nvSpPr>
          <p:spPr>
            <a:xfrm>
              <a:off x="5504446" y="-932062"/>
              <a:ext cx="108832" cy="9280"/>
            </a:xfrm>
            <a:custGeom>
              <a:avLst/>
              <a:gdLst/>
              <a:ahLst/>
              <a:cxnLst/>
              <a:rect l="l" t="t" r="r" b="b"/>
              <a:pathLst>
                <a:path w="774" h="66" extrusionOk="0">
                  <a:moveTo>
                    <a:pt x="0" y="1"/>
                  </a:moveTo>
                  <a:cubicBezTo>
                    <a:pt x="188" y="44"/>
                    <a:pt x="381" y="66"/>
                    <a:pt x="573" y="66"/>
                  </a:cubicBezTo>
                  <a:cubicBezTo>
                    <a:pt x="640" y="66"/>
                    <a:pt x="707" y="63"/>
                    <a:pt x="773" y="58"/>
                  </a:cubicBezTo>
                  <a:cubicBezTo>
                    <a:pt x="531" y="44"/>
                    <a:pt x="241" y="22"/>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3"/>
            <p:cNvSpPr/>
            <p:nvPr/>
          </p:nvSpPr>
          <p:spPr>
            <a:xfrm>
              <a:off x="5713251" y="-921657"/>
              <a:ext cx="44573" cy="110100"/>
            </a:xfrm>
            <a:custGeom>
              <a:avLst/>
              <a:gdLst/>
              <a:ahLst/>
              <a:cxnLst/>
              <a:rect l="l" t="t" r="r" b="b"/>
              <a:pathLst>
                <a:path w="317" h="783" extrusionOk="0">
                  <a:moveTo>
                    <a:pt x="106" y="1"/>
                  </a:moveTo>
                  <a:cubicBezTo>
                    <a:pt x="29" y="120"/>
                    <a:pt x="0" y="261"/>
                    <a:pt x="17" y="402"/>
                  </a:cubicBezTo>
                  <a:cubicBezTo>
                    <a:pt x="33" y="543"/>
                    <a:pt x="112" y="686"/>
                    <a:pt x="215" y="783"/>
                  </a:cubicBezTo>
                  <a:cubicBezTo>
                    <a:pt x="292" y="664"/>
                    <a:pt x="316" y="514"/>
                    <a:pt x="294" y="375"/>
                  </a:cubicBezTo>
                  <a:cubicBezTo>
                    <a:pt x="270" y="235"/>
                    <a:pt x="201" y="105"/>
                    <a:pt x="106"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3"/>
            <p:cNvSpPr/>
            <p:nvPr/>
          </p:nvSpPr>
          <p:spPr>
            <a:xfrm>
              <a:off x="5719438" y="-894660"/>
              <a:ext cx="31637" cy="77477"/>
            </a:xfrm>
            <a:custGeom>
              <a:avLst/>
              <a:gdLst/>
              <a:ahLst/>
              <a:cxnLst/>
              <a:rect l="l" t="t" r="r" b="b"/>
              <a:pathLst>
                <a:path w="225" h="551" extrusionOk="0">
                  <a:moveTo>
                    <a:pt x="74" y="1"/>
                  </a:moveTo>
                  <a:cubicBezTo>
                    <a:pt x="21" y="83"/>
                    <a:pt x="0" y="184"/>
                    <a:pt x="12" y="282"/>
                  </a:cubicBezTo>
                  <a:cubicBezTo>
                    <a:pt x="25" y="381"/>
                    <a:pt x="82" y="481"/>
                    <a:pt x="153" y="550"/>
                  </a:cubicBezTo>
                  <a:cubicBezTo>
                    <a:pt x="207" y="467"/>
                    <a:pt x="224" y="361"/>
                    <a:pt x="208" y="263"/>
                  </a:cubicBezTo>
                  <a:cubicBezTo>
                    <a:pt x="191" y="165"/>
                    <a:pt x="142" y="75"/>
                    <a:pt x="74"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3"/>
            <p:cNvSpPr/>
            <p:nvPr/>
          </p:nvSpPr>
          <p:spPr>
            <a:xfrm>
              <a:off x="5726891" y="-920673"/>
              <a:ext cx="15467" cy="108131"/>
            </a:xfrm>
            <a:custGeom>
              <a:avLst/>
              <a:gdLst/>
              <a:ahLst/>
              <a:cxnLst/>
              <a:rect l="l" t="t" r="r" b="b"/>
              <a:pathLst>
                <a:path w="110" h="769" extrusionOk="0">
                  <a:moveTo>
                    <a:pt x="6" y="1"/>
                  </a:moveTo>
                  <a:lnTo>
                    <a:pt x="6" y="1"/>
                  </a:lnTo>
                  <a:cubicBezTo>
                    <a:pt x="0" y="260"/>
                    <a:pt x="36" y="520"/>
                    <a:pt x="110" y="769"/>
                  </a:cubicBezTo>
                  <a:cubicBezTo>
                    <a:pt x="73" y="529"/>
                    <a:pt x="35" y="242"/>
                    <a:pt x="6"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3"/>
            <p:cNvSpPr/>
            <p:nvPr/>
          </p:nvSpPr>
          <p:spPr>
            <a:xfrm>
              <a:off x="5833895" y="-663073"/>
              <a:ext cx="78179" cy="79165"/>
            </a:xfrm>
            <a:custGeom>
              <a:avLst/>
              <a:gdLst/>
              <a:ahLst/>
              <a:cxnLst/>
              <a:rect l="l" t="t" r="r" b="b"/>
              <a:pathLst>
                <a:path w="556" h="563" extrusionOk="0">
                  <a:moveTo>
                    <a:pt x="556" y="0"/>
                  </a:moveTo>
                  <a:lnTo>
                    <a:pt x="556" y="0"/>
                  </a:lnTo>
                  <a:cubicBezTo>
                    <a:pt x="415" y="13"/>
                    <a:pt x="280" y="83"/>
                    <a:pt x="183" y="186"/>
                  </a:cubicBezTo>
                  <a:cubicBezTo>
                    <a:pt x="87" y="289"/>
                    <a:pt x="26" y="423"/>
                    <a:pt x="1" y="562"/>
                  </a:cubicBezTo>
                  <a:cubicBezTo>
                    <a:pt x="142" y="551"/>
                    <a:pt x="272" y="488"/>
                    <a:pt x="374" y="389"/>
                  </a:cubicBezTo>
                  <a:cubicBezTo>
                    <a:pt x="474" y="291"/>
                    <a:pt x="540" y="142"/>
                    <a:pt x="556"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3"/>
            <p:cNvSpPr/>
            <p:nvPr/>
          </p:nvSpPr>
          <p:spPr>
            <a:xfrm>
              <a:off x="5854002" y="-657589"/>
              <a:ext cx="54697" cy="55823"/>
            </a:xfrm>
            <a:custGeom>
              <a:avLst/>
              <a:gdLst/>
              <a:ahLst/>
              <a:cxnLst/>
              <a:rect l="l" t="t" r="r" b="b"/>
              <a:pathLst>
                <a:path w="389" h="397" extrusionOk="0">
                  <a:moveTo>
                    <a:pt x="389" y="1"/>
                  </a:moveTo>
                  <a:cubicBezTo>
                    <a:pt x="290" y="9"/>
                    <a:pt x="196" y="58"/>
                    <a:pt x="128" y="131"/>
                  </a:cubicBezTo>
                  <a:cubicBezTo>
                    <a:pt x="60" y="204"/>
                    <a:pt x="17" y="298"/>
                    <a:pt x="1" y="396"/>
                  </a:cubicBezTo>
                  <a:cubicBezTo>
                    <a:pt x="100" y="388"/>
                    <a:pt x="190" y="344"/>
                    <a:pt x="262" y="273"/>
                  </a:cubicBezTo>
                  <a:cubicBezTo>
                    <a:pt x="332" y="205"/>
                    <a:pt x="379" y="100"/>
                    <a:pt x="389"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3"/>
            <p:cNvSpPr/>
            <p:nvPr/>
          </p:nvSpPr>
          <p:spPr>
            <a:xfrm>
              <a:off x="5834738" y="-661526"/>
              <a:ext cx="76914" cy="77337"/>
            </a:xfrm>
            <a:custGeom>
              <a:avLst/>
              <a:gdLst/>
              <a:ahLst/>
              <a:cxnLst/>
              <a:rect l="l" t="t" r="r" b="b"/>
              <a:pathLst>
                <a:path w="547" h="550" extrusionOk="0">
                  <a:moveTo>
                    <a:pt x="546" y="1"/>
                  </a:moveTo>
                  <a:cubicBezTo>
                    <a:pt x="379" y="175"/>
                    <a:pt x="175" y="379"/>
                    <a:pt x="0" y="549"/>
                  </a:cubicBezTo>
                  <a:cubicBezTo>
                    <a:pt x="211" y="397"/>
                    <a:pt x="395" y="210"/>
                    <a:pt x="546"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3"/>
            <p:cNvSpPr/>
            <p:nvPr/>
          </p:nvSpPr>
          <p:spPr>
            <a:xfrm>
              <a:off x="6742937" y="-599657"/>
              <a:ext cx="46542" cy="108553"/>
            </a:xfrm>
            <a:custGeom>
              <a:avLst/>
              <a:gdLst/>
              <a:ahLst/>
              <a:cxnLst/>
              <a:rect l="l" t="t" r="r" b="b"/>
              <a:pathLst>
                <a:path w="331" h="772" extrusionOk="0">
                  <a:moveTo>
                    <a:pt x="247" y="1"/>
                  </a:moveTo>
                  <a:cubicBezTo>
                    <a:pt x="132" y="84"/>
                    <a:pt x="57" y="215"/>
                    <a:pt x="28" y="354"/>
                  </a:cubicBezTo>
                  <a:cubicBezTo>
                    <a:pt x="1" y="492"/>
                    <a:pt x="20" y="640"/>
                    <a:pt x="72" y="772"/>
                  </a:cubicBezTo>
                  <a:cubicBezTo>
                    <a:pt x="185" y="687"/>
                    <a:pt x="263" y="565"/>
                    <a:pt x="297" y="427"/>
                  </a:cubicBezTo>
                  <a:cubicBezTo>
                    <a:pt x="330" y="289"/>
                    <a:pt x="308" y="129"/>
                    <a:pt x="24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3"/>
            <p:cNvSpPr/>
            <p:nvPr/>
          </p:nvSpPr>
          <p:spPr>
            <a:xfrm>
              <a:off x="6753483" y="-593470"/>
              <a:ext cx="32762" cy="76634"/>
            </a:xfrm>
            <a:custGeom>
              <a:avLst/>
              <a:gdLst/>
              <a:ahLst/>
              <a:cxnLst/>
              <a:rect l="l" t="t" r="r" b="b"/>
              <a:pathLst>
                <a:path w="233" h="545" extrusionOk="0">
                  <a:moveTo>
                    <a:pt x="174" y="1"/>
                  </a:moveTo>
                  <a:cubicBezTo>
                    <a:pt x="94" y="60"/>
                    <a:pt x="41" y="153"/>
                    <a:pt x="21" y="250"/>
                  </a:cubicBezTo>
                  <a:cubicBezTo>
                    <a:pt x="1" y="348"/>
                    <a:pt x="14" y="451"/>
                    <a:pt x="51" y="544"/>
                  </a:cubicBezTo>
                  <a:cubicBezTo>
                    <a:pt x="130" y="485"/>
                    <a:pt x="185" y="399"/>
                    <a:pt x="209" y="302"/>
                  </a:cubicBezTo>
                  <a:cubicBezTo>
                    <a:pt x="232" y="205"/>
                    <a:pt x="217" y="91"/>
                    <a:pt x="174"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3"/>
            <p:cNvSpPr/>
            <p:nvPr/>
          </p:nvSpPr>
          <p:spPr>
            <a:xfrm>
              <a:off x="6753342" y="-598251"/>
              <a:ext cx="25029" cy="106303"/>
            </a:xfrm>
            <a:custGeom>
              <a:avLst/>
              <a:gdLst/>
              <a:ahLst/>
              <a:cxnLst/>
              <a:rect l="l" t="t" r="r" b="b"/>
              <a:pathLst>
                <a:path w="178" h="756" extrusionOk="0">
                  <a:moveTo>
                    <a:pt x="177" y="0"/>
                  </a:moveTo>
                  <a:lnTo>
                    <a:pt x="177" y="0"/>
                  </a:lnTo>
                  <a:cubicBezTo>
                    <a:pt x="126" y="237"/>
                    <a:pt x="61" y="519"/>
                    <a:pt x="1" y="755"/>
                  </a:cubicBezTo>
                  <a:cubicBezTo>
                    <a:pt x="98" y="515"/>
                    <a:pt x="157" y="260"/>
                    <a:pt x="177"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3"/>
            <p:cNvSpPr/>
            <p:nvPr/>
          </p:nvSpPr>
          <p:spPr>
            <a:xfrm>
              <a:off x="6544255" y="-545522"/>
              <a:ext cx="46542" cy="108553"/>
            </a:xfrm>
            <a:custGeom>
              <a:avLst/>
              <a:gdLst/>
              <a:ahLst/>
              <a:cxnLst/>
              <a:rect l="l" t="t" r="r" b="b"/>
              <a:pathLst>
                <a:path w="331" h="772" extrusionOk="0">
                  <a:moveTo>
                    <a:pt x="247" y="1"/>
                  </a:moveTo>
                  <a:cubicBezTo>
                    <a:pt x="132" y="84"/>
                    <a:pt x="57" y="215"/>
                    <a:pt x="28" y="354"/>
                  </a:cubicBezTo>
                  <a:cubicBezTo>
                    <a:pt x="1" y="492"/>
                    <a:pt x="19" y="639"/>
                    <a:pt x="72" y="771"/>
                  </a:cubicBezTo>
                  <a:cubicBezTo>
                    <a:pt x="185" y="686"/>
                    <a:pt x="262" y="565"/>
                    <a:pt x="297" y="427"/>
                  </a:cubicBezTo>
                  <a:cubicBezTo>
                    <a:pt x="330" y="290"/>
                    <a:pt x="308" y="128"/>
                    <a:pt x="24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3"/>
            <p:cNvSpPr/>
            <p:nvPr/>
          </p:nvSpPr>
          <p:spPr>
            <a:xfrm>
              <a:off x="6554942" y="-539054"/>
              <a:ext cx="32903" cy="76353"/>
            </a:xfrm>
            <a:custGeom>
              <a:avLst/>
              <a:gdLst/>
              <a:ahLst/>
              <a:cxnLst/>
              <a:rect l="l" t="t" r="r" b="b"/>
              <a:pathLst>
                <a:path w="234" h="543" extrusionOk="0">
                  <a:moveTo>
                    <a:pt x="173" y="1"/>
                  </a:moveTo>
                  <a:cubicBezTo>
                    <a:pt x="93" y="59"/>
                    <a:pt x="39" y="152"/>
                    <a:pt x="20" y="249"/>
                  </a:cubicBezTo>
                  <a:cubicBezTo>
                    <a:pt x="1" y="347"/>
                    <a:pt x="13" y="450"/>
                    <a:pt x="50" y="543"/>
                  </a:cubicBezTo>
                  <a:cubicBezTo>
                    <a:pt x="129" y="483"/>
                    <a:pt x="184" y="398"/>
                    <a:pt x="209" y="301"/>
                  </a:cubicBezTo>
                  <a:cubicBezTo>
                    <a:pt x="233" y="205"/>
                    <a:pt x="216" y="89"/>
                    <a:pt x="173"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3"/>
            <p:cNvSpPr/>
            <p:nvPr/>
          </p:nvSpPr>
          <p:spPr>
            <a:xfrm>
              <a:off x="6554660" y="-544116"/>
              <a:ext cx="24888" cy="106162"/>
            </a:xfrm>
            <a:custGeom>
              <a:avLst/>
              <a:gdLst/>
              <a:ahLst/>
              <a:cxnLst/>
              <a:rect l="l" t="t" r="r" b="b"/>
              <a:pathLst>
                <a:path w="177" h="755" extrusionOk="0">
                  <a:moveTo>
                    <a:pt x="177" y="0"/>
                  </a:moveTo>
                  <a:cubicBezTo>
                    <a:pt x="126" y="237"/>
                    <a:pt x="61" y="518"/>
                    <a:pt x="1" y="754"/>
                  </a:cubicBezTo>
                  <a:cubicBezTo>
                    <a:pt x="98" y="514"/>
                    <a:pt x="157" y="259"/>
                    <a:pt x="177"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3"/>
            <p:cNvSpPr/>
            <p:nvPr/>
          </p:nvSpPr>
          <p:spPr>
            <a:xfrm>
              <a:off x="6027655" y="-576737"/>
              <a:ext cx="107426" cy="44574"/>
            </a:xfrm>
            <a:custGeom>
              <a:avLst/>
              <a:gdLst/>
              <a:ahLst/>
              <a:cxnLst/>
              <a:rect l="l" t="t" r="r" b="b"/>
              <a:pathLst>
                <a:path w="764" h="317" extrusionOk="0">
                  <a:moveTo>
                    <a:pt x="523" y="0"/>
                  </a:moveTo>
                  <a:cubicBezTo>
                    <a:pt x="464" y="0"/>
                    <a:pt x="405" y="9"/>
                    <a:pt x="349" y="26"/>
                  </a:cubicBezTo>
                  <a:cubicBezTo>
                    <a:pt x="213" y="66"/>
                    <a:pt x="92" y="151"/>
                    <a:pt x="0" y="259"/>
                  </a:cubicBezTo>
                  <a:cubicBezTo>
                    <a:pt x="82" y="298"/>
                    <a:pt x="170" y="317"/>
                    <a:pt x="259" y="317"/>
                  </a:cubicBezTo>
                  <a:cubicBezTo>
                    <a:pt x="309" y="317"/>
                    <a:pt x="360" y="310"/>
                    <a:pt x="410" y="298"/>
                  </a:cubicBezTo>
                  <a:cubicBezTo>
                    <a:pt x="548" y="263"/>
                    <a:pt x="680" y="167"/>
                    <a:pt x="764" y="53"/>
                  </a:cubicBezTo>
                  <a:cubicBezTo>
                    <a:pt x="689" y="17"/>
                    <a:pt x="606" y="0"/>
                    <a:pt x="523"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3"/>
            <p:cNvSpPr/>
            <p:nvPr/>
          </p:nvSpPr>
          <p:spPr>
            <a:xfrm>
              <a:off x="6054371" y="-571394"/>
              <a:ext cx="75508" cy="31497"/>
            </a:xfrm>
            <a:custGeom>
              <a:avLst/>
              <a:gdLst/>
              <a:ahLst/>
              <a:cxnLst/>
              <a:rect l="l" t="t" r="r" b="b"/>
              <a:pathLst>
                <a:path w="537" h="224" extrusionOk="0">
                  <a:moveTo>
                    <a:pt x="369" y="0"/>
                  </a:moveTo>
                  <a:cubicBezTo>
                    <a:pt x="327" y="0"/>
                    <a:pt x="285" y="7"/>
                    <a:pt x="245" y="19"/>
                  </a:cubicBezTo>
                  <a:cubicBezTo>
                    <a:pt x="150" y="48"/>
                    <a:pt x="65" y="108"/>
                    <a:pt x="0" y="184"/>
                  </a:cubicBezTo>
                  <a:cubicBezTo>
                    <a:pt x="57" y="211"/>
                    <a:pt x="119" y="224"/>
                    <a:pt x="181" y="224"/>
                  </a:cubicBezTo>
                  <a:cubicBezTo>
                    <a:pt x="217" y="224"/>
                    <a:pt x="253" y="219"/>
                    <a:pt x="288" y="211"/>
                  </a:cubicBezTo>
                  <a:cubicBezTo>
                    <a:pt x="383" y="185"/>
                    <a:pt x="476" y="118"/>
                    <a:pt x="536" y="38"/>
                  </a:cubicBezTo>
                  <a:cubicBezTo>
                    <a:pt x="484" y="12"/>
                    <a:pt x="426" y="0"/>
                    <a:pt x="369"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3"/>
            <p:cNvSpPr/>
            <p:nvPr/>
          </p:nvSpPr>
          <p:spPr>
            <a:xfrm>
              <a:off x="6028780" y="-568160"/>
              <a:ext cx="105317" cy="27982"/>
            </a:xfrm>
            <a:custGeom>
              <a:avLst/>
              <a:gdLst/>
              <a:ahLst/>
              <a:cxnLst/>
              <a:rect l="l" t="t" r="r" b="b"/>
              <a:pathLst>
                <a:path w="749" h="199" extrusionOk="0">
                  <a:moveTo>
                    <a:pt x="749" y="0"/>
                  </a:moveTo>
                  <a:lnTo>
                    <a:pt x="749" y="0"/>
                  </a:lnTo>
                  <a:cubicBezTo>
                    <a:pt x="516" y="67"/>
                    <a:pt x="237" y="141"/>
                    <a:pt x="1" y="198"/>
                  </a:cubicBezTo>
                  <a:cubicBezTo>
                    <a:pt x="259" y="172"/>
                    <a:pt x="512" y="104"/>
                    <a:pt x="749"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3"/>
          <p:cNvSpPr/>
          <p:nvPr/>
        </p:nvSpPr>
        <p:spPr>
          <a:xfrm>
            <a:off x="100" y="367"/>
            <a:ext cx="12192000" cy="6858000"/>
          </a:xfrm>
          <a:prstGeom prst="frame">
            <a:avLst>
              <a:gd name="adj1" fmla="val 282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27857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3"/>
        <p:cNvGrpSpPr/>
        <p:nvPr/>
      </p:nvGrpSpPr>
      <p:grpSpPr>
        <a:xfrm>
          <a:off x="0" y="0"/>
          <a:ext cx="0" cy="0"/>
          <a:chOff x="0" y="0"/>
          <a:chExt cx="0" cy="0"/>
        </a:xfrm>
      </p:grpSpPr>
      <p:sp>
        <p:nvSpPr>
          <p:cNvPr id="324" name="Google Shape;324;p5"/>
          <p:cNvSpPr txBox="1">
            <a:spLocks noGrp="1"/>
          </p:cNvSpPr>
          <p:nvPr>
            <p:ph type="subTitle" idx="1"/>
          </p:nvPr>
        </p:nvSpPr>
        <p:spPr>
          <a:xfrm>
            <a:off x="1808100" y="2894333"/>
            <a:ext cx="3876800" cy="1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25" name="Google Shape;325;p5"/>
          <p:cNvSpPr txBox="1">
            <a:spLocks noGrp="1"/>
          </p:cNvSpPr>
          <p:nvPr>
            <p:ph type="subTitle" idx="2"/>
          </p:nvPr>
        </p:nvSpPr>
        <p:spPr>
          <a:xfrm>
            <a:off x="6503467" y="2894333"/>
            <a:ext cx="3876800" cy="16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26" name="Google Shape;326;p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7" name="Google Shape;327;p5"/>
          <p:cNvSpPr txBox="1">
            <a:spLocks noGrp="1"/>
          </p:cNvSpPr>
          <p:nvPr>
            <p:ph type="title" idx="3"/>
          </p:nvPr>
        </p:nvSpPr>
        <p:spPr>
          <a:xfrm>
            <a:off x="1805269" y="2190733"/>
            <a:ext cx="3882400" cy="703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solidFill>
                  <a:schemeClr val="accent4"/>
                </a:solidFill>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328" name="Google Shape;328;p5"/>
          <p:cNvSpPr txBox="1">
            <a:spLocks noGrp="1"/>
          </p:cNvSpPr>
          <p:nvPr>
            <p:ph type="title" idx="4"/>
          </p:nvPr>
        </p:nvSpPr>
        <p:spPr>
          <a:xfrm>
            <a:off x="6509703" y="2190733"/>
            <a:ext cx="3877200" cy="703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solidFill>
                  <a:schemeClr val="accent4"/>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29" name="Google Shape;329;p5"/>
          <p:cNvSpPr/>
          <p:nvPr/>
        </p:nvSpPr>
        <p:spPr>
          <a:xfrm flipH="1">
            <a:off x="5028500" y="3956801"/>
            <a:ext cx="7163512" cy="2181200"/>
          </a:xfrm>
          <a:custGeom>
            <a:avLst/>
            <a:gdLst/>
            <a:ahLst/>
            <a:cxnLst/>
            <a:rect l="l" t="t" r="r" b="b"/>
            <a:pathLst>
              <a:path w="11383" h="3466" extrusionOk="0">
                <a:moveTo>
                  <a:pt x="2093" y="1"/>
                </a:moveTo>
                <a:cubicBezTo>
                  <a:pt x="1930" y="1"/>
                  <a:pt x="1767" y="32"/>
                  <a:pt x="1612" y="89"/>
                </a:cubicBezTo>
                <a:cubicBezTo>
                  <a:pt x="1265" y="218"/>
                  <a:pt x="963" y="472"/>
                  <a:pt x="706" y="767"/>
                </a:cubicBezTo>
                <a:cubicBezTo>
                  <a:pt x="574" y="470"/>
                  <a:pt x="292" y="269"/>
                  <a:pt x="0" y="259"/>
                </a:cubicBezTo>
                <a:lnTo>
                  <a:pt x="0" y="3465"/>
                </a:lnTo>
                <a:lnTo>
                  <a:pt x="11382" y="3409"/>
                </a:lnTo>
                <a:cubicBezTo>
                  <a:pt x="11359" y="3212"/>
                  <a:pt x="11265" y="3028"/>
                  <a:pt x="11125" y="2909"/>
                </a:cubicBezTo>
                <a:cubicBezTo>
                  <a:pt x="11017" y="2817"/>
                  <a:pt x="10903" y="2772"/>
                  <a:pt x="10776" y="2772"/>
                </a:cubicBezTo>
                <a:cubicBezTo>
                  <a:pt x="10740" y="2772"/>
                  <a:pt x="10703" y="2776"/>
                  <a:pt x="10665" y="2783"/>
                </a:cubicBezTo>
                <a:cubicBezTo>
                  <a:pt x="10567" y="2553"/>
                  <a:pt x="10399" y="2351"/>
                  <a:pt x="10186" y="2269"/>
                </a:cubicBezTo>
                <a:cubicBezTo>
                  <a:pt x="10131" y="2247"/>
                  <a:pt x="10073" y="2237"/>
                  <a:pt x="10016" y="2237"/>
                </a:cubicBezTo>
                <a:cubicBezTo>
                  <a:pt x="9856" y="2237"/>
                  <a:pt x="9699" y="2318"/>
                  <a:pt x="9589" y="2459"/>
                </a:cubicBezTo>
                <a:cubicBezTo>
                  <a:pt x="9459" y="2175"/>
                  <a:pt x="9190" y="1984"/>
                  <a:pt x="8912" y="1977"/>
                </a:cubicBezTo>
                <a:cubicBezTo>
                  <a:pt x="8907" y="1977"/>
                  <a:pt x="8902" y="1977"/>
                  <a:pt x="8897" y="1977"/>
                </a:cubicBezTo>
                <a:cubicBezTo>
                  <a:pt x="8623" y="1977"/>
                  <a:pt x="8353" y="2153"/>
                  <a:pt x="8216" y="2424"/>
                </a:cubicBezTo>
                <a:cubicBezTo>
                  <a:pt x="8042" y="1975"/>
                  <a:pt x="7660" y="1638"/>
                  <a:pt x="7235" y="1560"/>
                </a:cubicBezTo>
                <a:cubicBezTo>
                  <a:pt x="7170" y="1548"/>
                  <a:pt x="7104" y="1542"/>
                  <a:pt x="7038" y="1542"/>
                </a:cubicBezTo>
                <a:cubicBezTo>
                  <a:pt x="6674" y="1542"/>
                  <a:pt x="6310" y="1720"/>
                  <a:pt x="6067" y="2031"/>
                </a:cubicBezTo>
                <a:cubicBezTo>
                  <a:pt x="5864" y="1560"/>
                  <a:pt x="5605" y="1428"/>
                  <a:pt x="5378" y="1428"/>
                </a:cubicBezTo>
                <a:cubicBezTo>
                  <a:pt x="5089" y="1428"/>
                  <a:pt x="4853" y="1642"/>
                  <a:pt x="4853" y="1642"/>
                </a:cubicBezTo>
                <a:cubicBezTo>
                  <a:pt x="4853" y="1642"/>
                  <a:pt x="4672" y="1072"/>
                  <a:pt x="4158" y="1027"/>
                </a:cubicBezTo>
                <a:cubicBezTo>
                  <a:pt x="4129" y="1024"/>
                  <a:pt x="4099" y="1023"/>
                  <a:pt x="4069" y="1023"/>
                </a:cubicBezTo>
                <a:cubicBezTo>
                  <a:pt x="3847" y="1023"/>
                  <a:pt x="3624" y="1097"/>
                  <a:pt x="3464" y="1272"/>
                </a:cubicBezTo>
                <a:cubicBezTo>
                  <a:pt x="3297" y="822"/>
                  <a:pt x="3057" y="379"/>
                  <a:pt x="2676" y="155"/>
                </a:cubicBezTo>
                <a:cubicBezTo>
                  <a:pt x="2497" y="49"/>
                  <a:pt x="2296" y="1"/>
                  <a:pt x="2093" y="1"/>
                </a:cubicBezTo>
                <a:close/>
              </a:path>
            </a:pathLst>
          </a:custGeom>
          <a:solidFill>
            <a:srgbClr val="D4E6E0">
              <a:alpha val="369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5"/>
          <p:cNvSpPr/>
          <p:nvPr/>
        </p:nvSpPr>
        <p:spPr>
          <a:xfrm>
            <a:off x="100" y="3956801"/>
            <a:ext cx="7163512" cy="2181200"/>
          </a:xfrm>
          <a:custGeom>
            <a:avLst/>
            <a:gdLst/>
            <a:ahLst/>
            <a:cxnLst/>
            <a:rect l="l" t="t" r="r" b="b"/>
            <a:pathLst>
              <a:path w="11383" h="3466" extrusionOk="0">
                <a:moveTo>
                  <a:pt x="2093" y="1"/>
                </a:moveTo>
                <a:cubicBezTo>
                  <a:pt x="1930" y="1"/>
                  <a:pt x="1767" y="32"/>
                  <a:pt x="1612" y="89"/>
                </a:cubicBezTo>
                <a:cubicBezTo>
                  <a:pt x="1265" y="218"/>
                  <a:pt x="963" y="472"/>
                  <a:pt x="706" y="767"/>
                </a:cubicBezTo>
                <a:cubicBezTo>
                  <a:pt x="574" y="470"/>
                  <a:pt x="292" y="269"/>
                  <a:pt x="0" y="259"/>
                </a:cubicBezTo>
                <a:lnTo>
                  <a:pt x="0" y="3465"/>
                </a:lnTo>
                <a:lnTo>
                  <a:pt x="11382" y="3409"/>
                </a:lnTo>
                <a:cubicBezTo>
                  <a:pt x="11359" y="3212"/>
                  <a:pt x="11265" y="3028"/>
                  <a:pt x="11125" y="2909"/>
                </a:cubicBezTo>
                <a:cubicBezTo>
                  <a:pt x="11017" y="2817"/>
                  <a:pt x="10903" y="2772"/>
                  <a:pt x="10776" y="2772"/>
                </a:cubicBezTo>
                <a:cubicBezTo>
                  <a:pt x="10740" y="2772"/>
                  <a:pt x="10703" y="2776"/>
                  <a:pt x="10665" y="2783"/>
                </a:cubicBezTo>
                <a:cubicBezTo>
                  <a:pt x="10567" y="2553"/>
                  <a:pt x="10399" y="2351"/>
                  <a:pt x="10186" y="2269"/>
                </a:cubicBezTo>
                <a:cubicBezTo>
                  <a:pt x="10131" y="2247"/>
                  <a:pt x="10073" y="2237"/>
                  <a:pt x="10016" y="2237"/>
                </a:cubicBezTo>
                <a:cubicBezTo>
                  <a:pt x="9856" y="2237"/>
                  <a:pt x="9699" y="2318"/>
                  <a:pt x="9589" y="2459"/>
                </a:cubicBezTo>
                <a:cubicBezTo>
                  <a:pt x="9459" y="2175"/>
                  <a:pt x="9190" y="1984"/>
                  <a:pt x="8912" y="1977"/>
                </a:cubicBezTo>
                <a:cubicBezTo>
                  <a:pt x="8907" y="1977"/>
                  <a:pt x="8902" y="1977"/>
                  <a:pt x="8897" y="1977"/>
                </a:cubicBezTo>
                <a:cubicBezTo>
                  <a:pt x="8623" y="1977"/>
                  <a:pt x="8353" y="2153"/>
                  <a:pt x="8216" y="2424"/>
                </a:cubicBezTo>
                <a:cubicBezTo>
                  <a:pt x="8042" y="1975"/>
                  <a:pt x="7660" y="1638"/>
                  <a:pt x="7235" y="1560"/>
                </a:cubicBezTo>
                <a:cubicBezTo>
                  <a:pt x="7170" y="1548"/>
                  <a:pt x="7104" y="1542"/>
                  <a:pt x="7038" y="1542"/>
                </a:cubicBezTo>
                <a:cubicBezTo>
                  <a:pt x="6674" y="1542"/>
                  <a:pt x="6310" y="1720"/>
                  <a:pt x="6067" y="2031"/>
                </a:cubicBezTo>
                <a:cubicBezTo>
                  <a:pt x="5864" y="1560"/>
                  <a:pt x="5605" y="1428"/>
                  <a:pt x="5378" y="1428"/>
                </a:cubicBezTo>
                <a:cubicBezTo>
                  <a:pt x="5089" y="1428"/>
                  <a:pt x="4853" y="1642"/>
                  <a:pt x="4853" y="1642"/>
                </a:cubicBezTo>
                <a:cubicBezTo>
                  <a:pt x="4853" y="1642"/>
                  <a:pt x="4672" y="1072"/>
                  <a:pt x="4158" y="1027"/>
                </a:cubicBezTo>
                <a:cubicBezTo>
                  <a:pt x="4129" y="1024"/>
                  <a:pt x="4099" y="1023"/>
                  <a:pt x="4069" y="1023"/>
                </a:cubicBezTo>
                <a:cubicBezTo>
                  <a:pt x="3847" y="1023"/>
                  <a:pt x="3624" y="1097"/>
                  <a:pt x="3464" y="1272"/>
                </a:cubicBezTo>
                <a:cubicBezTo>
                  <a:pt x="3297" y="822"/>
                  <a:pt x="3057" y="379"/>
                  <a:pt x="2676" y="155"/>
                </a:cubicBezTo>
                <a:cubicBezTo>
                  <a:pt x="2497" y="49"/>
                  <a:pt x="2296" y="1"/>
                  <a:pt x="2093" y="1"/>
                </a:cubicBezTo>
                <a:close/>
              </a:path>
            </a:pathLst>
          </a:custGeom>
          <a:solidFill>
            <a:srgbClr val="D4E6E0">
              <a:alpha val="369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4533445" y="4502958"/>
            <a:ext cx="1952361" cy="1951873"/>
          </a:xfrm>
          <a:custGeom>
            <a:avLst/>
            <a:gdLst/>
            <a:ahLst/>
            <a:cxnLst/>
            <a:rect l="l" t="t" r="r" b="b"/>
            <a:pathLst>
              <a:path w="2936" h="2935" extrusionOk="0">
                <a:moveTo>
                  <a:pt x="1469" y="0"/>
                </a:moveTo>
                <a:cubicBezTo>
                  <a:pt x="657" y="0"/>
                  <a:pt x="0" y="657"/>
                  <a:pt x="0" y="1467"/>
                </a:cubicBezTo>
                <a:cubicBezTo>
                  <a:pt x="0" y="2278"/>
                  <a:pt x="657" y="2935"/>
                  <a:pt x="1469" y="2935"/>
                </a:cubicBezTo>
                <a:cubicBezTo>
                  <a:pt x="2279" y="2935"/>
                  <a:pt x="2936" y="2278"/>
                  <a:pt x="2936" y="1467"/>
                </a:cubicBezTo>
                <a:cubicBezTo>
                  <a:pt x="2936" y="657"/>
                  <a:pt x="2279" y="0"/>
                  <a:pt x="146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2" name="Google Shape;332;p5"/>
          <p:cNvGrpSpPr/>
          <p:nvPr/>
        </p:nvGrpSpPr>
        <p:grpSpPr>
          <a:xfrm>
            <a:off x="114423" y="5047385"/>
            <a:ext cx="11938015" cy="2181212"/>
            <a:chOff x="2533672" y="1143519"/>
            <a:chExt cx="1055540" cy="263673"/>
          </a:xfrm>
        </p:grpSpPr>
        <p:sp>
          <p:nvSpPr>
            <p:cNvPr id="333" name="Google Shape;333;p5"/>
            <p:cNvSpPr/>
            <p:nvPr/>
          </p:nvSpPr>
          <p:spPr>
            <a:xfrm>
              <a:off x="2533672" y="1201763"/>
              <a:ext cx="1055540" cy="205430"/>
            </a:xfrm>
            <a:custGeom>
              <a:avLst/>
              <a:gdLst/>
              <a:ahLst/>
              <a:cxnLst/>
              <a:rect l="l" t="t" r="r" b="b"/>
              <a:pathLst>
                <a:path w="13719" h="2670" extrusionOk="0">
                  <a:moveTo>
                    <a:pt x="1" y="1"/>
                  </a:moveTo>
                  <a:lnTo>
                    <a:pt x="1" y="2670"/>
                  </a:lnTo>
                  <a:lnTo>
                    <a:pt x="13718" y="2670"/>
                  </a:lnTo>
                  <a:lnTo>
                    <a:pt x="137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4" name="Google Shape;334;p5"/>
            <p:cNvGrpSpPr/>
            <p:nvPr/>
          </p:nvGrpSpPr>
          <p:grpSpPr>
            <a:xfrm>
              <a:off x="2533672" y="1201686"/>
              <a:ext cx="1055540" cy="205507"/>
              <a:chOff x="2533672" y="1201686"/>
              <a:chExt cx="1055540" cy="205507"/>
            </a:xfrm>
          </p:grpSpPr>
          <p:sp>
            <p:nvSpPr>
              <p:cNvPr id="335" name="Google Shape;335;p5"/>
              <p:cNvSpPr/>
              <p:nvPr/>
            </p:nvSpPr>
            <p:spPr>
              <a:xfrm>
                <a:off x="2533672" y="1323866"/>
                <a:ext cx="1055540" cy="83326"/>
              </a:xfrm>
              <a:custGeom>
                <a:avLst/>
                <a:gdLst/>
                <a:ahLst/>
                <a:cxnLst/>
                <a:rect l="l" t="t" r="r" b="b"/>
                <a:pathLst>
                  <a:path w="13719" h="1083" extrusionOk="0">
                    <a:moveTo>
                      <a:pt x="1" y="0"/>
                    </a:moveTo>
                    <a:lnTo>
                      <a:pt x="1" y="1083"/>
                    </a:lnTo>
                    <a:lnTo>
                      <a:pt x="13718" y="1082"/>
                    </a:lnTo>
                    <a:lnTo>
                      <a:pt x="13718" y="772"/>
                    </a:lnTo>
                    <a:lnTo>
                      <a:pt x="1"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5"/>
              <p:cNvSpPr/>
              <p:nvPr/>
            </p:nvSpPr>
            <p:spPr>
              <a:xfrm>
                <a:off x="2533672" y="1201686"/>
                <a:ext cx="1055540" cy="143801"/>
              </a:xfrm>
              <a:custGeom>
                <a:avLst/>
                <a:gdLst/>
                <a:ahLst/>
                <a:cxnLst/>
                <a:rect l="l" t="t" r="r" b="b"/>
                <a:pathLst>
                  <a:path w="13719" h="1869" extrusionOk="0">
                    <a:moveTo>
                      <a:pt x="13717" y="1"/>
                    </a:moveTo>
                    <a:lnTo>
                      <a:pt x="1" y="2"/>
                    </a:lnTo>
                    <a:lnTo>
                      <a:pt x="10511" y="691"/>
                    </a:lnTo>
                    <a:lnTo>
                      <a:pt x="6251" y="1144"/>
                    </a:lnTo>
                    <a:lnTo>
                      <a:pt x="13718" y="1869"/>
                    </a:lnTo>
                    <a:lnTo>
                      <a:pt x="13717"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5"/>
              <p:cNvSpPr/>
              <p:nvPr/>
            </p:nvSpPr>
            <p:spPr>
              <a:xfrm>
                <a:off x="2533672" y="1232308"/>
                <a:ext cx="485491" cy="48472"/>
              </a:xfrm>
              <a:custGeom>
                <a:avLst/>
                <a:gdLst/>
                <a:ahLst/>
                <a:cxnLst/>
                <a:rect l="l" t="t" r="r" b="b"/>
                <a:pathLst>
                  <a:path w="6310" h="630" extrusionOk="0">
                    <a:moveTo>
                      <a:pt x="1" y="0"/>
                    </a:moveTo>
                    <a:lnTo>
                      <a:pt x="1" y="629"/>
                    </a:lnTo>
                    <a:lnTo>
                      <a:pt x="6309" y="313"/>
                    </a:lnTo>
                    <a:lnTo>
                      <a:pt x="1"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3064173" y="1252004"/>
                <a:ext cx="38701" cy="10695"/>
              </a:xfrm>
              <a:custGeom>
                <a:avLst/>
                <a:gdLst/>
                <a:ahLst/>
                <a:cxnLst/>
                <a:rect l="l" t="t" r="r" b="b"/>
                <a:pathLst>
                  <a:path w="503" h="139" extrusionOk="0">
                    <a:moveTo>
                      <a:pt x="89" y="1"/>
                    </a:moveTo>
                    <a:cubicBezTo>
                      <a:pt x="0" y="1"/>
                      <a:pt x="0" y="138"/>
                      <a:pt x="89" y="138"/>
                    </a:cubicBezTo>
                    <a:lnTo>
                      <a:pt x="414" y="138"/>
                    </a:lnTo>
                    <a:cubicBezTo>
                      <a:pt x="503" y="138"/>
                      <a:pt x="503" y="1"/>
                      <a:pt x="4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5"/>
              <p:cNvSpPr/>
              <p:nvPr/>
            </p:nvSpPr>
            <p:spPr>
              <a:xfrm>
                <a:off x="3118570" y="1255390"/>
                <a:ext cx="26775" cy="10618"/>
              </a:xfrm>
              <a:custGeom>
                <a:avLst/>
                <a:gdLst/>
                <a:ahLst/>
                <a:cxnLst/>
                <a:rect l="l" t="t" r="r" b="b"/>
                <a:pathLst>
                  <a:path w="348" h="138" extrusionOk="0">
                    <a:moveTo>
                      <a:pt x="89" y="1"/>
                    </a:moveTo>
                    <a:cubicBezTo>
                      <a:pt x="0" y="1"/>
                      <a:pt x="0" y="137"/>
                      <a:pt x="89" y="137"/>
                    </a:cubicBezTo>
                    <a:lnTo>
                      <a:pt x="259" y="137"/>
                    </a:lnTo>
                    <a:cubicBezTo>
                      <a:pt x="348" y="137"/>
                      <a:pt x="348" y="1"/>
                      <a:pt x="259"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5"/>
              <p:cNvSpPr/>
              <p:nvPr/>
            </p:nvSpPr>
            <p:spPr>
              <a:xfrm>
                <a:off x="3156040" y="1257236"/>
                <a:ext cx="16927" cy="10772"/>
              </a:xfrm>
              <a:custGeom>
                <a:avLst/>
                <a:gdLst/>
                <a:ahLst/>
                <a:cxnLst/>
                <a:rect l="l" t="t" r="r" b="b"/>
                <a:pathLst>
                  <a:path w="220" h="140" extrusionOk="0">
                    <a:moveTo>
                      <a:pt x="70" y="1"/>
                    </a:moveTo>
                    <a:cubicBezTo>
                      <a:pt x="34" y="1"/>
                      <a:pt x="0" y="32"/>
                      <a:pt x="1" y="70"/>
                    </a:cubicBezTo>
                    <a:cubicBezTo>
                      <a:pt x="3" y="108"/>
                      <a:pt x="32" y="139"/>
                      <a:pt x="70" y="139"/>
                    </a:cubicBezTo>
                    <a:lnTo>
                      <a:pt x="149" y="139"/>
                    </a:lnTo>
                    <a:cubicBezTo>
                      <a:pt x="185" y="139"/>
                      <a:pt x="219" y="108"/>
                      <a:pt x="217" y="70"/>
                    </a:cubicBezTo>
                    <a:cubicBezTo>
                      <a:pt x="216" y="32"/>
                      <a:pt x="188" y="1"/>
                      <a:pt x="149"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3017240" y="1240617"/>
                <a:ext cx="19158" cy="10695"/>
              </a:xfrm>
              <a:custGeom>
                <a:avLst/>
                <a:gdLst/>
                <a:ahLst/>
                <a:cxnLst/>
                <a:rect l="l" t="t" r="r" b="b"/>
                <a:pathLst>
                  <a:path w="249" h="139" extrusionOk="0">
                    <a:moveTo>
                      <a:pt x="70" y="1"/>
                    </a:moveTo>
                    <a:cubicBezTo>
                      <a:pt x="34" y="1"/>
                      <a:pt x="0" y="32"/>
                      <a:pt x="1" y="69"/>
                    </a:cubicBezTo>
                    <a:cubicBezTo>
                      <a:pt x="3" y="106"/>
                      <a:pt x="33" y="138"/>
                      <a:pt x="70" y="138"/>
                    </a:cubicBezTo>
                    <a:lnTo>
                      <a:pt x="179" y="138"/>
                    </a:lnTo>
                    <a:cubicBezTo>
                      <a:pt x="215" y="138"/>
                      <a:pt x="248" y="107"/>
                      <a:pt x="247" y="69"/>
                    </a:cubicBezTo>
                    <a:cubicBezTo>
                      <a:pt x="246" y="32"/>
                      <a:pt x="217" y="1"/>
                      <a:pt x="179"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5"/>
              <p:cNvSpPr/>
              <p:nvPr/>
            </p:nvSpPr>
            <p:spPr>
              <a:xfrm>
                <a:off x="2988464" y="1265700"/>
                <a:ext cx="43317" cy="10618"/>
              </a:xfrm>
              <a:custGeom>
                <a:avLst/>
                <a:gdLst/>
                <a:ahLst/>
                <a:cxnLst/>
                <a:rect l="l" t="t" r="r" b="b"/>
                <a:pathLst>
                  <a:path w="563" h="138" extrusionOk="0">
                    <a:moveTo>
                      <a:pt x="89" y="0"/>
                    </a:moveTo>
                    <a:cubicBezTo>
                      <a:pt x="2" y="0"/>
                      <a:pt x="1" y="138"/>
                      <a:pt x="89" y="138"/>
                    </a:cubicBezTo>
                    <a:lnTo>
                      <a:pt x="474" y="138"/>
                    </a:lnTo>
                    <a:cubicBezTo>
                      <a:pt x="563" y="138"/>
                      <a:pt x="563" y="0"/>
                      <a:pt x="474"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5"/>
              <p:cNvSpPr/>
              <p:nvPr/>
            </p:nvSpPr>
            <p:spPr>
              <a:xfrm>
                <a:off x="2943762" y="1286935"/>
                <a:ext cx="23544" cy="10695"/>
              </a:xfrm>
              <a:custGeom>
                <a:avLst/>
                <a:gdLst/>
                <a:ahLst/>
                <a:cxnLst/>
                <a:rect l="l" t="t" r="r" b="b"/>
                <a:pathLst>
                  <a:path w="306" h="139" extrusionOk="0">
                    <a:moveTo>
                      <a:pt x="90" y="0"/>
                    </a:moveTo>
                    <a:cubicBezTo>
                      <a:pt x="2" y="0"/>
                      <a:pt x="1" y="138"/>
                      <a:pt x="90" y="138"/>
                    </a:cubicBezTo>
                    <a:lnTo>
                      <a:pt x="217" y="138"/>
                    </a:lnTo>
                    <a:cubicBezTo>
                      <a:pt x="305" y="138"/>
                      <a:pt x="305" y="0"/>
                      <a:pt x="217"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2974154" y="1309709"/>
                <a:ext cx="53935" cy="10618"/>
              </a:xfrm>
              <a:custGeom>
                <a:avLst/>
                <a:gdLst/>
                <a:ahLst/>
                <a:cxnLst/>
                <a:rect l="l" t="t" r="r" b="b"/>
                <a:pathLst>
                  <a:path w="701" h="138" extrusionOk="0">
                    <a:moveTo>
                      <a:pt x="88" y="1"/>
                    </a:moveTo>
                    <a:cubicBezTo>
                      <a:pt x="0" y="1"/>
                      <a:pt x="1" y="137"/>
                      <a:pt x="89" y="137"/>
                    </a:cubicBezTo>
                    <a:lnTo>
                      <a:pt x="612" y="137"/>
                    </a:lnTo>
                    <a:cubicBezTo>
                      <a:pt x="701" y="137"/>
                      <a:pt x="701" y="1"/>
                      <a:pt x="612" y="1"/>
                    </a:cubicBezTo>
                    <a:lnTo>
                      <a:pt x="89" y="1"/>
                    </a:lnTo>
                    <a:cubicBezTo>
                      <a:pt x="88" y="1"/>
                      <a:pt x="88" y="1"/>
                      <a:pt x="88"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5"/>
              <p:cNvSpPr/>
              <p:nvPr/>
            </p:nvSpPr>
            <p:spPr>
              <a:xfrm>
                <a:off x="3050709" y="1313402"/>
                <a:ext cx="25775" cy="10695"/>
              </a:xfrm>
              <a:custGeom>
                <a:avLst/>
                <a:gdLst/>
                <a:ahLst/>
                <a:cxnLst/>
                <a:rect l="l" t="t" r="r" b="b"/>
                <a:pathLst>
                  <a:path w="335" h="139" extrusionOk="0">
                    <a:moveTo>
                      <a:pt x="89" y="1"/>
                    </a:moveTo>
                    <a:cubicBezTo>
                      <a:pt x="0" y="1"/>
                      <a:pt x="0" y="138"/>
                      <a:pt x="89" y="138"/>
                    </a:cubicBezTo>
                    <a:lnTo>
                      <a:pt x="246" y="138"/>
                    </a:lnTo>
                    <a:cubicBezTo>
                      <a:pt x="335" y="138"/>
                      <a:pt x="335" y="1"/>
                      <a:pt x="24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5"/>
              <p:cNvSpPr/>
              <p:nvPr/>
            </p:nvSpPr>
            <p:spPr>
              <a:xfrm>
                <a:off x="3041707" y="1333869"/>
                <a:ext cx="29545" cy="10695"/>
              </a:xfrm>
              <a:custGeom>
                <a:avLst/>
                <a:gdLst/>
                <a:ahLst/>
                <a:cxnLst/>
                <a:rect l="l" t="t" r="r" b="b"/>
                <a:pathLst>
                  <a:path w="384" h="139" extrusionOk="0">
                    <a:moveTo>
                      <a:pt x="87" y="1"/>
                    </a:moveTo>
                    <a:cubicBezTo>
                      <a:pt x="0" y="1"/>
                      <a:pt x="0" y="138"/>
                      <a:pt x="87" y="138"/>
                    </a:cubicBezTo>
                    <a:lnTo>
                      <a:pt x="294" y="138"/>
                    </a:lnTo>
                    <a:cubicBezTo>
                      <a:pt x="383" y="138"/>
                      <a:pt x="383" y="1"/>
                      <a:pt x="29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3097719" y="1319558"/>
                <a:ext cx="34931" cy="10618"/>
              </a:xfrm>
              <a:custGeom>
                <a:avLst/>
                <a:gdLst/>
                <a:ahLst/>
                <a:cxnLst/>
                <a:rect l="l" t="t" r="r" b="b"/>
                <a:pathLst>
                  <a:path w="454" h="138" extrusionOk="0">
                    <a:moveTo>
                      <a:pt x="87" y="1"/>
                    </a:moveTo>
                    <a:cubicBezTo>
                      <a:pt x="0" y="1"/>
                      <a:pt x="1" y="138"/>
                      <a:pt x="89" y="138"/>
                    </a:cubicBezTo>
                    <a:lnTo>
                      <a:pt x="365" y="138"/>
                    </a:lnTo>
                    <a:cubicBezTo>
                      <a:pt x="454" y="138"/>
                      <a:pt x="454" y="1"/>
                      <a:pt x="365" y="1"/>
                    </a:cubicBezTo>
                    <a:lnTo>
                      <a:pt x="89" y="1"/>
                    </a:lnTo>
                    <a:cubicBezTo>
                      <a:pt x="88" y="1"/>
                      <a:pt x="88" y="1"/>
                      <a:pt x="8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8" name="Google Shape;348;p5"/>
            <p:cNvSpPr/>
            <p:nvPr/>
          </p:nvSpPr>
          <p:spPr>
            <a:xfrm>
              <a:off x="3221131" y="1227384"/>
              <a:ext cx="38470" cy="10618"/>
            </a:xfrm>
            <a:custGeom>
              <a:avLst/>
              <a:gdLst/>
              <a:ahLst/>
              <a:cxnLst/>
              <a:rect l="l" t="t" r="r" b="b"/>
              <a:pathLst>
                <a:path w="500" h="138" extrusionOk="0">
                  <a:moveTo>
                    <a:pt x="89" y="1"/>
                  </a:moveTo>
                  <a:cubicBezTo>
                    <a:pt x="0" y="1"/>
                    <a:pt x="0" y="137"/>
                    <a:pt x="89" y="137"/>
                  </a:cubicBezTo>
                  <a:lnTo>
                    <a:pt x="411" y="137"/>
                  </a:lnTo>
                  <a:cubicBezTo>
                    <a:pt x="500" y="137"/>
                    <a:pt x="500" y="1"/>
                    <a:pt x="4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3318537" y="1228922"/>
              <a:ext cx="64707" cy="10618"/>
            </a:xfrm>
            <a:custGeom>
              <a:avLst/>
              <a:gdLst/>
              <a:ahLst/>
              <a:cxnLst/>
              <a:rect l="l" t="t" r="r" b="b"/>
              <a:pathLst>
                <a:path w="841" h="138" extrusionOk="0">
                  <a:moveTo>
                    <a:pt x="89" y="0"/>
                  </a:moveTo>
                  <a:cubicBezTo>
                    <a:pt x="0" y="0"/>
                    <a:pt x="0" y="137"/>
                    <a:pt x="89" y="137"/>
                  </a:cubicBezTo>
                  <a:lnTo>
                    <a:pt x="752" y="137"/>
                  </a:lnTo>
                  <a:cubicBezTo>
                    <a:pt x="841" y="137"/>
                    <a:pt x="841" y="0"/>
                    <a:pt x="7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5"/>
            <p:cNvSpPr/>
            <p:nvPr/>
          </p:nvSpPr>
          <p:spPr>
            <a:xfrm>
              <a:off x="3301687" y="1279318"/>
              <a:ext cx="33392" cy="10695"/>
            </a:xfrm>
            <a:custGeom>
              <a:avLst/>
              <a:gdLst/>
              <a:ahLst/>
              <a:cxnLst/>
              <a:rect l="l" t="t" r="r" b="b"/>
              <a:pathLst>
                <a:path w="434" h="139" extrusionOk="0">
                  <a:moveTo>
                    <a:pt x="88" y="0"/>
                  </a:moveTo>
                  <a:cubicBezTo>
                    <a:pt x="0" y="0"/>
                    <a:pt x="1" y="138"/>
                    <a:pt x="89" y="138"/>
                  </a:cubicBezTo>
                  <a:lnTo>
                    <a:pt x="344" y="138"/>
                  </a:lnTo>
                  <a:cubicBezTo>
                    <a:pt x="433" y="138"/>
                    <a:pt x="433" y="0"/>
                    <a:pt x="344" y="0"/>
                  </a:cubicBezTo>
                  <a:lnTo>
                    <a:pt x="89" y="0"/>
                  </a:lnTo>
                  <a:cubicBezTo>
                    <a:pt x="89" y="0"/>
                    <a:pt x="88"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5"/>
            <p:cNvSpPr/>
            <p:nvPr/>
          </p:nvSpPr>
          <p:spPr>
            <a:xfrm>
              <a:off x="3362624" y="1266238"/>
              <a:ext cx="13772" cy="10541"/>
            </a:xfrm>
            <a:custGeom>
              <a:avLst/>
              <a:gdLst/>
              <a:ahLst/>
              <a:cxnLst/>
              <a:rect l="l" t="t" r="r" b="b"/>
              <a:pathLst>
                <a:path w="179" h="137" extrusionOk="0">
                  <a:moveTo>
                    <a:pt x="90" y="0"/>
                  </a:moveTo>
                  <a:cubicBezTo>
                    <a:pt x="1" y="0"/>
                    <a:pt x="1" y="137"/>
                    <a:pt x="90" y="137"/>
                  </a:cubicBezTo>
                  <a:cubicBezTo>
                    <a:pt x="178" y="137"/>
                    <a:pt x="178"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5"/>
            <p:cNvSpPr/>
            <p:nvPr/>
          </p:nvSpPr>
          <p:spPr>
            <a:xfrm>
              <a:off x="3389937" y="1242233"/>
              <a:ext cx="44087" cy="10618"/>
            </a:xfrm>
            <a:custGeom>
              <a:avLst/>
              <a:gdLst/>
              <a:ahLst/>
              <a:cxnLst/>
              <a:rect l="l" t="t" r="r" b="b"/>
              <a:pathLst>
                <a:path w="573" h="138" extrusionOk="0">
                  <a:moveTo>
                    <a:pt x="87" y="1"/>
                  </a:moveTo>
                  <a:cubicBezTo>
                    <a:pt x="1" y="1"/>
                    <a:pt x="1" y="137"/>
                    <a:pt x="87" y="137"/>
                  </a:cubicBezTo>
                  <a:lnTo>
                    <a:pt x="483" y="137"/>
                  </a:lnTo>
                  <a:cubicBezTo>
                    <a:pt x="572" y="137"/>
                    <a:pt x="572" y="1"/>
                    <a:pt x="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5"/>
            <p:cNvSpPr/>
            <p:nvPr/>
          </p:nvSpPr>
          <p:spPr>
            <a:xfrm>
              <a:off x="3413866" y="1222690"/>
              <a:ext cx="54012" cy="10541"/>
            </a:xfrm>
            <a:custGeom>
              <a:avLst/>
              <a:gdLst/>
              <a:ahLst/>
              <a:cxnLst/>
              <a:rect l="l" t="t" r="r" b="b"/>
              <a:pathLst>
                <a:path w="702" h="137" extrusionOk="0">
                  <a:moveTo>
                    <a:pt x="87" y="0"/>
                  </a:moveTo>
                  <a:cubicBezTo>
                    <a:pt x="0" y="0"/>
                    <a:pt x="1" y="137"/>
                    <a:pt x="88" y="137"/>
                  </a:cubicBezTo>
                  <a:lnTo>
                    <a:pt x="613" y="137"/>
                  </a:lnTo>
                  <a:cubicBezTo>
                    <a:pt x="701" y="137"/>
                    <a:pt x="701" y="0"/>
                    <a:pt x="613" y="0"/>
                  </a:cubicBezTo>
                  <a:lnTo>
                    <a:pt x="88" y="0"/>
                  </a:lnTo>
                  <a:cubicBezTo>
                    <a:pt x="88" y="0"/>
                    <a:pt x="87" y="0"/>
                    <a:pt x="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5"/>
            <p:cNvSpPr/>
            <p:nvPr/>
          </p:nvSpPr>
          <p:spPr>
            <a:xfrm>
              <a:off x="3413866" y="1271624"/>
              <a:ext cx="28853" cy="10541"/>
            </a:xfrm>
            <a:custGeom>
              <a:avLst/>
              <a:gdLst/>
              <a:ahLst/>
              <a:cxnLst/>
              <a:rect l="l" t="t" r="r" b="b"/>
              <a:pathLst>
                <a:path w="375" h="137" extrusionOk="0">
                  <a:moveTo>
                    <a:pt x="88" y="0"/>
                  </a:moveTo>
                  <a:cubicBezTo>
                    <a:pt x="0" y="0"/>
                    <a:pt x="0" y="137"/>
                    <a:pt x="88" y="137"/>
                  </a:cubicBezTo>
                  <a:lnTo>
                    <a:pt x="286" y="137"/>
                  </a:lnTo>
                  <a:cubicBezTo>
                    <a:pt x="375" y="137"/>
                    <a:pt x="375" y="0"/>
                    <a:pt x="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5"/>
            <p:cNvSpPr/>
            <p:nvPr/>
          </p:nvSpPr>
          <p:spPr>
            <a:xfrm>
              <a:off x="3264602" y="1293475"/>
              <a:ext cx="28852" cy="10618"/>
            </a:xfrm>
            <a:custGeom>
              <a:avLst/>
              <a:gdLst/>
              <a:ahLst/>
              <a:cxnLst/>
              <a:rect l="l" t="t" r="r" b="b"/>
              <a:pathLst>
                <a:path w="375" h="138" extrusionOk="0">
                  <a:moveTo>
                    <a:pt x="88" y="1"/>
                  </a:moveTo>
                  <a:cubicBezTo>
                    <a:pt x="1" y="1"/>
                    <a:pt x="1" y="138"/>
                    <a:pt x="88" y="138"/>
                  </a:cubicBezTo>
                  <a:lnTo>
                    <a:pt x="286" y="138"/>
                  </a:lnTo>
                  <a:cubicBezTo>
                    <a:pt x="375" y="138"/>
                    <a:pt x="375"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2629693" y="1253620"/>
              <a:ext cx="32930" cy="10695"/>
            </a:xfrm>
            <a:custGeom>
              <a:avLst/>
              <a:gdLst/>
              <a:ahLst/>
              <a:cxnLst/>
              <a:rect l="l" t="t" r="r" b="b"/>
              <a:pathLst>
                <a:path w="428" h="139" extrusionOk="0">
                  <a:moveTo>
                    <a:pt x="89" y="1"/>
                  </a:moveTo>
                  <a:cubicBezTo>
                    <a:pt x="1" y="1"/>
                    <a:pt x="1" y="138"/>
                    <a:pt x="89" y="138"/>
                  </a:cubicBezTo>
                  <a:lnTo>
                    <a:pt x="339" y="138"/>
                  </a:lnTo>
                  <a:cubicBezTo>
                    <a:pt x="428" y="138"/>
                    <a:pt x="428" y="1"/>
                    <a:pt x="3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2685629" y="1251004"/>
              <a:ext cx="23928" cy="10541"/>
            </a:xfrm>
            <a:custGeom>
              <a:avLst/>
              <a:gdLst/>
              <a:ahLst/>
              <a:cxnLst/>
              <a:rect l="l" t="t" r="r" b="b"/>
              <a:pathLst>
                <a:path w="311" h="137" extrusionOk="0">
                  <a:moveTo>
                    <a:pt x="88" y="0"/>
                  </a:moveTo>
                  <a:cubicBezTo>
                    <a:pt x="1" y="0"/>
                    <a:pt x="2" y="137"/>
                    <a:pt x="90" y="137"/>
                  </a:cubicBezTo>
                  <a:lnTo>
                    <a:pt x="222" y="137"/>
                  </a:lnTo>
                  <a:cubicBezTo>
                    <a:pt x="311" y="137"/>
                    <a:pt x="311" y="0"/>
                    <a:pt x="222" y="0"/>
                  </a:cubicBezTo>
                  <a:lnTo>
                    <a:pt x="90" y="0"/>
                  </a:lnTo>
                  <a:cubicBezTo>
                    <a:pt x="89" y="0"/>
                    <a:pt x="88"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2563525" y="1253620"/>
              <a:ext cx="42240" cy="10695"/>
            </a:xfrm>
            <a:custGeom>
              <a:avLst/>
              <a:gdLst/>
              <a:ahLst/>
              <a:cxnLst/>
              <a:rect l="l" t="t" r="r" b="b"/>
              <a:pathLst>
                <a:path w="549" h="139" extrusionOk="0">
                  <a:moveTo>
                    <a:pt x="89" y="1"/>
                  </a:moveTo>
                  <a:cubicBezTo>
                    <a:pt x="2" y="1"/>
                    <a:pt x="1" y="138"/>
                    <a:pt x="89" y="138"/>
                  </a:cubicBezTo>
                  <a:lnTo>
                    <a:pt x="459" y="138"/>
                  </a:lnTo>
                  <a:cubicBezTo>
                    <a:pt x="548" y="138"/>
                    <a:pt x="548" y="1"/>
                    <a:pt x="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2602610" y="1238001"/>
              <a:ext cx="18312" cy="10695"/>
            </a:xfrm>
            <a:custGeom>
              <a:avLst/>
              <a:gdLst/>
              <a:ahLst/>
              <a:cxnLst/>
              <a:rect l="l" t="t" r="r" b="b"/>
              <a:pathLst>
                <a:path w="238" h="139" extrusionOk="0">
                  <a:moveTo>
                    <a:pt x="71" y="0"/>
                  </a:moveTo>
                  <a:cubicBezTo>
                    <a:pt x="35" y="0"/>
                    <a:pt x="0" y="32"/>
                    <a:pt x="3" y="70"/>
                  </a:cubicBezTo>
                  <a:cubicBezTo>
                    <a:pt x="4" y="107"/>
                    <a:pt x="32" y="139"/>
                    <a:pt x="71" y="139"/>
                  </a:cubicBezTo>
                  <a:lnTo>
                    <a:pt x="166" y="139"/>
                  </a:lnTo>
                  <a:cubicBezTo>
                    <a:pt x="203" y="139"/>
                    <a:pt x="237" y="108"/>
                    <a:pt x="235" y="70"/>
                  </a:cubicBezTo>
                  <a:cubicBezTo>
                    <a:pt x="234" y="32"/>
                    <a:pt x="206" y="0"/>
                    <a:pt x="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2700401" y="1358335"/>
              <a:ext cx="24852" cy="10695"/>
            </a:xfrm>
            <a:custGeom>
              <a:avLst/>
              <a:gdLst/>
              <a:ahLst/>
              <a:cxnLst/>
              <a:rect l="l" t="t" r="r" b="b"/>
              <a:pathLst>
                <a:path w="323" h="139" extrusionOk="0">
                  <a:moveTo>
                    <a:pt x="89" y="1"/>
                  </a:moveTo>
                  <a:cubicBezTo>
                    <a:pt x="1" y="1"/>
                    <a:pt x="1" y="138"/>
                    <a:pt x="89" y="138"/>
                  </a:cubicBezTo>
                  <a:lnTo>
                    <a:pt x="232" y="138"/>
                  </a:lnTo>
                  <a:cubicBezTo>
                    <a:pt x="322" y="138"/>
                    <a:pt x="322" y="1"/>
                    <a:pt x="2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2818889" y="1370338"/>
              <a:ext cx="17235" cy="16004"/>
            </a:xfrm>
            <a:custGeom>
              <a:avLst/>
              <a:gdLst/>
              <a:ahLst/>
              <a:cxnLst/>
              <a:rect l="l" t="t" r="r" b="b"/>
              <a:pathLst>
                <a:path w="224" h="208" extrusionOk="0">
                  <a:moveTo>
                    <a:pt x="75" y="0"/>
                  </a:moveTo>
                  <a:cubicBezTo>
                    <a:pt x="57" y="0"/>
                    <a:pt x="40" y="7"/>
                    <a:pt x="28" y="20"/>
                  </a:cubicBezTo>
                  <a:cubicBezTo>
                    <a:pt x="3" y="47"/>
                    <a:pt x="0" y="89"/>
                    <a:pt x="28" y="116"/>
                  </a:cubicBezTo>
                  <a:lnTo>
                    <a:pt x="99" y="188"/>
                  </a:lnTo>
                  <a:cubicBezTo>
                    <a:pt x="112" y="200"/>
                    <a:pt x="130" y="207"/>
                    <a:pt x="149" y="207"/>
                  </a:cubicBezTo>
                  <a:cubicBezTo>
                    <a:pt x="166" y="207"/>
                    <a:pt x="184" y="201"/>
                    <a:pt x="196" y="188"/>
                  </a:cubicBezTo>
                  <a:cubicBezTo>
                    <a:pt x="220" y="161"/>
                    <a:pt x="223" y="118"/>
                    <a:pt x="196" y="92"/>
                  </a:cubicBezTo>
                  <a:lnTo>
                    <a:pt x="124" y="20"/>
                  </a:lnTo>
                  <a:cubicBezTo>
                    <a:pt x="111" y="7"/>
                    <a:pt x="93" y="0"/>
                    <a:pt x="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2999698" y="1361952"/>
              <a:ext cx="37624" cy="10695"/>
            </a:xfrm>
            <a:custGeom>
              <a:avLst/>
              <a:gdLst/>
              <a:ahLst/>
              <a:cxnLst/>
              <a:rect l="l" t="t" r="r" b="b"/>
              <a:pathLst>
                <a:path w="489" h="139" extrusionOk="0">
                  <a:moveTo>
                    <a:pt x="90" y="1"/>
                  </a:moveTo>
                  <a:cubicBezTo>
                    <a:pt x="2" y="1"/>
                    <a:pt x="1" y="138"/>
                    <a:pt x="90" y="138"/>
                  </a:cubicBezTo>
                  <a:lnTo>
                    <a:pt x="400" y="138"/>
                  </a:lnTo>
                  <a:cubicBezTo>
                    <a:pt x="489" y="138"/>
                    <a:pt x="489" y="1"/>
                    <a:pt x="4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5"/>
            <p:cNvSpPr/>
            <p:nvPr/>
          </p:nvSpPr>
          <p:spPr>
            <a:xfrm>
              <a:off x="3061327" y="1373877"/>
              <a:ext cx="25621" cy="10618"/>
            </a:xfrm>
            <a:custGeom>
              <a:avLst/>
              <a:gdLst/>
              <a:ahLst/>
              <a:cxnLst/>
              <a:rect l="l" t="t" r="r" b="b"/>
              <a:pathLst>
                <a:path w="333" h="138" extrusionOk="0">
                  <a:moveTo>
                    <a:pt x="89" y="1"/>
                  </a:moveTo>
                  <a:cubicBezTo>
                    <a:pt x="1" y="1"/>
                    <a:pt x="1" y="138"/>
                    <a:pt x="89" y="138"/>
                  </a:cubicBezTo>
                  <a:lnTo>
                    <a:pt x="244" y="138"/>
                  </a:lnTo>
                  <a:cubicBezTo>
                    <a:pt x="332" y="138"/>
                    <a:pt x="332"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5"/>
            <p:cNvSpPr/>
            <p:nvPr/>
          </p:nvSpPr>
          <p:spPr>
            <a:xfrm>
              <a:off x="3026473" y="1386726"/>
              <a:ext cx="23774" cy="10618"/>
            </a:xfrm>
            <a:custGeom>
              <a:avLst/>
              <a:gdLst/>
              <a:ahLst/>
              <a:cxnLst/>
              <a:rect l="l" t="t" r="r" b="b"/>
              <a:pathLst>
                <a:path w="309" h="138" extrusionOk="0">
                  <a:moveTo>
                    <a:pt x="89" y="1"/>
                  </a:moveTo>
                  <a:cubicBezTo>
                    <a:pt x="0" y="1"/>
                    <a:pt x="0" y="137"/>
                    <a:pt x="89" y="137"/>
                  </a:cubicBezTo>
                  <a:lnTo>
                    <a:pt x="220" y="137"/>
                  </a:lnTo>
                  <a:cubicBezTo>
                    <a:pt x="309" y="137"/>
                    <a:pt x="309" y="1"/>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098027" y="1368338"/>
              <a:ext cx="32084" cy="10695"/>
            </a:xfrm>
            <a:custGeom>
              <a:avLst/>
              <a:gdLst/>
              <a:ahLst/>
              <a:cxnLst/>
              <a:rect l="l" t="t" r="r" b="b"/>
              <a:pathLst>
                <a:path w="417" h="139" extrusionOk="0">
                  <a:moveTo>
                    <a:pt x="89" y="1"/>
                  </a:moveTo>
                  <a:cubicBezTo>
                    <a:pt x="0" y="1"/>
                    <a:pt x="0" y="139"/>
                    <a:pt x="89" y="139"/>
                  </a:cubicBezTo>
                  <a:lnTo>
                    <a:pt x="328" y="139"/>
                  </a:lnTo>
                  <a:cubicBezTo>
                    <a:pt x="417" y="139"/>
                    <a:pt x="41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3118339" y="1388573"/>
              <a:ext cx="30160" cy="10618"/>
            </a:xfrm>
            <a:custGeom>
              <a:avLst/>
              <a:gdLst/>
              <a:ahLst/>
              <a:cxnLst/>
              <a:rect l="l" t="t" r="r" b="b"/>
              <a:pathLst>
                <a:path w="392" h="138" extrusionOk="0">
                  <a:moveTo>
                    <a:pt x="87" y="1"/>
                  </a:moveTo>
                  <a:cubicBezTo>
                    <a:pt x="0" y="1"/>
                    <a:pt x="0" y="137"/>
                    <a:pt x="87" y="137"/>
                  </a:cubicBezTo>
                  <a:lnTo>
                    <a:pt x="303" y="137"/>
                  </a:lnTo>
                  <a:cubicBezTo>
                    <a:pt x="391" y="137"/>
                    <a:pt x="391"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3391399" y="1193068"/>
              <a:ext cx="13695" cy="10618"/>
            </a:xfrm>
            <a:custGeom>
              <a:avLst/>
              <a:gdLst/>
              <a:ahLst/>
              <a:cxnLst/>
              <a:rect l="l" t="t" r="r" b="b"/>
              <a:pathLst>
                <a:path w="178" h="138" extrusionOk="0">
                  <a:moveTo>
                    <a:pt x="89" y="0"/>
                  </a:moveTo>
                  <a:cubicBezTo>
                    <a:pt x="0" y="0"/>
                    <a:pt x="0" y="138"/>
                    <a:pt x="89" y="138"/>
                  </a:cubicBezTo>
                  <a:cubicBezTo>
                    <a:pt x="178" y="138"/>
                    <a:pt x="178"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380397" y="1261468"/>
              <a:ext cx="13695" cy="10618"/>
            </a:xfrm>
            <a:custGeom>
              <a:avLst/>
              <a:gdLst/>
              <a:ahLst/>
              <a:cxnLst/>
              <a:rect l="l" t="t" r="r" b="b"/>
              <a:pathLst>
                <a:path w="178" h="138" extrusionOk="0">
                  <a:moveTo>
                    <a:pt x="89" y="1"/>
                  </a:moveTo>
                  <a:cubicBezTo>
                    <a:pt x="1" y="1"/>
                    <a:pt x="0" y="137"/>
                    <a:pt x="89" y="137"/>
                  </a:cubicBezTo>
                  <a:cubicBezTo>
                    <a:pt x="178" y="137"/>
                    <a:pt x="178"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3430023" y="1292398"/>
              <a:ext cx="13772" cy="10541"/>
            </a:xfrm>
            <a:custGeom>
              <a:avLst/>
              <a:gdLst/>
              <a:ahLst/>
              <a:cxnLst/>
              <a:rect l="l" t="t" r="r" b="b"/>
              <a:pathLst>
                <a:path w="179" h="137" extrusionOk="0">
                  <a:moveTo>
                    <a:pt x="90" y="0"/>
                  </a:moveTo>
                  <a:cubicBezTo>
                    <a:pt x="2" y="0"/>
                    <a:pt x="1" y="137"/>
                    <a:pt x="90" y="137"/>
                  </a:cubicBezTo>
                  <a:cubicBezTo>
                    <a:pt x="178" y="137"/>
                    <a:pt x="178"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508348" y="1275856"/>
              <a:ext cx="13772" cy="10618"/>
            </a:xfrm>
            <a:custGeom>
              <a:avLst/>
              <a:gdLst/>
              <a:ahLst/>
              <a:cxnLst/>
              <a:rect l="l" t="t" r="r" b="b"/>
              <a:pathLst>
                <a:path w="179" h="138" extrusionOk="0">
                  <a:moveTo>
                    <a:pt x="90" y="0"/>
                  </a:moveTo>
                  <a:cubicBezTo>
                    <a:pt x="2" y="0"/>
                    <a:pt x="1" y="137"/>
                    <a:pt x="90" y="137"/>
                  </a:cubicBezTo>
                  <a:cubicBezTo>
                    <a:pt x="178" y="137"/>
                    <a:pt x="178"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3543740" y="1296783"/>
              <a:ext cx="13695" cy="10618"/>
            </a:xfrm>
            <a:custGeom>
              <a:avLst/>
              <a:gdLst/>
              <a:ahLst/>
              <a:cxnLst/>
              <a:rect l="l" t="t" r="r" b="b"/>
              <a:pathLst>
                <a:path w="178" h="138" extrusionOk="0">
                  <a:moveTo>
                    <a:pt x="88" y="1"/>
                  </a:moveTo>
                  <a:cubicBezTo>
                    <a:pt x="1" y="1"/>
                    <a:pt x="1" y="137"/>
                    <a:pt x="88" y="137"/>
                  </a:cubicBezTo>
                  <a:cubicBezTo>
                    <a:pt x="177" y="137"/>
                    <a:pt x="177" y="1"/>
                    <a:pt x="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3529429" y="1345333"/>
              <a:ext cx="13618" cy="10618"/>
            </a:xfrm>
            <a:custGeom>
              <a:avLst/>
              <a:gdLst/>
              <a:ahLst/>
              <a:cxnLst/>
              <a:rect l="l" t="t" r="r" b="b"/>
              <a:pathLst>
                <a:path w="177" h="138" extrusionOk="0">
                  <a:moveTo>
                    <a:pt x="88" y="1"/>
                  </a:moveTo>
                  <a:cubicBezTo>
                    <a:pt x="0" y="1"/>
                    <a:pt x="0" y="137"/>
                    <a:pt x="88" y="137"/>
                  </a:cubicBezTo>
                  <a:cubicBezTo>
                    <a:pt x="176" y="137"/>
                    <a:pt x="176" y="1"/>
                    <a:pt x="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290069" y="1386265"/>
              <a:ext cx="13541" cy="10618"/>
            </a:xfrm>
            <a:custGeom>
              <a:avLst/>
              <a:gdLst/>
              <a:ahLst/>
              <a:cxnLst/>
              <a:rect l="l" t="t" r="r" b="b"/>
              <a:pathLst>
                <a:path w="176" h="138" extrusionOk="0">
                  <a:moveTo>
                    <a:pt x="86" y="1"/>
                  </a:moveTo>
                  <a:cubicBezTo>
                    <a:pt x="0" y="1"/>
                    <a:pt x="0" y="137"/>
                    <a:pt x="87" y="137"/>
                  </a:cubicBezTo>
                  <a:cubicBezTo>
                    <a:pt x="175" y="137"/>
                    <a:pt x="175" y="1"/>
                    <a:pt x="87" y="1"/>
                  </a:cubicBezTo>
                  <a:cubicBezTo>
                    <a:pt x="86" y="1"/>
                    <a:pt x="86" y="1"/>
                    <a:pt x="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3279990" y="1266007"/>
              <a:ext cx="13772" cy="10541"/>
            </a:xfrm>
            <a:custGeom>
              <a:avLst/>
              <a:gdLst/>
              <a:ahLst/>
              <a:cxnLst/>
              <a:rect l="l" t="t" r="r" b="b"/>
              <a:pathLst>
                <a:path w="179" h="137" extrusionOk="0">
                  <a:moveTo>
                    <a:pt x="88" y="0"/>
                  </a:moveTo>
                  <a:cubicBezTo>
                    <a:pt x="1" y="0"/>
                    <a:pt x="1" y="137"/>
                    <a:pt x="89" y="137"/>
                  </a:cubicBezTo>
                  <a:cubicBezTo>
                    <a:pt x="178" y="137"/>
                    <a:pt x="178" y="0"/>
                    <a:pt x="89" y="0"/>
                  </a:cubicBezTo>
                  <a:cubicBezTo>
                    <a:pt x="89" y="0"/>
                    <a:pt x="89"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5"/>
            <p:cNvSpPr/>
            <p:nvPr/>
          </p:nvSpPr>
          <p:spPr>
            <a:xfrm>
              <a:off x="2805578" y="1248311"/>
              <a:ext cx="13695" cy="10618"/>
            </a:xfrm>
            <a:custGeom>
              <a:avLst/>
              <a:gdLst/>
              <a:ahLst/>
              <a:cxnLst/>
              <a:rect l="l" t="t" r="r" b="b"/>
              <a:pathLst>
                <a:path w="178" h="138" extrusionOk="0">
                  <a:moveTo>
                    <a:pt x="89" y="1"/>
                  </a:moveTo>
                  <a:cubicBezTo>
                    <a:pt x="0" y="1"/>
                    <a:pt x="0" y="137"/>
                    <a:pt x="89" y="137"/>
                  </a:cubicBezTo>
                  <a:cubicBezTo>
                    <a:pt x="177" y="137"/>
                    <a:pt x="177"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5"/>
            <p:cNvSpPr/>
            <p:nvPr/>
          </p:nvSpPr>
          <p:spPr>
            <a:xfrm>
              <a:off x="2722791" y="1261545"/>
              <a:ext cx="13772" cy="10618"/>
            </a:xfrm>
            <a:custGeom>
              <a:avLst/>
              <a:gdLst/>
              <a:ahLst/>
              <a:cxnLst/>
              <a:rect l="l" t="t" r="r" b="b"/>
              <a:pathLst>
                <a:path w="179" h="138" extrusionOk="0">
                  <a:moveTo>
                    <a:pt x="89" y="1"/>
                  </a:moveTo>
                  <a:cubicBezTo>
                    <a:pt x="1" y="1"/>
                    <a:pt x="1" y="137"/>
                    <a:pt x="89" y="137"/>
                  </a:cubicBezTo>
                  <a:cubicBezTo>
                    <a:pt x="178" y="137"/>
                    <a:pt x="178"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5"/>
            <p:cNvSpPr/>
            <p:nvPr/>
          </p:nvSpPr>
          <p:spPr>
            <a:xfrm>
              <a:off x="2689706" y="1307940"/>
              <a:ext cx="13695" cy="10618"/>
            </a:xfrm>
            <a:custGeom>
              <a:avLst/>
              <a:gdLst/>
              <a:ahLst/>
              <a:cxnLst/>
              <a:rect l="l" t="t" r="r" b="b"/>
              <a:pathLst>
                <a:path w="178" h="138" extrusionOk="0">
                  <a:moveTo>
                    <a:pt x="89" y="1"/>
                  </a:moveTo>
                  <a:cubicBezTo>
                    <a:pt x="0" y="1"/>
                    <a:pt x="0" y="137"/>
                    <a:pt x="89" y="137"/>
                  </a:cubicBezTo>
                  <a:cubicBezTo>
                    <a:pt x="177" y="137"/>
                    <a:pt x="177"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2737178" y="1291321"/>
              <a:ext cx="13695" cy="10695"/>
            </a:xfrm>
            <a:custGeom>
              <a:avLst/>
              <a:gdLst/>
              <a:ahLst/>
              <a:cxnLst/>
              <a:rect l="l" t="t" r="r" b="b"/>
              <a:pathLst>
                <a:path w="178" h="139" extrusionOk="0">
                  <a:moveTo>
                    <a:pt x="89" y="1"/>
                  </a:moveTo>
                  <a:cubicBezTo>
                    <a:pt x="0" y="1"/>
                    <a:pt x="0" y="138"/>
                    <a:pt x="89" y="138"/>
                  </a:cubicBezTo>
                  <a:cubicBezTo>
                    <a:pt x="178" y="138"/>
                    <a:pt x="178"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2720559" y="1190991"/>
              <a:ext cx="13695" cy="10541"/>
            </a:xfrm>
            <a:custGeom>
              <a:avLst/>
              <a:gdLst/>
              <a:ahLst/>
              <a:cxnLst/>
              <a:rect l="l" t="t" r="r" b="b"/>
              <a:pathLst>
                <a:path w="178" h="137" extrusionOk="0">
                  <a:moveTo>
                    <a:pt x="89" y="0"/>
                  </a:moveTo>
                  <a:cubicBezTo>
                    <a:pt x="1" y="0"/>
                    <a:pt x="1" y="137"/>
                    <a:pt x="89" y="137"/>
                  </a:cubicBezTo>
                  <a:cubicBezTo>
                    <a:pt x="178" y="137"/>
                    <a:pt x="178"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5"/>
            <p:cNvSpPr/>
            <p:nvPr/>
          </p:nvSpPr>
          <p:spPr>
            <a:xfrm>
              <a:off x="2674241" y="1143519"/>
              <a:ext cx="13772" cy="10618"/>
            </a:xfrm>
            <a:custGeom>
              <a:avLst/>
              <a:gdLst/>
              <a:ahLst/>
              <a:cxnLst/>
              <a:rect l="l" t="t" r="r" b="b"/>
              <a:pathLst>
                <a:path w="179" h="138" extrusionOk="0">
                  <a:moveTo>
                    <a:pt x="89" y="1"/>
                  </a:moveTo>
                  <a:cubicBezTo>
                    <a:pt x="1" y="1"/>
                    <a:pt x="1" y="137"/>
                    <a:pt x="89" y="137"/>
                  </a:cubicBezTo>
                  <a:cubicBezTo>
                    <a:pt x="178" y="137"/>
                    <a:pt x="178"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5"/>
            <p:cNvSpPr/>
            <p:nvPr/>
          </p:nvSpPr>
          <p:spPr>
            <a:xfrm>
              <a:off x="2561678" y="1193222"/>
              <a:ext cx="13695" cy="10541"/>
            </a:xfrm>
            <a:custGeom>
              <a:avLst/>
              <a:gdLst/>
              <a:ahLst/>
              <a:cxnLst/>
              <a:rect l="l" t="t" r="r" b="b"/>
              <a:pathLst>
                <a:path w="178" h="137" extrusionOk="0">
                  <a:moveTo>
                    <a:pt x="89" y="0"/>
                  </a:moveTo>
                  <a:cubicBezTo>
                    <a:pt x="1" y="0"/>
                    <a:pt x="1" y="137"/>
                    <a:pt x="89" y="137"/>
                  </a:cubicBezTo>
                  <a:cubicBezTo>
                    <a:pt x="178" y="137"/>
                    <a:pt x="178"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5"/>
            <p:cNvSpPr/>
            <p:nvPr/>
          </p:nvSpPr>
          <p:spPr>
            <a:xfrm>
              <a:off x="2592608" y="1378571"/>
              <a:ext cx="13695" cy="10618"/>
            </a:xfrm>
            <a:custGeom>
              <a:avLst/>
              <a:gdLst/>
              <a:ahLst/>
              <a:cxnLst/>
              <a:rect l="l" t="t" r="r" b="b"/>
              <a:pathLst>
                <a:path w="178" h="138" extrusionOk="0">
                  <a:moveTo>
                    <a:pt x="89" y="0"/>
                  </a:moveTo>
                  <a:cubicBezTo>
                    <a:pt x="0" y="0"/>
                    <a:pt x="0" y="137"/>
                    <a:pt x="89" y="137"/>
                  </a:cubicBezTo>
                  <a:cubicBezTo>
                    <a:pt x="177" y="137"/>
                    <a:pt x="177"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5"/>
            <p:cNvSpPr/>
            <p:nvPr/>
          </p:nvSpPr>
          <p:spPr>
            <a:xfrm>
              <a:off x="2926835" y="1385111"/>
              <a:ext cx="13849" cy="10618"/>
            </a:xfrm>
            <a:custGeom>
              <a:avLst/>
              <a:gdLst/>
              <a:ahLst/>
              <a:cxnLst/>
              <a:rect l="l" t="t" r="r" b="b"/>
              <a:pathLst>
                <a:path w="180" h="138" extrusionOk="0">
                  <a:moveTo>
                    <a:pt x="91" y="1"/>
                  </a:moveTo>
                  <a:cubicBezTo>
                    <a:pt x="3" y="1"/>
                    <a:pt x="1" y="138"/>
                    <a:pt x="91" y="138"/>
                  </a:cubicBezTo>
                  <a:cubicBezTo>
                    <a:pt x="179" y="138"/>
                    <a:pt x="179"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5"/>
            <p:cNvSpPr/>
            <p:nvPr/>
          </p:nvSpPr>
          <p:spPr>
            <a:xfrm>
              <a:off x="2968845" y="1378571"/>
              <a:ext cx="13695" cy="10618"/>
            </a:xfrm>
            <a:custGeom>
              <a:avLst/>
              <a:gdLst/>
              <a:ahLst/>
              <a:cxnLst/>
              <a:rect l="l" t="t" r="r" b="b"/>
              <a:pathLst>
                <a:path w="178" h="138" extrusionOk="0">
                  <a:moveTo>
                    <a:pt x="89" y="0"/>
                  </a:moveTo>
                  <a:cubicBezTo>
                    <a:pt x="1" y="0"/>
                    <a:pt x="0" y="137"/>
                    <a:pt x="89" y="137"/>
                  </a:cubicBezTo>
                  <a:cubicBezTo>
                    <a:pt x="178" y="137"/>
                    <a:pt x="178"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5"/>
            <p:cNvSpPr/>
            <p:nvPr/>
          </p:nvSpPr>
          <p:spPr>
            <a:xfrm>
              <a:off x="2923604" y="1312402"/>
              <a:ext cx="13695" cy="10541"/>
            </a:xfrm>
            <a:custGeom>
              <a:avLst/>
              <a:gdLst/>
              <a:ahLst/>
              <a:cxnLst/>
              <a:rect l="l" t="t" r="r" b="b"/>
              <a:pathLst>
                <a:path w="178" h="137" extrusionOk="0">
                  <a:moveTo>
                    <a:pt x="89" y="0"/>
                  </a:moveTo>
                  <a:cubicBezTo>
                    <a:pt x="0" y="0"/>
                    <a:pt x="0" y="137"/>
                    <a:pt x="89" y="137"/>
                  </a:cubicBezTo>
                  <a:cubicBezTo>
                    <a:pt x="177" y="137"/>
                    <a:pt x="177"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6" name="Google Shape;386;p5"/>
          <p:cNvSpPr/>
          <p:nvPr/>
        </p:nvSpPr>
        <p:spPr>
          <a:xfrm>
            <a:off x="100" y="367"/>
            <a:ext cx="12192000" cy="6858000"/>
          </a:xfrm>
          <a:prstGeom prst="frame">
            <a:avLst>
              <a:gd name="adj1" fmla="val 282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61563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77"/>
        <p:cNvGrpSpPr/>
        <p:nvPr/>
      </p:nvGrpSpPr>
      <p:grpSpPr>
        <a:xfrm>
          <a:off x="0" y="0"/>
          <a:ext cx="0" cy="0"/>
          <a:chOff x="0" y="0"/>
          <a:chExt cx="0" cy="0"/>
        </a:xfrm>
      </p:grpSpPr>
      <p:sp>
        <p:nvSpPr>
          <p:cNvPr id="478" name="Google Shape;478;p7"/>
          <p:cNvSpPr txBox="1">
            <a:spLocks noGrp="1"/>
          </p:cNvSpPr>
          <p:nvPr>
            <p:ph type="title"/>
          </p:nvPr>
        </p:nvSpPr>
        <p:spPr>
          <a:xfrm>
            <a:off x="960000" y="1483417"/>
            <a:ext cx="31292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9" name="Google Shape;479;p7"/>
          <p:cNvSpPr txBox="1">
            <a:spLocks noGrp="1"/>
          </p:cNvSpPr>
          <p:nvPr>
            <p:ph type="subTitle" idx="1"/>
          </p:nvPr>
        </p:nvSpPr>
        <p:spPr>
          <a:xfrm rot="-250">
            <a:off x="960000" y="2236019"/>
            <a:ext cx="5491600" cy="303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
        <p:nvSpPr>
          <p:cNvPr id="480" name="Google Shape;480;p7"/>
          <p:cNvSpPr>
            <a:spLocks noGrp="1"/>
          </p:cNvSpPr>
          <p:nvPr>
            <p:ph type="pic" idx="2"/>
          </p:nvPr>
        </p:nvSpPr>
        <p:spPr>
          <a:xfrm>
            <a:off x="6969300" y="1108800"/>
            <a:ext cx="3635200" cy="4640400"/>
          </a:xfrm>
          <a:prstGeom prst="rect">
            <a:avLst/>
          </a:prstGeom>
          <a:noFill/>
          <a:ln w="76200" cap="flat" cmpd="sng">
            <a:solidFill>
              <a:schemeClr val="lt2"/>
            </a:solidFill>
            <a:prstDash val="solid"/>
            <a:round/>
            <a:headEnd type="none" w="sm" len="sm"/>
            <a:tailEnd type="none" w="sm" len="sm"/>
          </a:ln>
        </p:spPr>
      </p:sp>
      <p:sp>
        <p:nvSpPr>
          <p:cNvPr id="481" name="Google Shape;481;p7"/>
          <p:cNvSpPr/>
          <p:nvPr/>
        </p:nvSpPr>
        <p:spPr>
          <a:xfrm>
            <a:off x="184974" y="3555896"/>
            <a:ext cx="10257221" cy="3123201"/>
          </a:xfrm>
          <a:custGeom>
            <a:avLst/>
            <a:gdLst/>
            <a:ahLst/>
            <a:cxnLst/>
            <a:rect l="l" t="t" r="r" b="b"/>
            <a:pathLst>
              <a:path w="11383" h="3466" extrusionOk="0">
                <a:moveTo>
                  <a:pt x="2093" y="1"/>
                </a:moveTo>
                <a:cubicBezTo>
                  <a:pt x="1930" y="1"/>
                  <a:pt x="1767" y="32"/>
                  <a:pt x="1612" y="89"/>
                </a:cubicBezTo>
                <a:cubicBezTo>
                  <a:pt x="1265" y="218"/>
                  <a:pt x="963" y="472"/>
                  <a:pt x="706" y="767"/>
                </a:cubicBezTo>
                <a:cubicBezTo>
                  <a:pt x="574" y="470"/>
                  <a:pt x="292" y="269"/>
                  <a:pt x="0" y="259"/>
                </a:cubicBezTo>
                <a:lnTo>
                  <a:pt x="0" y="3465"/>
                </a:lnTo>
                <a:lnTo>
                  <a:pt x="11382" y="3409"/>
                </a:lnTo>
                <a:cubicBezTo>
                  <a:pt x="11359" y="3212"/>
                  <a:pt x="11265" y="3028"/>
                  <a:pt x="11125" y="2909"/>
                </a:cubicBezTo>
                <a:cubicBezTo>
                  <a:pt x="11017" y="2817"/>
                  <a:pt x="10903" y="2772"/>
                  <a:pt x="10776" y="2772"/>
                </a:cubicBezTo>
                <a:cubicBezTo>
                  <a:pt x="10740" y="2772"/>
                  <a:pt x="10703" y="2776"/>
                  <a:pt x="10665" y="2783"/>
                </a:cubicBezTo>
                <a:cubicBezTo>
                  <a:pt x="10567" y="2553"/>
                  <a:pt x="10399" y="2351"/>
                  <a:pt x="10186" y="2269"/>
                </a:cubicBezTo>
                <a:cubicBezTo>
                  <a:pt x="10131" y="2247"/>
                  <a:pt x="10073" y="2237"/>
                  <a:pt x="10016" y="2237"/>
                </a:cubicBezTo>
                <a:cubicBezTo>
                  <a:pt x="9856" y="2237"/>
                  <a:pt x="9699" y="2318"/>
                  <a:pt x="9589" y="2459"/>
                </a:cubicBezTo>
                <a:cubicBezTo>
                  <a:pt x="9459" y="2175"/>
                  <a:pt x="9190" y="1984"/>
                  <a:pt x="8912" y="1977"/>
                </a:cubicBezTo>
                <a:cubicBezTo>
                  <a:pt x="8907" y="1977"/>
                  <a:pt x="8902" y="1977"/>
                  <a:pt x="8897" y="1977"/>
                </a:cubicBezTo>
                <a:cubicBezTo>
                  <a:pt x="8623" y="1977"/>
                  <a:pt x="8353" y="2153"/>
                  <a:pt x="8216" y="2424"/>
                </a:cubicBezTo>
                <a:cubicBezTo>
                  <a:pt x="8042" y="1975"/>
                  <a:pt x="7660" y="1638"/>
                  <a:pt x="7235" y="1560"/>
                </a:cubicBezTo>
                <a:cubicBezTo>
                  <a:pt x="7170" y="1548"/>
                  <a:pt x="7104" y="1542"/>
                  <a:pt x="7038" y="1542"/>
                </a:cubicBezTo>
                <a:cubicBezTo>
                  <a:pt x="6674" y="1542"/>
                  <a:pt x="6310" y="1720"/>
                  <a:pt x="6067" y="2031"/>
                </a:cubicBezTo>
                <a:cubicBezTo>
                  <a:pt x="5864" y="1560"/>
                  <a:pt x="5605" y="1428"/>
                  <a:pt x="5378" y="1428"/>
                </a:cubicBezTo>
                <a:cubicBezTo>
                  <a:pt x="5089" y="1428"/>
                  <a:pt x="4853" y="1642"/>
                  <a:pt x="4853" y="1642"/>
                </a:cubicBezTo>
                <a:cubicBezTo>
                  <a:pt x="4853" y="1642"/>
                  <a:pt x="4672" y="1072"/>
                  <a:pt x="4158" y="1027"/>
                </a:cubicBezTo>
                <a:cubicBezTo>
                  <a:pt x="4129" y="1024"/>
                  <a:pt x="4099" y="1023"/>
                  <a:pt x="4069" y="1023"/>
                </a:cubicBezTo>
                <a:cubicBezTo>
                  <a:pt x="3847" y="1023"/>
                  <a:pt x="3624" y="1097"/>
                  <a:pt x="3464" y="1272"/>
                </a:cubicBezTo>
                <a:cubicBezTo>
                  <a:pt x="3297" y="822"/>
                  <a:pt x="3057" y="379"/>
                  <a:pt x="2676" y="155"/>
                </a:cubicBezTo>
                <a:cubicBezTo>
                  <a:pt x="2497" y="49"/>
                  <a:pt x="2296" y="1"/>
                  <a:pt x="2093" y="1"/>
                </a:cubicBezTo>
                <a:close/>
              </a:path>
            </a:pathLst>
          </a:custGeom>
          <a:solidFill>
            <a:srgbClr val="D4E6E0">
              <a:alpha val="369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82" name="Google Shape;482;p7"/>
          <p:cNvGrpSpPr/>
          <p:nvPr/>
        </p:nvGrpSpPr>
        <p:grpSpPr>
          <a:xfrm rot="10800000" flipH="1">
            <a:off x="660207" y="-198619"/>
            <a:ext cx="1294189" cy="1529067"/>
            <a:chOff x="11258129" y="1610776"/>
            <a:chExt cx="185195" cy="218817"/>
          </a:xfrm>
        </p:grpSpPr>
        <p:sp>
          <p:nvSpPr>
            <p:cNvPr id="483" name="Google Shape;483;p7"/>
            <p:cNvSpPr/>
            <p:nvPr/>
          </p:nvSpPr>
          <p:spPr>
            <a:xfrm>
              <a:off x="11258129" y="1610776"/>
              <a:ext cx="185195" cy="218817"/>
            </a:xfrm>
            <a:custGeom>
              <a:avLst/>
              <a:gdLst/>
              <a:ahLst/>
              <a:cxnLst/>
              <a:rect l="l" t="t" r="r" b="b"/>
              <a:pathLst>
                <a:path w="2407" h="2844" extrusionOk="0">
                  <a:moveTo>
                    <a:pt x="310" y="1"/>
                  </a:moveTo>
                  <a:lnTo>
                    <a:pt x="310" y="1"/>
                  </a:lnTo>
                  <a:cubicBezTo>
                    <a:pt x="333" y="206"/>
                    <a:pt x="331" y="416"/>
                    <a:pt x="310" y="623"/>
                  </a:cubicBezTo>
                  <a:cubicBezTo>
                    <a:pt x="330" y="630"/>
                    <a:pt x="349" y="636"/>
                    <a:pt x="366" y="645"/>
                  </a:cubicBezTo>
                  <a:cubicBezTo>
                    <a:pt x="420" y="670"/>
                    <a:pt x="469" y="707"/>
                    <a:pt x="500" y="757"/>
                  </a:cubicBezTo>
                  <a:cubicBezTo>
                    <a:pt x="516" y="783"/>
                    <a:pt x="524" y="823"/>
                    <a:pt x="500" y="843"/>
                  </a:cubicBezTo>
                  <a:cubicBezTo>
                    <a:pt x="492" y="849"/>
                    <a:pt x="481" y="853"/>
                    <a:pt x="472" y="854"/>
                  </a:cubicBezTo>
                  <a:cubicBezTo>
                    <a:pt x="463" y="855"/>
                    <a:pt x="454" y="856"/>
                    <a:pt x="444" y="856"/>
                  </a:cubicBezTo>
                  <a:cubicBezTo>
                    <a:pt x="427" y="856"/>
                    <a:pt x="410" y="854"/>
                    <a:pt x="392" y="852"/>
                  </a:cubicBezTo>
                  <a:cubicBezTo>
                    <a:pt x="355" y="845"/>
                    <a:pt x="318" y="842"/>
                    <a:pt x="281" y="837"/>
                  </a:cubicBezTo>
                  <a:cubicBezTo>
                    <a:pt x="268" y="904"/>
                    <a:pt x="256" y="972"/>
                    <a:pt x="240" y="1036"/>
                  </a:cubicBezTo>
                  <a:cubicBezTo>
                    <a:pt x="235" y="1061"/>
                    <a:pt x="229" y="1084"/>
                    <a:pt x="221" y="1109"/>
                  </a:cubicBezTo>
                  <a:cubicBezTo>
                    <a:pt x="312" y="1145"/>
                    <a:pt x="396" y="1198"/>
                    <a:pt x="463" y="1267"/>
                  </a:cubicBezTo>
                  <a:cubicBezTo>
                    <a:pt x="482" y="1288"/>
                    <a:pt x="502" y="1317"/>
                    <a:pt x="487" y="1342"/>
                  </a:cubicBezTo>
                  <a:cubicBezTo>
                    <a:pt x="482" y="1352"/>
                    <a:pt x="472" y="1359"/>
                    <a:pt x="461" y="1363"/>
                  </a:cubicBezTo>
                  <a:cubicBezTo>
                    <a:pt x="446" y="1369"/>
                    <a:pt x="431" y="1371"/>
                    <a:pt x="415" y="1371"/>
                  </a:cubicBezTo>
                  <a:cubicBezTo>
                    <a:pt x="376" y="1371"/>
                    <a:pt x="335" y="1356"/>
                    <a:pt x="297" y="1345"/>
                  </a:cubicBezTo>
                  <a:cubicBezTo>
                    <a:pt x="253" y="1333"/>
                    <a:pt x="208" y="1326"/>
                    <a:pt x="162" y="1322"/>
                  </a:cubicBezTo>
                  <a:cubicBezTo>
                    <a:pt x="142" y="1384"/>
                    <a:pt x="124" y="1446"/>
                    <a:pt x="106" y="1507"/>
                  </a:cubicBezTo>
                  <a:cubicBezTo>
                    <a:pt x="180" y="1512"/>
                    <a:pt x="255" y="1525"/>
                    <a:pt x="326" y="1547"/>
                  </a:cubicBezTo>
                  <a:cubicBezTo>
                    <a:pt x="399" y="1569"/>
                    <a:pt x="472" y="1604"/>
                    <a:pt x="518" y="1665"/>
                  </a:cubicBezTo>
                  <a:cubicBezTo>
                    <a:pt x="523" y="1671"/>
                    <a:pt x="529" y="1681"/>
                    <a:pt x="527" y="1689"/>
                  </a:cubicBezTo>
                  <a:cubicBezTo>
                    <a:pt x="524" y="1698"/>
                    <a:pt x="516" y="1705"/>
                    <a:pt x="506" y="1709"/>
                  </a:cubicBezTo>
                  <a:cubicBezTo>
                    <a:pt x="467" y="1726"/>
                    <a:pt x="425" y="1730"/>
                    <a:pt x="383" y="1730"/>
                  </a:cubicBezTo>
                  <a:cubicBezTo>
                    <a:pt x="377" y="1730"/>
                    <a:pt x="370" y="1730"/>
                    <a:pt x="364" y="1730"/>
                  </a:cubicBezTo>
                  <a:cubicBezTo>
                    <a:pt x="258" y="1728"/>
                    <a:pt x="153" y="1714"/>
                    <a:pt x="48" y="1714"/>
                  </a:cubicBezTo>
                  <a:cubicBezTo>
                    <a:pt x="44" y="1728"/>
                    <a:pt x="41" y="1740"/>
                    <a:pt x="38" y="1754"/>
                  </a:cubicBezTo>
                  <a:cubicBezTo>
                    <a:pt x="20" y="1830"/>
                    <a:pt x="7" y="1897"/>
                    <a:pt x="0" y="1958"/>
                  </a:cubicBezTo>
                  <a:cubicBezTo>
                    <a:pt x="90" y="1921"/>
                    <a:pt x="183" y="1895"/>
                    <a:pt x="276" y="1895"/>
                  </a:cubicBezTo>
                  <a:cubicBezTo>
                    <a:pt x="308" y="1895"/>
                    <a:pt x="341" y="1898"/>
                    <a:pt x="373" y="1905"/>
                  </a:cubicBezTo>
                  <a:cubicBezTo>
                    <a:pt x="424" y="1915"/>
                    <a:pt x="481" y="1948"/>
                    <a:pt x="481" y="2000"/>
                  </a:cubicBezTo>
                  <a:cubicBezTo>
                    <a:pt x="481" y="2033"/>
                    <a:pt x="454" y="2062"/>
                    <a:pt x="427" y="2084"/>
                  </a:cubicBezTo>
                  <a:cubicBezTo>
                    <a:pt x="309" y="2176"/>
                    <a:pt x="154" y="2211"/>
                    <a:pt x="21" y="2276"/>
                  </a:cubicBezTo>
                  <a:cubicBezTo>
                    <a:pt x="26" y="2302"/>
                    <a:pt x="33" y="2329"/>
                    <a:pt x="42" y="2361"/>
                  </a:cubicBezTo>
                  <a:cubicBezTo>
                    <a:pt x="71" y="2473"/>
                    <a:pt x="123" y="2583"/>
                    <a:pt x="200" y="2668"/>
                  </a:cubicBezTo>
                  <a:cubicBezTo>
                    <a:pt x="252" y="2542"/>
                    <a:pt x="316" y="2417"/>
                    <a:pt x="431" y="2345"/>
                  </a:cubicBezTo>
                  <a:cubicBezTo>
                    <a:pt x="464" y="2325"/>
                    <a:pt x="501" y="2309"/>
                    <a:pt x="540" y="2309"/>
                  </a:cubicBezTo>
                  <a:cubicBezTo>
                    <a:pt x="541" y="2309"/>
                    <a:pt x="543" y="2309"/>
                    <a:pt x="544" y="2309"/>
                  </a:cubicBezTo>
                  <a:cubicBezTo>
                    <a:pt x="584" y="2310"/>
                    <a:pt x="624" y="2329"/>
                    <a:pt x="642" y="2366"/>
                  </a:cubicBezTo>
                  <a:cubicBezTo>
                    <a:pt x="663" y="2411"/>
                    <a:pt x="643" y="2461"/>
                    <a:pt x="626" y="2506"/>
                  </a:cubicBezTo>
                  <a:cubicBezTo>
                    <a:pt x="584" y="2614"/>
                    <a:pt x="548" y="2727"/>
                    <a:pt x="541" y="2842"/>
                  </a:cubicBezTo>
                  <a:cubicBezTo>
                    <a:pt x="556" y="2843"/>
                    <a:pt x="571" y="2843"/>
                    <a:pt x="586" y="2843"/>
                  </a:cubicBezTo>
                  <a:cubicBezTo>
                    <a:pt x="675" y="2843"/>
                    <a:pt x="765" y="2823"/>
                    <a:pt x="847" y="2786"/>
                  </a:cubicBezTo>
                  <a:cubicBezTo>
                    <a:pt x="1212" y="2585"/>
                    <a:pt x="1286" y="2353"/>
                    <a:pt x="1328" y="2117"/>
                  </a:cubicBezTo>
                  <a:cubicBezTo>
                    <a:pt x="1396" y="2152"/>
                    <a:pt x="1528" y="2208"/>
                    <a:pt x="1707" y="2208"/>
                  </a:cubicBezTo>
                  <a:cubicBezTo>
                    <a:pt x="1813" y="2208"/>
                    <a:pt x="1937" y="2188"/>
                    <a:pt x="2074" y="2132"/>
                  </a:cubicBezTo>
                  <a:cubicBezTo>
                    <a:pt x="2165" y="2095"/>
                    <a:pt x="2237" y="2016"/>
                    <a:pt x="2293" y="1933"/>
                  </a:cubicBezTo>
                  <a:cubicBezTo>
                    <a:pt x="2228" y="1888"/>
                    <a:pt x="2157" y="1850"/>
                    <a:pt x="2099" y="1799"/>
                  </a:cubicBezTo>
                  <a:cubicBezTo>
                    <a:pt x="2086" y="1786"/>
                    <a:pt x="2072" y="1773"/>
                    <a:pt x="2063" y="1756"/>
                  </a:cubicBezTo>
                  <a:cubicBezTo>
                    <a:pt x="2056" y="1739"/>
                    <a:pt x="2055" y="1718"/>
                    <a:pt x="2065" y="1703"/>
                  </a:cubicBezTo>
                  <a:cubicBezTo>
                    <a:pt x="2079" y="1683"/>
                    <a:pt x="2108" y="1679"/>
                    <a:pt x="2133" y="1679"/>
                  </a:cubicBezTo>
                  <a:cubicBezTo>
                    <a:pt x="2220" y="1679"/>
                    <a:pt x="2306" y="1692"/>
                    <a:pt x="2389" y="1719"/>
                  </a:cubicBezTo>
                  <a:cubicBezTo>
                    <a:pt x="2405" y="1642"/>
                    <a:pt x="2406" y="1562"/>
                    <a:pt x="2389" y="1484"/>
                  </a:cubicBezTo>
                  <a:cubicBezTo>
                    <a:pt x="2369" y="1398"/>
                    <a:pt x="2328" y="1323"/>
                    <a:pt x="2276" y="1255"/>
                  </a:cubicBezTo>
                  <a:cubicBezTo>
                    <a:pt x="2168" y="1302"/>
                    <a:pt x="2067" y="1382"/>
                    <a:pt x="1952" y="1409"/>
                  </a:cubicBezTo>
                  <a:cubicBezTo>
                    <a:pt x="1938" y="1412"/>
                    <a:pt x="1923" y="1414"/>
                    <a:pt x="1908" y="1414"/>
                  </a:cubicBezTo>
                  <a:cubicBezTo>
                    <a:pt x="1877" y="1414"/>
                    <a:pt x="1847" y="1405"/>
                    <a:pt x="1832" y="1380"/>
                  </a:cubicBezTo>
                  <a:cubicBezTo>
                    <a:pt x="1808" y="1344"/>
                    <a:pt x="1826" y="1296"/>
                    <a:pt x="1849" y="1259"/>
                  </a:cubicBezTo>
                  <a:cubicBezTo>
                    <a:pt x="1902" y="1176"/>
                    <a:pt x="1975" y="1104"/>
                    <a:pt x="2061" y="1053"/>
                  </a:cubicBezTo>
                  <a:cubicBezTo>
                    <a:pt x="2013" y="1017"/>
                    <a:pt x="1962" y="986"/>
                    <a:pt x="1912" y="957"/>
                  </a:cubicBezTo>
                  <a:cubicBezTo>
                    <a:pt x="1855" y="924"/>
                    <a:pt x="1797" y="891"/>
                    <a:pt x="1739" y="861"/>
                  </a:cubicBezTo>
                  <a:cubicBezTo>
                    <a:pt x="1721" y="933"/>
                    <a:pt x="1704" y="1005"/>
                    <a:pt x="1664" y="1066"/>
                  </a:cubicBezTo>
                  <a:cubicBezTo>
                    <a:pt x="1652" y="1083"/>
                    <a:pt x="1639" y="1100"/>
                    <a:pt x="1621" y="1109"/>
                  </a:cubicBezTo>
                  <a:cubicBezTo>
                    <a:pt x="1613" y="1114"/>
                    <a:pt x="1603" y="1116"/>
                    <a:pt x="1594" y="1116"/>
                  </a:cubicBezTo>
                  <a:cubicBezTo>
                    <a:pt x="1583" y="1116"/>
                    <a:pt x="1572" y="1112"/>
                    <a:pt x="1564" y="1105"/>
                  </a:cubicBezTo>
                  <a:cubicBezTo>
                    <a:pt x="1551" y="1095"/>
                    <a:pt x="1546" y="1078"/>
                    <a:pt x="1544" y="1062"/>
                  </a:cubicBezTo>
                  <a:cubicBezTo>
                    <a:pt x="1526" y="967"/>
                    <a:pt x="1552" y="874"/>
                    <a:pt x="1574" y="778"/>
                  </a:cubicBezTo>
                  <a:cubicBezTo>
                    <a:pt x="1494" y="739"/>
                    <a:pt x="1415" y="703"/>
                    <a:pt x="1335" y="665"/>
                  </a:cubicBezTo>
                  <a:cubicBezTo>
                    <a:pt x="1330" y="689"/>
                    <a:pt x="1325" y="715"/>
                    <a:pt x="1319" y="740"/>
                  </a:cubicBezTo>
                  <a:cubicBezTo>
                    <a:pt x="1310" y="769"/>
                    <a:pt x="1300" y="798"/>
                    <a:pt x="1279" y="821"/>
                  </a:cubicBezTo>
                  <a:cubicBezTo>
                    <a:pt x="1265" y="836"/>
                    <a:pt x="1244" y="846"/>
                    <a:pt x="1225" y="846"/>
                  </a:cubicBezTo>
                  <a:cubicBezTo>
                    <a:pt x="1215" y="846"/>
                    <a:pt x="1205" y="843"/>
                    <a:pt x="1197" y="838"/>
                  </a:cubicBezTo>
                  <a:cubicBezTo>
                    <a:pt x="1176" y="825"/>
                    <a:pt x="1167" y="797"/>
                    <a:pt x="1162" y="772"/>
                  </a:cubicBezTo>
                  <a:cubicBezTo>
                    <a:pt x="1149" y="709"/>
                    <a:pt x="1150" y="644"/>
                    <a:pt x="1157" y="578"/>
                  </a:cubicBezTo>
                  <a:cubicBezTo>
                    <a:pt x="1077" y="540"/>
                    <a:pt x="997" y="499"/>
                    <a:pt x="919" y="457"/>
                  </a:cubicBezTo>
                  <a:cubicBezTo>
                    <a:pt x="915" y="503"/>
                    <a:pt x="907" y="548"/>
                    <a:pt x="889" y="592"/>
                  </a:cubicBezTo>
                  <a:cubicBezTo>
                    <a:pt x="882" y="614"/>
                    <a:pt x="867" y="637"/>
                    <a:pt x="844" y="640"/>
                  </a:cubicBezTo>
                  <a:cubicBezTo>
                    <a:pt x="843" y="640"/>
                    <a:pt x="843" y="640"/>
                    <a:pt x="842" y="640"/>
                  </a:cubicBezTo>
                  <a:cubicBezTo>
                    <a:pt x="825" y="640"/>
                    <a:pt x="809" y="629"/>
                    <a:pt x="800" y="615"/>
                  </a:cubicBezTo>
                  <a:cubicBezTo>
                    <a:pt x="792" y="600"/>
                    <a:pt x="788" y="583"/>
                    <a:pt x="785" y="566"/>
                  </a:cubicBezTo>
                  <a:cubicBezTo>
                    <a:pt x="774" y="500"/>
                    <a:pt x="768" y="433"/>
                    <a:pt x="766" y="369"/>
                  </a:cubicBezTo>
                  <a:cubicBezTo>
                    <a:pt x="597" y="267"/>
                    <a:pt x="443" y="149"/>
                    <a:pt x="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7"/>
            <p:cNvSpPr/>
            <p:nvPr/>
          </p:nvSpPr>
          <p:spPr>
            <a:xfrm>
              <a:off x="11281981" y="1612161"/>
              <a:ext cx="95021" cy="217279"/>
            </a:xfrm>
            <a:custGeom>
              <a:avLst/>
              <a:gdLst/>
              <a:ahLst/>
              <a:cxnLst/>
              <a:rect l="l" t="t" r="r" b="b"/>
              <a:pathLst>
                <a:path w="1235" h="2824" extrusionOk="0">
                  <a:moveTo>
                    <a:pt x="0" y="0"/>
                  </a:moveTo>
                  <a:cubicBezTo>
                    <a:pt x="217" y="387"/>
                    <a:pt x="430" y="799"/>
                    <a:pt x="613" y="1204"/>
                  </a:cubicBezTo>
                  <a:cubicBezTo>
                    <a:pt x="796" y="1607"/>
                    <a:pt x="967" y="2039"/>
                    <a:pt x="1111" y="2457"/>
                  </a:cubicBezTo>
                  <a:cubicBezTo>
                    <a:pt x="1149" y="2563"/>
                    <a:pt x="1199" y="2719"/>
                    <a:pt x="1235" y="2824"/>
                  </a:cubicBezTo>
                  <a:cubicBezTo>
                    <a:pt x="1212" y="2716"/>
                    <a:pt x="1170" y="2556"/>
                    <a:pt x="1141" y="2448"/>
                  </a:cubicBezTo>
                  <a:cubicBezTo>
                    <a:pt x="895" y="1582"/>
                    <a:pt x="510" y="743"/>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7"/>
            <p:cNvSpPr/>
            <p:nvPr/>
          </p:nvSpPr>
          <p:spPr>
            <a:xfrm>
              <a:off x="11299062" y="1659632"/>
              <a:ext cx="36546" cy="55012"/>
            </a:xfrm>
            <a:custGeom>
              <a:avLst/>
              <a:gdLst/>
              <a:ahLst/>
              <a:cxnLst/>
              <a:rect l="l" t="t" r="r" b="b"/>
              <a:pathLst>
                <a:path w="475" h="715" extrusionOk="0">
                  <a:moveTo>
                    <a:pt x="409" y="1"/>
                  </a:moveTo>
                  <a:lnTo>
                    <a:pt x="409" y="1"/>
                  </a:lnTo>
                  <a:cubicBezTo>
                    <a:pt x="397" y="211"/>
                    <a:pt x="408" y="424"/>
                    <a:pt x="433" y="632"/>
                  </a:cubicBezTo>
                  <a:lnTo>
                    <a:pt x="433" y="632"/>
                  </a:lnTo>
                  <a:cubicBezTo>
                    <a:pt x="294" y="505"/>
                    <a:pt x="143" y="368"/>
                    <a:pt x="0" y="250"/>
                  </a:cubicBezTo>
                  <a:lnTo>
                    <a:pt x="0" y="250"/>
                  </a:lnTo>
                  <a:cubicBezTo>
                    <a:pt x="138" y="395"/>
                    <a:pt x="297" y="546"/>
                    <a:pt x="443" y="684"/>
                  </a:cubicBezTo>
                  <a:lnTo>
                    <a:pt x="475" y="714"/>
                  </a:lnTo>
                  <a:cubicBezTo>
                    <a:pt x="442" y="478"/>
                    <a:pt x="423" y="240"/>
                    <a:pt x="40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7"/>
            <p:cNvSpPr/>
            <p:nvPr/>
          </p:nvSpPr>
          <p:spPr>
            <a:xfrm>
              <a:off x="11286674" y="1682253"/>
              <a:ext cx="68246" cy="73555"/>
            </a:xfrm>
            <a:custGeom>
              <a:avLst/>
              <a:gdLst/>
              <a:ahLst/>
              <a:cxnLst/>
              <a:rect l="l" t="t" r="r" b="b"/>
              <a:pathLst>
                <a:path w="887" h="956" extrusionOk="0">
                  <a:moveTo>
                    <a:pt x="866" y="1"/>
                  </a:moveTo>
                  <a:lnTo>
                    <a:pt x="866" y="1"/>
                  </a:lnTo>
                  <a:cubicBezTo>
                    <a:pt x="862" y="293"/>
                    <a:pt x="852" y="586"/>
                    <a:pt x="831" y="878"/>
                  </a:cubicBezTo>
                  <a:lnTo>
                    <a:pt x="831" y="878"/>
                  </a:lnTo>
                  <a:cubicBezTo>
                    <a:pt x="777" y="816"/>
                    <a:pt x="721" y="756"/>
                    <a:pt x="663" y="698"/>
                  </a:cubicBezTo>
                  <a:cubicBezTo>
                    <a:pt x="463" y="497"/>
                    <a:pt x="241" y="316"/>
                    <a:pt x="1" y="164"/>
                  </a:cubicBezTo>
                  <a:lnTo>
                    <a:pt x="1" y="164"/>
                  </a:lnTo>
                  <a:cubicBezTo>
                    <a:pt x="303" y="388"/>
                    <a:pt x="585" y="643"/>
                    <a:pt x="833" y="927"/>
                  </a:cubicBezTo>
                  <a:lnTo>
                    <a:pt x="857" y="955"/>
                  </a:lnTo>
                  <a:cubicBezTo>
                    <a:pt x="881" y="637"/>
                    <a:pt x="886" y="318"/>
                    <a:pt x="866"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7"/>
            <p:cNvSpPr/>
            <p:nvPr/>
          </p:nvSpPr>
          <p:spPr>
            <a:xfrm>
              <a:off x="11307833" y="1722416"/>
              <a:ext cx="61167" cy="55858"/>
            </a:xfrm>
            <a:custGeom>
              <a:avLst/>
              <a:gdLst/>
              <a:ahLst/>
              <a:cxnLst/>
              <a:rect l="l" t="t" r="r" b="b"/>
              <a:pathLst>
                <a:path w="795" h="726" extrusionOk="0">
                  <a:moveTo>
                    <a:pt x="795" y="0"/>
                  </a:moveTo>
                  <a:cubicBezTo>
                    <a:pt x="748" y="221"/>
                    <a:pt x="713" y="444"/>
                    <a:pt x="682" y="668"/>
                  </a:cubicBezTo>
                  <a:lnTo>
                    <a:pt x="682" y="668"/>
                  </a:lnTo>
                  <a:cubicBezTo>
                    <a:pt x="580" y="592"/>
                    <a:pt x="470" y="528"/>
                    <a:pt x="360" y="468"/>
                  </a:cubicBezTo>
                  <a:cubicBezTo>
                    <a:pt x="241" y="404"/>
                    <a:pt x="120" y="344"/>
                    <a:pt x="1" y="279"/>
                  </a:cubicBezTo>
                  <a:lnTo>
                    <a:pt x="1" y="279"/>
                  </a:lnTo>
                  <a:cubicBezTo>
                    <a:pt x="55" y="316"/>
                    <a:pt x="115" y="352"/>
                    <a:pt x="172" y="387"/>
                  </a:cubicBezTo>
                  <a:cubicBezTo>
                    <a:pt x="340" y="486"/>
                    <a:pt x="530" y="591"/>
                    <a:pt x="684" y="710"/>
                  </a:cubicBezTo>
                  <a:lnTo>
                    <a:pt x="705" y="725"/>
                  </a:lnTo>
                  <a:lnTo>
                    <a:pt x="709" y="699"/>
                  </a:lnTo>
                  <a:cubicBezTo>
                    <a:pt x="737" y="476"/>
                    <a:pt x="770" y="221"/>
                    <a:pt x="79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8" name="Google Shape;488;p7"/>
          <p:cNvGrpSpPr/>
          <p:nvPr/>
        </p:nvGrpSpPr>
        <p:grpSpPr>
          <a:xfrm flipH="1">
            <a:off x="184981" y="5424792"/>
            <a:ext cx="3036507" cy="528401"/>
            <a:chOff x="6699127" y="195233"/>
            <a:chExt cx="1169026" cy="203429"/>
          </a:xfrm>
        </p:grpSpPr>
        <p:sp>
          <p:nvSpPr>
            <p:cNvPr id="489" name="Google Shape;489;p7"/>
            <p:cNvSpPr/>
            <p:nvPr/>
          </p:nvSpPr>
          <p:spPr>
            <a:xfrm>
              <a:off x="6699127" y="195387"/>
              <a:ext cx="1168949" cy="203275"/>
            </a:xfrm>
            <a:custGeom>
              <a:avLst/>
              <a:gdLst/>
              <a:ahLst/>
              <a:cxnLst/>
              <a:rect l="l" t="t" r="r" b="b"/>
              <a:pathLst>
                <a:path w="15193" h="2642" extrusionOk="0">
                  <a:moveTo>
                    <a:pt x="13945" y="1"/>
                  </a:moveTo>
                  <a:cubicBezTo>
                    <a:pt x="13945" y="1"/>
                    <a:pt x="11584" y="728"/>
                    <a:pt x="10356" y="1049"/>
                  </a:cubicBezTo>
                  <a:cubicBezTo>
                    <a:pt x="9830" y="899"/>
                    <a:pt x="8784" y="661"/>
                    <a:pt x="8784" y="661"/>
                  </a:cubicBezTo>
                  <a:cubicBezTo>
                    <a:pt x="8784" y="661"/>
                    <a:pt x="6630" y="1327"/>
                    <a:pt x="5385" y="1661"/>
                  </a:cubicBezTo>
                  <a:cubicBezTo>
                    <a:pt x="5020" y="1578"/>
                    <a:pt x="4319" y="1342"/>
                    <a:pt x="4319" y="1342"/>
                  </a:cubicBezTo>
                  <a:cubicBezTo>
                    <a:pt x="4319" y="1342"/>
                    <a:pt x="1431" y="2172"/>
                    <a:pt x="0" y="2405"/>
                  </a:cubicBezTo>
                  <a:lnTo>
                    <a:pt x="15192" y="2641"/>
                  </a:lnTo>
                  <a:lnTo>
                    <a:pt x="15192" y="423"/>
                  </a:lnTo>
                  <a:cubicBezTo>
                    <a:pt x="14719" y="325"/>
                    <a:pt x="13945" y="1"/>
                    <a:pt x="1394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7"/>
            <p:cNvSpPr/>
            <p:nvPr/>
          </p:nvSpPr>
          <p:spPr>
            <a:xfrm>
              <a:off x="7307799" y="246168"/>
              <a:ext cx="188195" cy="66091"/>
            </a:xfrm>
            <a:custGeom>
              <a:avLst/>
              <a:gdLst/>
              <a:ahLst/>
              <a:cxnLst/>
              <a:rect l="l" t="t" r="r" b="b"/>
              <a:pathLst>
                <a:path w="2446" h="859" extrusionOk="0">
                  <a:moveTo>
                    <a:pt x="873" y="1"/>
                  </a:moveTo>
                  <a:cubicBezTo>
                    <a:pt x="873" y="1"/>
                    <a:pt x="1" y="551"/>
                    <a:pt x="268" y="802"/>
                  </a:cubicBezTo>
                  <a:cubicBezTo>
                    <a:pt x="310" y="841"/>
                    <a:pt x="393" y="858"/>
                    <a:pt x="504" y="858"/>
                  </a:cubicBezTo>
                  <a:cubicBezTo>
                    <a:pt x="1092" y="858"/>
                    <a:pt x="2445" y="387"/>
                    <a:pt x="2445" y="387"/>
                  </a:cubicBezTo>
                  <a:lnTo>
                    <a:pt x="873"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7"/>
            <p:cNvSpPr/>
            <p:nvPr/>
          </p:nvSpPr>
          <p:spPr>
            <a:xfrm>
              <a:off x="7000962" y="298564"/>
              <a:ext cx="112486" cy="40470"/>
            </a:xfrm>
            <a:custGeom>
              <a:avLst/>
              <a:gdLst/>
              <a:ahLst/>
              <a:cxnLst/>
              <a:rect l="l" t="t" r="r" b="b"/>
              <a:pathLst>
                <a:path w="1462" h="526" extrusionOk="0">
                  <a:moveTo>
                    <a:pt x="396" y="1"/>
                  </a:moveTo>
                  <a:cubicBezTo>
                    <a:pt x="396" y="1"/>
                    <a:pt x="1" y="404"/>
                    <a:pt x="202" y="504"/>
                  </a:cubicBezTo>
                  <a:cubicBezTo>
                    <a:pt x="232" y="519"/>
                    <a:pt x="282" y="525"/>
                    <a:pt x="344" y="525"/>
                  </a:cubicBezTo>
                  <a:cubicBezTo>
                    <a:pt x="697" y="525"/>
                    <a:pt x="1462" y="319"/>
                    <a:pt x="1462" y="319"/>
                  </a:cubicBezTo>
                  <a:lnTo>
                    <a:pt x="39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7"/>
            <p:cNvSpPr/>
            <p:nvPr/>
          </p:nvSpPr>
          <p:spPr>
            <a:xfrm>
              <a:off x="7676265" y="195233"/>
              <a:ext cx="191888" cy="83249"/>
            </a:xfrm>
            <a:custGeom>
              <a:avLst/>
              <a:gdLst/>
              <a:ahLst/>
              <a:cxnLst/>
              <a:rect l="l" t="t" r="r" b="b"/>
              <a:pathLst>
                <a:path w="2494" h="1082" extrusionOk="0">
                  <a:moveTo>
                    <a:pt x="1246" y="1"/>
                  </a:moveTo>
                  <a:cubicBezTo>
                    <a:pt x="1246" y="1"/>
                    <a:pt x="1" y="1029"/>
                    <a:pt x="635" y="1079"/>
                  </a:cubicBezTo>
                  <a:cubicBezTo>
                    <a:pt x="657" y="1081"/>
                    <a:pt x="679" y="1081"/>
                    <a:pt x="702" y="1081"/>
                  </a:cubicBezTo>
                  <a:cubicBezTo>
                    <a:pt x="1350" y="1081"/>
                    <a:pt x="2493" y="423"/>
                    <a:pt x="2493" y="423"/>
                  </a:cubicBezTo>
                  <a:lnTo>
                    <a:pt x="124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3" name="Google Shape;493;p7"/>
          <p:cNvGrpSpPr/>
          <p:nvPr/>
        </p:nvGrpSpPr>
        <p:grpSpPr>
          <a:xfrm>
            <a:off x="114423" y="5424785"/>
            <a:ext cx="11938015" cy="2181212"/>
            <a:chOff x="2533672" y="1143519"/>
            <a:chExt cx="1055540" cy="263673"/>
          </a:xfrm>
        </p:grpSpPr>
        <p:sp>
          <p:nvSpPr>
            <p:cNvPr id="494" name="Google Shape;494;p7"/>
            <p:cNvSpPr/>
            <p:nvPr/>
          </p:nvSpPr>
          <p:spPr>
            <a:xfrm>
              <a:off x="2533672" y="1201763"/>
              <a:ext cx="1055540" cy="205430"/>
            </a:xfrm>
            <a:custGeom>
              <a:avLst/>
              <a:gdLst/>
              <a:ahLst/>
              <a:cxnLst/>
              <a:rect l="l" t="t" r="r" b="b"/>
              <a:pathLst>
                <a:path w="13719" h="2670" extrusionOk="0">
                  <a:moveTo>
                    <a:pt x="1" y="1"/>
                  </a:moveTo>
                  <a:lnTo>
                    <a:pt x="1" y="2670"/>
                  </a:lnTo>
                  <a:lnTo>
                    <a:pt x="13718" y="2670"/>
                  </a:lnTo>
                  <a:lnTo>
                    <a:pt x="137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95" name="Google Shape;495;p7"/>
            <p:cNvGrpSpPr/>
            <p:nvPr/>
          </p:nvGrpSpPr>
          <p:grpSpPr>
            <a:xfrm>
              <a:off x="2533672" y="1201686"/>
              <a:ext cx="1055540" cy="205507"/>
              <a:chOff x="2533672" y="1201686"/>
              <a:chExt cx="1055540" cy="205507"/>
            </a:xfrm>
          </p:grpSpPr>
          <p:sp>
            <p:nvSpPr>
              <p:cNvPr id="496" name="Google Shape;496;p7"/>
              <p:cNvSpPr/>
              <p:nvPr/>
            </p:nvSpPr>
            <p:spPr>
              <a:xfrm>
                <a:off x="2533672" y="1323866"/>
                <a:ext cx="1055540" cy="83326"/>
              </a:xfrm>
              <a:custGeom>
                <a:avLst/>
                <a:gdLst/>
                <a:ahLst/>
                <a:cxnLst/>
                <a:rect l="l" t="t" r="r" b="b"/>
                <a:pathLst>
                  <a:path w="13719" h="1083" extrusionOk="0">
                    <a:moveTo>
                      <a:pt x="1" y="0"/>
                    </a:moveTo>
                    <a:lnTo>
                      <a:pt x="1" y="1083"/>
                    </a:lnTo>
                    <a:lnTo>
                      <a:pt x="13718" y="1082"/>
                    </a:lnTo>
                    <a:lnTo>
                      <a:pt x="13718" y="772"/>
                    </a:lnTo>
                    <a:lnTo>
                      <a:pt x="1"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7"/>
              <p:cNvSpPr/>
              <p:nvPr/>
            </p:nvSpPr>
            <p:spPr>
              <a:xfrm>
                <a:off x="2533672" y="1201686"/>
                <a:ext cx="1055540" cy="143801"/>
              </a:xfrm>
              <a:custGeom>
                <a:avLst/>
                <a:gdLst/>
                <a:ahLst/>
                <a:cxnLst/>
                <a:rect l="l" t="t" r="r" b="b"/>
                <a:pathLst>
                  <a:path w="13719" h="1869" extrusionOk="0">
                    <a:moveTo>
                      <a:pt x="13717" y="1"/>
                    </a:moveTo>
                    <a:lnTo>
                      <a:pt x="1" y="2"/>
                    </a:lnTo>
                    <a:lnTo>
                      <a:pt x="10511" y="691"/>
                    </a:lnTo>
                    <a:lnTo>
                      <a:pt x="6251" y="1144"/>
                    </a:lnTo>
                    <a:lnTo>
                      <a:pt x="13718" y="1869"/>
                    </a:lnTo>
                    <a:lnTo>
                      <a:pt x="13717"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7"/>
              <p:cNvSpPr/>
              <p:nvPr/>
            </p:nvSpPr>
            <p:spPr>
              <a:xfrm>
                <a:off x="2533672" y="1232308"/>
                <a:ext cx="485491" cy="48472"/>
              </a:xfrm>
              <a:custGeom>
                <a:avLst/>
                <a:gdLst/>
                <a:ahLst/>
                <a:cxnLst/>
                <a:rect l="l" t="t" r="r" b="b"/>
                <a:pathLst>
                  <a:path w="6310" h="630" extrusionOk="0">
                    <a:moveTo>
                      <a:pt x="1" y="0"/>
                    </a:moveTo>
                    <a:lnTo>
                      <a:pt x="1" y="629"/>
                    </a:lnTo>
                    <a:lnTo>
                      <a:pt x="6309" y="313"/>
                    </a:lnTo>
                    <a:lnTo>
                      <a:pt x="1"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7"/>
              <p:cNvSpPr/>
              <p:nvPr/>
            </p:nvSpPr>
            <p:spPr>
              <a:xfrm>
                <a:off x="3064173" y="1252004"/>
                <a:ext cx="38701" cy="10695"/>
              </a:xfrm>
              <a:custGeom>
                <a:avLst/>
                <a:gdLst/>
                <a:ahLst/>
                <a:cxnLst/>
                <a:rect l="l" t="t" r="r" b="b"/>
                <a:pathLst>
                  <a:path w="503" h="139" extrusionOk="0">
                    <a:moveTo>
                      <a:pt x="89" y="1"/>
                    </a:moveTo>
                    <a:cubicBezTo>
                      <a:pt x="0" y="1"/>
                      <a:pt x="0" y="138"/>
                      <a:pt x="89" y="138"/>
                    </a:cubicBezTo>
                    <a:lnTo>
                      <a:pt x="414" y="138"/>
                    </a:lnTo>
                    <a:cubicBezTo>
                      <a:pt x="503" y="138"/>
                      <a:pt x="503" y="1"/>
                      <a:pt x="4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7"/>
              <p:cNvSpPr/>
              <p:nvPr/>
            </p:nvSpPr>
            <p:spPr>
              <a:xfrm>
                <a:off x="3118570" y="1255390"/>
                <a:ext cx="26775" cy="10618"/>
              </a:xfrm>
              <a:custGeom>
                <a:avLst/>
                <a:gdLst/>
                <a:ahLst/>
                <a:cxnLst/>
                <a:rect l="l" t="t" r="r" b="b"/>
                <a:pathLst>
                  <a:path w="348" h="138" extrusionOk="0">
                    <a:moveTo>
                      <a:pt x="89" y="1"/>
                    </a:moveTo>
                    <a:cubicBezTo>
                      <a:pt x="0" y="1"/>
                      <a:pt x="0" y="137"/>
                      <a:pt x="89" y="137"/>
                    </a:cubicBezTo>
                    <a:lnTo>
                      <a:pt x="259" y="137"/>
                    </a:lnTo>
                    <a:cubicBezTo>
                      <a:pt x="348" y="137"/>
                      <a:pt x="348" y="1"/>
                      <a:pt x="259"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7"/>
              <p:cNvSpPr/>
              <p:nvPr/>
            </p:nvSpPr>
            <p:spPr>
              <a:xfrm>
                <a:off x="3156040" y="1257236"/>
                <a:ext cx="16927" cy="10772"/>
              </a:xfrm>
              <a:custGeom>
                <a:avLst/>
                <a:gdLst/>
                <a:ahLst/>
                <a:cxnLst/>
                <a:rect l="l" t="t" r="r" b="b"/>
                <a:pathLst>
                  <a:path w="220" h="140" extrusionOk="0">
                    <a:moveTo>
                      <a:pt x="70" y="1"/>
                    </a:moveTo>
                    <a:cubicBezTo>
                      <a:pt x="34" y="1"/>
                      <a:pt x="0" y="32"/>
                      <a:pt x="1" y="70"/>
                    </a:cubicBezTo>
                    <a:cubicBezTo>
                      <a:pt x="3" y="108"/>
                      <a:pt x="32" y="139"/>
                      <a:pt x="70" y="139"/>
                    </a:cubicBezTo>
                    <a:lnTo>
                      <a:pt x="149" y="139"/>
                    </a:lnTo>
                    <a:cubicBezTo>
                      <a:pt x="185" y="139"/>
                      <a:pt x="219" y="108"/>
                      <a:pt x="217" y="70"/>
                    </a:cubicBezTo>
                    <a:cubicBezTo>
                      <a:pt x="216" y="32"/>
                      <a:pt x="188" y="1"/>
                      <a:pt x="149"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7"/>
              <p:cNvSpPr/>
              <p:nvPr/>
            </p:nvSpPr>
            <p:spPr>
              <a:xfrm>
                <a:off x="3017240" y="1240617"/>
                <a:ext cx="19158" cy="10695"/>
              </a:xfrm>
              <a:custGeom>
                <a:avLst/>
                <a:gdLst/>
                <a:ahLst/>
                <a:cxnLst/>
                <a:rect l="l" t="t" r="r" b="b"/>
                <a:pathLst>
                  <a:path w="249" h="139" extrusionOk="0">
                    <a:moveTo>
                      <a:pt x="70" y="1"/>
                    </a:moveTo>
                    <a:cubicBezTo>
                      <a:pt x="34" y="1"/>
                      <a:pt x="0" y="32"/>
                      <a:pt x="1" y="69"/>
                    </a:cubicBezTo>
                    <a:cubicBezTo>
                      <a:pt x="3" y="106"/>
                      <a:pt x="33" y="138"/>
                      <a:pt x="70" y="138"/>
                    </a:cubicBezTo>
                    <a:lnTo>
                      <a:pt x="179" y="138"/>
                    </a:lnTo>
                    <a:cubicBezTo>
                      <a:pt x="215" y="138"/>
                      <a:pt x="248" y="107"/>
                      <a:pt x="247" y="69"/>
                    </a:cubicBezTo>
                    <a:cubicBezTo>
                      <a:pt x="246" y="32"/>
                      <a:pt x="217" y="1"/>
                      <a:pt x="179"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7"/>
              <p:cNvSpPr/>
              <p:nvPr/>
            </p:nvSpPr>
            <p:spPr>
              <a:xfrm>
                <a:off x="2988464" y="1265700"/>
                <a:ext cx="43317" cy="10618"/>
              </a:xfrm>
              <a:custGeom>
                <a:avLst/>
                <a:gdLst/>
                <a:ahLst/>
                <a:cxnLst/>
                <a:rect l="l" t="t" r="r" b="b"/>
                <a:pathLst>
                  <a:path w="563" h="138" extrusionOk="0">
                    <a:moveTo>
                      <a:pt x="89" y="0"/>
                    </a:moveTo>
                    <a:cubicBezTo>
                      <a:pt x="2" y="0"/>
                      <a:pt x="1" y="138"/>
                      <a:pt x="89" y="138"/>
                    </a:cubicBezTo>
                    <a:lnTo>
                      <a:pt x="474" y="138"/>
                    </a:lnTo>
                    <a:cubicBezTo>
                      <a:pt x="563" y="138"/>
                      <a:pt x="563" y="0"/>
                      <a:pt x="474"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7"/>
              <p:cNvSpPr/>
              <p:nvPr/>
            </p:nvSpPr>
            <p:spPr>
              <a:xfrm>
                <a:off x="2943762" y="1286935"/>
                <a:ext cx="23544" cy="10695"/>
              </a:xfrm>
              <a:custGeom>
                <a:avLst/>
                <a:gdLst/>
                <a:ahLst/>
                <a:cxnLst/>
                <a:rect l="l" t="t" r="r" b="b"/>
                <a:pathLst>
                  <a:path w="306" h="139" extrusionOk="0">
                    <a:moveTo>
                      <a:pt x="90" y="0"/>
                    </a:moveTo>
                    <a:cubicBezTo>
                      <a:pt x="2" y="0"/>
                      <a:pt x="1" y="138"/>
                      <a:pt x="90" y="138"/>
                    </a:cubicBezTo>
                    <a:lnTo>
                      <a:pt x="217" y="138"/>
                    </a:lnTo>
                    <a:cubicBezTo>
                      <a:pt x="305" y="138"/>
                      <a:pt x="305" y="0"/>
                      <a:pt x="217"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7"/>
              <p:cNvSpPr/>
              <p:nvPr/>
            </p:nvSpPr>
            <p:spPr>
              <a:xfrm>
                <a:off x="2974154" y="1309709"/>
                <a:ext cx="53935" cy="10618"/>
              </a:xfrm>
              <a:custGeom>
                <a:avLst/>
                <a:gdLst/>
                <a:ahLst/>
                <a:cxnLst/>
                <a:rect l="l" t="t" r="r" b="b"/>
                <a:pathLst>
                  <a:path w="701" h="138" extrusionOk="0">
                    <a:moveTo>
                      <a:pt x="88" y="1"/>
                    </a:moveTo>
                    <a:cubicBezTo>
                      <a:pt x="0" y="1"/>
                      <a:pt x="1" y="137"/>
                      <a:pt x="89" y="137"/>
                    </a:cubicBezTo>
                    <a:lnTo>
                      <a:pt x="612" y="137"/>
                    </a:lnTo>
                    <a:cubicBezTo>
                      <a:pt x="701" y="137"/>
                      <a:pt x="701" y="1"/>
                      <a:pt x="612" y="1"/>
                    </a:cubicBezTo>
                    <a:lnTo>
                      <a:pt x="89" y="1"/>
                    </a:lnTo>
                    <a:cubicBezTo>
                      <a:pt x="88" y="1"/>
                      <a:pt x="88" y="1"/>
                      <a:pt x="88"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7"/>
              <p:cNvSpPr/>
              <p:nvPr/>
            </p:nvSpPr>
            <p:spPr>
              <a:xfrm>
                <a:off x="3050709" y="1313402"/>
                <a:ext cx="25775" cy="10695"/>
              </a:xfrm>
              <a:custGeom>
                <a:avLst/>
                <a:gdLst/>
                <a:ahLst/>
                <a:cxnLst/>
                <a:rect l="l" t="t" r="r" b="b"/>
                <a:pathLst>
                  <a:path w="335" h="139" extrusionOk="0">
                    <a:moveTo>
                      <a:pt x="89" y="1"/>
                    </a:moveTo>
                    <a:cubicBezTo>
                      <a:pt x="0" y="1"/>
                      <a:pt x="0" y="138"/>
                      <a:pt x="89" y="138"/>
                    </a:cubicBezTo>
                    <a:lnTo>
                      <a:pt x="246" y="138"/>
                    </a:lnTo>
                    <a:cubicBezTo>
                      <a:pt x="335" y="138"/>
                      <a:pt x="335" y="1"/>
                      <a:pt x="24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7"/>
              <p:cNvSpPr/>
              <p:nvPr/>
            </p:nvSpPr>
            <p:spPr>
              <a:xfrm>
                <a:off x="3041707" y="1333869"/>
                <a:ext cx="29545" cy="10695"/>
              </a:xfrm>
              <a:custGeom>
                <a:avLst/>
                <a:gdLst/>
                <a:ahLst/>
                <a:cxnLst/>
                <a:rect l="l" t="t" r="r" b="b"/>
                <a:pathLst>
                  <a:path w="384" h="139" extrusionOk="0">
                    <a:moveTo>
                      <a:pt x="87" y="1"/>
                    </a:moveTo>
                    <a:cubicBezTo>
                      <a:pt x="0" y="1"/>
                      <a:pt x="0" y="138"/>
                      <a:pt x="87" y="138"/>
                    </a:cubicBezTo>
                    <a:lnTo>
                      <a:pt x="294" y="138"/>
                    </a:lnTo>
                    <a:cubicBezTo>
                      <a:pt x="383" y="138"/>
                      <a:pt x="383" y="1"/>
                      <a:pt x="29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7"/>
              <p:cNvSpPr/>
              <p:nvPr/>
            </p:nvSpPr>
            <p:spPr>
              <a:xfrm>
                <a:off x="3097719" y="1319558"/>
                <a:ext cx="34931" cy="10618"/>
              </a:xfrm>
              <a:custGeom>
                <a:avLst/>
                <a:gdLst/>
                <a:ahLst/>
                <a:cxnLst/>
                <a:rect l="l" t="t" r="r" b="b"/>
                <a:pathLst>
                  <a:path w="454" h="138" extrusionOk="0">
                    <a:moveTo>
                      <a:pt x="87" y="1"/>
                    </a:moveTo>
                    <a:cubicBezTo>
                      <a:pt x="0" y="1"/>
                      <a:pt x="1" y="138"/>
                      <a:pt x="89" y="138"/>
                    </a:cubicBezTo>
                    <a:lnTo>
                      <a:pt x="365" y="138"/>
                    </a:lnTo>
                    <a:cubicBezTo>
                      <a:pt x="454" y="138"/>
                      <a:pt x="454" y="1"/>
                      <a:pt x="365" y="1"/>
                    </a:cubicBezTo>
                    <a:lnTo>
                      <a:pt x="89" y="1"/>
                    </a:lnTo>
                    <a:cubicBezTo>
                      <a:pt x="88" y="1"/>
                      <a:pt x="88" y="1"/>
                      <a:pt x="8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9" name="Google Shape;509;p7"/>
            <p:cNvSpPr/>
            <p:nvPr/>
          </p:nvSpPr>
          <p:spPr>
            <a:xfrm>
              <a:off x="3221131" y="1227384"/>
              <a:ext cx="38470" cy="10618"/>
            </a:xfrm>
            <a:custGeom>
              <a:avLst/>
              <a:gdLst/>
              <a:ahLst/>
              <a:cxnLst/>
              <a:rect l="l" t="t" r="r" b="b"/>
              <a:pathLst>
                <a:path w="500" h="138" extrusionOk="0">
                  <a:moveTo>
                    <a:pt x="89" y="1"/>
                  </a:moveTo>
                  <a:cubicBezTo>
                    <a:pt x="0" y="1"/>
                    <a:pt x="0" y="137"/>
                    <a:pt x="89" y="137"/>
                  </a:cubicBezTo>
                  <a:lnTo>
                    <a:pt x="411" y="137"/>
                  </a:lnTo>
                  <a:cubicBezTo>
                    <a:pt x="500" y="137"/>
                    <a:pt x="500" y="1"/>
                    <a:pt x="4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7"/>
            <p:cNvSpPr/>
            <p:nvPr/>
          </p:nvSpPr>
          <p:spPr>
            <a:xfrm>
              <a:off x="3318537" y="1228922"/>
              <a:ext cx="64707" cy="10618"/>
            </a:xfrm>
            <a:custGeom>
              <a:avLst/>
              <a:gdLst/>
              <a:ahLst/>
              <a:cxnLst/>
              <a:rect l="l" t="t" r="r" b="b"/>
              <a:pathLst>
                <a:path w="841" h="138" extrusionOk="0">
                  <a:moveTo>
                    <a:pt x="89" y="0"/>
                  </a:moveTo>
                  <a:cubicBezTo>
                    <a:pt x="0" y="0"/>
                    <a:pt x="0" y="137"/>
                    <a:pt x="89" y="137"/>
                  </a:cubicBezTo>
                  <a:lnTo>
                    <a:pt x="752" y="137"/>
                  </a:lnTo>
                  <a:cubicBezTo>
                    <a:pt x="841" y="137"/>
                    <a:pt x="841" y="0"/>
                    <a:pt x="7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7"/>
            <p:cNvSpPr/>
            <p:nvPr/>
          </p:nvSpPr>
          <p:spPr>
            <a:xfrm>
              <a:off x="3301687" y="1279318"/>
              <a:ext cx="33392" cy="10695"/>
            </a:xfrm>
            <a:custGeom>
              <a:avLst/>
              <a:gdLst/>
              <a:ahLst/>
              <a:cxnLst/>
              <a:rect l="l" t="t" r="r" b="b"/>
              <a:pathLst>
                <a:path w="434" h="139" extrusionOk="0">
                  <a:moveTo>
                    <a:pt x="88" y="0"/>
                  </a:moveTo>
                  <a:cubicBezTo>
                    <a:pt x="0" y="0"/>
                    <a:pt x="1" y="138"/>
                    <a:pt x="89" y="138"/>
                  </a:cubicBezTo>
                  <a:lnTo>
                    <a:pt x="344" y="138"/>
                  </a:lnTo>
                  <a:cubicBezTo>
                    <a:pt x="433" y="138"/>
                    <a:pt x="433" y="0"/>
                    <a:pt x="344" y="0"/>
                  </a:cubicBezTo>
                  <a:lnTo>
                    <a:pt x="89" y="0"/>
                  </a:lnTo>
                  <a:cubicBezTo>
                    <a:pt x="89" y="0"/>
                    <a:pt x="88"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7"/>
            <p:cNvSpPr/>
            <p:nvPr/>
          </p:nvSpPr>
          <p:spPr>
            <a:xfrm>
              <a:off x="3362624" y="1266238"/>
              <a:ext cx="13772" cy="10541"/>
            </a:xfrm>
            <a:custGeom>
              <a:avLst/>
              <a:gdLst/>
              <a:ahLst/>
              <a:cxnLst/>
              <a:rect l="l" t="t" r="r" b="b"/>
              <a:pathLst>
                <a:path w="179" h="137" extrusionOk="0">
                  <a:moveTo>
                    <a:pt x="90" y="0"/>
                  </a:moveTo>
                  <a:cubicBezTo>
                    <a:pt x="1" y="0"/>
                    <a:pt x="1" y="137"/>
                    <a:pt x="90" y="137"/>
                  </a:cubicBezTo>
                  <a:cubicBezTo>
                    <a:pt x="178" y="137"/>
                    <a:pt x="178"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7"/>
            <p:cNvSpPr/>
            <p:nvPr/>
          </p:nvSpPr>
          <p:spPr>
            <a:xfrm>
              <a:off x="3389937" y="1242233"/>
              <a:ext cx="44087" cy="10618"/>
            </a:xfrm>
            <a:custGeom>
              <a:avLst/>
              <a:gdLst/>
              <a:ahLst/>
              <a:cxnLst/>
              <a:rect l="l" t="t" r="r" b="b"/>
              <a:pathLst>
                <a:path w="573" h="138" extrusionOk="0">
                  <a:moveTo>
                    <a:pt x="87" y="1"/>
                  </a:moveTo>
                  <a:cubicBezTo>
                    <a:pt x="1" y="1"/>
                    <a:pt x="1" y="137"/>
                    <a:pt x="87" y="137"/>
                  </a:cubicBezTo>
                  <a:lnTo>
                    <a:pt x="483" y="137"/>
                  </a:lnTo>
                  <a:cubicBezTo>
                    <a:pt x="572" y="137"/>
                    <a:pt x="572" y="1"/>
                    <a:pt x="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7"/>
            <p:cNvSpPr/>
            <p:nvPr/>
          </p:nvSpPr>
          <p:spPr>
            <a:xfrm>
              <a:off x="3413866" y="1222690"/>
              <a:ext cx="54012" cy="10541"/>
            </a:xfrm>
            <a:custGeom>
              <a:avLst/>
              <a:gdLst/>
              <a:ahLst/>
              <a:cxnLst/>
              <a:rect l="l" t="t" r="r" b="b"/>
              <a:pathLst>
                <a:path w="702" h="137" extrusionOk="0">
                  <a:moveTo>
                    <a:pt x="87" y="0"/>
                  </a:moveTo>
                  <a:cubicBezTo>
                    <a:pt x="0" y="0"/>
                    <a:pt x="1" y="137"/>
                    <a:pt x="88" y="137"/>
                  </a:cubicBezTo>
                  <a:lnTo>
                    <a:pt x="613" y="137"/>
                  </a:lnTo>
                  <a:cubicBezTo>
                    <a:pt x="701" y="137"/>
                    <a:pt x="701" y="0"/>
                    <a:pt x="613" y="0"/>
                  </a:cubicBezTo>
                  <a:lnTo>
                    <a:pt x="88" y="0"/>
                  </a:lnTo>
                  <a:cubicBezTo>
                    <a:pt x="88" y="0"/>
                    <a:pt x="87" y="0"/>
                    <a:pt x="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7"/>
            <p:cNvSpPr/>
            <p:nvPr/>
          </p:nvSpPr>
          <p:spPr>
            <a:xfrm>
              <a:off x="3413866" y="1271624"/>
              <a:ext cx="28853" cy="10541"/>
            </a:xfrm>
            <a:custGeom>
              <a:avLst/>
              <a:gdLst/>
              <a:ahLst/>
              <a:cxnLst/>
              <a:rect l="l" t="t" r="r" b="b"/>
              <a:pathLst>
                <a:path w="375" h="137" extrusionOk="0">
                  <a:moveTo>
                    <a:pt x="88" y="0"/>
                  </a:moveTo>
                  <a:cubicBezTo>
                    <a:pt x="0" y="0"/>
                    <a:pt x="0" y="137"/>
                    <a:pt x="88" y="137"/>
                  </a:cubicBezTo>
                  <a:lnTo>
                    <a:pt x="286" y="137"/>
                  </a:lnTo>
                  <a:cubicBezTo>
                    <a:pt x="375" y="137"/>
                    <a:pt x="375" y="0"/>
                    <a:pt x="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7"/>
            <p:cNvSpPr/>
            <p:nvPr/>
          </p:nvSpPr>
          <p:spPr>
            <a:xfrm>
              <a:off x="3264602" y="1293475"/>
              <a:ext cx="28852" cy="10618"/>
            </a:xfrm>
            <a:custGeom>
              <a:avLst/>
              <a:gdLst/>
              <a:ahLst/>
              <a:cxnLst/>
              <a:rect l="l" t="t" r="r" b="b"/>
              <a:pathLst>
                <a:path w="375" h="138" extrusionOk="0">
                  <a:moveTo>
                    <a:pt x="88" y="1"/>
                  </a:moveTo>
                  <a:cubicBezTo>
                    <a:pt x="1" y="1"/>
                    <a:pt x="1" y="138"/>
                    <a:pt x="88" y="138"/>
                  </a:cubicBezTo>
                  <a:lnTo>
                    <a:pt x="286" y="138"/>
                  </a:lnTo>
                  <a:cubicBezTo>
                    <a:pt x="375" y="138"/>
                    <a:pt x="375"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7"/>
            <p:cNvSpPr/>
            <p:nvPr/>
          </p:nvSpPr>
          <p:spPr>
            <a:xfrm>
              <a:off x="2629693" y="1253620"/>
              <a:ext cx="32930" cy="10695"/>
            </a:xfrm>
            <a:custGeom>
              <a:avLst/>
              <a:gdLst/>
              <a:ahLst/>
              <a:cxnLst/>
              <a:rect l="l" t="t" r="r" b="b"/>
              <a:pathLst>
                <a:path w="428" h="139" extrusionOk="0">
                  <a:moveTo>
                    <a:pt x="89" y="1"/>
                  </a:moveTo>
                  <a:cubicBezTo>
                    <a:pt x="1" y="1"/>
                    <a:pt x="1" y="138"/>
                    <a:pt x="89" y="138"/>
                  </a:cubicBezTo>
                  <a:lnTo>
                    <a:pt x="339" y="138"/>
                  </a:lnTo>
                  <a:cubicBezTo>
                    <a:pt x="428" y="138"/>
                    <a:pt x="428" y="1"/>
                    <a:pt x="3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7"/>
            <p:cNvSpPr/>
            <p:nvPr/>
          </p:nvSpPr>
          <p:spPr>
            <a:xfrm>
              <a:off x="2685629" y="1251004"/>
              <a:ext cx="23928" cy="10541"/>
            </a:xfrm>
            <a:custGeom>
              <a:avLst/>
              <a:gdLst/>
              <a:ahLst/>
              <a:cxnLst/>
              <a:rect l="l" t="t" r="r" b="b"/>
              <a:pathLst>
                <a:path w="311" h="137" extrusionOk="0">
                  <a:moveTo>
                    <a:pt x="88" y="0"/>
                  </a:moveTo>
                  <a:cubicBezTo>
                    <a:pt x="1" y="0"/>
                    <a:pt x="2" y="137"/>
                    <a:pt x="90" y="137"/>
                  </a:cubicBezTo>
                  <a:lnTo>
                    <a:pt x="222" y="137"/>
                  </a:lnTo>
                  <a:cubicBezTo>
                    <a:pt x="311" y="137"/>
                    <a:pt x="311" y="0"/>
                    <a:pt x="222" y="0"/>
                  </a:cubicBezTo>
                  <a:lnTo>
                    <a:pt x="90" y="0"/>
                  </a:lnTo>
                  <a:cubicBezTo>
                    <a:pt x="89" y="0"/>
                    <a:pt x="88"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7"/>
            <p:cNvSpPr/>
            <p:nvPr/>
          </p:nvSpPr>
          <p:spPr>
            <a:xfrm>
              <a:off x="2563525" y="1253620"/>
              <a:ext cx="42240" cy="10695"/>
            </a:xfrm>
            <a:custGeom>
              <a:avLst/>
              <a:gdLst/>
              <a:ahLst/>
              <a:cxnLst/>
              <a:rect l="l" t="t" r="r" b="b"/>
              <a:pathLst>
                <a:path w="549" h="139" extrusionOk="0">
                  <a:moveTo>
                    <a:pt x="89" y="1"/>
                  </a:moveTo>
                  <a:cubicBezTo>
                    <a:pt x="2" y="1"/>
                    <a:pt x="1" y="138"/>
                    <a:pt x="89" y="138"/>
                  </a:cubicBezTo>
                  <a:lnTo>
                    <a:pt x="459" y="138"/>
                  </a:lnTo>
                  <a:cubicBezTo>
                    <a:pt x="548" y="138"/>
                    <a:pt x="548" y="1"/>
                    <a:pt x="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7"/>
            <p:cNvSpPr/>
            <p:nvPr/>
          </p:nvSpPr>
          <p:spPr>
            <a:xfrm>
              <a:off x="2602610" y="1238001"/>
              <a:ext cx="18312" cy="10695"/>
            </a:xfrm>
            <a:custGeom>
              <a:avLst/>
              <a:gdLst/>
              <a:ahLst/>
              <a:cxnLst/>
              <a:rect l="l" t="t" r="r" b="b"/>
              <a:pathLst>
                <a:path w="238" h="139" extrusionOk="0">
                  <a:moveTo>
                    <a:pt x="71" y="0"/>
                  </a:moveTo>
                  <a:cubicBezTo>
                    <a:pt x="35" y="0"/>
                    <a:pt x="0" y="32"/>
                    <a:pt x="3" y="70"/>
                  </a:cubicBezTo>
                  <a:cubicBezTo>
                    <a:pt x="4" y="107"/>
                    <a:pt x="32" y="139"/>
                    <a:pt x="71" y="139"/>
                  </a:cubicBezTo>
                  <a:lnTo>
                    <a:pt x="166" y="139"/>
                  </a:lnTo>
                  <a:cubicBezTo>
                    <a:pt x="203" y="139"/>
                    <a:pt x="237" y="108"/>
                    <a:pt x="235" y="70"/>
                  </a:cubicBezTo>
                  <a:cubicBezTo>
                    <a:pt x="234" y="32"/>
                    <a:pt x="206" y="0"/>
                    <a:pt x="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7"/>
            <p:cNvSpPr/>
            <p:nvPr/>
          </p:nvSpPr>
          <p:spPr>
            <a:xfrm>
              <a:off x="2700401" y="1358335"/>
              <a:ext cx="24852" cy="10695"/>
            </a:xfrm>
            <a:custGeom>
              <a:avLst/>
              <a:gdLst/>
              <a:ahLst/>
              <a:cxnLst/>
              <a:rect l="l" t="t" r="r" b="b"/>
              <a:pathLst>
                <a:path w="323" h="139" extrusionOk="0">
                  <a:moveTo>
                    <a:pt x="89" y="1"/>
                  </a:moveTo>
                  <a:cubicBezTo>
                    <a:pt x="1" y="1"/>
                    <a:pt x="1" y="138"/>
                    <a:pt x="89" y="138"/>
                  </a:cubicBezTo>
                  <a:lnTo>
                    <a:pt x="232" y="138"/>
                  </a:lnTo>
                  <a:cubicBezTo>
                    <a:pt x="322" y="138"/>
                    <a:pt x="322" y="1"/>
                    <a:pt x="2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7"/>
            <p:cNvSpPr/>
            <p:nvPr/>
          </p:nvSpPr>
          <p:spPr>
            <a:xfrm>
              <a:off x="2818889" y="1370338"/>
              <a:ext cx="17235" cy="16004"/>
            </a:xfrm>
            <a:custGeom>
              <a:avLst/>
              <a:gdLst/>
              <a:ahLst/>
              <a:cxnLst/>
              <a:rect l="l" t="t" r="r" b="b"/>
              <a:pathLst>
                <a:path w="224" h="208" extrusionOk="0">
                  <a:moveTo>
                    <a:pt x="75" y="0"/>
                  </a:moveTo>
                  <a:cubicBezTo>
                    <a:pt x="57" y="0"/>
                    <a:pt x="40" y="7"/>
                    <a:pt x="28" y="20"/>
                  </a:cubicBezTo>
                  <a:cubicBezTo>
                    <a:pt x="3" y="47"/>
                    <a:pt x="0" y="89"/>
                    <a:pt x="28" y="116"/>
                  </a:cubicBezTo>
                  <a:lnTo>
                    <a:pt x="99" y="188"/>
                  </a:lnTo>
                  <a:cubicBezTo>
                    <a:pt x="112" y="200"/>
                    <a:pt x="130" y="207"/>
                    <a:pt x="149" y="207"/>
                  </a:cubicBezTo>
                  <a:cubicBezTo>
                    <a:pt x="166" y="207"/>
                    <a:pt x="184" y="201"/>
                    <a:pt x="196" y="188"/>
                  </a:cubicBezTo>
                  <a:cubicBezTo>
                    <a:pt x="220" y="161"/>
                    <a:pt x="223" y="118"/>
                    <a:pt x="196" y="92"/>
                  </a:cubicBezTo>
                  <a:lnTo>
                    <a:pt x="124" y="20"/>
                  </a:lnTo>
                  <a:cubicBezTo>
                    <a:pt x="111" y="7"/>
                    <a:pt x="93" y="0"/>
                    <a:pt x="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7"/>
            <p:cNvSpPr/>
            <p:nvPr/>
          </p:nvSpPr>
          <p:spPr>
            <a:xfrm>
              <a:off x="2999698" y="1361952"/>
              <a:ext cx="37624" cy="10695"/>
            </a:xfrm>
            <a:custGeom>
              <a:avLst/>
              <a:gdLst/>
              <a:ahLst/>
              <a:cxnLst/>
              <a:rect l="l" t="t" r="r" b="b"/>
              <a:pathLst>
                <a:path w="489" h="139" extrusionOk="0">
                  <a:moveTo>
                    <a:pt x="90" y="1"/>
                  </a:moveTo>
                  <a:cubicBezTo>
                    <a:pt x="2" y="1"/>
                    <a:pt x="1" y="138"/>
                    <a:pt x="90" y="138"/>
                  </a:cubicBezTo>
                  <a:lnTo>
                    <a:pt x="400" y="138"/>
                  </a:lnTo>
                  <a:cubicBezTo>
                    <a:pt x="489" y="138"/>
                    <a:pt x="489" y="1"/>
                    <a:pt x="4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7"/>
            <p:cNvSpPr/>
            <p:nvPr/>
          </p:nvSpPr>
          <p:spPr>
            <a:xfrm>
              <a:off x="3061327" y="1373877"/>
              <a:ext cx="25621" cy="10618"/>
            </a:xfrm>
            <a:custGeom>
              <a:avLst/>
              <a:gdLst/>
              <a:ahLst/>
              <a:cxnLst/>
              <a:rect l="l" t="t" r="r" b="b"/>
              <a:pathLst>
                <a:path w="333" h="138" extrusionOk="0">
                  <a:moveTo>
                    <a:pt x="89" y="1"/>
                  </a:moveTo>
                  <a:cubicBezTo>
                    <a:pt x="1" y="1"/>
                    <a:pt x="1" y="138"/>
                    <a:pt x="89" y="138"/>
                  </a:cubicBezTo>
                  <a:lnTo>
                    <a:pt x="244" y="138"/>
                  </a:lnTo>
                  <a:cubicBezTo>
                    <a:pt x="332" y="138"/>
                    <a:pt x="332"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7"/>
            <p:cNvSpPr/>
            <p:nvPr/>
          </p:nvSpPr>
          <p:spPr>
            <a:xfrm>
              <a:off x="3026473" y="1386726"/>
              <a:ext cx="23774" cy="10618"/>
            </a:xfrm>
            <a:custGeom>
              <a:avLst/>
              <a:gdLst/>
              <a:ahLst/>
              <a:cxnLst/>
              <a:rect l="l" t="t" r="r" b="b"/>
              <a:pathLst>
                <a:path w="309" h="138" extrusionOk="0">
                  <a:moveTo>
                    <a:pt x="89" y="1"/>
                  </a:moveTo>
                  <a:cubicBezTo>
                    <a:pt x="0" y="1"/>
                    <a:pt x="0" y="137"/>
                    <a:pt x="89" y="137"/>
                  </a:cubicBezTo>
                  <a:lnTo>
                    <a:pt x="220" y="137"/>
                  </a:lnTo>
                  <a:cubicBezTo>
                    <a:pt x="309" y="137"/>
                    <a:pt x="309" y="1"/>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7"/>
            <p:cNvSpPr/>
            <p:nvPr/>
          </p:nvSpPr>
          <p:spPr>
            <a:xfrm>
              <a:off x="3098027" y="1368338"/>
              <a:ext cx="32084" cy="10695"/>
            </a:xfrm>
            <a:custGeom>
              <a:avLst/>
              <a:gdLst/>
              <a:ahLst/>
              <a:cxnLst/>
              <a:rect l="l" t="t" r="r" b="b"/>
              <a:pathLst>
                <a:path w="417" h="139" extrusionOk="0">
                  <a:moveTo>
                    <a:pt x="89" y="1"/>
                  </a:moveTo>
                  <a:cubicBezTo>
                    <a:pt x="0" y="1"/>
                    <a:pt x="0" y="139"/>
                    <a:pt x="89" y="139"/>
                  </a:cubicBezTo>
                  <a:lnTo>
                    <a:pt x="328" y="139"/>
                  </a:lnTo>
                  <a:cubicBezTo>
                    <a:pt x="417" y="139"/>
                    <a:pt x="41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7"/>
            <p:cNvSpPr/>
            <p:nvPr/>
          </p:nvSpPr>
          <p:spPr>
            <a:xfrm>
              <a:off x="3118339" y="1388573"/>
              <a:ext cx="30160" cy="10618"/>
            </a:xfrm>
            <a:custGeom>
              <a:avLst/>
              <a:gdLst/>
              <a:ahLst/>
              <a:cxnLst/>
              <a:rect l="l" t="t" r="r" b="b"/>
              <a:pathLst>
                <a:path w="392" h="138" extrusionOk="0">
                  <a:moveTo>
                    <a:pt x="87" y="1"/>
                  </a:moveTo>
                  <a:cubicBezTo>
                    <a:pt x="0" y="1"/>
                    <a:pt x="0" y="137"/>
                    <a:pt x="87" y="137"/>
                  </a:cubicBezTo>
                  <a:lnTo>
                    <a:pt x="303" y="137"/>
                  </a:lnTo>
                  <a:cubicBezTo>
                    <a:pt x="391" y="137"/>
                    <a:pt x="391"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7"/>
            <p:cNvSpPr/>
            <p:nvPr/>
          </p:nvSpPr>
          <p:spPr>
            <a:xfrm>
              <a:off x="3391399" y="1193068"/>
              <a:ext cx="13695" cy="10618"/>
            </a:xfrm>
            <a:custGeom>
              <a:avLst/>
              <a:gdLst/>
              <a:ahLst/>
              <a:cxnLst/>
              <a:rect l="l" t="t" r="r" b="b"/>
              <a:pathLst>
                <a:path w="178" h="138" extrusionOk="0">
                  <a:moveTo>
                    <a:pt x="89" y="0"/>
                  </a:moveTo>
                  <a:cubicBezTo>
                    <a:pt x="0" y="0"/>
                    <a:pt x="0" y="138"/>
                    <a:pt x="89" y="138"/>
                  </a:cubicBezTo>
                  <a:cubicBezTo>
                    <a:pt x="178" y="138"/>
                    <a:pt x="178"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7"/>
            <p:cNvSpPr/>
            <p:nvPr/>
          </p:nvSpPr>
          <p:spPr>
            <a:xfrm>
              <a:off x="3380397" y="1261468"/>
              <a:ext cx="13695" cy="10618"/>
            </a:xfrm>
            <a:custGeom>
              <a:avLst/>
              <a:gdLst/>
              <a:ahLst/>
              <a:cxnLst/>
              <a:rect l="l" t="t" r="r" b="b"/>
              <a:pathLst>
                <a:path w="178" h="138" extrusionOk="0">
                  <a:moveTo>
                    <a:pt x="89" y="1"/>
                  </a:moveTo>
                  <a:cubicBezTo>
                    <a:pt x="1" y="1"/>
                    <a:pt x="0" y="137"/>
                    <a:pt x="89" y="137"/>
                  </a:cubicBezTo>
                  <a:cubicBezTo>
                    <a:pt x="178" y="137"/>
                    <a:pt x="178"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7"/>
            <p:cNvSpPr/>
            <p:nvPr/>
          </p:nvSpPr>
          <p:spPr>
            <a:xfrm>
              <a:off x="3430023" y="1292398"/>
              <a:ext cx="13772" cy="10541"/>
            </a:xfrm>
            <a:custGeom>
              <a:avLst/>
              <a:gdLst/>
              <a:ahLst/>
              <a:cxnLst/>
              <a:rect l="l" t="t" r="r" b="b"/>
              <a:pathLst>
                <a:path w="179" h="137" extrusionOk="0">
                  <a:moveTo>
                    <a:pt x="90" y="0"/>
                  </a:moveTo>
                  <a:cubicBezTo>
                    <a:pt x="2" y="0"/>
                    <a:pt x="1" y="137"/>
                    <a:pt x="90" y="137"/>
                  </a:cubicBezTo>
                  <a:cubicBezTo>
                    <a:pt x="178" y="137"/>
                    <a:pt x="178"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7"/>
            <p:cNvSpPr/>
            <p:nvPr/>
          </p:nvSpPr>
          <p:spPr>
            <a:xfrm>
              <a:off x="3508348" y="1275856"/>
              <a:ext cx="13772" cy="10618"/>
            </a:xfrm>
            <a:custGeom>
              <a:avLst/>
              <a:gdLst/>
              <a:ahLst/>
              <a:cxnLst/>
              <a:rect l="l" t="t" r="r" b="b"/>
              <a:pathLst>
                <a:path w="179" h="138" extrusionOk="0">
                  <a:moveTo>
                    <a:pt x="90" y="0"/>
                  </a:moveTo>
                  <a:cubicBezTo>
                    <a:pt x="2" y="0"/>
                    <a:pt x="1" y="137"/>
                    <a:pt x="90" y="137"/>
                  </a:cubicBezTo>
                  <a:cubicBezTo>
                    <a:pt x="178" y="137"/>
                    <a:pt x="178"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7"/>
            <p:cNvSpPr/>
            <p:nvPr/>
          </p:nvSpPr>
          <p:spPr>
            <a:xfrm>
              <a:off x="3543740" y="1296783"/>
              <a:ext cx="13695" cy="10618"/>
            </a:xfrm>
            <a:custGeom>
              <a:avLst/>
              <a:gdLst/>
              <a:ahLst/>
              <a:cxnLst/>
              <a:rect l="l" t="t" r="r" b="b"/>
              <a:pathLst>
                <a:path w="178" h="138" extrusionOk="0">
                  <a:moveTo>
                    <a:pt x="88" y="1"/>
                  </a:moveTo>
                  <a:cubicBezTo>
                    <a:pt x="1" y="1"/>
                    <a:pt x="1" y="137"/>
                    <a:pt x="88" y="137"/>
                  </a:cubicBezTo>
                  <a:cubicBezTo>
                    <a:pt x="177" y="137"/>
                    <a:pt x="177" y="1"/>
                    <a:pt x="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7"/>
            <p:cNvSpPr/>
            <p:nvPr/>
          </p:nvSpPr>
          <p:spPr>
            <a:xfrm>
              <a:off x="3529429" y="1345333"/>
              <a:ext cx="13618" cy="10618"/>
            </a:xfrm>
            <a:custGeom>
              <a:avLst/>
              <a:gdLst/>
              <a:ahLst/>
              <a:cxnLst/>
              <a:rect l="l" t="t" r="r" b="b"/>
              <a:pathLst>
                <a:path w="177" h="138" extrusionOk="0">
                  <a:moveTo>
                    <a:pt x="88" y="1"/>
                  </a:moveTo>
                  <a:cubicBezTo>
                    <a:pt x="0" y="1"/>
                    <a:pt x="0" y="137"/>
                    <a:pt x="88" y="137"/>
                  </a:cubicBezTo>
                  <a:cubicBezTo>
                    <a:pt x="176" y="137"/>
                    <a:pt x="176" y="1"/>
                    <a:pt x="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7"/>
            <p:cNvSpPr/>
            <p:nvPr/>
          </p:nvSpPr>
          <p:spPr>
            <a:xfrm>
              <a:off x="3290069" y="1386265"/>
              <a:ext cx="13541" cy="10618"/>
            </a:xfrm>
            <a:custGeom>
              <a:avLst/>
              <a:gdLst/>
              <a:ahLst/>
              <a:cxnLst/>
              <a:rect l="l" t="t" r="r" b="b"/>
              <a:pathLst>
                <a:path w="176" h="138" extrusionOk="0">
                  <a:moveTo>
                    <a:pt x="86" y="1"/>
                  </a:moveTo>
                  <a:cubicBezTo>
                    <a:pt x="0" y="1"/>
                    <a:pt x="0" y="137"/>
                    <a:pt x="87" y="137"/>
                  </a:cubicBezTo>
                  <a:cubicBezTo>
                    <a:pt x="175" y="137"/>
                    <a:pt x="175" y="1"/>
                    <a:pt x="87" y="1"/>
                  </a:cubicBezTo>
                  <a:cubicBezTo>
                    <a:pt x="86" y="1"/>
                    <a:pt x="86" y="1"/>
                    <a:pt x="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7"/>
            <p:cNvSpPr/>
            <p:nvPr/>
          </p:nvSpPr>
          <p:spPr>
            <a:xfrm>
              <a:off x="3279990" y="1266007"/>
              <a:ext cx="13772" cy="10541"/>
            </a:xfrm>
            <a:custGeom>
              <a:avLst/>
              <a:gdLst/>
              <a:ahLst/>
              <a:cxnLst/>
              <a:rect l="l" t="t" r="r" b="b"/>
              <a:pathLst>
                <a:path w="179" h="137" extrusionOk="0">
                  <a:moveTo>
                    <a:pt x="88" y="0"/>
                  </a:moveTo>
                  <a:cubicBezTo>
                    <a:pt x="1" y="0"/>
                    <a:pt x="1" y="137"/>
                    <a:pt x="89" y="137"/>
                  </a:cubicBezTo>
                  <a:cubicBezTo>
                    <a:pt x="178" y="137"/>
                    <a:pt x="178" y="0"/>
                    <a:pt x="89" y="0"/>
                  </a:cubicBezTo>
                  <a:cubicBezTo>
                    <a:pt x="89" y="0"/>
                    <a:pt x="89"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7"/>
            <p:cNvSpPr/>
            <p:nvPr/>
          </p:nvSpPr>
          <p:spPr>
            <a:xfrm>
              <a:off x="2805578" y="1248311"/>
              <a:ext cx="13695" cy="10618"/>
            </a:xfrm>
            <a:custGeom>
              <a:avLst/>
              <a:gdLst/>
              <a:ahLst/>
              <a:cxnLst/>
              <a:rect l="l" t="t" r="r" b="b"/>
              <a:pathLst>
                <a:path w="178" h="138" extrusionOk="0">
                  <a:moveTo>
                    <a:pt x="89" y="1"/>
                  </a:moveTo>
                  <a:cubicBezTo>
                    <a:pt x="0" y="1"/>
                    <a:pt x="0" y="137"/>
                    <a:pt x="89" y="137"/>
                  </a:cubicBezTo>
                  <a:cubicBezTo>
                    <a:pt x="177" y="137"/>
                    <a:pt x="177"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7"/>
            <p:cNvSpPr/>
            <p:nvPr/>
          </p:nvSpPr>
          <p:spPr>
            <a:xfrm>
              <a:off x="2722791" y="1261545"/>
              <a:ext cx="13772" cy="10618"/>
            </a:xfrm>
            <a:custGeom>
              <a:avLst/>
              <a:gdLst/>
              <a:ahLst/>
              <a:cxnLst/>
              <a:rect l="l" t="t" r="r" b="b"/>
              <a:pathLst>
                <a:path w="179" h="138" extrusionOk="0">
                  <a:moveTo>
                    <a:pt x="89" y="1"/>
                  </a:moveTo>
                  <a:cubicBezTo>
                    <a:pt x="1" y="1"/>
                    <a:pt x="1" y="137"/>
                    <a:pt x="89" y="137"/>
                  </a:cubicBezTo>
                  <a:cubicBezTo>
                    <a:pt x="178" y="137"/>
                    <a:pt x="178"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7"/>
            <p:cNvSpPr/>
            <p:nvPr/>
          </p:nvSpPr>
          <p:spPr>
            <a:xfrm>
              <a:off x="2689706" y="1307940"/>
              <a:ext cx="13695" cy="10618"/>
            </a:xfrm>
            <a:custGeom>
              <a:avLst/>
              <a:gdLst/>
              <a:ahLst/>
              <a:cxnLst/>
              <a:rect l="l" t="t" r="r" b="b"/>
              <a:pathLst>
                <a:path w="178" h="138" extrusionOk="0">
                  <a:moveTo>
                    <a:pt x="89" y="1"/>
                  </a:moveTo>
                  <a:cubicBezTo>
                    <a:pt x="0" y="1"/>
                    <a:pt x="0" y="137"/>
                    <a:pt x="89" y="137"/>
                  </a:cubicBezTo>
                  <a:cubicBezTo>
                    <a:pt x="177" y="137"/>
                    <a:pt x="177"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7"/>
            <p:cNvSpPr/>
            <p:nvPr/>
          </p:nvSpPr>
          <p:spPr>
            <a:xfrm>
              <a:off x="2737178" y="1291321"/>
              <a:ext cx="13695" cy="10695"/>
            </a:xfrm>
            <a:custGeom>
              <a:avLst/>
              <a:gdLst/>
              <a:ahLst/>
              <a:cxnLst/>
              <a:rect l="l" t="t" r="r" b="b"/>
              <a:pathLst>
                <a:path w="178" h="139" extrusionOk="0">
                  <a:moveTo>
                    <a:pt x="89" y="1"/>
                  </a:moveTo>
                  <a:cubicBezTo>
                    <a:pt x="0" y="1"/>
                    <a:pt x="0" y="138"/>
                    <a:pt x="89" y="138"/>
                  </a:cubicBezTo>
                  <a:cubicBezTo>
                    <a:pt x="178" y="138"/>
                    <a:pt x="178"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7"/>
            <p:cNvSpPr/>
            <p:nvPr/>
          </p:nvSpPr>
          <p:spPr>
            <a:xfrm>
              <a:off x="2720559" y="1190991"/>
              <a:ext cx="13695" cy="10541"/>
            </a:xfrm>
            <a:custGeom>
              <a:avLst/>
              <a:gdLst/>
              <a:ahLst/>
              <a:cxnLst/>
              <a:rect l="l" t="t" r="r" b="b"/>
              <a:pathLst>
                <a:path w="178" h="137" extrusionOk="0">
                  <a:moveTo>
                    <a:pt x="89" y="0"/>
                  </a:moveTo>
                  <a:cubicBezTo>
                    <a:pt x="1" y="0"/>
                    <a:pt x="1" y="137"/>
                    <a:pt x="89" y="137"/>
                  </a:cubicBezTo>
                  <a:cubicBezTo>
                    <a:pt x="178" y="137"/>
                    <a:pt x="178"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7"/>
            <p:cNvSpPr/>
            <p:nvPr/>
          </p:nvSpPr>
          <p:spPr>
            <a:xfrm>
              <a:off x="2674241" y="1143519"/>
              <a:ext cx="13772" cy="10618"/>
            </a:xfrm>
            <a:custGeom>
              <a:avLst/>
              <a:gdLst/>
              <a:ahLst/>
              <a:cxnLst/>
              <a:rect l="l" t="t" r="r" b="b"/>
              <a:pathLst>
                <a:path w="179" h="138" extrusionOk="0">
                  <a:moveTo>
                    <a:pt x="89" y="1"/>
                  </a:moveTo>
                  <a:cubicBezTo>
                    <a:pt x="1" y="1"/>
                    <a:pt x="1" y="137"/>
                    <a:pt x="89" y="137"/>
                  </a:cubicBezTo>
                  <a:cubicBezTo>
                    <a:pt x="178" y="137"/>
                    <a:pt x="178"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7"/>
            <p:cNvSpPr/>
            <p:nvPr/>
          </p:nvSpPr>
          <p:spPr>
            <a:xfrm>
              <a:off x="2561678" y="1193222"/>
              <a:ext cx="13695" cy="10541"/>
            </a:xfrm>
            <a:custGeom>
              <a:avLst/>
              <a:gdLst/>
              <a:ahLst/>
              <a:cxnLst/>
              <a:rect l="l" t="t" r="r" b="b"/>
              <a:pathLst>
                <a:path w="178" h="137" extrusionOk="0">
                  <a:moveTo>
                    <a:pt x="89" y="0"/>
                  </a:moveTo>
                  <a:cubicBezTo>
                    <a:pt x="1" y="0"/>
                    <a:pt x="1" y="137"/>
                    <a:pt x="89" y="137"/>
                  </a:cubicBezTo>
                  <a:cubicBezTo>
                    <a:pt x="178" y="137"/>
                    <a:pt x="178"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7"/>
            <p:cNvSpPr/>
            <p:nvPr/>
          </p:nvSpPr>
          <p:spPr>
            <a:xfrm>
              <a:off x="2592608" y="1378571"/>
              <a:ext cx="13695" cy="10618"/>
            </a:xfrm>
            <a:custGeom>
              <a:avLst/>
              <a:gdLst/>
              <a:ahLst/>
              <a:cxnLst/>
              <a:rect l="l" t="t" r="r" b="b"/>
              <a:pathLst>
                <a:path w="178" h="138" extrusionOk="0">
                  <a:moveTo>
                    <a:pt x="89" y="0"/>
                  </a:moveTo>
                  <a:cubicBezTo>
                    <a:pt x="0" y="0"/>
                    <a:pt x="0" y="137"/>
                    <a:pt x="89" y="137"/>
                  </a:cubicBezTo>
                  <a:cubicBezTo>
                    <a:pt x="177" y="137"/>
                    <a:pt x="177"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7"/>
            <p:cNvSpPr/>
            <p:nvPr/>
          </p:nvSpPr>
          <p:spPr>
            <a:xfrm>
              <a:off x="2926835" y="1385111"/>
              <a:ext cx="13849" cy="10618"/>
            </a:xfrm>
            <a:custGeom>
              <a:avLst/>
              <a:gdLst/>
              <a:ahLst/>
              <a:cxnLst/>
              <a:rect l="l" t="t" r="r" b="b"/>
              <a:pathLst>
                <a:path w="180" h="138" extrusionOk="0">
                  <a:moveTo>
                    <a:pt x="91" y="1"/>
                  </a:moveTo>
                  <a:cubicBezTo>
                    <a:pt x="3" y="1"/>
                    <a:pt x="1" y="138"/>
                    <a:pt x="91" y="138"/>
                  </a:cubicBezTo>
                  <a:cubicBezTo>
                    <a:pt x="179" y="138"/>
                    <a:pt x="179"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7"/>
            <p:cNvSpPr/>
            <p:nvPr/>
          </p:nvSpPr>
          <p:spPr>
            <a:xfrm>
              <a:off x="2968845" y="1378571"/>
              <a:ext cx="13695" cy="10618"/>
            </a:xfrm>
            <a:custGeom>
              <a:avLst/>
              <a:gdLst/>
              <a:ahLst/>
              <a:cxnLst/>
              <a:rect l="l" t="t" r="r" b="b"/>
              <a:pathLst>
                <a:path w="178" h="138" extrusionOk="0">
                  <a:moveTo>
                    <a:pt x="89" y="0"/>
                  </a:moveTo>
                  <a:cubicBezTo>
                    <a:pt x="1" y="0"/>
                    <a:pt x="0" y="137"/>
                    <a:pt x="89" y="137"/>
                  </a:cubicBezTo>
                  <a:cubicBezTo>
                    <a:pt x="178" y="137"/>
                    <a:pt x="178"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7"/>
            <p:cNvSpPr/>
            <p:nvPr/>
          </p:nvSpPr>
          <p:spPr>
            <a:xfrm>
              <a:off x="2923604" y="1312402"/>
              <a:ext cx="13695" cy="10541"/>
            </a:xfrm>
            <a:custGeom>
              <a:avLst/>
              <a:gdLst/>
              <a:ahLst/>
              <a:cxnLst/>
              <a:rect l="l" t="t" r="r" b="b"/>
              <a:pathLst>
                <a:path w="178" h="137" extrusionOk="0">
                  <a:moveTo>
                    <a:pt x="89" y="0"/>
                  </a:moveTo>
                  <a:cubicBezTo>
                    <a:pt x="0" y="0"/>
                    <a:pt x="0" y="137"/>
                    <a:pt x="89" y="137"/>
                  </a:cubicBezTo>
                  <a:cubicBezTo>
                    <a:pt x="177" y="137"/>
                    <a:pt x="177"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7" name="Google Shape;547;p7"/>
          <p:cNvSpPr/>
          <p:nvPr/>
        </p:nvSpPr>
        <p:spPr>
          <a:xfrm>
            <a:off x="100" y="367"/>
            <a:ext cx="12192000" cy="6858000"/>
          </a:xfrm>
          <a:prstGeom prst="frame">
            <a:avLst>
              <a:gd name="adj1" fmla="val 282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93197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55"/>
        <p:cNvGrpSpPr/>
        <p:nvPr/>
      </p:nvGrpSpPr>
      <p:grpSpPr>
        <a:xfrm>
          <a:off x="0" y="0"/>
          <a:ext cx="0" cy="0"/>
          <a:chOff x="0" y="0"/>
          <a:chExt cx="0" cy="0"/>
        </a:xfrm>
      </p:grpSpPr>
      <p:sp>
        <p:nvSpPr>
          <p:cNvPr id="556" name="Google Shape;556;p9"/>
          <p:cNvSpPr txBox="1">
            <a:spLocks noGrp="1"/>
          </p:cNvSpPr>
          <p:nvPr>
            <p:ph type="title"/>
          </p:nvPr>
        </p:nvSpPr>
        <p:spPr>
          <a:xfrm>
            <a:off x="1509133" y="1726333"/>
            <a:ext cx="5550400" cy="1558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57" name="Google Shape;557;p9"/>
          <p:cNvSpPr txBox="1">
            <a:spLocks noGrp="1"/>
          </p:cNvSpPr>
          <p:nvPr>
            <p:ph type="subTitle" idx="1"/>
          </p:nvPr>
        </p:nvSpPr>
        <p:spPr>
          <a:xfrm>
            <a:off x="1923467" y="3453233"/>
            <a:ext cx="4721600" cy="167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771861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61"/>
        <p:cNvGrpSpPr/>
        <p:nvPr/>
      </p:nvGrpSpPr>
      <p:grpSpPr>
        <a:xfrm>
          <a:off x="0" y="0"/>
          <a:ext cx="0" cy="0"/>
          <a:chOff x="0" y="0"/>
          <a:chExt cx="0" cy="0"/>
        </a:xfrm>
      </p:grpSpPr>
      <p:sp>
        <p:nvSpPr>
          <p:cNvPr id="562" name="Google Shape;562;p11"/>
          <p:cNvSpPr/>
          <p:nvPr/>
        </p:nvSpPr>
        <p:spPr>
          <a:xfrm flipH="1">
            <a:off x="114322" y="660991"/>
            <a:ext cx="11937999" cy="6231549"/>
          </a:xfrm>
          <a:custGeom>
            <a:avLst/>
            <a:gdLst/>
            <a:ahLst/>
            <a:cxnLst/>
            <a:rect l="l" t="t" r="r" b="b"/>
            <a:pathLst>
              <a:path w="13718" h="7161" extrusionOk="0">
                <a:moveTo>
                  <a:pt x="150" y="1"/>
                </a:moveTo>
                <a:cubicBezTo>
                  <a:pt x="101" y="1"/>
                  <a:pt x="52" y="8"/>
                  <a:pt x="4" y="23"/>
                </a:cubicBezTo>
                <a:lnTo>
                  <a:pt x="0" y="7161"/>
                </a:lnTo>
                <a:lnTo>
                  <a:pt x="0" y="7161"/>
                </a:lnTo>
                <a:lnTo>
                  <a:pt x="13718" y="7158"/>
                </a:lnTo>
                <a:lnTo>
                  <a:pt x="13718" y="2142"/>
                </a:lnTo>
                <a:cubicBezTo>
                  <a:pt x="13667" y="2128"/>
                  <a:pt x="13613" y="2121"/>
                  <a:pt x="13560" y="2121"/>
                </a:cubicBezTo>
                <a:cubicBezTo>
                  <a:pt x="13349" y="2121"/>
                  <a:pt x="13137" y="2229"/>
                  <a:pt x="13066" y="2429"/>
                </a:cubicBezTo>
                <a:cubicBezTo>
                  <a:pt x="12956" y="2359"/>
                  <a:pt x="12830" y="2328"/>
                  <a:pt x="12701" y="2328"/>
                </a:cubicBezTo>
                <a:cubicBezTo>
                  <a:pt x="12531" y="2328"/>
                  <a:pt x="12358" y="2383"/>
                  <a:pt x="12215" y="2479"/>
                </a:cubicBezTo>
                <a:cubicBezTo>
                  <a:pt x="11965" y="2647"/>
                  <a:pt x="11856" y="2944"/>
                  <a:pt x="11749" y="3231"/>
                </a:cubicBezTo>
                <a:cubicBezTo>
                  <a:pt x="11591" y="3070"/>
                  <a:pt x="11368" y="2978"/>
                  <a:pt x="11145" y="2978"/>
                </a:cubicBezTo>
                <a:cubicBezTo>
                  <a:pt x="11101" y="2978"/>
                  <a:pt x="11057" y="2982"/>
                  <a:pt x="11013" y="2989"/>
                </a:cubicBezTo>
                <a:cubicBezTo>
                  <a:pt x="10749" y="3032"/>
                  <a:pt x="10518" y="3192"/>
                  <a:pt x="10396" y="3434"/>
                </a:cubicBezTo>
                <a:cubicBezTo>
                  <a:pt x="10184" y="3010"/>
                  <a:pt x="9727" y="2726"/>
                  <a:pt x="9262" y="2726"/>
                </a:cubicBezTo>
                <a:cubicBezTo>
                  <a:pt x="9240" y="2726"/>
                  <a:pt x="9219" y="2727"/>
                  <a:pt x="9197" y="2728"/>
                </a:cubicBezTo>
                <a:cubicBezTo>
                  <a:pt x="8709" y="2755"/>
                  <a:pt x="8253" y="3096"/>
                  <a:pt x="8079" y="3564"/>
                </a:cubicBezTo>
                <a:cubicBezTo>
                  <a:pt x="7956" y="3355"/>
                  <a:pt x="7699" y="3215"/>
                  <a:pt x="7462" y="3215"/>
                </a:cubicBezTo>
                <a:cubicBezTo>
                  <a:pt x="7339" y="3215"/>
                  <a:pt x="7222" y="3253"/>
                  <a:pt x="7132" y="3338"/>
                </a:cubicBezTo>
                <a:cubicBezTo>
                  <a:pt x="7036" y="2985"/>
                  <a:pt x="6899" y="2637"/>
                  <a:pt x="6686" y="2342"/>
                </a:cubicBezTo>
                <a:cubicBezTo>
                  <a:pt x="6475" y="2046"/>
                  <a:pt x="6181" y="1803"/>
                  <a:pt x="5839" y="1694"/>
                </a:cubicBezTo>
                <a:cubicBezTo>
                  <a:pt x="5715" y="1654"/>
                  <a:pt x="5581" y="1636"/>
                  <a:pt x="5444" y="1636"/>
                </a:cubicBezTo>
                <a:cubicBezTo>
                  <a:pt x="5060" y="1636"/>
                  <a:pt x="4655" y="1784"/>
                  <a:pt x="4390" y="2040"/>
                </a:cubicBezTo>
                <a:cubicBezTo>
                  <a:pt x="4334" y="1774"/>
                  <a:pt x="4150" y="1539"/>
                  <a:pt x="3907" y="1425"/>
                </a:cubicBezTo>
                <a:cubicBezTo>
                  <a:pt x="3791" y="1369"/>
                  <a:pt x="3670" y="1341"/>
                  <a:pt x="3549" y="1341"/>
                </a:cubicBezTo>
                <a:cubicBezTo>
                  <a:pt x="3420" y="1341"/>
                  <a:pt x="3292" y="1373"/>
                  <a:pt x="3171" y="1440"/>
                </a:cubicBezTo>
                <a:cubicBezTo>
                  <a:pt x="3040" y="737"/>
                  <a:pt x="2376" y="178"/>
                  <a:pt x="1676" y="178"/>
                </a:cubicBezTo>
                <a:cubicBezTo>
                  <a:pt x="1665" y="178"/>
                  <a:pt x="1654" y="178"/>
                  <a:pt x="1643" y="178"/>
                </a:cubicBezTo>
                <a:cubicBezTo>
                  <a:pt x="1356" y="184"/>
                  <a:pt x="1046" y="298"/>
                  <a:pt x="910" y="555"/>
                </a:cubicBezTo>
                <a:cubicBezTo>
                  <a:pt x="801" y="399"/>
                  <a:pt x="687" y="244"/>
                  <a:pt x="534" y="134"/>
                </a:cubicBezTo>
                <a:cubicBezTo>
                  <a:pt x="422" y="54"/>
                  <a:pt x="285" y="1"/>
                  <a:pt x="150" y="1"/>
                </a:cubicBezTo>
                <a:close/>
              </a:path>
            </a:pathLst>
          </a:custGeom>
          <a:solidFill>
            <a:srgbClr val="D4E6E0">
              <a:alpha val="369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3" name="Google Shape;563;p11"/>
          <p:cNvSpPr/>
          <p:nvPr/>
        </p:nvSpPr>
        <p:spPr>
          <a:xfrm>
            <a:off x="184974" y="3997929"/>
            <a:ext cx="10257221" cy="3123201"/>
          </a:xfrm>
          <a:custGeom>
            <a:avLst/>
            <a:gdLst/>
            <a:ahLst/>
            <a:cxnLst/>
            <a:rect l="l" t="t" r="r" b="b"/>
            <a:pathLst>
              <a:path w="11383" h="3466" extrusionOk="0">
                <a:moveTo>
                  <a:pt x="2093" y="1"/>
                </a:moveTo>
                <a:cubicBezTo>
                  <a:pt x="1930" y="1"/>
                  <a:pt x="1767" y="32"/>
                  <a:pt x="1612" y="89"/>
                </a:cubicBezTo>
                <a:cubicBezTo>
                  <a:pt x="1265" y="218"/>
                  <a:pt x="963" y="472"/>
                  <a:pt x="706" y="767"/>
                </a:cubicBezTo>
                <a:cubicBezTo>
                  <a:pt x="574" y="470"/>
                  <a:pt x="292" y="269"/>
                  <a:pt x="0" y="259"/>
                </a:cubicBezTo>
                <a:lnTo>
                  <a:pt x="0" y="3465"/>
                </a:lnTo>
                <a:lnTo>
                  <a:pt x="11382" y="3409"/>
                </a:lnTo>
                <a:cubicBezTo>
                  <a:pt x="11359" y="3212"/>
                  <a:pt x="11265" y="3028"/>
                  <a:pt x="11125" y="2909"/>
                </a:cubicBezTo>
                <a:cubicBezTo>
                  <a:pt x="11017" y="2817"/>
                  <a:pt x="10903" y="2772"/>
                  <a:pt x="10776" y="2772"/>
                </a:cubicBezTo>
                <a:cubicBezTo>
                  <a:pt x="10740" y="2772"/>
                  <a:pt x="10703" y="2776"/>
                  <a:pt x="10665" y="2783"/>
                </a:cubicBezTo>
                <a:cubicBezTo>
                  <a:pt x="10567" y="2553"/>
                  <a:pt x="10399" y="2351"/>
                  <a:pt x="10186" y="2269"/>
                </a:cubicBezTo>
                <a:cubicBezTo>
                  <a:pt x="10131" y="2247"/>
                  <a:pt x="10073" y="2237"/>
                  <a:pt x="10016" y="2237"/>
                </a:cubicBezTo>
                <a:cubicBezTo>
                  <a:pt x="9856" y="2237"/>
                  <a:pt x="9699" y="2318"/>
                  <a:pt x="9589" y="2459"/>
                </a:cubicBezTo>
                <a:cubicBezTo>
                  <a:pt x="9459" y="2175"/>
                  <a:pt x="9190" y="1984"/>
                  <a:pt x="8912" y="1977"/>
                </a:cubicBezTo>
                <a:cubicBezTo>
                  <a:pt x="8907" y="1977"/>
                  <a:pt x="8902" y="1977"/>
                  <a:pt x="8897" y="1977"/>
                </a:cubicBezTo>
                <a:cubicBezTo>
                  <a:pt x="8623" y="1977"/>
                  <a:pt x="8353" y="2153"/>
                  <a:pt x="8216" y="2424"/>
                </a:cubicBezTo>
                <a:cubicBezTo>
                  <a:pt x="8042" y="1975"/>
                  <a:pt x="7660" y="1638"/>
                  <a:pt x="7235" y="1560"/>
                </a:cubicBezTo>
                <a:cubicBezTo>
                  <a:pt x="7170" y="1548"/>
                  <a:pt x="7104" y="1542"/>
                  <a:pt x="7038" y="1542"/>
                </a:cubicBezTo>
                <a:cubicBezTo>
                  <a:pt x="6674" y="1542"/>
                  <a:pt x="6310" y="1720"/>
                  <a:pt x="6067" y="2031"/>
                </a:cubicBezTo>
                <a:cubicBezTo>
                  <a:pt x="5864" y="1560"/>
                  <a:pt x="5605" y="1428"/>
                  <a:pt x="5378" y="1428"/>
                </a:cubicBezTo>
                <a:cubicBezTo>
                  <a:pt x="5089" y="1428"/>
                  <a:pt x="4853" y="1642"/>
                  <a:pt x="4853" y="1642"/>
                </a:cubicBezTo>
                <a:cubicBezTo>
                  <a:pt x="4853" y="1642"/>
                  <a:pt x="4672" y="1072"/>
                  <a:pt x="4158" y="1027"/>
                </a:cubicBezTo>
                <a:cubicBezTo>
                  <a:pt x="4129" y="1024"/>
                  <a:pt x="4099" y="1023"/>
                  <a:pt x="4069" y="1023"/>
                </a:cubicBezTo>
                <a:cubicBezTo>
                  <a:pt x="3847" y="1023"/>
                  <a:pt x="3624" y="1097"/>
                  <a:pt x="3464" y="1272"/>
                </a:cubicBezTo>
                <a:cubicBezTo>
                  <a:pt x="3297" y="822"/>
                  <a:pt x="3057" y="379"/>
                  <a:pt x="2676" y="155"/>
                </a:cubicBezTo>
                <a:cubicBezTo>
                  <a:pt x="2497" y="49"/>
                  <a:pt x="2296" y="1"/>
                  <a:pt x="2093" y="1"/>
                </a:cubicBezTo>
                <a:close/>
              </a:path>
            </a:pathLst>
          </a:custGeom>
          <a:solidFill>
            <a:srgbClr val="D4E6E0">
              <a:alpha val="369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64" name="Google Shape;564;p11"/>
          <p:cNvGrpSpPr/>
          <p:nvPr/>
        </p:nvGrpSpPr>
        <p:grpSpPr>
          <a:xfrm flipH="1">
            <a:off x="184981" y="5424792"/>
            <a:ext cx="3036507" cy="528401"/>
            <a:chOff x="6699127" y="195233"/>
            <a:chExt cx="1169026" cy="203429"/>
          </a:xfrm>
        </p:grpSpPr>
        <p:sp>
          <p:nvSpPr>
            <p:cNvPr id="565" name="Google Shape;565;p11"/>
            <p:cNvSpPr/>
            <p:nvPr/>
          </p:nvSpPr>
          <p:spPr>
            <a:xfrm>
              <a:off x="6699127" y="195387"/>
              <a:ext cx="1168949" cy="203275"/>
            </a:xfrm>
            <a:custGeom>
              <a:avLst/>
              <a:gdLst/>
              <a:ahLst/>
              <a:cxnLst/>
              <a:rect l="l" t="t" r="r" b="b"/>
              <a:pathLst>
                <a:path w="15193" h="2642" extrusionOk="0">
                  <a:moveTo>
                    <a:pt x="13945" y="1"/>
                  </a:moveTo>
                  <a:cubicBezTo>
                    <a:pt x="13945" y="1"/>
                    <a:pt x="11584" y="728"/>
                    <a:pt x="10356" y="1049"/>
                  </a:cubicBezTo>
                  <a:cubicBezTo>
                    <a:pt x="9830" y="899"/>
                    <a:pt x="8784" y="661"/>
                    <a:pt x="8784" y="661"/>
                  </a:cubicBezTo>
                  <a:cubicBezTo>
                    <a:pt x="8784" y="661"/>
                    <a:pt x="6630" y="1327"/>
                    <a:pt x="5385" y="1661"/>
                  </a:cubicBezTo>
                  <a:cubicBezTo>
                    <a:pt x="5020" y="1578"/>
                    <a:pt x="4319" y="1342"/>
                    <a:pt x="4319" y="1342"/>
                  </a:cubicBezTo>
                  <a:cubicBezTo>
                    <a:pt x="4319" y="1342"/>
                    <a:pt x="1431" y="2172"/>
                    <a:pt x="0" y="2405"/>
                  </a:cubicBezTo>
                  <a:lnTo>
                    <a:pt x="15192" y="2641"/>
                  </a:lnTo>
                  <a:lnTo>
                    <a:pt x="15192" y="423"/>
                  </a:lnTo>
                  <a:cubicBezTo>
                    <a:pt x="14719" y="325"/>
                    <a:pt x="13945" y="1"/>
                    <a:pt x="1394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1"/>
            <p:cNvSpPr/>
            <p:nvPr/>
          </p:nvSpPr>
          <p:spPr>
            <a:xfrm>
              <a:off x="7307799" y="246168"/>
              <a:ext cx="188195" cy="66091"/>
            </a:xfrm>
            <a:custGeom>
              <a:avLst/>
              <a:gdLst/>
              <a:ahLst/>
              <a:cxnLst/>
              <a:rect l="l" t="t" r="r" b="b"/>
              <a:pathLst>
                <a:path w="2446" h="859" extrusionOk="0">
                  <a:moveTo>
                    <a:pt x="873" y="1"/>
                  </a:moveTo>
                  <a:cubicBezTo>
                    <a:pt x="873" y="1"/>
                    <a:pt x="1" y="551"/>
                    <a:pt x="268" y="802"/>
                  </a:cubicBezTo>
                  <a:cubicBezTo>
                    <a:pt x="310" y="841"/>
                    <a:pt x="393" y="858"/>
                    <a:pt x="504" y="858"/>
                  </a:cubicBezTo>
                  <a:cubicBezTo>
                    <a:pt x="1092" y="858"/>
                    <a:pt x="2445" y="387"/>
                    <a:pt x="2445" y="387"/>
                  </a:cubicBezTo>
                  <a:lnTo>
                    <a:pt x="873"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1"/>
            <p:cNvSpPr/>
            <p:nvPr/>
          </p:nvSpPr>
          <p:spPr>
            <a:xfrm>
              <a:off x="7000962" y="298564"/>
              <a:ext cx="112486" cy="40470"/>
            </a:xfrm>
            <a:custGeom>
              <a:avLst/>
              <a:gdLst/>
              <a:ahLst/>
              <a:cxnLst/>
              <a:rect l="l" t="t" r="r" b="b"/>
              <a:pathLst>
                <a:path w="1462" h="526" extrusionOk="0">
                  <a:moveTo>
                    <a:pt x="396" y="1"/>
                  </a:moveTo>
                  <a:cubicBezTo>
                    <a:pt x="396" y="1"/>
                    <a:pt x="1" y="404"/>
                    <a:pt x="202" y="504"/>
                  </a:cubicBezTo>
                  <a:cubicBezTo>
                    <a:pt x="232" y="519"/>
                    <a:pt x="282" y="525"/>
                    <a:pt x="344" y="525"/>
                  </a:cubicBezTo>
                  <a:cubicBezTo>
                    <a:pt x="697" y="525"/>
                    <a:pt x="1462" y="319"/>
                    <a:pt x="1462" y="319"/>
                  </a:cubicBezTo>
                  <a:lnTo>
                    <a:pt x="39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1"/>
            <p:cNvSpPr/>
            <p:nvPr/>
          </p:nvSpPr>
          <p:spPr>
            <a:xfrm>
              <a:off x="7676265" y="195233"/>
              <a:ext cx="191888" cy="83249"/>
            </a:xfrm>
            <a:custGeom>
              <a:avLst/>
              <a:gdLst/>
              <a:ahLst/>
              <a:cxnLst/>
              <a:rect l="l" t="t" r="r" b="b"/>
              <a:pathLst>
                <a:path w="2494" h="1082" extrusionOk="0">
                  <a:moveTo>
                    <a:pt x="1246" y="1"/>
                  </a:moveTo>
                  <a:cubicBezTo>
                    <a:pt x="1246" y="1"/>
                    <a:pt x="1" y="1029"/>
                    <a:pt x="635" y="1079"/>
                  </a:cubicBezTo>
                  <a:cubicBezTo>
                    <a:pt x="657" y="1081"/>
                    <a:pt x="679" y="1081"/>
                    <a:pt x="702" y="1081"/>
                  </a:cubicBezTo>
                  <a:cubicBezTo>
                    <a:pt x="1350" y="1081"/>
                    <a:pt x="2493" y="423"/>
                    <a:pt x="2493" y="423"/>
                  </a:cubicBezTo>
                  <a:lnTo>
                    <a:pt x="124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9" name="Google Shape;569;p11"/>
          <p:cNvGrpSpPr/>
          <p:nvPr/>
        </p:nvGrpSpPr>
        <p:grpSpPr>
          <a:xfrm>
            <a:off x="114423" y="5424785"/>
            <a:ext cx="11938015" cy="2181212"/>
            <a:chOff x="2533672" y="1143519"/>
            <a:chExt cx="1055540" cy="263673"/>
          </a:xfrm>
        </p:grpSpPr>
        <p:sp>
          <p:nvSpPr>
            <p:cNvPr id="570" name="Google Shape;570;p11"/>
            <p:cNvSpPr/>
            <p:nvPr/>
          </p:nvSpPr>
          <p:spPr>
            <a:xfrm>
              <a:off x="2533672" y="1201763"/>
              <a:ext cx="1055540" cy="205430"/>
            </a:xfrm>
            <a:custGeom>
              <a:avLst/>
              <a:gdLst/>
              <a:ahLst/>
              <a:cxnLst/>
              <a:rect l="l" t="t" r="r" b="b"/>
              <a:pathLst>
                <a:path w="13719" h="2670" extrusionOk="0">
                  <a:moveTo>
                    <a:pt x="1" y="1"/>
                  </a:moveTo>
                  <a:lnTo>
                    <a:pt x="1" y="2670"/>
                  </a:lnTo>
                  <a:lnTo>
                    <a:pt x="13718" y="2670"/>
                  </a:lnTo>
                  <a:lnTo>
                    <a:pt x="137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1" name="Google Shape;571;p11"/>
            <p:cNvGrpSpPr/>
            <p:nvPr/>
          </p:nvGrpSpPr>
          <p:grpSpPr>
            <a:xfrm>
              <a:off x="2533672" y="1201686"/>
              <a:ext cx="1055540" cy="205507"/>
              <a:chOff x="2533672" y="1201686"/>
              <a:chExt cx="1055540" cy="205507"/>
            </a:xfrm>
          </p:grpSpPr>
          <p:sp>
            <p:nvSpPr>
              <p:cNvPr id="572" name="Google Shape;572;p11"/>
              <p:cNvSpPr/>
              <p:nvPr/>
            </p:nvSpPr>
            <p:spPr>
              <a:xfrm>
                <a:off x="2533672" y="1323866"/>
                <a:ext cx="1055540" cy="83326"/>
              </a:xfrm>
              <a:custGeom>
                <a:avLst/>
                <a:gdLst/>
                <a:ahLst/>
                <a:cxnLst/>
                <a:rect l="l" t="t" r="r" b="b"/>
                <a:pathLst>
                  <a:path w="13719" h="1083" extrusionOk="0">
                    <a:moveTo>
                      <a:pt x="1" y="0"/>
                    </a:moveTo>
                    <a:lnTo>
                      <a:pt x="1" y="1083"/>
                    </a:lnTo>
                    <a:lnTo>
                      <a:pt x="13718" y="1082"/>
                    </a:lnTo>
                    <a:lnTo>
                      <a:pt x="13718" y="772"/>
                    </a:lnTo>
                    <a:lnTo>
                      <a:pt x="1"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1"/>
              <p:cNvSpPr/>
              <p:nvPr/>
            </p:nvSpPr>
            <p:spPr>
              <a:xfrm>
                <a:off x="2533672" y="1201686"/>
                <a:ext cx="1055540" cy="143801"/>
              </a:xfrm>
              <a:custGeom>
                <a:avLst/>
                <a:gdLst/>
                <a:ahLst/>
                <a:cxnLst/>
                <a:rect l="l" t="t" r="r" b="b"/>
                <a:pathLst>
                  <a:path w="13719" h="1869" extrusionOk="0">
                    <a:moveTo>
                      <a:pt x="13717" y="1"/>
                    </a:moveTo>
                    <a:lnTo>
                      <a:pt x="1" y="2"/>
                    </a:lnTo>
                    <a:lnTo>
                      <a:pt x="10511" y="691"/>
                    </a:lnTo>
                    <a:lnTo>
                      <a:pt x="6251" y="1144"/>
                    </a:lnTo>
                    <a:lnTo>
                      <a:pt x="13718" y="1869"/>
                    </a:lnTo>
                    <a:lnTo>
                      <a:pt x="13717"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11"/>
              <p:cNvSpPr/>
              <p:nvPr/>
            </p:nvSpPr>
            <p:spPr>
              <a:xfrm>
                <a:off x="2533672" y="1232308"/>
                <a:ext cx="485491" cy="48472"/>
              </a:xfrm>
              <a:custGeom>
                <a:avLst/>
                <a:gdLst/>
                <a:ahLst/>
                <a:cxnLst/>
                <a:rect l="l" t="t" r="r" b="b"/>
                <a:pathLst>
                  <a:path w="6310" h="630" extrusionOk="0">
                    <a:moveTo>
                      <a:pt x="1" y="0"/>
                    </a:moveTo>
                    <a:lnTo>
                      <a:pt x="1" y="629"/>
                    </a:lnTo>
                    <a:lnTo>
                      <a:pt x="6309" y="313"/>
                    </a:lnTo>
                    <a:lnTo>
                      <a:pt x="1"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1"/>
              <p:cNvSpPr/>
              <p:nvPr/>
            </p:nvSpPr>
            <p:spPr>
              <a:xfrm>
                <a:off x="3064173" y="1252004"/>
                <a:ext cx="38701" cy="10695"/>
              </a:xfrm>
              <a:custGeom>
                <a:avLst/>
                <a:gdLst/>
                <a:ahLst/>
                <a:cxnLst/>
                <a:rect l="l" t="t" r="r" b="b"/>
                <a:pathLst>
                  <a:path w="503" h="139" extrusionOk="0">
                    <a:moveTo>
                      <a:pt x="89" y="1"/>
                    </a:moveTo>
                    <a:cubicBezTo>
                      <a:pt x="0" y="1"/>
                      <a:pt x="0" y="138"/>
                      <a:pt x="89" y="138"/>
                    </a:cubicBezTo>
                    <a:lnTo>
                      <a:pt x="414" y="138"/>
                    </a:lnTo>
                    <a:cubicBezTo>
                      <a:pt x="503" y="138"/>
                      <a:pt x="503" y="1"/>
                      <a:pt x="4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11"/>
              <p:cNvSpPr/>
              <p:nvPr/>
            </p:nvSpPr>
            <p:spPr>
              <a:xfrm>
                <a:off x="3118570" y="1255390"/>
                <a:ext cx="26775" cy="10618"/>
              </a:xfrm>
              <a:custGeom>
                <a:avLst/>
                <a:gdLst/>
                <a:ahLst/>
                <a:cxnLst/>
                <a:rect l="l" t="t" r="r" b="b"/>
                <a:pathLst>
                  <a:path w="348" h="138" extrusionOk="0">
                    <a:moveTo>
                      <a:pt x="89" y="1"/>
                    </a:moveTo>
                    <a:cubicBezTo>
                      <a:pt x="0" y="1"/>
                      <a:pt x="0" y="137"/>
                      <a:pt x="89" y="137"/>
                    </a:cubicBezTo>
                    <a:lnTo>
                      <a:pt x="259" y="137"/>
                    </a:lnTo>
                    <a:cubicBezTo>
                      <a:pt x="348" y="137"/>
                      <a:pt x="348" y="1"/>
                      <a:pt x="259"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1"/>
              <p:cNvSpPr/>
              <p:nvPr/>
            </p:nvSpPr>
            <p:spPr>
              <a:xfrm>
                <a:off x="3156040" y="1257236"/>
                <a:ext cx="16927" cy="10772"/>
              </a:xfrm>
              <a:custGeom>
                <a:avLst/>
                <a:gdLst/>
                <a:ahLst/>
                <a:cxnLst/>
                <a:rect l="l" t="t" r="r" b="b"/>
                <a:pathLst>
                  <a:path w="220" h="140" extrusionOk="0">
                    <a:moveTo>
                      <a:pt x="70" y="1"/>
                    </a:moveTo>
                    <a:cubicBezTo>
                      <a:pt x="34" y="1"/>
                      <a:pt x="0" y="32"/>
                      <a:pt x="1" y="70"/>
                    </a:cubicBezTo>
                    <a:cubicBezTo>
                      <a:pt x="3" y="108"/>
                      <a:pt x="32" y="139"/>
                      <a:pt x="70" y="139"/>
                    </a:cubicBezTo>
                    <a:lnTo>
                      <a:pt x="149" y="139"/>
                    </a:lnTo>
                    <a:cubicBezTo>
                      <a:pt x="185" y="139"/>
                      <a:pt x="219" y="108"/>
                      <a:pt x="217" y="70"/>
                    </a:cubicBezTo>
                    <a:cubicBezTo>
                      <a:pt x="216" y="32"/>
                      <a:pt x="188" y="1"/>
                      <a:pt x="149"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11"/>
              <p:cNvSpPr/>
              <p:nvPr/>
            </p:nvSpPr>
            <p:spPr>
              <a:xfrm>
                <a:off x="3017240" y="1240617"/>
                <a:ext cx="19158" cy="10695"/>
              </a:xfrm>
              <a:custGeom>
                <a:avLst/>
                <a:gdLst/>
                <a:ahLst/>
                <a:cxnLst/>
                <a:rect l="l" t="t" r="r" b="b"/>
                <a:pathLst>
                  <a:path w="249" h="139" extrusionOk="0">
                    <a:moveTo>
                      <a:pt x="70" y="1"/>
                    </a:moveTo>
                    <a:cubicBezTo>
                      <a:pt x="34" y="1"/>
                      <a:pt x="0" y="32"/>
                      <a:pt x="1" y="69"/>
                    </a:cubicBezTo>
                    <a:cubicBezTo>
                      <a:pt x="3" y="106"/>
                      <a:pt x="33" y="138"/>
                      <a:pt x="70" y="138"/>
                    </a:cubicBezTo>
                    <a:lnTo>
                      <a:pt x="179" y="138"/>
                    </a:lnTo>
                    <a:cubicBezTo>
                      <a:pt x="215" y="138"/>
                      <a:pt x="248" y="107"/>
                      <a:pt x="247" y="69"/>
                    </a:cubicBezTo>
                    <a:cubicBezTo>
                      <a:pt x="246" y="32"/>
                      <a:pt x="217" y="1"/>
                      <a:pt x="179"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11"/>
              <p:cNvSpPr/>
              <p:nvPr/>
            </p:nvSpPr>
            <p:spPr>
              <a:xfrm>
                <a:off x="2988464" y="1265700"/>
                <a:ext cx="43317" cy="10618"/>
              </a:xfrm>
              <a:custGeom>
                <a:avLst/>
                <a:gdLst/>
                <a:ahLst/>
                <a:cxnLst/>
                <a:rect l="l" t="t" r="r" b="b"/>
                <a:pathLst>
                  <a:path w="563" h="138" extrusionOk="0">
                    <a:moveTo>
                      <a:pt x="89" y="0"/>
                    </a:moveTo>
                    <a:cubicBezTo>
                      <a:pt x="2" y="0"/>
                      <a:pt x="1" y="138"/>
                      <a:pt x="89" y="138"/>
                    </a:cubicBezTo>
                    <a:lnTo>
                      <a:pt x="474" y="138"/>
                    </a:lnTo>
                    <a:cubicBezTo>
                      <a:pt x="563" y="138"/>
                      <a:pt x="563" y="0"/>
                      <a:pt x="474"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11"/>
              <p:cNvSpPr/>
              <p:nvPr/>
            </p:nvSpPr>
            <p:spPr>
              <a:xfrm>
                <a:off x="2943762" y="1286935"/>
                <a:ext cx="23544" cy="10695"/>
              </a:xfrm>
              <a:custGeom>
                <a:avLst/>
                <a:gdLst/>
                <a:ahLst/>
                <a:cxnLst/>
                <a:rect l="l" t="t" r="r" b="b"/>
                <a:pathLst>
                  <a:path w="306" h="139" extrusionOk="0">
                    <a:moveTo>
                      <a:pt x="90" y="0"/>
                    </a:moveTo>
                    <a:cubicBezTo>
                      <a:pt x="2" y="0"/>
                      <a:pt x="1" y="138"/>
                      <a:pt x="90" y="138"/>
                    </a:cubicBezTo>
                    <a:lnTo>
                      <a:pt x="217" y="138"/>
                    </a:lnTo>
                    <a:cubicBezTo>
                      <a:pt x="305" y="138"/>
                      <a:pt x="305" y="0"/>
                      <a:pt x="217"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11"/>
              <p:cNvSpPr/>
              <p:nvPr/>
            </p:nvSpPr>
            <p:spPr>
              <a:xfrm>
                <a:off x="2974154" y="1309709"/>
                <a:ext cx="53935" cy="10618"/>
              </a:xfrm>
              <a:custGeom>
                <a:avLst/>
                <a:gdLst/>
                <a:ahLst/>
                <a:cxnLst/>
                <a:rect l="l" t="t" r="r" b="b"/>
                <a:pathLst>
                  <a:path w="701" h="138" extrusionOk="0">
                    <a:moveTo>
                      <a:pt x="88" y="1"/>
                    </a:moveTo>
                    <a:cubicBezTo>
                      <a:pt x="0" y="1"/>
                      <a:pt x="1" y="137"/>
                      <a:pt x="89" y="137"/>
                    </a:cubicBezTo>
                    <a:lnTo>
                      <a:pt x="612" y="137"/>
                    </a:lnTo>
                    <a:cubicBezTo>
                      <a:pt x="701" y="137"/>
                      <a:pt x="701" y="1"/>
                      <a:pt x="612" y="1"/>
                    </a:cubicBezTo>
                    <a:lnTo>
                      <a:pt x="89" y="1"/>
                    </a:lnTo>
                    <a:cubicBezTo>
                      <a:pt x="88" y="1"/>
                      <a:pt x="88" y="1"/>
                      <a:pt x="88"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11"/>
              <p:cNvSpPr/>
              <p:nvPr/>
            </p:nvSpPr>
            <p:spPr>
              <a:xfrm>
                <a:off x="3050709" y="1313402"/>
                <a:ext cx="25775" cy="10695"/>
              </a:xfrm>
              <a:custGeom>
                <a:avLst/>
                <a:gdLst/>
                <a:ahLst/>
                <a:cxnLst/>
                <a:rect l="l" t="t" r="r" b="b"/>
                <a:pathLst>
                  <a:path w="335" h="139" extrusionOk="0">
                    <a:moveTo>
                      <a:pt x="89" y="1"/>
                    </a:moveTo>
                    <a:cubicBezTo>
                      <a:pt x="0" y="1"/>
                      <a:pt x="0" y="138"/>
                      <a:pt x="89" y="138"/>
                    </a:cubicBezTo>
                    <a:lnTo>
                      <a:pt x="246" y="138"/>
                    </a:lnTo>
                    <a:cubicBezTo>
                      <a:pt x="335" y="138"/>
                      <a:pt x="335" y="1"/>
                      <a:pt x="24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11"/>
              <p:cNvSpPr/>
              <p:nvPr/>
            </p:nvSpPr>
            <p:spPr>
              <a:xfrm>
                <a:off x="3041707" y="1333869"/>
                <a:ext cx="29545" cy="10695"/>
              </a:xfrm>
              <a:custGeom>
                <a:avLst/>
                <a:gdLst/>
                <a:ahLst/>
                <a:cxnLst/>
                <a:rect l="l" t="t" r="r" b="b"/>
                <a:pathLst>
                  <a:path w="384" h="139" extrusionOk="0">
                    <a:moveTo>
                      <a:pt x="87" y="1"/>
                    </a:moveTo>
                    <a:cubicBezTo>
                      <a:pt x="0" y="1"/>
                      <a:pt x="0" y="138"/>
                      <a:pt x="87" y="138"/>
                    </a:cubicBezTo>
                    <a:lnTo>
                      <a:pt x="294" y="138"/>
                    </a:lnTo>
                    <a:cubicBezTo>
                      <a:pt x="383" y="138"/>
                      <a:pt x="383" y="1"/>
                      <a:pt x="29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11"/>
              <p:cNvSpPr/>
              <p:nvPr/>
            </p:nvSpPr>
            <p:spPr>
              <a:xfrm>
                <a:off x="3097719" y="1319558"/>
                <a:ext cx="34931" cy="10618"/>
              </a:xfrm>
              <a:custGeom>
                <a:avLst/>
                <a:gdLst/>
                <a:ahLst/>
                <a:cxnLst/>
                <a:rect l="l" t="t" r="r" b="b"/>
                <a:pathLst>
                  <a:path w="454" h="138" extrusionOk="0">
                    <a:moveTo>
                      <a:pt x="87" y="1"/>
                    </a:moveTo>
                    <a:cubicBezTo>
                      <a:pt x="0" y="1"/>
                      <a:pt x="1" y="138"/>
                      <a:pt x="89" y="138"/>
                    </a:cubicBezTo>
                    <a:lnTo>
                      <a:pt x="365" y="138"/>
                    </a:lnTo>
                    <a:cubicBezTo>
                      <a:pt x="454" y="138"/>
                      <a:pt x="454" y="1"/>
                      <a:pt x="365" y="1"/>
                    </a:cubicBezTo>
                    <a:lnTo>
                      <a:pt x="89" y="1"/>
                    </a:lnTo>
                    <a:cubicBezTo>
                      <a:pt x="88" y="1"/>
                      <a:pt x="88" y="1"/>
                      <a:pt x="8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5" name="Google Shape;585;p11"/>
            <p:cNvSpPr/>
            <p:nvPr/>
          </p:nvSpPr>
          <p:spPr>
            <a:xfrm>
              <a:off x="3221131" y="1227384"/>
              <a:ext cx="38470" cy="10618"/>
            </a:xfrm>
            <a:custGeom>
              <a:avLst/>
              <a:gdLst/>
              <a:ahLst/>
              <a:cxnLst/>
              <a:rect l="l" t="t" r="r" b="b"/>
              <a:pathLst>
                <a:path w="500" h="138" extrusionOk="0">
                  <a:moveTo>
                    <a:pt x="89" y="1"/>
                  </a:moveTo>
                  <a:cubicBezTo>
                    <a:pt x="0" y="1"/>
                    <a:pt x="0" y="137"/>
                    <a:pt x="89" y="137"/>
                  </a:cubicBezTo>
                  <a:lnTo>
                    <a:pt x="411" y="137"/>
                  </a:lnTo>
                  <a:cubicBezTo>
                    <a:pt x="500" y="137"/>
                    <a:pt x="500" y="1"/>
                    <a:pt x="4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11"/>
            <p:cNvSpPr/>
            <p:nvPr/>
          </p:nvSpPr>
          <p:spPr>
            <a:xfrm>
              <a:off x="3318537" y="1228922"/>
              <a:ext cx="64707" cy="10618"/>
            </a:xfrm>
            <a:custGeom>
              <a:avLst/>
              <a:gdLst/>
              <a:ahLst/>
              <a:cxnLst/>
              <a:rect l="l" t="t" r="r" b="b"/>
              <a:pathLst>
                <a:path w="841" h="138" extrusionOk="0">
                  <a:moveTo>
                    <a:pt x="89" y="0"/>
                  </a:moveTo>
                  <a:cubicBezTo>
                    <a:pt x="0" y="0"/>
                    <a:pt x="0" y="137"/>
                    <a:pt x="89" y="137"/>
                  </a:cubicBezTo>
                  <a:lnTo>
                    <a:pt x="752" y="137"/>
                  </a:lnTo>
                  <a:cubicBezTo>
                    <a:pt x="841" y="137"/>
                    <a:pt x="841" y="0"/>
                    <a:pt x="7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11"/>
            <p:cNvSpPr/>
            <p:nvPr/>
          </p:nvSpPr>
          <p:spPr>
            <a:xfrm>
              <a:off x="3301687" y="1279318"/>
              <a:ext cx="33392" cy="10695"/>
            </a:xfrm>
            <a:custGeom>
              <a:avLst/>
              <a:gdLst/>
              <a:ahLst/>
              <a:cxnLst/>
              <a:rect l="l" t="t" r="r" b="b"/>
              <a:pathLst>
                <a:path w="434" h="139" extrusionOk="0">
                  <a:moveTo>
                    <a:pt x="88" y="0"/>
                  </a:moveTo>
                  <a:cubicBezTo>
                    <a:pt x="0" y="0"/>
                    <a:pt x="1" y="138"/>
                    <a:pt x="89" y="138"/>
                  </a:cubicBezTo>
                  <a:lnTo>
                    <a:pt x="344" y="138"/>
                  </a:lnTo>
                  <a:cubicBezTo>
                    <a:pt x="433" y="138"/>
                    <a:pt x="433" y="0"/>
                    <a:pt x="344" y="0"/>
                  </a:cubicBezTo>
                  <a:lnTo>
                    <a:pt x="89" y="0"/>
                  </a:lnTo>
                  <a:cubicBezTo>
                    <a:pt x="89" y="0"/>
                    <a:pt x="88"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11"/>
            <p:cNvSpPr/>
            <p:nvPr/>
          </p:nvSpPr>
          <p:spPr>
            <a:xfrm>
              <a:off x="3362624" y="1266238"/>
              <a:ext cx="13772" cy="10541"/>
            </a:xfrm>
            <a:custGeom>
              <a:avLst/>
              <a:gdLst/>
              <a:ahLst/>
              <a:cxnLst/>
              <a:rect l="l" t="t" r="r" b="b"/>
              <a:pathLst>
                <a:path w="179" h="137" extrusionOk="0">
                  <a:moveTo>
                    <a:pt x="90" y="0"/>
                  </a:moveTo>
                  <a:cubicBezTo>
                    <a:pt x="1" y="0"/>
                    <a:pt x="1" y="137"/>
                    <a:pt x="90" y="137"/>
                  </a:cubicBezTo>
                  <a:cubicBezTo>
                    <a:pt x="178" y="137"/>
                    <a:pt x="178"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11"/>
            <p:cNvSpPr/>
            <p:nvPr/>
          </p:nvSpPr>
          <p:spPr>
            <a:xfrm>
              <a:off x="3389937" y="1242233"/>
              <a:ext cx="44087" cy="10618"/>
            </a:xfrm>
            <a:custGeom>
              <a:avLst/>
              <a:gdLst/>
              <a:ahLst/>
              <a:cxnLst/>
              <a:rect l="l" t="t" r="r" b="b"/>
              <a:pathLst>
                <a:path w="573" h="138" extrusionOk="0">
                  <a:moveTo>
                    <a:pt x="87" y="1"/>
                  </a:moveTo>
                  <a:cubicBezTo>
                    <a:pt x="1" y="1"/>
                    <a:pt x="1" y="137"/>
                    <a:pt x="87" y="137"/>
                  </a:cubicBezTo>
                  <a:lnTo>
                    <a:pt x="483" y="137"/>
                  </a:lnTo>
                  <a:cubicBezTo>
                    <a:pt x="572" y="137"/>
                    <a:pt x="572" y="1"/>
                    <a:pt x="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11"/>
            <p:cNvSpPr/>
            <p:nvPr/>
          </p:nvSpPr>
          <p:spPr>
            <a:xfrm>
              <a:off x="3413866" y="1222690"/>
              <a:ext cx="54012" cy="10541"/>
            </a:xfrm>
            <a:custGeom>
              <a:avLst/>
              <a:gdLst/>
              <a:ahLst/>
              <a:cxnLst/>
              <a:rect l="l" t="t" r="r" b="b"/>
              <a:pathLst>
                <a:path w="702" h="137" extrusionOk="0">
                  <a:moveTo>
                    <a:pt x="87" y="0"/>
                  </a:moveTo>
                  <a:cubicBezTo>
                    <a:pt x="0" y="0"/>
                    <a:pt x="1" y="137"/>
                    <a:pt x="88" y="137"/>
                  </a:cubicBezTo>
                  <a:lnTo>
                    <a:pt x="613" y="137"/>
                  </a:lnTo>
                  <a:cubicBezTo>
                    <a:pt x="701" y="137"/>
                    <a:pt x="701" y="0"/>
                    <a:pt x="613" y="0"/>
                  </a:cubicBezTo>
                  <a:lnTo>
                    <a:pt x="88" y="0"/>
                  </a:lnTo>
                  <a:cubicBezTo>
                    <a:pt x="88" y="0"/>
                    <a:pt x="87" y="0"/>
                    <a:pt x="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11"/>
            <p:cNvSpPr/>
            <p:nvPr/>
          </p:nvSpPr>
          <p:spPr>
            <a:xfrm>
              <a:off x="3413866" y="1271624"/>
              <a:ext cx="28853" cy="10541"/>
            </a:xfrm>
            <a:custGeom>
              <a:avLst/>
              <a:gdLst/>
              <a:ahLst/>
              <a:cxnLst/>
              <a:rect l="l" t="t" r="r" b="b"/>
              <a:pathLst>
                <a:path w="375" h="137" extrusionOk="0">
                  <a:moveTo>
                    <a:pt x="88" y="0"/>
                  </a:moveTo>
                  <a:cubicBezTo>
                    <a:pt x="0" y="0"/>
                    <a:pt x="0" y="137"/>
                    <a:pt x="88" y="137"/>
                  </a:cubicBezTo>
                  <a:lnTo>
                    <a:pt x="286" y="137"/>
                  </a:lnTo>
                  <a:cubicBezTo>
                    <a:pt x="375" y="137"/>
                    <a:pt x="375" y="0"/>
                    <a:pt x="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11"/>
            <p:cNvSpPr/>
            <p:nvPr/>
          </p:nvSpPr>
          <p:spPr>
            <a:xfrm>
              <a:off x="3264602" y="1293475"/>
              <a:ext cx="28852" cy="10618"/>
            </a:xfrm>
            <a:custGeom>
              <a:avLst/>
              <a:gdLst/>
              <a:ahLst/>
              <a:cxnLst/>
              <a:rect l="l" t="t" r="r" b="b"/>
              <a:pathLst>
                <a:path w="375" h="138" extrusionOk="0">
                  <a:moveTo>
                    <a:pt x="88" y="1"/>
                  </a:moveTo>
                  <a:cubicBezTo>
                    <a:pt x="1" y="1"/>
                    <a:pt x="1" y="138"/>
                    <a:pt x="88" y="138"/>
                  </a:cubicBezTo>
                  <a:lnTo>
                    <a:pt x="286" y="138"/>
                  </a:lnTo>
                  <a:cubicBezTo>
                    <a:pt x="375" y="138"/>
                    <a:pt x="375"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11"/>
            <p:cNvSpPr/>
            <p:nvPr/>
          </p:nvSpPr>
          <p:spPr>
            <a:xfrm>
              <a:off x="2629693" y="1253620"/>
              <a:ext cx="32930" cy="10695"/>
            </a:xfrm>
            <a:custGeom>
              <a:avLst/>
              <a:gdLst/>
              <a:ahLst/>
              <a:cxnLst/>
              <a:rect l="l" t="t" r="r" b="b"/>
              <a:pathLst>
                <a:path w="428" h="139" extrusionOk="0">
                  <a:moveTo>
                    <a:pt x="89" y="1"/>
                  </a:moveTo>
                  <a:cubicBezTo>
                    <a:pt x="1" y="1"/>
                    <a:pt x="1" y="138"/>
                    <a:pt x="89" y="138"/>
                  </a:cubicBezTo>
                  <a:lnTo>
                    <a:pt x="339" y="138"/>
                  </a:lnTo>
                  <a:cubicBezTo>
                    <a:pt x="428" y="138"/>
                    <a:pt x="428" y="1"/>
                    <a:pt x="3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11"/>
            <p:cNvSpPr/>
            <p:nvPr/>
          </p:nvSpPr>
          <p:spPr>
            <a:xfrm>
              <a:off x="2685629" y="1251004"/>
              <a:ext cx="23928" cy="10541"/>
            </a:xfrm>
            <a:custGeom>
              <a:avLst/>
              <a:gdLst/>
              <a:ahLst/>
              <a:cxnLst/>
              <a:rect l="l" t="t" r="r" b="b"/>
              <a:pathLst>
                <a:path w="311" h="137" extrusionOk="0">
                  <a:moveTo>
                    <a:pt x="88" y="0"/>
                  </a:moveTo>
                  <a:cubicBezTo>
                    <a:pt x="1" y="0"/>
                    <a:pt x="2" y="137"/>
                    <a:pt x="90" y="137"/>
                  </a:cubicBezTo>
                  <a:lnTo>
                    <a:pt x="222" y="137"/>
                  </a:lnTo>
                  <a:cubicBezTo>
                    <a:pt x="311" y="137"/>
                    <a:pt x="311" y="0"/>
                    <a:pt x="222" y="0"/>
                  </a:cubicBezTo>
                  <a:lnTo>
                    <a:pt x="90" y="0"/>
                  </a:lnTo>
                  <a:cubicBezTo>
                    <a:pt x="89" y="0"/>
                    <a:pt x="88"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11"/>
            <p:cNvSpPr/>
            <p:nvPr/>
          </p:nvSpPr>
          <p:spPr>
            <a:xfrm>
              <a:off x="2563525" y="1253620"/>
              <a:ext cx="42240" cy="10695"/>
            </a:xfrm>
            <a:custGeom>
              <a:avLst/>
              <a:gdLst/>
              <a:ahLst/>
              <a:cxnLst/>
              <a:rect l="l" t="t" r="r" b="b"/>
              <a:pathLst>
                <a:path w="549" h="139" extrusionOk="0">
                  <a:moveTo>
                    <a:pt x="89" y="1"/>
                  </a:moveTo>
                  <a:cubicBezTo>
                    <a:pt x="2" y="1"/>
                    <a:pt x="1" y="138"/>
                    <a:pt x="89" y="138"/>
                  </a:cubicBezTo>
                  <a:lnTo>
                    <a:pt x="459" y="138"/>
                  </a:lnTo>
                  <a:cubicBezTo>
                    <a:pt x="548" y="138"/>
                    <a:pt x="548" y="1"/>
                    <a:pt x="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11"/>
            <p:cNvSpPr/>
            <p:nvPr/>
          </p:nvSpPr>
          <p:spPr>
            <a:xfrm>
              <a:off x="2602610" y="1238001"/>
              <a:ext cx="18312" cy="10695"/>
            </a:xfrm>
            <a:custGeom>
              <a:avLst/>
              <a:gdLst/>
              <a:ahLst/>
              <a:cxnLst/>
              <a:rect l="l" t="t" r="r" b="b"/>
              <a:pathLst>
                <a:path w="238" h="139" extrusionOk="0">
                  <a:moveTo>
                    <a:pt x="71" y="0"/>
                  </a:moveTo>
                  <a:cubicBezTo>
                    <a:pt x="35" y="0"/>
                    <a:pt x="0" y="32"/>
                    <a:pt x="3" y="70"/>
                  </a:cubicBezTo>
                  <a:cubicBezTo>
                    <a:pt x="4" y="107"/>
                    <a:pt x="32" y="139"/>
                    <a:pt x="71" y="139"/>
                  </a:cubicBezTo>
                  <a:lnTo>
                    <a:pt x="166" y="139"/>
                  </a:lnTo>
                  <a:cubicBezTo>
                    <a:pt x="203" y="139"/>
                    <a:pt x="237" y="108"/>
                    <a:pt x="235" y="70"/>
                  </a:cubicBezTo>
                  <a:cubicBezTo>
                    <a:pt x="234" y="32"/>
                    <a:pt x="206" y="0"/>
                    <a:pt x="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11"/>
            <p:cNvSpPr/>
            <p:nvPr/>
          </p:nvSpPr>
          <p:spPr>
            <a:xfrm>
              <a:off x="2700401" y="1358335"/>
              <a:ext cx="24852" cy="10695"/>
            </a:xfrm>
            <a:custGeom>
              <a:avLst/>
              <a:gdLst/>
              <a:ahLst/>
              <a:cxnLst/>
              <a:rect l="l" t="t" r="r" b="b"/>
              <a:pathLst>
                <a:path w="323" h="139" extrusionOk="0">
                  <a:moveTo>
                    <a:pt x="89" y="1"/>
                  </a:moveTo>
                  <a:cubicBezTo>
                    <a:pt x="1" y="1"/>
                    <a:pt x="1" y="138"/>
                    <a:pt x="89" y="138"/>
                  </a:cubicBezTo>
                  <a:lnTo>
                    <a:pt x="232" y="138"/>
                  </a:lnTo>
                  <a:cubicBezTo>
                    <a:pt x="322" y="138"/>
                    <a:pt x="322" y="1"/>
                    <a:pt x="2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11"/>
            <p:cNvSpPr/>
            <p:nvPr/>
          </p:nvSpPr>
          <p:spPr>
            <a:xfrm>
              <a:off x="2818889" y="1370338"/>
              <a:ext cx="17235" cy="16004"/>
            </a:xfrm>
            <a:custGeom>
              <a:avLst/>
              <a:gdLst/>
              <a:ahLst/>
              <a:cxnLst/>
              <a:rect l="l" t="t" r="r" b="b"/>
              <a:pathLst>
                <a:path w="224" h="208" extrusionOk="0">
                  <a:moveTo>
                    <a:pt x="75" y="0"/>
                  </a:moveTo>
                  <a:cubicBezTo>
                    <a:pt x="57" y="0"/>
                    <a:pt x="40" y="7"/>
                    <a:pt x="28" y="20"/>
                  </a:cubicBezTo>
                  <a:cubicBezTo>
                    <a:pt x="3" y="47"/>
                    <a:pt x="0" y="89"/>
                    <a:pt x="28" y="116"/>
                  </a:cubicBezTo>
                  <a:lnTo>
                    <a:pt x="99" y="188"/>
                  </a:lnTo>
                  <a:cubicBezTo>
                    <a:pt x="112" y="200"/>
                    <a:pt x="130" y="207"/>
                    <a:pt x="149" y="207"/>
                  </a:cubicBezTo>
                  <a:cubicBezTo>
                    <a:pt x="166" y="207"/>
                    <a:pt x="184" y="201"/>
                    <a:pt x="196" y="188"/>
                  </a:cubicBezTo>
                  <a:cubicBezTo>
                    <a:pt x="220" y="161"/>
                    <a:pt x="223" y="118"/>
                    <a:pt x="196" y="92"/>
                  </a:cubicBezTo>
                  <a:lnTo>
                    <a:pt x="124" y="20"/>
                  </a:lnTo>
                  <a:cubicBezTo>
                    <a:pt x="111" y="7"/>
                    <a:pt x="93" y="0"/>
                    <a:pt x="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11"/>
            <p:cNvSpPr/>
            <p:nvPr/>
          </p:nvSpPr>
          <p:spPr>
            <a:xfrm>
              <a:off x="2999698" y="1361952"/>
              <a:ext cx="37624" cy="10695"/>
            </a:xfrm>
            <a:custGeom>
              <a:avLst/>
              <a:gdLst/>
              <a:ahLst/>
              <a:cxnLst/>
              <a:rect l="l" t="t" r="r" b="b"/>
              <a:pathLst>
                <a:path w="489" h="139" extrusionOk="0">
                  <a:moveTo>
                    <a:pt x="90" y="1"/>
                  </a:moveTo>
                  <a:cubicBezTo>
                    <a:pt x="2" y="1"/>
                    <a:pt x="1" y="138"/>
                    <a:pt x="90" y="138"/>
                  </a:cubicBezTo>
                  <a:lnTo>
                    <a:pt x="400" y="138"/>
                  </a:lnTo>
                  <a:cubicBezTo>
                    <a:pt x="489" y="138"/>
                    <a:pt x="489" y="1"/>
                    <a:pt x="4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11"/>
            <p:cNvSpPr/>
            <p:nvPr/>
          </p:nvSpPr>
          <p:spPr>
            <a:xfrm>
              <a:off x="3061327" y="1373877"/>
              <a:ext cx="25621" cy="10618"/>
            </a:xfrm>
            <a:custGeom>
              <a:avLst/>
              <a:gdLst/>
              <a:ahLst/>
              <a:cxnLst/>
              <a:rect l="l" t="t" r="r" b="b"/>
              <a:pathLst>
                <a:path w="333" h="138" extrusionOk="0">
                  <a:moveTo>
                    <a:pt x="89" y="1"/>
                  </a:moveTo>
                  <a:cubicBezTo>
                    <a:pt x="1" y="1"/>
                    <a:pt x="1" y="138"/>
                    <a:pt x="89" y="138"/>
                  </a:cubicBezTo>
                  <a:lnTo>
                    <a:pt x="244" y="138"/>
                  </a:lnTo>
                  <a:cubicBezTo>
                    <a:pt x="332" y="138"/>
                    <a:pt x="332"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11"/>
            <p:cNvSpPr/>
            <p:nvPr/>
          </p:nvSpPr>
          <p:spPr>
            <a:xfrm>
              <a:off x="3026473" y="1386726"/>
              <a:ext cx="23774" cy="10618"/>
            </a:xfrm>
            <a:custGeom>
              <a:avLst/>
              <a:gdLst/>
              <a:ahLst/>
              <a:cxnLst/>
              <a:rect l="l" t="t" r="r" b="b"/>
              <a:pathLst>
                <a:path w="309" h="138" extrusionOk="0">
                  <a:moveTo>
                    <a:pt x="89" y="1"/>
                  </a:moveTo>
                  <a:cubicBezTo>
                    <a:pt x="0" y="1"/>
                    <a:pt x="0" y="137"/>
                    <a:pt x="89" y="137"/>
                  </a:cubicBezTo>
                  <a:lnTo>
                    <a:pt x="220" y="137"/>
                  </a:lnTo>
                  <a:cubicBezTo>
                    <a:pt x="309" y="137"/>
                    <a:pt x="309" y="1"/>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11"/>
            <p:cNvSpPr/>
            <p:nvPr/>
          </p:nvSpPr>
          <p:spPr>
            <a:xfrm>
              <a:off x="3098027" y="1368338"/>
              <a:ext cx="32084" cy="10695"/>
            </a:xfrm>
            <a:custGeom>
              <a:avLst/>
              <a:gdLst/>
              <a:ahLst/>
              <a:cxnLst/>
              <a:rect l="l" t="t" r="r" b="b"/>
              <a:pathLst>
                <a:path w="417" h="139" extrusionOk="0">
                  <a:moveTo>
                    <a:pt x="89" y="1"/>
                  </a:moveTo>
                  <a:cubicBezTo>
                    <a:pt x="0" y="1"/>
                    <a:pt x="0" y="139"/>
                    <a:pt x="89" y="139"/>
                  </a:cubicBezTo>
                  <a:lnTo>
                    <a:pt x="328" y="139"/>
                  </a:lnTo>
                  <a:cubicBezTo>
                    <a:pt x="417" y="139"/>
                    <a:pt x="41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11"/>
            <p:cNvSpPr/>
            <p:nvPr/>
          </p:nvSpPr>
          <p:spPr>
            <a:xfrm>
              <a:off x="3118339" y="1388573"/>
              <a:ext cx="30160" cy="10618"/>
            </a:xfrm>
            <a:custGeom>
              <a:avLst/>
              <a:gdLst/>
              <a:ahLst/>
              <a:cxnLst/>
              <a:rect l="l" t="t" r="r" b="b"/>
              <a:pathLst>
                <a:path w="392" h="138" extrusionOk="0">
                  <a:moveTo>
                    <a:pt x="87" y="1"/>
                  </a:moveTo>
                  <a:cubicBezTo>
                    <a:pt x="0" y="1"/>
                    <a:pt x="0" y="137"/>
                    <a:pt x="87" y="137"/>
                  </a:cubicBezTo>
                  <a:lnTo>
                    <a:pt x="303" y="137"/>
                  </a:lnTo>
                  <a:cubicBezTo>
                    <a:pt x="391" y="137"/>
                    <a:pt x="391"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11"/>
            <p:cNvSpPr/>
            <p:nvPr/>
          </p:nvSpPr>
          <p:spPr>
            <a:xfrm>
              <a:off x="3391399" y="1193068"/>
              <a:ext cx="13695" cy="10618"/>
            </a:xfrm>
            <a:custGeom>
              <a:avLst/>
              <a:gdLst/>
              <a:ahLst/>
              <a:cxnLst/>
              <a:rect l="l" t="t" r="r" b="b"/>
              <a:pathLst>
                <a:path w="178" h="138" extrusionOk="0">
                  <a:moveTo>
                    <a:pt x="89" y="0"/>
                  </a:moveTo>
                  <a:cubicBezTo>
                    <a:pt x="0" y="0"/>
                    <a:pt x="0" y="138"/>
                    <a:pt x="89" y="138"/>
                  </a:cubicBezTo>
                  <a:cubicBezTo>
                    <a:pt x="178" y="138"/>
                    <a:pt x="178"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11"/>
            <p:cNvSpPr/>
            <p:nvPr/>
          </p:nvSpPr>
          <p:spPr>
            <a:xfrm>
              <a:off x="3380397" y="1261468"/>
              <a:ext cx="13695" cy="10618"/>
            </a:xfrm>
            <a:custGeom>
              <a:avLst/>
              <a:gdLst/>
              <a:ahLst/>
              <a:cxnLst/>
              <a:rect l="l" t="t" r="r" b="b"/>
              <a:pathLst>
                <a:path w="178" h="138" extrusionOk="0">
                  <a:moveTo>
                    <a:pt x="89" y="1"/>
                  </a:moveTo>
                  <a:cubicBezTo>
                    <a:pt x="1" y="1"/>
                    <a:pt x="0" y="137"/>
                    <a:pt x="89" y="137"/>
                  </a:cubicBezTo>
                  <a:cubicBezTo>
                    <a:pt x="178" y="137"/>
                    <a:pt x="178"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11"/>
            <p:cNvSpPr/>
            <p:nvPr/>
          </p:nvSpPr>
          <p:spPr>
            <a:xfrm>
              <a:off x="3430023" y="1292398"/>
              <a:ext cx="13772" cy="10541"/>
            </a:xfrm>
            <a:custGeom>
              <a:avLst/>
              <a:gdLst/>
              <a:ahLst/>
              <a:cxnLst/>
              <a:rect l="l" t="t" r="r" b="b"/>
              <a:pathLst>
                <a:path w="179" h="137" extrusionOk="0">
                  <a:moveTo>
                    <a:pt x="90" y="0"/>
                  </a:moveTo>
                  <a:cubicBezTo>
                    <a:pt x="2" y="0"/>
                    <a:pt x="1" y="137"/>
                    <a:pt x="90" y="137"/>
                  </a:cubicBezTo>
                  <a:cubicBezTo>
                    <a:pt x="178" y="137"/>
                    <a:pt x="178"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11"/>
            <p:cNvSpPr/>
            <p:nvPr/>
          </p:nvSpPr>
          <p:spPr>
            <a:xfrm>
              <a:off x="3508348" y="1275856"/>
              <a:ext cx="13772" cy="10618"/>
            </a:xfrm>
            <a:custGeom>
              <a:avLst/>
              <a:gdLst/>
              <a:ahLst/>
              <a:cxnLst/>
              <a:rect l="l" t="t" r="r" b="b"/>
              <a:pathLst>
                <a:path w="179" h="138" extrusionOk="0">
                  <a:moveTo>
                    <a:pt x="90" y="0"/>
                  </a:moveTo>
                  <a:cubicBezTo>
                    <a:pt x="2" y="0"/>
                    <a:pt x="1" y="137"/>
                    <a:pt x="90" y="137"/>
                  </a:cubicBezTo>
                  <a:cubicBezTo>
                    <a:pt x="178" y="137"/>
                    <a:pt x="178"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11"/>
            <p:cNvSpPr/>
            <p:nvPr/>
          </p:nvSpPr>
          <p:spPr>
            <a:xfrm>
              <a:off x="3543740" y="1296783"/>
              <a:ext cx="13695" cy="10618"/>
            </a:xfrm>
            <a:custGeom>
              <a:avLst/>
              <a:gdLst/>
              <a:ahLst/>
              <a:cxnLst/>
              <a:rect l="l" t="t" r="r" b="b"/>
              <a:pathLst>
                <a:path w="178" h="138" extrusionOk="0">
                  <a:moveTo>
                    <a:pt x="88" y="1"/>
                  </a:moveTo>
                  <a:cubicBezTo>
                    <a:pt x="1" y="1"/>
                    <a:pt x="1" y="137"/>
                    <a:pt x="88" y="137"/>
                  </a:cubicBezTo>
                  <a:cubicBezTo>
                    <a:pt x="177" y="137"/>
                    <a:pt x="177" y="1"/>
                    <a:pt x="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11"/>
            <p:cNvSpPr/>
            <p:nvPr/>
          </p:nvSpPr>
          <p:spPr>
            <a:xfrm>
              <a:off x="3529429" y="1345333"/>
              <a:ext cx="13618" cy="10618"/>
            </a:xfrm>
            <a:custGeom>
              <a:avLst/>
              <a:gdLst/>
              <a:ahLst/>
              <a:cxnLst/>
              <a:rect l="l" t="t" r="r" b="b"/>
              <a:pathLst>
                <a:path w="177" h="138" extrusionOk="0">
                  <a:moveTo>
                    <a:pt x="88" y="1"/>
                  </a:moveTo>
                  <a:cubicBezTo>
                    <a:pt x="0" y="1"/>
                    <a:pt x="0" y="137"/>
                    <a:pt x="88" y="137"/>
                  </a:cubicBezTo>
                  <a:cubicBezTo>
                    <a:pt x="176" y="137"/>
                    <a:pt x="176" y="1"/>
                    <a:pt x="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11"/>
            <p:cNvSpPr/>
            <p:nvPr/>
          </p:nvSpPr>
          <p:spPr>
            <a:xfrm>
              <a:off x="3290069" y="1386265"/>
              <a:ext cx="13541" cy="10618"/>
            </a:xfrm>
            <a:custGeom>
              <a:avLst/>
              <a:gdLst/>
              <a:ahLst/>
              <a:cxnLst/>
              <a:rect l="l" t="t" r="r" b="b"/>
              <a:pathLst>
                <a:path w="176" h="138" extrusionOk="0">
                  <a:moveTo>
                    <a:pt x="86" y="1"/>
                  </a:moveTo>
                  <a:cubicBezTo>
                    <a:pt x="0" y="1"/>
                    <a:pt x="0" y="137"/>
                    <a:pt x="87" y="137"/>
                  </a:cubicBezTo>
                  <a:cubicBezTo>
                    <a:pt x="175" y="137"/>
                    <a:pt x="175" y="1"/>
                    <a:pt x="87" y="1"/>
                  </a:cubicBezTo>
                  <a:cubicBezTo>
                    <a:pt x="86" y="1"/>
                    <a:pt x="86" y="1"/>
                    <a:pt x="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11"/>
            <p:cNvSpPr/>
            <p:nvPr/>
          </p:nvSpPr>
          <p:spPr>
            <a:xfrm>
              <a:off x="3279990" y="1266007"/>
              <a:ext cx="13772" cy="10541"/>
            </a:xfrm>
            <a:custGeom>
              <a:avLst/>
              <a:gdLst/>
              <a:ahLst/>
              <a:cxnLst/>
              <a:rect l="l" t="t" r="r" b="b"/>
              <a:pathLst>
                <a:path w="179" h="137" extrusionOk="0">
                  <a:moveTo>
                    <a:pt x="88" y="0"/>
                  </a:moveTo>
                  <a:cubicBezTo>
                    <a:pt x="1" y="0"/>
                    <a:pt x="1" y="137"/>
                    <a:pt x="89" y="137"/>
                  </a:cubicBezTo>
                  <a:cubicBezTo>
                    <a:pt x="178" y="137"/>
                    <a:pt x="178" y="0"/>
                    <a:pt x="89" y="0"/>
                  </a:cubicBezTo>
                  <a:cubicBezTo>
                    <a:pt x="89" y="0"/>
                    <a:pt x="89"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11"/>
            <p:cNvSpPr/>
            <p:nvPr/>
          </p:nvSpPr>
          <p:spPr>
            <a:xfrm>
              <a:off x="2805578" y="1248311"/>
              <a:ext cx="13695" cy="10618"/>
            </a:xfrm>
            <a:custGeom>
              <a:avLst/>
              <a:gdLst/>
              <a:ahLst/>
              <a:cxnLst/>
              <a:rect l="l" t="t" r="r" b="b"/>
              <a:pathLst>
                <a:path w="178" h="138" extrusionOk="0">
                  <a:moveTo>
                    <a:pt x="89" y="1"/>
                  </a:moveTo>
                  <a:cubicBezTo>
                    <a:pt x="0" y="1"/>
                    <a:pt x="0" y="137"/>
                    <a:pt x="89" y="137"/>
                  </a:cubicBezTo>
                  <a:cubicBezTo>
                    <a:pt x="177" y="137"/>
                    <a:pt x="177"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11"/>
            <p:cNvSpPr/>
            <p:nvPr/>
          </p:nvSpPr>
          <p:spPr>
            <a:xfrm>
              <a:off x="2722791" y="1261545"/>
              <a:ext cx="13772" cy="10618"/>
            </a:xfrm>
            <a:custGeom>
              <a:avLst/>
              <a:gdLst/>
              <a:ahLst/>
              <a:cxnLst/>
              <a:rect l="l" t="t" r="r" b="b"/>
              <a:pathLst>
                <a:path w="179" h="138" extrusionOk="0">
                  <a:moveTo>
                    <a:pt x="89" y="1"/>
                  </a:moveTo>
                  <a:cubicBezTo>
                    <a:pt x="1" y="1"/>
                    <a:pt x="1" y="137"/>
                    <a:pt x="89" y="137"/>
                  </a:cubicBezTo>
                  <a:cubicBezTo>
                    <a:pt x="178" y="137"/>
                    <a:pt x="178"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11"/>
            <p:cNvSpPr/>
            <p:nvPr/>
          </p:nvSpPr>
          <p:spPr>
            <a:xfrm>
              <a:off x="2689706" y="1307940"/>
              <a:ext cx="13695" cy="10618"/>
            </a:xfrm>
            <a:custGeom>
              <a:avLst/>
              <a:gdLst/>
              <a:ahLst/>
              <a:cxnLst/>
              <a:rect l="l" t="t" r="r" b="b"/>
              <a:pathLst>
                <a:path w="178" h="138" extrusionOk="0">
                  <a:moveTo>
                    <a:pt x="89" y="1"/>
                  </a:moveTo>
                  <a:cubicBezTo>
                    <a:pt x="0" y="1"/>
                    <a:pt x="0" y="137"/>
                    <a:pt x="89" y="137"/>
                  </a:cubicBezTo>
                  <a:cubicBezTo>
                    <a:pt x="177" y="137"/>
                    <a:pt x="177"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11"/>
            <p:cNvSpPr/>
            <p:nvPr/>
          </p:nvSpPr>
          <p:spPr>
            <a:xfrm>
              <a:off x="2737178" y="1291321"/>
              <a:ext cx="13695" cy="10695"/>
            </a:xfrm>
            <a:custGeom>
              <a:avLst/>
              <a:gdLst/>
              <a:ahLst/>
              <a:cxnLst/>
              <a:rect l="l" t="t" r="r" b="b"/>
              <a:pathLst>
                <a:path w="178" h="139" extrusionOk="0">
                  <a:moveTo>
                    <a:pt x="89" y="1"/>
                  </a:moveTo>
                  <a:cubicBezTo>
                    <a:pt x="0" y="1"/>
                    <a:pt x="0" y="138"/>
                    <a:pt x="89" y="138"/>
                  </a:cubicBezTo>
                  <a:cubicBezTo>
                    <a:pt x="178" y="138"/>
                    <a:pt x="178"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11"/>
            <p:cNvSpPr/>
            <p:nvPr/>
          </p:nvSpPr>
          <p:spPr>
            <a:xfrm>
              <a:off x="2720559" y="1190991"/>
              <a:ext cx="13695" cy="10541"/>
            </a:xfrm>
            <a:custGeom>
              <a:avLst/>
              <a:gdLst/>
              <a:ahLst/>
              <a:cxnLst/>
              <a:rect l="l" t="t" r="r" b="b"/>
              <a:pathLst>
                <a:path w="178" h="137" extrusionOk="0">
                  <a:moveTo>
                    <a:pt x="89" y="0"/>
                  </a:moveTo>
                  <a:cubicBezTo>
                    <a:pt x="1" y="0"/>
                    <a:pt x="1" y="137"/>
                    <a:pt x="89" y="137"/>
                  </a:cubicBezTo>
                  <a:cubicBezTo>
                    <a:pt x="178" y="137"/>
                    <a:pt x="178"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11"/>
            <p:cNvSpPr/>
            <p:nvPr/>
          </p:nvSpPr>
          <p:spPr>
            <a:xfrm>
              <a:off x="2674241" y="1143519"/>
              <a:ext cx="13772" cy="10618"/>
            </a:xfrm>
            <a:custGeom>
              <a:avLst/>
              <a:gdLst/>
              <a:ahLst/>
              <a:cxnLst/>
              <a:rect l="l" t="t" r="r" b="b"/>
              <a:pathLst>
                <a:path w="179" h="138" extrusionOk="0">
                  <a:moveTo>
                    <a:pt x="89" y="1"/>
                  </a:moveTo>
                  <a:cubicBezTo>
                    <a:pt x="1" y="1"/>
                    <a:pt x="1" y="137"/>
                    <a:pt x="89" y="137"/>
                  </a:cubicBezTo>
                  <a:cubicBezTo>
                    <a:pt x="178" y="137"/>
                    <a:pt x="178"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11"/>
            <p:cNvSpPr/>
            <p:nvPr/>
          </p:nvSpPr>
          <p:spPr>
            <a:xfrm>
              <a:off x="2561678" y="1193222"/>
              <a:ext cx="13695" cy="10541"/>
            </a:xfrm>
            <a:custGeom>
              <a:avLst/>
              <a:gdLst/>
              <a:ahLst/>
              <a:cxnLst/>
              <a:rect l="l" t="t" r="r" b="b"/>
              <a:pathLst>
                <a:path w="178" h="137" extrusionOk="0">
                  <a:moveTo>
                    <a:pt x="89" y="0"/>
                  </a:moveTo>
                  <a:cubicBezTo>
                    <a:pt x="1" y="0"/>
                    <a:pt x="1" y="137"/>
                    <a:pt x="89" y="137"/>
                  </a:cubicBezTo>
                  <a:cubicBezTo>
                    <a:pt x="178" y="137"/>
                    <a:pt x="178"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11"/>
            <p:cNvSpPr/>
            <p:nvPr/>
          </p:nvSpPr>
          <p:spPr>
            <a:xfrm>
              <a:off x="2592608" y="1378571"/>
              <a:ext cx="13695" cy="10618"/>
            </a:xfrm>
            <a:custGeom>
              <a:avLst/>
              <a:gdLst/>
              <a:ahLst/>
              <a:cxnLst/>
              <a:rect l="l" t="t" r="r" b="b"/>
              <a:pathLst>
                <a:path w="178" h="138" extrusionOk="0">
                  <a:moveTo>
                    <a:pt x="89" y="0"/>
                  </a:moveTo>
                  <a:cubicBezTo>
                    <a:pt x="0" y="0"/>
                    <a:pt x="0" y="137"/>
                    <a:pt x="89" y="137"/>
                  </a:cubicBezTo>
                  <a:cubicBezTo>
                    <a:pt x="177" y="137"/>
                    <a:pt x="177"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11"/>
            <p:cNvSpPr/>
            <p:nvPr/>
          </p:nvSpPr>
          <p:spPr>
            <a:xfrm>
              <a:off x="2926835" y="1385111"/>
              <a:ext cx="13849" cy="10618"/>
            </a:xfrm>
            <a:custGeom>
              <a:avLst/>
              <a:gdLst/>
              <a:ahLst/>
              <a:cxnLst/>
              <a:rect l="l" t="t" r="r" b="b"/>
              <a:pathLst>
                <a:path w="180" h="138" extrusionOk="0">
                  <a:moveTo>
                    <a:pt x="91" y="1"/>
                  </a:moveTo>
                  <a:cubicBezTo>
                    <a:pt x="3" y="1"/>
                    <a:pt x="1" y="138"/>
                    <a:pt x="91" y="138"/>
                  </a:cubicBezTo>
                  <a:cubicBezTo>
                    <a:pt x="179" y="138"/>
                    <a:pt x="179"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11"/>
            <p:cNvSpPr/>
            <p:nvPr/>
          </p:nvSpPr>
          <p:spPr>
            <a:xfrm>
              <a:off x="2968845" y="1378571"/>
              <a:ext cx="13695" cy="10618"/>
            </a:xfrm>
            <a:custGeom>
              <a:avLst/>
              <a:gdLst/>
              <a:ahLst/>
              <a:cxnLst/>
              <a:rect l="l" t="t" r="r" b="b"/>
              <a:pathLst>
                <a:path w="178" h="138" extrusionOk="0">
                  <a:moveTo>
                    <a:pt x="89" y="0"/>
                  </a:moveTo>
                  <a:cubicBezTo>
                    <a:pt x="1" y="0"/>
                    <a:pt x="0" y="137"/>
                    <a:pt x="89" y="137"/>
                  </a:cubicBezTo>
                  <a:cubicBezTo>
                    <a:pt x="178" y="137"/>
                    <a:pt x="178"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11"/>
            <p:cNvSpPr/>
            <p:nvPr/>
          </p:nvSpPr>
          <p:spPr>
            <a:xfrm>
              <a:off x="2923604" y="1312402"/>
              <a:ext cx="13695" cy="10541"/>
            </a:xfrm>
            <a:custGeom>
              <a:avLst/>
              <a:gdLst/>
              <a:ahLst/>
              <a:cxnLst/>
              <a:rect l="l" t="t" r="r" b="b"/>
              <a:pathLst>
                <a:path w="178" h="137" extrusionOk="0">
                  <a:moveTo>
                    <a:pt x="89" y="0"/>
                  </a:moveTo>
                  <a:cubicBezTo>
                    <a:pt x="0" y="0"/>
                    <a:pt x="0" y="137"/>
                    <a:pt x="89" y="137"/>
                  </a:cubicBezTo>
                  <a:cubicBezTo>
                    <a:pt x="177" y="137"/>
                    <a:pt x="177"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3" name="Google Shape;623;p11"/>
          <p:cNvSpPr txBox="1">
            <a:spLocks noGrp="1"/>
          </p:cNvSpPr>
          <p:nvPr>
            <p:ph type="title" hasCustomPrompt="1"/>
          </p:nvPr>
        </p:nvSpPr>
        <p:spPr>
          <a:xfrm rot="353">
            <a:off x="960000" y="1995999"/>
            <a:ext cx="3896400" cy="20148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624" name="Google Shape;624;p11"/>
          <p:cNvSpPr txBox="1">
            <a:spLocks noGrp="1"/>
          </p:cNvSpPr>
          <p:nvPr>
            <p:ph type="subTitle" idx="1"/>
          </p:nvPr>
        </p:nvSpPr>
        <p:spPr>
          <a:xfrm>
            <a:off x="960000" y="3818233"/>
            <a:ext cx="3896400" cy="776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625" name="Google Shape;625;p11"/>
          <p:cNvGrpSpPr/>
          <p:nvPr/>
        </p:nvGrpSpPr>
        <p:grpSpPr>
          <a:xfrm flipH="1">
            <a:off x="8453432" y="154371"/>
            <a:ext cx="3560931" cy="1376772"/>
            <a:chOff x="301181" y="5239882"/>
            <a:chExt cx="386470" cy="149417"/>
          </a:xfrm>
        </p:grpSpPr>
        <p:sp>
          <p:nvSpPr>
            <p:cNvPr id="626" name="Google Shape;626;p11"/>
            <p:cNvSpPr/>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11"/>
            <p:cNvSpPr/>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11"/>
            <p:cNvSpPr/>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11"/>
            <p:cNvSpPr/>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11"/>
            <p:cNvSpPr/>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 name="Google Shape;631;p11"/>
          <p:cNvGrpSpPr/>
          <p:nvPr/>
        </p:nvGrpSpPr>
        <p:grpSpPr>
          <a:xfrm flipH="1">
            <a:off x="56879" y="76193"/>
            <a:ext cx="4557120" cy="1752884"/>
            <a:chOff x="5284673" y="-1047645"/>
            <a:chExt cx="1587625" cy="610676"/>
          </a:xfrm>
        </p:grpSpPr>
        <p:sp>
          <p:nvSpPr>
            <p:cNvPr id="632" name="Google Shape;632;p11"/>
            <p:cNvSpPr/>
            <p:nvPr/>
          </p:nvSpPr>
          <p:spPr>
            <a:xfrm>
              <a:off x="6579408" y="-1046942"/>
              <a:ext cx="147219" cy="138785"/>
            </a:xfrm>
            <a:custGeom>
              <a:avLst/>
              <a:gdLst/>
              <a:ahLst/>
              <a:cxnLst/>
              <a:rect l="l" t="t" r="r" b="b"/>
              <a:pathLst>
                <a:path w="1047" h="987" extrusionOk="0">
                  <a:moveTo>
                    <a:pt x="934" y="1"/>
                  </a:moveTo>
                  <a:cubicBezTo>
                    <a:pt x="687" y="343"/>
                    <a:pt x="374" y="647"/>
                    <a:pt x="1" y="912"/>
                  </a:cubicBezTo>
                  <a:cubicBezTo>
                    <a:pt x="46" y="936"/>
                    <a:pt x="91" y="962"/>
                    <a:pt x="135" y="987"/>
                  </a:cubicBezTo>
                  <a:cubicBezTo>
                    <a:pt x="496" y="722"/>
                    <a:pt x="802" y="419"/>
                    <a:pt x="1047" y="82"/>
                  </a:cubicBezTo>
                  <a:lnTo>
                    <a:pt x="934" y="1"/>
                  </a:ln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11"/>
            <p:cNvSpPr/>
            <p:nvPr/>
          </p:nvSpPr>
          <p:spPr>
            <a:xfrm>
              <a:off x="6393240" y="-918704"/>
              <a:ext cx="205291" cy="110662"/>
            </a:xfrm>
            <a:custGeom>
              <a:avLst/>
              <a:gdLst/>
              <a:ahLst/>
              <a:cxnLst/>
              <a:rect l="l" t="t" r="r" b="b"/>
              <a:pathLst>
                <a:path w="1460" h="787" extrusionOk="0">
                  <a:moveTo>
                    <a:pt x="1325" y="0"/>
                  </a:moveTo>
                  <a:cubicBezTo>
                    <a:pt x="946" y="271"/>
                    <a:pt x="503" y="501"/>
                    <a:pt x="0" y="691"/>
                  </a:cubicBezTo>
                  <a:cubicBezTo>
                    <a:pt x="46" y="722"/>
                    <a:pt x="91" y="756"/>
                    <a:pt x="137" y="787"/>
                  </a:cubicBezTo>
                  <a:cubicBezTo>
                    <a:pt x="639" y="590"/>
                    <a:pt x="1081" y="352"/>
                    <a:pt x="1459" y="75"/>
                  </a:cubicBezTo>
                  <a:cubicBezTo>
                    <a:pt x="1414" y="50"/>
                    <a:pt x="1369" y="24"/>
                    <a:pt x="132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11"/>
            <p:cNvSpPr/>
            <p:nvPr/>
          </p:nvSpPr>
          <p:spPr>
            <a:xfrm>
              <a:off x="6231398" y="-821682"/>
              <a:ext cx="181246" cy="62854"/>
            </a:xfrm>
            <a:custGeom>
              <a:avLst/>
              <a:gdLst/>
              <a:ahLst/>
              <a:cxnLst/>
              <a:rect l="l" t="t" r="r" b="b"/>
              <a:pathLst>
                <a:path w="1289" h="447" extrusionOk="0">
                  <a:moveTo>
                    <a:pt x="1151" y="1"/>
                  </a:moveTo>
                  <a:cubicBezTo>
                    <a:pt x="866" y="108"/>
                    <a:pt x="559" y="203"/>
                    <a:pt x="234" y="285"/>
                  </a:cubicBezTo>
                  <a:cubicBezTo>
                    <a:pt x="155" y="303"/>
                    <a:pt x="78" y="322"/>
                    <a:pt x="0" y="339"/>
                  </a:cubicBezTo>
                  <a:cubicBezTo>
                    <a:pt x="52" y="375"/>
                    <a:pt x="103" y="411"/>
                    <a:pt x="155" y="446"/>
                  </a:cubicBezTo>
                  <a:cubicBezTo>
                    <a:pt x="192" y="437"/>
                    <a:pt x="230" y="427"/>
                    <a:pt x="266" y="418"/>
                  </a:cubicBezTo>
                  <a:cubicBezTo>
                    <a:pt x="631" y="327"/>
                    <a:pt x="972" y="220"/>
                    <a:pt x="1288" y="97"/>
                  </a:cubicBezTo>
                  <a:cubicBezTo>
                    <a:pt x="1242" y="66"/>
                    <a:pt x="1197" y="34"/>
                    <a:pt x="115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11"/>
            <p:cNvSpPr/>
            <p:nvPr/>
          </p:nvSpPr>
          <p:spPr>
            <a:xfrm>
              <a:off x="6095288" y="-774156"/>
              <a:ext cx="158186" cy="41059"/>
            </a:xfrm>
            <a:custGeom>
              <a:avLst/>
              <a:gdLst/>
              <a:ahLst/>
              <a:cxnLst/>
              <a:rect l="l" t="t" r="r" b="b"/>
              <a:pathLst>
                <a:path w="1125" h="292" extrusionOk="0">
                  <a:moveTo>
                    <a:pt x="970" y="1"/>
                  </a:moveTo>
                  <a:cubicBezTo>
                    <a:pt x="642" y="75"/>
                    <a:pt x="318" y="131"/>
                    <a:pt x="0" y="168"/>
                  </a:cubicBezTo>
                  <a:cubicBezTo>
                    <a:pt x="41" y="209"/>
                    <a:pt x="85" y="251"/>
                    <a:pt x="127" y="292"/>
                  </a:cubicBezTo>
                  <a:cubicBezTo>
                    <a:pt x="455" y="250"/>
                    <a:pt x="788" y="189"/>
                    <a:pt x="1125" y="108"/>
                  </a:cubicBezTo>
                  <a:cubicBezTo>
                    <a:pt x="1072" y="72"/>
                    <a:pt x="1022" y="36"/>
                    <a:pt x="970"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11"/>
            <p:cNvSpPr/>
            <p:nvPr/>
          </p:nvSpPr>
          <p:spPr>
            <a:xfrm>
              <a:off x="5408550" y="-924891"/>
              <a:ext cx="93084" cy="83524"/>
            </a:xfrm>
            <a:custGeom>
              <a:avLst/>
              <a:gdLst/>
              <a:ahLst/>
              <a:cxnLst/>
              <a:rect l="l" t="t" r="r" b="b"/>
              <a:pathLst>
                <a:path w="662" h="594" extrusionOk="0">
                  <a:moveTo>
                    <a:pt x="56" y="1"/>
                  </a:moveTo>
                  <a:cubicBezTo>
                    <a:pt x="38" y="46"/>
                    <a:pt x="19" y="91"/>
                    <a:pt x="0" y="135"/>
                  </a:cubicBezTo>
                  <a:cubicBezTo>
                    <a:pt x="207" y="302"/>
                    <a:pt x="428" y="454"/>
                    <a:pt x="662" y="593"/>
                  </a:cubicBezTo>
                  <a:lnTo>
                    <a:pt x="662" y="432"/>
                  </a:lnTo>
                  <a:cubicBezTo>
                    <a:pt x="447" y="302"/>
                    <a:pt x="244" y="158"/>
                    <a:pt x="56"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11"/>
            <p:cNvSpPr/>
            <p:nvPr/>
          </p:nvSpPr>
          <p:spPr>
            <a:xfrm>
              <a:off x="5991378" y="-750674"/>
              <a:ext cx="121909" cy="26576"/>
            </a:xfrm>
            <a:custGeom>
              <a:avLst/>
              <a:gdLst/>
              <a:ahLst/>
              <a:cxnLst/>
              <a:rect l="l" t="t" r="r" b="b"/>
              <a:pathLst>
                <a:path w="867" h="189" extrusionOk="0">
                  <a:moveTo>
                    <a:pt x="739" y="1"/>
                  </a:moveTo>
                  <a:cubicBezTo>
                    <a:pt x="489" y="30"/>
                    <a:pt x="242" y="48"/>
                    <a:pt x="1" y="54"/>
                  </a:cubicBezTo>
                  <a:cubicBezTo>
                    <a:pt x="38" y="100"/>
                    <a:pt x="76" y="145"/>
                    <a:pt x="117" y="188"/>
                  </a:cubicBezTo>
                  <a:cubicBezTo>
                    <a:pt x="363" y="178"/>
                    <a:pt x="614" y="157"/>
                    <a:pt x="866" y="125"/>
                  </a:cubicBezTo>
                  <a:cubicBezTo>
                    <a:pt x="824" y="84"/>
                    <a:pt x="781" y="42"/>
                    <a:pt x="739"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11"/>
            <p:cNvSpPr/>
            <p:nvPr/>
          </p:nvSpPr>
          <p:spPr>
            <a:xfrm>
              <a:off x="5284673" y="-1047645"/>
              <a:ext cx="131752" cy="142159"/>
            </a:xfrm>
            <a:custGeom>
              <a:avLst/>
              <a:gdLst/>
              <a:ahLst/>
              <a:cxnLst/>
              <a:rect l="l" t="t" r="r" b="b"/>
              <a:pathLst>
                <a:path w="937" h="1011" extrusionOk="0">
                  <a:moveTo>
                    <a:pt x="113" y="1"/>
                  </a:moveTo>
                  <a:lnTo>
                    <a:pt x="0" y="82"/>
                  </a:lnTo>
                  <a:cubicBezTo>
                    <a:pt x="248" y="424"/>
                    <a:pt x="545" y="736"/>
                    <a:pt x="881" y="1010"/>
                  </a:cubicBezTo>
                  <a:cubicBezTo>
                    <a:pt x="900" y="965"/>
                    <a:pt x="918" y="920"/>
                    <a:pt x="937" y="876"/>
                  </a:cubicBezTo>
                  <a:cubicBezTo>
                    <a:pt x="622" y="616"/>
                    <a:pt x="345" y="323"/>
                    <a:pt x="113"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11"/>
            <p:cNvSpPr/>
            <p:nvPr/>
          </p:nvSpPr>
          <p:spPr>
            <a:xfrm>
              <a:off x="5501493" y="-864147"/>
              <a:ext cx="99271" cy="72275"/>
            </a:xfrm>
            <a:custGeom>
              <a:avLst/>
              <a:gdLst/>
              <a:ahLst/>
              <a:cxnLst/>
              <a:rect l="l" t="t" r="r" b="b"/>
              <a:pathLst>
                <a:path w="706" h="514" extrusionOk="0">
                  <a:moveTo>
                    <a:pt x="1" y="0"/>
                  </a:moveTo>
                  <a:lnTo>
                    <a:pt x="1" y="0"/>
                  </a:lnTo>
                  <a:cubicBezTo>
                    <a:pt x="2" y="55"/>
                    <a:pt x="2" y="108"/>
                    <a:pt x="1" y="161"/>
                  </a:cubicBezTo>
                  <a:cubicBezTo>
                    <a:pt x="224" y="292"/>
                    <a:pt x="459" y="410"/>
                    <a:pt x="706" y="514"/>
                  </a:cubicBezTo>
                  <a:cubicBezTo>
                    <a:pt x="685" y="453"/>
                    <a:pt x="663" y="394"/>
                    <a:pt x="641" y="334"/>
                  </a:cubicBezTo>
                  <a:cubicBezTo>
                    <a:pt x="418" y="235"/>
                    <a:pt x="204" y="125"/>
                    <a:pt x="1"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11"/>
            <p:cNvSpPr/>
            <p:nvPr/>
          </p:nvSpPr>
          <p:spPr>
            <a:xfrm>
              <a:off x="5591343" y="-817183"/>
              <a:ext cx="416487" cy="93929"/>
            </a:xfrm>
            <a:custGeom>
              <a:avLst/>
              <a:gdLst/>
              <a:ahLst/>
              <a:cxnLst/>
              <a:rect l="l" t="t" r="r" b="b"/>
              <a:pathLst>
                <a:path w="2962" h="668" extrusionOk="0">
                  <a:moveTo>
                    <a:pt x="1" y="0"/>
                  </a:moveTo>
                  <a:lnTo>
                    <a:pt x="1" y="0"/>
                  </a:lnTo>
                  <a:cubicBezTo>
                    <a:pt x="24" y="61"/>
                    <a:pt x="46" y="119"/>
                    <a:pt x="67" y="180"/>
                  </a:cubicBezTo>
                  <a:cubicBezTo>
                    <a:pt x="365" y="303"/>
                    <a:pt x="679" y="406"/>
                    <a:pt x="1006" y="483"/>
                  </a:cubicBezTo>
                  <a:cubicBezTo>
                    <a:pt x="1528" y="607"/>
                    <a:pt x="2074" y="668"/>
                    <a:pt x="2639" y="668"/>
                  </a:cubicBezTo>
                  <a:cubicBezTo>
                    <a:pt x="2747" y="668"/>
                    <a:pt x="2854" y="666"/>
                    <a:pt x="2962" y="661"/>
                  </a:cubicBezTo>
                  <a:cubicBezTo>
                    <a:pt x="2923" y="619"/>
                    <a:pt x="2883" y="573"/>
                    <a:pt x="2846" y="527"/>
                  </a:cubicBezTo>
                  <a:cubicBezTo>
                    <a:pt x="2774" y="529"/>
                    <a:pt x="2703" y="530"/>
                    <a:pt x="2632" y="530"/>
                  </a:cubicBezTo>
                  <a:cubicBezTo>
                    <a:pt x="2079" y="530"/>
                    <a:pt x="1548" y="469"/>
                    <a:pt x="1040" y="349"/>
                  </a:cubicBezTo>
                  <a:cubicBezTo>
                    <a:pt x="676" y="262"/>
                    <a:pt x="328" y="145"/>
                    <a:pt x="1"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11"/>
            <p:cNvSpPr/>
            <p:nvPr/>
          </p:nvSpPr>
          <p:spPr>
            <a:xfrm>
              <a:off x="5394630" y="-859085"/>
              <a:ext cx="77898" cy="79305"/>
            </a:xfrm>
            <a:custGeom>
              <a:avLst/>
              <a:gdLst/>
              <a:ahLst/>
              <a:cxnLst/>
              <a:rect l="l" t="t" r="r" b="b"/>
              <a:pathLst>
                <a:path w="554" h="564" extrusionOk="0">
                  <a:moveTo>
                    <a:pt x="554" y="1"/>
                  </a:moveTo>
                  <a:lnTo>
                    <a:pt x="554" y="1"/>
                  </a:lnTo>
                  <a:cubicBezTo>
                    <a:pt x="413" y="12"/>
                    <a:pt x="279" y="83"/>
                    <a:pt x="183" y="187"/>
                  </a:cubicBezTo>
                  <a:cubicBezTo>
                    <a:pt x="87" y="289"/>
                    <a:pt x="25" y="423"/>
                    <a:pt x="0" y="563"/>
                  </a:cubicBezTo>
                  <a:cubicBezTo>
                    <a:pt x="141" y="552"/>
                    <a:pt x="271" y="489"/>
                    <a:pt x="374" y="390"/>
                  </a:cubicBezTo>
                  <a:cubicBezTo>
                    <a:pt x="474" y="292"/>
                    <a:pt x="538" y="142"/>
                    <a:pt x="554"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11"/>
            <p:cNvSpPr/>
            <p:nvPr/>
          </p:nvSpPr>
          <p:spPr>
            <a:xfrm>
              <a:off x="5414877" y="-853460"/>
              <a:ext cx="54697" cy="55683"/>
            </a:xfrm>
            <a:custGeom>
              <a:avLst/>
              <a:gdLst/>
              <a:ahLst/>
              <a:cxnLst/>
              <a:rect l="l" t="t" r="r" b="b"/>
              <a:pathLst>
                <a:path w="389" h="396" extrusionOk="0">
                  <a:moveTo>
                    <a:pt x="388" y="1"/>
                  </a:moveTo>
                  <a:lnTo>
                    <a:pt x="388" y="1"/>
                  </a:lnTo>
                  <a:cubicBezTo>
                    <a:pt x="289" y="8"/>
                    <a:pt x="195" y="58"/>
                    <a:pt x="127" y="131"/>
                  </a:cubicBezTo>
                  <a:cubicBezTo>
                    <a:pt x="60" y="204"/>
                    <a:pt x="17" y="298"/>
                    <a:pt x="0" y="396"/>
                  </a:cubicBezTo>
                  <a:cubicBezTo>
                    <a:pt x="99" y="388"/>
                    <a:pt x="190" y="344"/>
                    <a:pt x="262" y="273"/>
                  </a:cubicBezTo>
                  <a:cubicBezTo>
                    <a:pt x="332" y="204"/>
                    <a:pt x="378" y="100"/>
                    <a:pt x="388"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11"/>
            <p:cNvSpPr/>
            <p:nvPr/>
          </p:nvSpPr>
          <p:spPr>
            <a:xfrm>
              <a:off x="5395333" y="-857538"/>
              <a:ext cx="76914" cy="77196"/>
            </a:xfrm>
            <a:custGeom>
              <a:avLst/>
              <a:gdLst/>
              <a:ahLst/>
              <a:cxnLst/>
              <a:rect l="l" t="t" r="r" b="b"/>
              <a:pathLst>
                <a:path w="547" h="549" extrusionOk="0">
                  <a:moveTo>
                    <a:pt x="547" y="0"/>
                  </a:moveTo>
                  <a:lnTo>
                    <a:pt x="547" y="0"/>
                  </a:lnTo>
                  <a:cubicBezTo>
                    <a:pt x="379" y="176"/>
                    <a:pt x="176" y="380"/>
                    <a:pt x="0" y="549"/>
                  </a:cubicBezTo>
                  <a:cubicBezTo>
                    <a:pt x="210" y="397"/>
                    <a:pt x="396" y="210"/>
                    <a:pt x="547"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11"/>
            <p:cNvSpPr/>
            <p:nvPr/>
          </p:nvSpPr>
          <p:spPr>
            <a:xfrm>
              <a:off x="5599779" y="-766563"/>
              <a:ext cx="104754" cy="48089"/>
            </a:xfrm>
            <a:custGeom>
              <a:avLst/>
              <a:gdLst/>
              <a:ahLst/>
              <a:cxnLst/>
              <a:rect l="l" t="t" r="r" b="b"/>
              <a:pathLst>
                <a:path w="745" h="342" extrusionOk="0">
                  <a:moveTo>
                    <a:pt x="551" y="0"/>
                  </a:moveTo>
                  <a:cubicBezTo>
                    <a:pt x="475" y="0"/>
                    <a:pt x="399" y="15"/>
                    <a:pt x="329" y="42"/>
                  </a:cubicBezTo>
                  <a:cubicBezTo>
                    <a:pt x="197" y="93"/>
                    <a:pt x="84" y="188"/>
                    <a:pt x="0" y="302"/>
                  </a:cubicBezTo>
                  <a:cubicBezTo>
                    <a:pt x="68" y="329"/>
                    <a:pt x="139" y="341"/>
                    <a:pt x="211" y="341"/>
                  </a:cubicBezTo>
                  <a:cubicBezTo>
                    <a:pt x="278" y="341"/>
                    <a:pt x="346" y="330"/>
                    <a:pt x="411" y="308"/>
                  </a:cubicBezTo>
                  <a:cubicBezTo>
                    <a:pt x="547" y="263"/>
                    <a:pt x="670" y="155"/>
                    <a:pt x="745" y="35"/>
                  </a:cubicBezTo>
                  <a:cubicBezTo>
                    <a:pt x="683" y="12"/>
                    <a:pt x="617" y="0"/>
                    <a:pt x="551"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11"/>
            <p:cNvSpPr/>
            <p:nvPr/>
          </p:nvSpPr>
          <p:spPr>
            <a:xfrm>
              <a:off x="5625511" y="-761641"/>
              <a:ext cx="73680" cy="34028"/>
            </a:xfrm>
            <a:custGeom>
              <a:avLst/>
              <a:gdLst/>
              <a:ahLst/>
              <a:cxnLst/>
              <a:rect l="l" t="t" r="r" b="b"/>
              <a:pathLst>
                <a:path w="524" h="242" extrusionOk="0">
                  <a:moveTo>
                    <a:pt x="387" y="1"/>
                  </a:moveTo>
                  <a:cubicBezTo>
                    <a:pt x="334" y="1"/>
                    <a:pt x="281" y="11"/>
                    <a:pt x="231" y="31"/>
                  </a:cubicBezTo>
                  <a:cubicBezTo>
                    <a:pt x="140" y="67"/>
                    <a:pt x="59" y="133"/>
                    <a:pt x="1" y="214"/>
                  </a:cubicBezTo>
                  <a:cubicBezTo>
                    <a:pt x="48" y="232"/>
                    <a:pt x="98" y="241"/>
                    <a:pt x="148" y="241"/>
                  </a:cubicBezTo>
                  <a:cubicBezTo>
                    <a:pt x="196" y="241"/>
                    <a:pt x="244" y="233"/>
                    <a:pt x="291" y="217"/>
                  </a:cubicBezTo>
                  <a:cubicBezTo>
                    <a:pt x="386" y="186"/>
                    <a:pt x="471" y="110"/>
                    <a:pt x="523" y="25"/>
                  </a:cubicBezTo>
                  <a:cubicBezTo>
                    <a:pt x="480" y="9"/>
                    <a:pt x="434" y="1"/>
                    <a:pt x="387"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11"/>
            <p:cNvSpPr/>
            <p:nvPr/>
          </p:nvSpPr>
          <p:spPr>
            <a:xfrm>
              <a:off x="5600764" y="-760516"/>
              <a:ext cx="102786" cy="36559"/>
            </a:xfrm>
            <a:custGeom>
              <a:avLst/>
              <a:gdLst/>
              <a:ahLst/>
              <a:cxnLst/>
              <a:rect l="l" t="t" r="r" b="b"/>
              <a:pathLst>
                <a:path w="731" h="260" extrusionOk="0">
                  <a:moveTo>
                    <a:pt x="731" y="1"/>
                  </a:moveTo>
                  <a:cubicBezTo>
                    <a:pt x="504" y="86"/>
                    <a:pt x="232" y="183"/>
                    <a:pt x="1" y="259"/>
                  </a:cubicBezTo>
                  <a:cubicBezTo>
                    <a:pt x="255" y="211"/>
                    <a:pt x="503" y="124"/>
                    <a:pt x="731"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11"/>
            <p:cNvSpPr/>
            <p:nvPr/>
          </p:nvSpPr>
          <p:spPr>
            <a:xfrm>
              <a:off x="6611185" y="-948795"/>
              <a:ext cx="46401" cy="108553"/>
            </a:xfrm>
            <a:custGeom>
              <a:avLst/>
              <a:gdLst/>
              <a:ahLst/>
              <a:cxnLst/>
              <a:rect l="l" t="t" r="r" b="b"/>
              <a:pathLst>
                <a:path w="330" h="772" extrusionOk="0">
                  <a:moveTo>
                    <a:pt x="247" y="1"/>
                  </a:moveTo>
                  <a:cubicBezTo>
                    <a:pt x="133" y="84"/>
                    <a:pt x="57" y="214"/>
                    <a:pt x="28" y="354"/>
                  </a:cubicBezTo>
                  <a:cubicBezTo>
                    <a:pt x="0" y="492"/>
                    <a:pt x="19" y="639"/>
                    <a:pt x="71" y="771"/>
                  </a:cubicBezTo>
                  <a:cubicBezTo>
                    <a:pt x="186" y="686"/>
                    <a:pt x="263" y="565"/>
                    <a:pt x="296" y="427"/>
                  </a:cubicBezTo>
                  <a:cubicBezTo>
                    <a:pt x="330" y="289"/>
                    <a:pt x="308" y="128"/>
                    <a:pt x="24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11"/>
            <p:cNvSpPr/>
            <p:nvPr/>
          </p:nvSpPr>
          <p:spPr>
            <a:xfrm>
              <a:off x="6621872" y="-942327"/>
              <a:ext cx="32903" cy="76353"/>
            </a:xfrm>
            <a:custGeom>
              <a:avLst/>
              <a:gdLst/>
              <a:ahLst/>
              <a:cxnLst/>
              <a:rect l="l" t="t" r="r" b="b"/>
              <a:pathLst>
                <a:path w="234" h="543" extrusionOk="0">
                  <a:moveTo>
                    <a:pt x="172" y="1"/>
                  </a:moveTo>
                  <a:cubicBezTo>
                    <a:pt x="93" y="59"/>
                    <a:pt x="39" y="152"/>
                    <a:pt x="20" y="249"/>
                  </a:cubicBezTo>
                  <a:cubicBezTo>
                    <a:pt x="0" y="347"/>
                    <a:pt x="13" y="450"/>
                    <a:pt x="49" y="543"/>
                  </a:cubicBezTo>
                  <a:cubicBezTo>
                    <a:pt x="129" y="483"/>
                    <a:pt x="184" y="398"/>
                    <a:pt x="209" y="301"/>
                  </a:cubicBezTo>
                  <a:cubicBezTo>
                    <a:pt x="234" y="205"/>
                    <a:pt x="216" y="90"/>
                    <a:pt x="17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11"/>
            <p:cNvSpPr/>
            <p:nvPr/>
          </p:nvSpPr>
          <p:spPr>
            <a:xfrm>
              <a:off x="6621591" y="-947248"/>
              <a:ext cx="24888" cy="106303"/>
            </a:xfrm>
            <a:custGeom>
              <a:avLst/>
              <a:gdLst/>
              <a:ahLst/>
              <a:cxnLst/>
              <a:rect l="l" t="t" r="r" b="b"/>
              <a:pathLst>
                <a:path w="177" h="756" extrusionOk="0">
                  <a:moveTo>
                    <a:pt x="177" y="0"/>
                  </a:moveTo>
                  <a:lnTo>
                    <a:pt x="177" y="0"/>
                  </a:lnTo>
                  <a:cubicBezTo>
                    <a:pt x="126" y="237"/>
                    <a:pt x="61" y="518"/>
                    <a:pt x="0" y="755"/>
                  </a:cubicBezTo>
                  <a:cubicBezTo>
                    <a:pt x="98" y="513"/>
                    <a:pt x="159" y="258"/>
                    <a:pt x="177"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11"/>
            <p:cNvSpPr/>
            <p:nvPr/>
          </p:nvSpPr>
          <p:spPr>
            <a:xfrm>
              <a:off x="6147314" y="-752220"/>
              <a:ext cx="75367" cy="81555"/>
            </a:xfrm>
            <a:custGeom>
              <a:avLst/>
              <a:gdLst/>
              <a:ahLst/>
              <a:cxnLst/>
              <a:rect l="l" t="t" r="r" b="b"/>
              <a:pathLst>
                <a:path w="536" h="580" extrusionOk="0">
                  <a:moveTo>
                    <a:pt x="536" y="0"/>
                  </a:moveTo>
                  <a:lnTo>
                    <a:pt x="536" y="0"/>
                  </a:lnTo>
                  <a:cubicBezTo>
                    <a:pt x="395" y="16"/>
                    <a:pt x="263" y="91"/>
                    <a:pt x="170" y="197"/>
                  </a:cubicBezTo>
                  <a:cubicBezTo>
                    <a:pt x="77" y="304"/>
                    <a:pt x="21" y="439"/>
                    <a:pt x="0" y="579"/>
                  </a:cubicBezTo>
                  <a:cubicBezTo>
                    <a:pt x="140" y="563"/>
                    <a:pt x="269" y="496"/>
                    <a:pt x="368" y="393"/>
                  </a:cubicBezTo>
                  <a:cubicBezTo>
                    <a:pt x="465" y="292"/>
                    <a:pt x="525" y="141"/>
                    <a:pt x="536"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11"/>
            <p:cNvSpPr/>
            <p:nvPr/>
          </p:nvSpPr>
          <p:spPr>
            <a:xfrm>
              <a:off x="6166718" y="-746877"/>
              <a:ext cx="53010" cy="57651"/>
            </a:xfrm>
            <a:custGeom>
              <a:avLst/>
              <a:gdLst/>
              <a:ahLst/>
              <a:cxnLst/>
              <a:rect l="l" t="t" r="r" b="b"/>
              <a:pathLst>
                <a:path w="377" h="410" extrusionOk="0">
                  <a:moveTo>
                    <a:pt x="377" y="1"/>
                  </a:moveTo>
                  <a:lnTo>
                    <a:pt x="377" y="1"/>
                  </a:lnTo>
                  <a:cubicBezTo>
                    <a:pt x="278" y="12"/>
                    <a:pt x="185" y="64"/>
                    <a:pt x="120" y="141"/>
                  </a:cubicBezTo>
                  <a:cubicBezTo>
                    <a:pt x="54" y="217"/>
                    <a:pt x="15" y="312"/>
                    <a:pt x="0" y="410"/>
                  </a:cubicBezTo>
                  <a:cubicBezTo>
                    <a:pt x="99" y="397"/>
                    <a:pt x="189" y="350"/>
                    <a:pt x="258" y="279"/>
                  </a:cubicBezTo>
                  <a:cubicBezTo>
                    <a:pt x="328" y="207"/>
                    <a:pt x="369" y="100"/>
                    <a:pt x="377"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11"/>
            <p:cNvSpPr/>
            <p:nvPr/>
          </p:nvSpPr>
          <p:spPr>
            <a:xfrm>
              <a:off x="6148017" y="-750814"/>
              <a:ext cx="74383" cy="79587"/>
            </a:xfrm>
            <a:custGeom>
              <a:avLst/>
              <a:gdLst/>
              <a:ahLst/>
              <a:cxnLst/>
              <a:rect l="l" t="t" r="r" b="b"/>
              <a:pathLst>
                <a:path w="529" h="566" extrusionOk="0">
                  <a:moveTo>
                    <a:pt x="528" y="1"/>
                  </a:moveTo>
                  <a:lnTo>
                    <a:pt x="528" y="1"/>
                  </a:lnTo>
                  <a:cubicBezTo>
                    <a:pt x="367" y="180"/>
                    <a:pt x="169" y="392"/>
                    <a:pt x="1" y="566"/>
                  </a:cubicBezTo>
                  <a:cubicBezTo>
                    <a:pt x="205" y="407"/>
                    <a:pt x="383" y="214"/>
                    <a:pt x="52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11"/>
            <p:cNvSpPr/>
            <p:nvPr/>
          </p:nvSpPr>
          <p:spPr>
            <a:xfrm>
              <a:off x="6251927" y="-842774"/>
              <a:ext cx="108410" cy="42043"/>
            </a:xfrm>
            <a:custGeom>
              <a:avLst/>
              <a:gdLst/>
              <a:ahLst/>
              <a:cxnLst/>
              <a:rect l="l" t="t" r="r" b="b"/>
              <a:pathLst>
                <a:path w="771" h="299" extrusionOk="0">
                  <a:moveTo>
                    <a:pt x="283" y="1"/>
                  </a:moveTo>
                  <a:cubicBezTo>
                    <a:pt x="187" y="1"/>
                    <a:pt x="90" y="21"/>
                    <a:pt x="0" y="56"/>
                  </a:cubicBezTo>
                  <a:cubicBezTo>
                    <a:pt x="84" y="171"/>
                    <a:pt x="207" y="249"/>
                    <a:pt x="343" y="282"/>
                  </a:cubicBezTo>
                  <a:cubicBezTo>
                    <a:pt x="388" y="293"/>
                    <a:pt x="435" y="299"/>
                    <a:pt x="482" y="299"/>
                  </a:cubicBezTo>
                  <a:cubicBezTo>
                    <a:pt x="583" y="299"/>
                    <a:pt x="684" y="275"/>
                    <a:pt x="771" y="233"/>
                  </a:cubicBezTo>
                  <a:cubicBezTo>
                    <a:pt x="687" y="119"/>
                    <a:pt x="557" y="42"/>
                    <a:pt x="417" y="14"/>
                  </a:cubicBezTo>
                  <a:cubicBezTo>
                    <a:pt x="373" y="5"/>
                    <a:pt x="328" y="1"/>
                    <a:pt x="283"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11"/>
            <p:cNvSpPr/>
            <p:nvPr/>
          </p:nvSpPr>
          <p:spPr>
            <a:xfrm>
              <a:off x="6277940" y="-832791"/>
              <a:ext cx="76070" cy="29669"/>
            </a:xfrm>
            <a:custGeom>
              <a:avLst/>
              <a:gdLst/>
              <a:ahLst/>
              <a:cxnLst/>
              <a:rect l="l" t="t" r="r" b="b"/>
              <a:pathLst>
                <a:path w="541" h="211" extrusionOk="0">
                  <a:moveTo>
                    <a:pt x="201" y="1"/>
                  </a:moveTo>
                  <a:cubicBezTo>
                    <a:pt x="133" y="1"/>
                    <a:pt x="65" y="15"/>
                    <a:pt x="1" y="40"/>
                  </a:cubicBezTo>
                  <a:cubicBezTo>
                    <a:pt x="59" y="121"/>
                    <a:pt x="146" y="176"/>
                    <a:pt x="242" y="199"/>
                  </a:cubicBezTo>
                  <a:cubicBezTo>
                    <a:pt x="272" y="206"/>
                    <a:pt x="304" y="210"/>
                    <a:pt x="337" y="210"/>
                  </a:cubicBezTo>
                  <a:cubicBezTo>
                    <a:pt x="407" y="210"/>
                    <a:pt x="480" y="193"/>
                    <a:pt x="541" y="163"/>
                  </a:cubicBezTo>
                  <a:cubicBezTo>
                    <a:pt x="483" y="83"/>
                    <a:pt x="392" y="30"/>
                    <a:pt x="294" y="10"/>
                  </a:cubicBezTo>
                  <a:cubicBezTo>
                    <a:pt x="263" y="4"/>
                    <a:pt x="232" y="1"/>
                    <a:pt x="20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11"/>
            <p:cNvSpPr/>
            <p:nvPr/>
          </p:nvSpPr>
          <p:spPr>
            <a:xfrm>
              <a:off x="6252912" y="-834337"/>
              <a:ext cx="106020" cy="25029"/>
            </a:xfrm>
            <a:custGeom>
              <a:avLst/>
              <a:gdLst/>
              <a:ahLst/>
              <a:cxnLst/>
              <a:rect l="l" t="t" r="r" b="b"/>
              <a:pathLst>
                <a:path w="754" h="178" extrusionOk="0">
                  <a:moveTo>
                    <a:pt x="0" y="0"/>
                  </a:moveTo>
                  <a:cubicBezTo>
                    <a:pt x="241" y="97"/>
                    <a:pt x="497" y="158"/>
                    <a:pt x="753" y="177"/>
                  </a:cubicBezTo>
                  <a:cubicBezTo>
                    <a:pt x="517" y="126"/>
                    <a:pt x="235" y="60"/>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11"/>
            <p:cNvSpPr/>
            <p:nvPr/>
          </p:nvSpPr>
          <p:spPr>
            <a:xfrm>
              <a:off x="6116098" y="-594736"/>
              <a:ext cx="173794" cy="57511"/>
            </a:xfrm>
            <a:custGeom>
              <a:avLst/>
              <a:gdLst/>
              <a:ahLst/>
              <a:cxnLst/>
              <a:rect l="l" t="t" r="r" b="b"/>
              <a:pathLst>
                <a:path w="1236" h="409" extrusionOk="0">
                  <a:moveTo>
                    <a:pt x="0" y="0"/>
                  </a:moveTo>
                  <a:lnTo>
                    <a:pt x="0" y="0"/>
                  </a:lnTo>
                  <a:cubicBezTo>
                    <a:pt x="21" y="56"/>
                    <a:pt x="42" y="111"/>
                    <a:pt x="64" y="165"/>
                  </a:cubicBezTo>
                  <a:cubicBezTo>
                    <a:pt x="67" y="166"/>
                    <a:pt x="69" y="166"/>
                    <a:pt x="72" y="168"/>
                  </a:cubicBezTo>
                  <a:cubicBezTo>
                    <a:pt x="453" y="280"/>
                    <a:pt x="841" y="361"/>
                    <a:pt x="1235" y="408"/>
                  </a:cubicBezTo>
                  <a:cubicBezTo>
                    <a:pt x="1200" y="358"/>
                    <a:pt x="1166" y="306"/>
                    <a:pt x="1132" y="256"/>
                  </a:cubicBezTo>
                  <a:cubicBezTo>
                    <a:pt x="787" y="207"/>
                    <a:pt x="445" y="134"/>
                    <a:pt x="110" y="35"/>
                  </a:cubicBezTo>
                  <a:cubicBezTo>
                    <a:pt x="72" y="23"/>
                    <a:pt x="36" y="12"/>
                    <a:pt x="0"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11"/>
            <p:cNvSpPr/>
            <p:nvPr/>
          </p:nvSpPr>
          <p:spPr>
            <a:xfrm>
              <a:off x="6274987" y="-558880"/>
              <a:ext cx="191370" cy="28966"/>
            </a:xfrm>
            <a:custGeom>
              <a:avLst/>
              <a:gdLst/>
              <a:ahLst/>
              <a:cxnLst/>
              <a:rect l="l" t="t" r="r" b="b"/>
              <a:pathLst>
                <a:path w="1361" h="206" extrusionOk="0">
                  <a:moveTo>
                    <a:pt x="1" y="1"/>
                  </a:moveTo>
                  <a:lnTo>
                    <a:pt x="1" y="1"/>
                  </a:lnTo>
                  <a:cubicBezTo>
                    <a:pt x="34" y="51"/>
                    <a:pt x="69" y="102"/>
                    <a:pt x="104" y="153"/>
                  </a:cubicBezTo>
                  <a:cubicBezTo>
                    <a:pt x="391" y="189"/>
                    <a:pt x="680" y="205"/>
                    <a:pt x="968" y="205"/>
                  </a:cubicBezTo>
                  <a:cubicBezTo>
                    <a:pt x="1098" y="205"/>
                    <a:pt x="1230" y="201"/>
                    <a:pt x="1361" y="195"/>
                  </a:cubicBezTo>
                  <a:cubicBezTo>
                    <a:pt x="1326" y="150"/>
                    <a:pt x="1294" y="105"/>
                    <a:pt x="1262" y="60"/>
                  </a:cubicBezTo>
                  <a:cubicBezTo>
                    <a:pt x="1164" y="64"/>
                    <a:pt x="1066" y="66"/>
                    <a:pt x="968" y="66"/>
                  </a:cubicBezTo>
                  <a:cubicBezTo>
                    <a:pt x="645" y="66"/>
                    <a:pt x="322" y="45"/>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11"/>
            <p:cNvSpPr/>
            <p:nvPr/>
          </p:nvSpPr>
          <p:spPr>
            <a:xfrm>
              <a:off x="6612170" y="-657870"/>
              <a:ext cx="260129" cy="104897"/>
            </a:xfrm>
            <a:custGeom>
              <a:avLst/>
              <a:gdLst/>
              <a:ahLst/>
              <a:cxnLst/>
              <a:rect l="l" t="t" r="r" b="b"/>
              <a:pathLst>
                <a:path w="1850" h="746" extrusionOk="0">
                  <a:moveTo>
                    <a:pt x="1786" y="1"/>
                  </a:moveTo>
                  <a:cubicBezTo>
                    <a:pt x="1222" y="290"/>
                    <a:pt x="618" y="498"/>
                    <a:pt x="1" y="624"/>
                  </a:cubicBezTo>
                  <a:cubicBezTo>
                    <a:pt x="33" y="665"/>
                    <a:pt x="64" y="706"/>
                    <a:pt x="96" y="745"/>
                  </a:cubicBezTo>
                  <a:cubicBezTo>
                    <a:pt x="704" y="615"/>
                    <a:pt x="1296" y="409"/>
                    <a:pt x="1850" y="123"/>
                  </a:cubicBezTo>
                  <a:lnTo>
                    <a:pt x="1786" y="1"/>
                  </a:ln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11"/>
            <p:cNvSpPr/>
            <p:nvPr/>
          </p:nvSpPr>
          <p:spPr>
            <a:xfrm>
              <a:off x="6452296" y="-570129"/>
              <a:ext cx="173372" cy="38528"/>
            </a:xfrm>
            <a:custGeom>
              <a:avLst/>
              <a:gdLst/>
              <a:ahLst/>
              <a:cxnLst/>
              <a:rect l="l" t="t" r="r" b="b"/>
              <a:pathLst>
                <a:path w="1233" h="274" extrusionOk="0">
                  <a:moveTo>
                    <a:pt x="1135" y="0"/>
                  </a:moveTo>
                  <a:cubicBezTo>
                    <a:pt x="761" y="78"/>
                    <a:pt x="382" y="125"/>
                    <a:pt x="1" y="139"/>
                  </a:cubicBezTo>
                  <a:cubicBezTo>
                    <a:pt x="33" y="185"/>
                    <a:pt x="65" y="229"/>
                    <a:pt x="100" y="274"/>
                  </a:cubicBezTo>
                  <a:cubicBezTo>
                    <a:pt x="479" y="253"/>
                    <a:pt x="859" y="202"/>
                    <a:pt x="1232" y="123"/>
                  </a:cubicBezTo>
                  <a:cubicBezTo>
                    <a:pt x="1201" y="82"/>
                    <a:pt x="1169" y="41"/>
                    <a:pt x="113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11"/>
            <p:cNvSpPr/>
            <p:nvPr/>
          </p:nvSpPr>
          <p:spPr>
            <a:xfrm>
              <a:off x="6006704" y="-636497"/>
              <a:ext cx="118112" cy="65104"/>
            </a:xfrm>
            <a:custGeom>
              <a:avLst/>
              <a:gdLst/>
              <a:ahLst/>
              <a:cxnLst/>
              <a:rect l="l" t="t" r="r" b="b"/>
              <a:pathLst>
                <a:path w="840" h="463" extrusionOk="0">
                  <a:moveTo>
                    <a:pt x="0" y="0"/>
                  </a:moveTo>
                  <a:cubicBezTo>
                    <a:pt x="3" y="52"/>
                    <a:pt x="8" y="105"/>
                    <a:pt x="13" y="158"/>
                  </a:cubicBezTo>
                  <a:cubicBezTo>
                    <a:pt x="282" y="276"/>
                    <a:pt x="558" y="378"/>
                    <a:pt x="840" y="462"/>
                  </a:cubicBezTo>
                  <a:cubicBezTo>
                    <a:pt x="818" y="408"/>
                    <a:pt x="797" y="352"/>
                    <a:pt x="775" y="297"/>
                  </a:cubicBezTo>
                  <a:cubicBezTo>
                    <a:pt x="511" y="214"/>
                    <a:pt x="253" y="113"/>
                    <a:pt x="0"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11"/>
            <p:cNvSpPr/>
            <p:nvPr/>
          </p:nvSpPr>
          <p:spPr>
            <a:xfrm>
              <a:off x="5611731" y="-949639"/>
              <a:ext cx="64540" cy="94913"/>
            </a:xfrm>
            <a:custGeom>
              <a:avLst/>
              <a:gdLst/>
              <a:ahLst/>
              <a:cxnLst/>
              <a:rect l="l" t="t" r="r" b="b"/>
              <a:pathLst>
                <a:path w="459" h="675" extrusionOk="0">
                  <a:moveTo>
                    <a:pt x="55" y="0"/>
                  </a:moveTo>
                  <a:cubicBezTo>
                    <a:pt x="35" y="53"/>
                    <a:pt x="19" y="106"/>
                    <a:pt x="1" y="160"/>
                  </a:cubicBezTo>
                  <a:cubicBezTo>
                    <a:pt x="138" y="337"/>
                    <a:pt x="281" y="509"/>
                    <a:pt x="434" y="674"/>
                  </a:cubicBezTo>
                  <a:cubicBezTo>
                    <a:pt x="441" y="614"/>
                    <a:pt x="448" y="554"/>
                    <a:pt x="459" y="496"/>
                  </a:cubicBezTo>
                  <a:cubicBezTo>
                    <a:pt x="317" y="336"/>
                    <a:pt x="181" y="170"/>
                    <a:pt x="5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11"/>
            <p:cNvSpPr/>
            <p:nvPr/>
          </p:nvSpPr>
          <p:spPr>
            <a:xfrm>
              <a:off x="5539036" y="-1046942"/>
              <a:ext cx="80429" cy="119661"/>
            </a:xfrm>
            <a:custGeom>
              <a:avLst/>
              <a:gdLst/>
              <a:ahLst/>
              <a:cxnLst/>
              <a:rect l="l" t="t" r="r" b="b"/>
              <a:pathLst>
                <a:path w="572" h="851" extrusionOk="0">
                  <a:moveTo>
                    <a:pt x="120" y="1"/>
                  </a:moveTo>
                  <a:lnTo>
                    <a:pt x="0" y="70"/>
                  </a:lnTo>
                  <a:cubicBezTo>
                    <a:pt x="156" y="343"/>
                    <a:pt x="329" y="604"/>
                    <a:pt x="518" y="851"/>
                  </a:cubicBezTo>
                  <a:cubicBezTo>
                    <a:pt x="533" y="798"/>
                    <a:pt x="552" y="745"/>
                    <a:pt x="572" y="692"/>
                  </a:cubicBezTo>
                  <a:cubicBezTo>
                    <a:pt x="408" y="471"/>
                    <a:pt x="257" y="241"/>
                    <a:pt x="120"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11"/>
            <p:cNvSpPr/>
            <p:nvPr/>
          </p:nvSpPr>
          <p:spPr>
            <a:xfrm>
              <a:off x="5832910" y="-737737"/>
              <a:ext cx="175903" cy="123317"/>
            </a:xfrm>
            <a:custGeom>
              <a:avLst/>
              <a:gdLst/>
              <a:ahLst/>
              <a:cxnLst/>
              <a:rect l="l" t="t" r="r" b="b"/>
              <a:pathLst>
                <a:path w="1251" h="877" extrusionOk="0">
                  <a:moveTo>
                    <a:pt x="6" y="0"/>
                  </a:moveTo>
                  <a:cubicBezTo>
                    <a:pt x="4" y="55"/>
                    <a:pt x="2" y="111"/>
                    <a:pt x="0" y="165"/>
                  </a:cubicBezTo>
                  <a:cubicBezTo>
                    <a:pt x="392" y="444"/>
                    <a:pt x="811" y="681"/>
                    <a:pt x="1251" y="876"/>
                  </a:cubicBezTo>
                  <a:cubicBezTo>
                    <a:pt x="1246" y="824"/>
                    <a:pt x="1242" y="770"/>
                    <a:pt x="1237" y="718"/>
                  </a:cubicBezTo>
                  <a:cubicBezTo>
                    <a:pt x="804" y="522"/>
                    <a:pt x="391" y="280"/>
                    <a:pt x="6"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11"/>
            <p:cNvSpPr/>
            <p:nvPr/>
          </p:nvSpPr>
          <p:spPr>
            <a:xfrm>
              <a:off x="5672896" y="-880317"/>
              <a:ext cx="160858" cy="165923"/>
            </a:xfrm>
            <a:custGeom>
              <a:avLst/>
              <a:gdLst/>
              <a:ahLst/>
              <a:cxnLst/>
              <a:rect l="l" t="t" r="r" b="b"/>
              <a:pathLst>
                <a:path w="1144" h="1180" extrusionOk="0">
                  <a:moveTo>
                    <a:pt x="25" y="1"/>
                  </a:moveTo>
                  <a:cubicBezTo>
                    <a:pt x="14" y="61"/>
                    <a:pt x="7" y="120"/>
                    <a:pt x="1" y="180"/>
                  </a:cubicBezTo>
                  <a:cubicBezTo>
                    <a:pt x="343" y="551"/>
                    <a:pt x="725" y="887"/>
                    <a:pt x="1138" y="1179"/>
                  </a:cubicBezTo>
                  <a:cubicBezTo>
                    <a:pt x="1140" y="1125"/>
                    <a:pt x="1141" y="1069"/>
                    <a:pt x="1144" y="1014"/>
                  </a:cubicBezTo>
                  <a:cubicBezTo>
                    <a:pt x="737" y="718"/>
                    <a:pt x="360" y="378"/>
                    <a:pt x="25"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11"/>
            <p:cNvSpPr/>
            <p:nvPr/>
          </p:nvSpPr>
          <p:spPr>
            <a:xfrm>
              <a:off x="5503602" y="-947529"/>
              <a:ext cx="110941" cy="39372"/>
            </a:xfrm>
            <a:custGeom>
              <a:avLst/>
              <a:gdLst/>
              <a:ahLst/>
              <a:cxnLst/>
              <a:rect l="l" t="t" r="r" b="b"/>
              <a:pathLst>
                <a:path w="789" h="280" extrusionOk="0">
                  <a:moveTo>
                    <a:pt x="373" y="0"/>
                  </a:moveTo>
                  <a:cubicBezTo>
                    <a:pt x="242" y="0"/>
                    <a:pt x="113" y="41"/>
                    <a:pt x="0" y="106"/>
                  </a:cubicBezTo>
                  <a:cubicBezTo>
                    <a:pt x="100" y="207"/>
                    <a:pt x="233" y="264"/>
                    <a:pt x="373" y="277"/>
                  </a:cubicBezTo>
                  <a:cubicBezTo>
                    <a:pt x="389" y="279"/>
                    <a:pt x="404" y="279"/>
                    <a:pt x="419" y="279"/>
                  </a:cubicBezTo>
                  <a:cubicBezTo>
                    <a:pt x="549" y="279"/>
                    <a:pt x="683" y="234"/>
                    <a:pt x="789" y="163"/>
                  </a:cubicBezTo>
                  <a:cubicBezTo>
                    <a:pt x="688" y="62"/>
                    <a:pt x="548" y="7"/>
                    <a:pt x="405" y="1"/>
                  </a:cubicBezTo>
                  <a:cubicBezTo>
                    <a:pt x="394" y="1"/>
                    <a:pt x="383" y="0"/>
                    <a:pt x="373"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11"/>
            <p:cNvSpPr/>
            <p:nvPr/>
          </p:nvSpPr>
          <p:spPr>
            <a:xfrm>
              <a:off x="5530318" y="-939655"/>
              <a:ext cx="77898" cy="27841"/>
            </a:xfrm>
            <a:custGeom>
              <a:avLst/>
              <a:gdLst/>
              <a:ahLst/>
              <a:cxnLst/>
              <a:rect l="l" t="t" r="r" b="b"/>
              <a:pathLst>
                <a:path w="554" h="198" extrusionOk="0">
                  <a:moveTo>
                    <a:pt x="271" y="0"/>
                  </a:moveTo>
                  <a:cubicBezTo>
                    <a:pt x="176" y="0"/>
                    <a:pt x="81" y="28"/>
                    <a:pt x="1" y="76"/>
                  </a:cubicBezTo>
                  <a:cubicBezTo>
                    <a:pt x="72" y="146"/>
                    <a:pt x="166" y="187"/>
                    <a:pt x="265" y="196"/>
                  </a:cubicBezTo>
                  <a:cubicBezTo>
                    <a:pt x="274" y="197"/>
                    <a:pt x="283" y="197"/>
                    <a:pt x="293" y="197"/>
                  </a:cubicBezTo>
                  <a:cubicBezTo>
                    <a:pt x="383" y="197"/>
                    <a:pt x="480" y="166"/>
                    <a:pt x="554" y="114"/>
                  </a:cubicBezTo>
                  <a:cubicBezTo>
                    <a:pt x="484" y="44"/>
                    <a:pt x="385" y="6"/>
                    <a:pt x="286" y="0"/>
                  </a:cubicBezTo>
                  <a:cubicBezTo>
                    <a:pt x="281" y="0"/>
                    <a:pt x="276" y="0"/>
                    <a:pt x="271"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11"/>
            <p:cNvSpPr/>
            <p:nvPr/>
          </p:nvSpPr>
          <p:spPr>
            <a:xfrm>
              <a:off x="5504446" y="-932062"/>
              <a:ext cx="108832" cy="9280"/>
            </a:xfrm>
            <a:custGeom>
              <a:avLst/>
              <a:gdLst/>
              <a:ahLst/>
              <a:cxnLst/>
              <a:rect l="l" t="t" r="r" b="b"/>
              <a:pathLst>
                <a:path w="774" h="66" extrusionOk="0">
                  <a:moveTo>
                    <a:pt x="0" y="1"/>
                  </a:moveTo>
                  <a:cubicBezTo>
                    <a:pt x="188" y="44"/>
                    <a:pt x="381" y="66"/>
                    <a:pt x="573" y="66"/>
                  </a:cubicBezTo>
                  <a:cubicBezTo>
                    <a:pt x="640" y="66"/>
                    <a:pt x="707" y="63"/>
                    <a:pt x="773" y="58"/>
                  </a:cubicBezTo>
                  <a:cubicBezTo>
                    <a:pt x="531" y="44"/>
                    <a:pt x="241" y="22"/>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11"/>
            <p:cNvSpPr/>
            <p:nvPr/>
          </p:nvSpPr>
          <p:spPr>
            <a:xfrm>
              <a:off x="5713251" y="-921657"/>
              <a:ext cx="44573" cy="110100"/>
            </a:xfrm>
            <a:custGeom>
              <a:avLst/>
              <a:gdLst/>
              <a:ahLst/>
              <a:cxnLst/>
              <a:rect l="l" t="t" r="r" b="b"/>
              <a:pathLst>
                <a:path w="317" h="783" extrusionOk="0">
                  <a:moveTo>
                    <a:pt x="106" y="1"/>
                  </a:moveTo>
                  <a:cubicBezTo>
                    <a:pt x="29" y="120"/>
                    <a:pt x="0" y="261"/>
                    <a:pt x="17" y="402"/>
                  </a:cubicBezTo>
                  <a:cubicBezTo>
                    <a:pt x="33" y="543"/>
                    <a:pt x="112" y="686"/>
                    <a:pt x="215" y="783"/>
                  </a:cubicBezTo>
                  <a:cubicBezTo>
                    <a:pt x="292" y="664"/>
                    <a:pt x="316" y="514"/>
                    <a:pt x="294" y="375"/>
                  </a:cubicBezTo>
                  <a:cubicBezTo>
                    <a:pt x="270" y="235"/>
                    <a:pt x="201" y="105"/>
                    <a:pt x="106"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11"/>
            <p:cNvSpPr/>
            <p:nvPr/>
          </p:nvSpPr>
          <p:spPr>
            <a:xfrm>
              <a:off x="5719438" y="-894660"/>
              <a:ext cx="31637" cy="77477"/>
            </a:xfrm>
            <a:custGeom>
              <a:avLst/>
              <a:gdLst/>
              <a:ahLst/>
              <a:cxnLst/>
              <a:rect l="l" t="t" r="r" b="b"/>
              <a:pathLst>
                <a:path w="225" h="551" extrusionOk="0">
                  <a:moveTo>
                    <a:pt x="74" y="1"/>
                  </a:moveTo>
                  <a:cubicBezTo>
                    <a:pt x="21" y="83"/>
                    <a:pt x="0" y="184"/>
                    <a:pt x="12" y="282"/>
                  </a:cubicBezTo>
                  <a:cubicBezTo>
                    <a:pt x="25" y="381"/>
                    <a:pt x="82" y="481"/>
                    <a:pt x="153" y="550"/>
                  </a:cubicBezTo>
                  <a:cubicBezTo>
                    <a:pt x="207" y="467"/>
                    <a:pt x="224" y="361"/>
                    <a:pt x="208" y="263"/>
                  </a:cubicBezTo>
                  <a:cubicBezTo>
                    <a:pt x="191" y="165"/>
                    <a:pt x="142" y="75"/>
                    <a:pt x="74"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11"/>
            <p:cNvSpPr/>
            <p:nvPr/>
          </p:nvSpPr>
          <p:spPr>
            <a:xfrm>
              <a:off x="5726891" y="-920673"/>
              <a:ext cx="15467" cy="108131"/>
            </a:xfrm>
            <a:custGeom>
              <a:avLst/>
              <a:gdLst/>
              <a:ahLst/>
              <a:cxnLst/>
              <a:rect l="l" t="t" r="r" b="b"/>
              <a:pathLst>
                <a:path w="110" h="769" extrusionOk="0">
                  <a:moveTo>
                    <a:pt x="6" y="1"/>
                  </a:moveTo>
                  <a:lnTo>
                    <a:pt x="6" y="1"/>
                  </a:lnTo>
                  <a:cubicBezTo>
                    <a:pt x="0" y="260"/>
                    <a:pt x="36" y="520"/>
                    <a:pt x="110" y="769"/>
                  </a:cubicBezTo>
                  <a:cubicBezTo>
                    <a:pt x="73" y="529"/>
                    <a:pt x="35" y="242"/>
                    <a:pt x="6"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11"/>
            <p:cNvSpPr/>
            <p:nvPr/>
          </p:nvSpPr>
          <p:spPr>
            <a:xfrm>
              <a:off x="5833895" y="-663073"/>
              <a:ext cx="78179" cy="79165"/>
            </a:xfrm>
            <a:custGeom>
              <a:avLst/>
              <a:gdLst/>
              <a:ahLst/>
              <a:cxnLst/>
              <a:rect l="l" t="t" r="r" b="b"/>
              <a:pathLst>
                <a:path w="556" h="563" extrusionOk="0">
                  <a:moveTo>
                    <a:pt x="556" y="0"/>
                  </a:moveTo>
                  <a:lnTo>
                    <a:pt x="556" y="0"/>
                  </a:lnTo>
                  <a:cubicBezTo>
                    <a:pt x="415" y="13"/>
                    <a:pt x="280" y="83"/>
                    <a:pt x="183" y="186"/>
                  </a:cubicBezTo>
                  <a:cubicBezTo>
                    <a:pt x="87" y="289"/>
                    <a:pt x="26" y="423"/>
                    <a:pt x="1" y="562"/>
                  </a:cubicBezTo>
                  <a:cubicBezTo>
                    <a:pt x="142" y="551"/>
                    <a:pt x="272" y="488"/>
                    <a:pt x="374" y="389"/>
                  </a:cubicBezTo>
                  <a:cubicBezTo>
                    <a:pt x="474" y="291"/>
                    <a:pt x="540" y="142"/>
                    <a:pt x="556"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11"/>
            <p:cNvSpPr/>
            <p:nvPr/>
          </p:nvSpPr>
          <p:spPr>
            <a:xfrm>
              <a:off x="5854002" y="-657589"/>
              <a:ext cx="54697" cy="55823"/>
            </a:xfrm>
            <a:custGeom>
              <a:avLst/>
              <a:gdLst/>
              <a:ahLst/>
              <a:cxnLst/>
              <a:rect l="l" t="t" r="r" b="b"/>
              <a:pathLst>
                <a:path w="389" h="397" extrusionOk="0">
                  <a:moveTo>
                    <a:pt x="389" y="1"/>
                  </a:moveTo>
                  <a:cubicBezTo>
                    <a:pt x="290" y="9"/>
                    <a:pt x="196" y="58"/>
                    <a:pt x="128" y="131"/>
                  </a:cubicBezTo>
                  <a:cubicBezTo>
                    <a:pt x="60" y="204"/>
                    <a:pt x="17" y="298"/>
                    <a:pt x="1" y="396"/>
                  </a:cubicBezTo>
                  <a:cubicBezTo>
                    <a:pt x="100" y="388"/>
                    <a:pt x="190" y="344"/>
                    <a:pt x="262" y="273"/>
                  </a:cubicBezTo>
                  <a:cubicBezTo>
                    <a:pt x="332" y="205"/>
                    <a:pt x="379" y="100"/>
                    <a:pt x="389"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11"/>
            <p:cNvSpPr/>
            <p:nvPr/>
          </p:nvSpPr>
          <p:spPr>
            <a:xfrm>
              <a:off x="5834738" y="-661526"/>
              <a:ext cx="76914" cy="77337"/>
            </a:xfrm>
            <a:custGeom>
              <a:avLst/>
              <a:gdLst/>
              <a:ahLst/>
              <a:cxnLst/>
              <a:rect l="l" t="t" r="r" b="b"/>
              <a:pathLst>
                <a:path w="547" h="550" extrusionOk="0">
                  <a:moveTo>
                    <a:pt x="546" y="1"/>
                  </a:moveTo>
                  <a:cubicBezTo>
                    <a:pt x="379" y="175"/>
                    <a:pt x="175" y="379"/>
                    <a:pt x="0" y="549"/>
                  </a:cubicBezTo>
                  <a:cubicBezTo>
                    <a:pt x="211" y="397"/>
                    <a:pt x="395" y="210"/>
                    <a:pt x="546"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11"/>
            <p:cNvSpPr/>
            <p:nvPr/>
          </p:nvSpPr>
          <p:spPr>
            <a:xfrm>
              <a:off x="6742937" y="-599657"/>
              <a:ext cx="46542" cy="108553"/>
            </a:xfrm>
            <a:custGeom>
              <a:avLst/>
              <a:gdLst/>
              <a:ahLst/>
              <a:cxnLst/>
              <a:rect l="l" t="t" r="r" b="b"/>
              <a:pathLst>
                <a:path w="331" h="772" extrusionOk="0">
                  <a:moveTo>
                    <a:pt x="247" y="1"/>
                  </a:moveTo>
                  <a:cubicBezTo>
                    <a:pt x="132" y="84"/>
                    <a:pt x="57" y="215"/>
                    <a:pt x="28" y="354"/>
                  </a:cubicBezTo>
                  <a:cubicBezTo>
                    <a:pt x="1" y="492"/>
                    <a:pt x="20" y="640"/>
                    <a:pt x="72" y="772"/>
                  </a:cubicBezTo>
                  <a:cubicBezTo>
                    <a:pt x="185" y="687"/>
                    <a:pt x="263" y="565"/>
                    <a:pt x="297" y="427"/>
                  </a:cubicBezTo>
                  <a:cubicBezTo>
                    <a:pt x="330" y="289"/>
                    <a:pt x="308" y="129"/>
                    <a:pt x="24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11"/>
            <p:cNvSpPr/>
            <p:nvPr/>
          </p:nvSpPr>
          <p:spPr>
            <a:xfrm>
              <a:off x="6753483" y="-593470"/>
              <a:ext cx="32762" cy="76634"/>
            </a:xfrm>
            <a:custGeom>
              <a:avLst/>
              <a:gdLst/>
              <a:ahLst/>
              <a:cxnLst/>
              <a:rect l="l" t="t" r="r" b="b"/>
              <a:pathLst>
                <a:path w="233" h="545" extrusionOk="0">
                  <a:moveTo>
                    <a:pt x="174" y="1"/>
                  </a:moveTo>
                  <a:cubicBezTo>
                    <a:pt x="94" y="60"/>
                    <a:pt x="41" y="153"/>
                    <a:pt x="21" y="250"/>
                  </a:cubicBezTo>
                  <a:cubicBezTo>
                    <a:pt x="1" y="348"/>
                    <a:pt x="14" y="451"/>
                    <a:pt x="51" y="544"/>
                  </a:cubicBezTo>
                  <a:cubicBezTo>
                    <a:pt x="130" y="485"/>
                    <a:pt x="185" y="399"/>
                    <a:pt x="209" y="302"/>
                  </a:cubicBezTo>
                  <a:cubicBezTo>
                    <a:pt x="232" y="205"/>
                    <a:pt x="217" y="91"/>
                    <a:pt x="174"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11"/>
            <p:cNvSpPr/>
            <p:nvPr/>
          </p:nvSpPr>
          <p:spPr>
            <a:xfrm>
              <a:off x="6753342" y="-598251"/>
              <a:ext cx="25029" cy="106303"/>
            </a:xfrm>
            <a:custGeom>
              <a:avLst/>
              <a:gdLst/>
              <a:ahLst/>
              <a:cxnLst/>
              <a:rect l="l" t="t" r="r" b="b"/>
              <a:pathLst>
                <a:path w="178" h="756" extrusionOk="0">
                  <a:moveTo>
                    <a:pt x="177" y="0"/>
                  </a:moveTo>
                  <a:lnTo>
                    <a:pt x="177" y="0"/>
                  </a:lnTo>
                  <a:cubicBezTo>
                    <a:pt x="126" y="237"/>
                    <a:pt x="61" y="519"/>
                    <a:pt x="1" y="755"/>
                  </a:cubicBezTo>
                  <a:cubicBezTo>
                    <a:pt x="98" y="515"/>
                    <a:pt x="157" y="260"/>
                    <a:pt x="177"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11"/>
            <p:cNvSpPr/>
            <p:nvPr/>
          </p:nvSpPr>
          <p:spPr>
            <a:xfrm>
              <a:off x="6544255" y="-545522"/>
              <a:ext cx="46542" cy="108553"/>
            </a:xfrm>
            <a:custGeom>
              <a:avLst/>
              <a:gdLst/>
              <a:ahLst/>
              <a:cxnLst/>
              <a:rect l="l" t="t" r="r" b="b"/>
              <a:pathLst>
                <a:path w="331" h="772" extrusionOk="0">
                  <a:moveTo>
                    <a:pt x="247" y="1"/>
                  </a:moveTo>
                  <a:cubicBezTo>
                    <a:pt x="132" y="84"/>
                    <a:pt x="57" y="215"/>
                    <a:pt x="28" y="354"/>
                  </a:cubicBezTo>
                  <a:cubicBezTo>
                    <a:pt x="1" y="492"/>
                    <a:pt x="19" y="639"/>
                    <a:pt x="72" y="771"/>
                  </a:cubicBezTo>
                  <a:cubicBezTo>
                    <a:pt x="185" y="686"/>
                    <a:pt x="262" y="565"/>
                    <a:pt x="297" y="427"/>
                  </a:cubicBezTo>
                  <a:cubicBezTo>
                    <a:pt x="330" y="290"/>
                    <a:pt x="308" y="128"/>
                    <a:pt x="24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11"/>
            <p:cNvSpPr/>
            <p:nvPr/>
          </p:nvSpPr>
          <p:spPr>
            <a:xfrm>
              <a:off x="6554942" y="-539054"/>
              <a:ext cx="32903" cy="76353"/>
            </a:xfrm>
            <a:custGeom>
              <a:avLst/>
              <a:gdLst/>
              <a:ahLst/>
              <a:cxnLst/>
              <a:rect l="l" t="t" r="r" b="b"/>
              <a:pathLst>
                <a:path w="234" h="543" extrusionOk="0">
                  <a:moveTo>
                    <a:pt x="173" y="1"/>
                  </a:moveTo>
                  <a:cubicBezTo>
                    <a:pt x="93" y="59"/>
                    <a:pt x="39" y="152"/>
                    <a:pt x="20" y="249"/>
                  </a:cubicBezTo>
                  <a:cubicBezTo>
                    <a:pt x="1" y="347"/>
                    <a:pt x="13" y="450"/>
                    <a:pt x="50" y="543"/>
                  </a:cubicBezTo>
                  <a:cubicBezTo>
                    <a:pt x="129" y="483"/>
                    <a:pt x="184" y="398"/>
                    <a:pt x="209" y="301"/>
                  </a:cubicBezTo>
                  <a:cubicBezTo>
                    <a:pt x="233" y="205"/>
                    <a:pt x="216" y="89"/>
                    <a:pt x="173"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11"/>
            <p:cNvSpPr/>
            <p:nvPr/>
          </p:nvSpPr>
          <p:spPr>
            <a:xfrm>
              <a:off x="6554660" y="-544116"/>
              <a:ext cx="24888" cy="106162"/>
            </a:xfrm>
            <a:custGeom>
              <a:avLst/>
              <a:gdLst/>
              <a:ahLst/>
              <a:cxnLst/>
              <a:rect l="l" t="t" r="r" b="b"/>
              <a:pathLst>
                <a:path w="177" h="755" extrusionOk="0">
                  <a:moveTo>
                    <a:pt x="177" y="0"/>
                  </a:moveTo>
                  <a:cubicBezTo>
                    <a:pt x="126" y="237"/>
                    <a:pt x="61" y="518"/>
                    <a:pt x="1" y="754"/>
                  </a:cubicBezTo>
                  <a:cubicBezTo>
                    <a:pt x="98" y="514"/>
                    <a:pt x="157" y="259"/>
                    <a:pt x="177"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11"/>
            <p:cNvSpPr/>
            <p:nvPr/>
          </p:nvSpPr>
          <p:spPr>
            <a:xfrm>
              <a:off x="6027655" y="-576737"/>
              <a:ext cx="107426" cy="44574"/>
            </a:xfrm>
            <a:custGeom>
              <a:avLst/>
              <a:gdLst/>
              <a:ahLst/>
              <a:cxnLst/>
              <a:rect l="l" t="t" r="r" b="b"/>
              <a:pathLst>
                <a:path w="764" h="317" extrusionOk="0">
                  <a:moveTo>
                    <a:pt x="523" y="0"/>
                  </a:moveTo>
                  <a:cubicBezTo>
                    <a:pt x="464" y="0"/>
                    <a:pt x="405" y="9"/>
                    <a:pt x="349" y="26"/>
                  </a:cubicBezTo>
                  <a:cubicBezTo>
                    <a:pt x="213" y="66"/>
                    <a:pt x="92" y="151"/>
                    <a:pt x="0" y="259"/>
                  </a:cubicBezTo>
                  <a:cubicBezTo>
                    <a:pt x="82" y="298"/>
                    <a:pt x="170" y="317"/>
                    <a:pt x="259" y="317"/>
                  </a:cubicBezTo>
                  <a:cubicBezTo>
                    <a:pt x="309" y="317"/>
                    <a:pt x="360" y="310"/>
                    <a:pt x="410" y="298"/>
                  </a:cubicBezTo>
                  <a:cubicBezTo>
                    <a:pt x="548" y="263"/>
                    <a:pt x="680" y="167"/>
                    <a:pt x="764" y="53"/>
                  </a:cubicBezTo>
                  <a:cubicBezTo>
                    <a:pt x="689" y="17"/>
                    <a:pt x="606" y="0"/>
                    <a:pt x="523"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11"/>
            <p:cNvSpPr/>
            <p:nvPr/>
          </p:nvSpPr>
          <p:spPr>
            <a:xfrm>
              <a:off x="6054371" y="-571394"/>
              <a:ext cx="75508" cy="31497"/>
            </a:xfrm>
            <a:custGeom>
              <a:avLst/>
              <a:gdLst/>
              <a:ahLst/>
              <a:cxnLst/>
              <a:rect l="l" t="t" r="r" b="b"/>
              <a:pathLst>
                <a:path w="537" h="224" extrusionOk="0">
                  <a:moveTo>
                    <a:pt x="369" y="0"/>
                  </a:moveTo>
                  <a:cubicBezTo>
                    <a:pt x="327" y="0"/>
                    <a:pt x="285" y="7"/>
                    <a:pt x="245" y="19"/>
                  </a:cubicBezTo>
                  <a:cubicBezTo>
                    <a:pt x="150" y="48"/>
                    <a:pt x="65" y="108"/>
                    <a:pt x="0" y="184"/>
                  </a:cubicBezTo>
                  <a:cubicBezTo>
                    <a:pt x="57" y="211"/>
                    <a:pt x="119" y="224"/>
                    <a:pt x="181" y="224"/>
                  </a:cubicBezTo>
                  <a:cubicBezTo>
                    <a:pt x="217" y="224"/>
                    <a:pt x="253" y="219"/>
                    <a:pt x="288" y="211"/>
                  </a:cubicBezTo>
                  <a:cubicBezTo>
                    <a:pt x="383" y="185"/>
                    <a:pt x="476" y="118"/>
                    <a:pt x="536" y="38"/>
                  </a:cubicBezTo>
                  <a:cubicBezTo>
                    <a:pt x="484" y="12"/>
                    <a:pt x="426" y="0"/>
                    <a:pt x="369"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11"/>
            <p:cNvSpPr/>
            <p:nvPr/>
          </p:nvSpPr>
          <p:spPr>
            <a:xfrm>
              <a:off x="6028780" y="-568160"/>
              <a:ext cx="105317" cy="27982"/>
            </a:xfrm>
            <a:custGeom>
              <a:avLst/>
              <a:gdLst/>
              <a:ahLst/>
              <a:cxnLst/>
              <a:rect l="l" t="t" r="r" b="b"/>
              <a:pathLst>
                <a:path w="749" h="199" extrusionOk="0">
                  <a:moveTo>
                    <a:pt x="749" y="0"/>
                  </a:moveTo>
                  <a:lnTo>
                    <a:pt x="749" y="0"/>
                  </a:lnTo>
                  <a:cubicBezTo>
                    <a:pt x="516" y="67"/>
                    <a:pt x="237" y="141"/>
                    <a:pt x="1" y="198"/>
                  </a:cubicBezTo>
                  <a:cubicBezTo>
                    <a:pt x="259" y="172"/>
                    <a:pt x="512" y="104"/>
                    <a:pt x="749"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3" name="Google Shape;683;p11"/>
          <p:cNvGrpSpPr/>
          <p:nvPr/>
        </p:nvGrpSpPr>
        <p:grpSpPr>
          <a:xfrm>
            <a:off x="764867" y="284207"/>
            <a:ext cx="890124" cy="871579"/>
            <a:chOff x="11038235" y="2148509"/>
            <a:chExt cx="195197" cy="191119"/>
          </a:xfrm>
        </p:grpSpPr>
        <p:sp>
          <p:nvSpPr>
            <p:cNvPr id="684" name="Google Shape;684;p11"/>
            <p:cNvSpPr/>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11"/>
            <p:cNvSpPr/>
            <p:nvPr/>
          </p:nvSpPr>
          <p:spPr>
            <a:xfrm>
              <a:off x="11109020" y="2173899"/>
              <a:ext cx="45472" cy="62244"/>
            </a:xfrm>
            <a:custGeom>
              <a:avLst/>
              <a:gdLst/>
              <a:ahLst/>
              <a:cxnLst/>
              <a:rect l="l" t="t" r="r" b="b"/>
              <a:pathLst>
                <a:path w="591" h="809" extrusionOk="0">
                  <a:moveTo>
                    <a:pt x="214" y="0"/>
                  </a:moveTo>
                  <a:cubicBezTo>
                    <a:pt x="209" y="0"/>
                    <a:pt x="204" y="0"/>
                    <a:pt x="199" y="1"/>
                  </a:cubicBezTo>
                  <a:cubicBezTo>
                    <a:pt x="135" y="6"/>
                    <a:pt x="75" y="47"/>
                    <a:pt x="44" y="103"/>
                  </a:cubicBezTo>
                  <a:cubicBezTo>
                    <a:pt x="1" y="183"/>
                    <a:pt x="18" y="283"/>
                    <a:pt x="47" y="371"/>
                  </a:cubicBezTo>
                  <a:cubicBezTo>
                    <a:pt x="89" y="506"/>
                    <a:pt x="154" y="638"/>
                    <a:pt x="238" y="752"/>
                  </a:cubicBezTo>
                  <a:cubicBezTo>
                    <a:pt x="247" y="763"/>
                    <a:pt x="274" y="808"/>
                    <a:pt x="292" y="808"/>
                  </a:cubicBezTo>
                  <a:cubicBezTo>
                    <a:pt x="293" y="808"/>
                    <a:pt x="293" y="808"/>
                    <a:pt x="294" y="808"/>
                  </a:cubicBezTo>
                  <a:cubicBezTo>
                    <a:pt x="312" y="805"/>
                    <a:pt x="313" y="762"/>
                    <a:pt x="319" y="745"/>
                  </a:cubicBezTo>
                  <a:cubicBezTo>
                    <a:pt x="339" y="688"/>
                    <a:pt x="377" y="639"/>
                    <a:pt x="418" y="595"/>
                  </a:cubicBezTo>
                  <a:cubicBezTo>
                    <a:pt x="473" y="534"/>
                    <a:pt x="536" y="474"/>
                    <a:pt x="563" y="397"/>
                  </a:cubicBezTo>
                  <a:cubicBezTo>
                    <a:pt x="591" y="319"/>
                    <a:pt x="570" y="217"/>
                    <a:pt x="496" y="182"/>
                  </a:cubicBezTo>
                  <a:cubicBezTo>
                    <a:pt x="476" y="173"/>
                    <a:pt x="455" y="169"/>
                    <a:pt x="438" y="158"/>
                  </a:cubicBezTo>
                  <a:cubicBezTo>
                    <a:pt x="406" y="138"/>
                    <a:pt x="391" y="104"/>
                    <a:pt x="369" y="75"/>
                  </a:cubicBezTo>
                  <a:cubicBezTo>
                    <a:pt x="332" y="29"/>
                    <a:pt x="273" y="0"/>
                    <a:pt x="21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11"/>
            <p:cNvSpPr/>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11"/>
            <p:cNvSpPr/>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11"/>
            <p:cNvSpPr/>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11"/>
            <p:cNvSpPr/>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11"/>
            <p:cNvSpPr/>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11"/>
            <p:cNvSpPr/>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11"/>
            <p:cNvSpPr/>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11"/>
            <p:cNvSpPr/>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11"/>
            <p:cNvSpPr/>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11"/>
            <p:cNvSpPr/>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11"/>
            <p:cNvSpPr/>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97" name="Google Shape;697;p11"/>
          <p:cNvGrpSpPr/>
          <p:nvPr/>
        </p:nvGrpSpPr>
        <p:grpSpPr>
          <a:xfrm>
            <a:off x="7541979" y="76193"/>
            <a:ext cx="4557120" cy="1752884"/>
            <a:chOff x="5284673" y="-1047645"/>
            <a:chExt cx="1587625" cy="610676"/>
          </a:xfrm>
        </p:grpSpPr>
        <p:sp>
          <p:nvSpPr>
            <p:cNvPr id="698" name="Google Shape;698;p11"/>
            <p:cNvSpPr/>
            <p:nvPr/>
          </p:nvSpPr>
          <p:spPr>
            <a:xfrm>
              <a:off x="6579408" y="-1046942"/>
              <a:ext cx="147219" cy="138785"/>
            </a:xfrm>
            <a:custGeom>
              <a:avLst/>
              <a:gdLst/>
              <a:ahLst/>
              <a:cxnLst/>
              <a:rect l="l" t="t" r="r" b="b"/>
              <a:pathLst>
                <a:path w="1047" h="987" extrusionOk="0">
                  <a:moveTo>
                    <a:pt x="934" y="1"/>
                  </a:moveTo>
                  <a:cubicBezTo>
                    <a:pt x="687" y="343"/>
                    <a:pt x="374" y="647"/>
                    <a:pt x="1" y="912"/>
                  </a:cubicBezTo>
                  <a:cubicBezTo>
                    <a:pt x="46" y="936"/>
                    <a:pt x="91" y="962"/>
                    <a:pt x="135" y="987"/>
                  </a:cubicBezTo>
                  <a:cubicBezTo>
                    <a:pt x="496" y="722"/>
                    <a:pt x="802" y="419"/>
                    <a:pt x="1047" y="82"/>
                  </a:cubicBezTo>
                  <a:lnTo>
                    <a:pt x="934" y="1"/>
                  </a:ln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11"/>
            <p:cNvSpPr/>
            <p:nvPr/>
          </p:nvSpPr>
          <p:spPr>
            <a:xfrm>
              <a:off x="6393240" y="-918704"/>
              <a:ext cx="205291" cy="110662"/>
            </a:xfrm>
            <a:custGeom>
              <a:avLst/>
              <a:gdLst/>
              <a:ahLst/>
              <a:cxnLst/>
              <a:rect l="l" t="t" r="r" b="b"/>
              <a:pathLst>
                <a:path w="1460" h="787" extrusionOk="0">
                  <a:moveTo>
                    <a:pt x="1325" y="0"/>
                  </a:moveTo>
                  <a:cubicBezTo>
                    <a:pt x="946" y="271"/>
                    <a:pt x="503" y="501"/>
                    <a:pt x="0" y="691"/>
                  </a:cubicBezTo>
                  <a:cubicBezTo>
                    <a:pt x="46" y="722"/>
                    <a:pt x="91" y="756"/>
                    <a:pt x="137" y="787"/>
                  </a:cubicBezTo>
                  <a:cubicBezTo>
                    <a:pt x="639" y="590"/>
                    <a:pt x="1081" y="352"/>
                    <a:pt x="1459" y="75"/>
                  </a:cubicBezTo>
                  <a:cubicBezTo>
                    <a:pt x="1414" y="50"/>
                    <a:pt x="1369" y="24"/>
                    <a:pt x="132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11"/>
            <p:cNvSpPr/>
            <p:nvPr/>
          </p:nvSpPr>
          <p:spPr>
            <a:xfrm>
              <a:off x="6231398" y="-821682"/>
              <a:ext cx="181246" cy="62854"/>
            </a:xfrm>
            <a:custGeom>
              <a:avLst/>
              <a:gdLst/>
              <a:ahLst/>
              <a:cxnLst/>
              <a:rect l="l" t="t" r="r" b="b"/>
              <a:pathLst>
                <a:path w="1289" h="447" extrusionOk="0">
                  <a:moveTo>
                    <a:pt x="1151" y="1"/>
                  </a:moveTo>
                  <a:cubicBezTo>
                    <a:pt x="866" y="108"/>
                    <a:pt x="559" y="203"/>
                    <a:pt x="234" y="285"/>
                  </a:cubicBezTo>
                  <a:cubicBezTo>
                    <a:pt x="155" y="303"/>
                    <a:pt x="78" y="322"/>
                    <a:pt x="0" y="339"/>
                  </a:cubicBezTo>
                  <a:cubicBezTo>
                    <a:pt x="52" y="375"/>
                    <a:pt x="103" y="411"/>
                    <a:pt x="155" y="446"/>
                  </a:cubicBezTo>
                  <a:cubicBezTo>
                    <a:pt x="192" y="437"/>
                    <a:pt x="230" y="427"/>
                    <a:pt x="266" y="418"/>
                  </a:cubicBezTo>
                  <a:cubicBezTo>
                    <a:pt x="631" y="327"/>
                    <a:pt x="972" y="220"/>
                    <a:pt x="1288" y="97"/>
                  </a:cubicBezTo>
                  <a:cubicBezTo>
                    <a:pt x="1242" y="66"/>
                    <a:pt x="1197" y="34"/>
                    <a:pt x="115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11"/>
            <p:cNvSpPr/>
            <p:nvPr/>
          </p:nvSpPr>
          <p:spPr>
            <a:xfrm>
              <a:off x="6095288" y="-774156"/>
              <a:ext cx="158186" cy="41059"/>
            </a:xfrm>
            <a:custGeom>
              <a:avLst/>
              <a:gdLst/>
              <a:ahLst/>
              <a:cxnLst/>
              <a:rect l="l" t="t" r="r" b="b"/>
              <a:pathLst>
                <a:path w="1125" h="292" extrusionOk="0">
                  <a:moveTo>
                    <a:pt x="970" y="1"/>
                  </a:moveTo>
                  <a:cubicBezTo>
                    <a:pt x="642" y="75"/>
                    <a:pt x="318" y="131"/>
                    <a:pt x="0" y="168"/>
                  </a:cubicBezTo>
                  <a:cubicBezTo>
                    <a:pt x="41" y="209"/>
                    <a:pt x="85" y="251"/>
                    <a:pt x="127" y="292"/>
                  </a:cubicBezTo>
                  <a:cubicBezTo>
                    <a:pt x="455" y="250"/>
                    <a:pt x="788" y="189"/>
                    <a:pt x="1125" y="108"/>
                  </a:cubicBezTo>
                  <a:cubicBezTo>
                    <a:pt x="1072" y="72"/>
                    <a:pt x="1022" y="36"/>
                    <a:pt x="970"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11"/>
            <p:cNvSpPr/>
            <p:nvPr/>
          </p:nvSpPr>
          <p:spPr>
            <a:xfrm>
              <a:off x="5408550" y="-924891"/>
              <a:ext cx="93084" cy="83524"/>
            </a:xfrm>
            <a:custGeom>
              <a:avLst/>
              <a:gdLst/>
              <a:ahLst/>
              <a:cxnLst/>
              <a:rect l="l" t="t" r="r" b="b"/>
              <a:pathLst>
                <a:path w="662" h="594" extrusionOk="0">
                  <a:moveTo>
                    <a:pt x="56" y="1"/>
                  </a:moveTo>
                  <a:cubicBezTo>
                    <a:pt x="38" y="46"/>
                    <a:pt x="19" y="91"/>
                    <a:pt x="0" y="135"/>
                  </a:cubicBezTo>
                  <a:cubicBezTo>
                    <a:pt x="207" y="302"/>
                    <a:pt x="428" y="454"/>
                    <a:pt x="662" y="593"/>
                  </a:cubicBezTo>
                  <a:lnTo>
                    <a:pt x="662" y="432"/>
                  </a:lnTo>
                  <a:cubicBezTo>
                    <a:pt x="447" y="302"/>
                    <a:pt x="244" y="158"/>
                    <a:pt x="56"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11"/>
            <p:cNvSpPr/>
            <p:nvPr/>
          </p:nvSpPr>
          <p:spPr>
            <a:xfrm>
              <a:off x="5991378" y="-750674"/>
              <a:ext cx="121909" cy="26576"/>
            </a:xfrm>
            <a:custGeom>
              <a:avLst/>
              <a:gdLst/>
              <a:ahLst/>
              <a:cxnLst/>
              <a:rect l="l" t="t" r="r" b="b"/>
              <a:pathLst>
                <a:path w="867" h="189" extrusionOk="0">
                  <a:moveTo>
                    <a:pt x="739" y="1"/>
                  </a:moveTo>
                  <a:cubicBezTo>
                    <a:pt x="489" y="30"/>
                    <a:pt x="242" y="48"/>
                    <a:pt x="1" y="54"/>
                  </a:cubicBezTo>
                  <a:cubicBezTo>
                    <a:pt x="38" y="100"/>
                    <a:pt x="76" y="145"/>
                    <a:pt x="117" y="188"/>
                  </a:cubicBezTo>
                  <a:cubicBezTo>
                    <a:pt x="363" y="178"/>
                    <a:pt x="614" y="157"/>
                    <a:pt x="866" y="125"/>
                  </a:cubicBezTo>
                  <a:cubicBezTo>
                    <a:pt x="824" y="84"/>
                    <a:pt x="781" y="42"/>
                    <a:pt x="739"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11"/>
            <p:cNvSpPr/>
            <p:nvPr/>
          </p:nvSpPr>
          <p:spPr>
            <a:xfrm>
              <a:off x="5284673" y="-1047645"/>
              <a:ext cx="131752" cy="142159"/>
            </a:xfrm>
            <a:custGeom>
              <a:avLst/>
              <a:gdLst/>
              <a:ahLst/>
              <a:cxnLst/>
              <a:rect l="l" t="t" r="r" b="b"/>
              <a:pathLst>
                <a:path w="937" h="1011" extrusionOk="0">
                  <a:moveTo>
                    <a:pt x="113" y="1"/>
                  </a:moveTo>
                  <a:lnTo>
                    <a:pt x="0" y="82"/>
                  </a:lnTo>
                  <a:cubicBezTo>
                    <a:pt x="248" y="424"/>
                    <a:pt x="545" y="736"/>
                    <a:pt x="881" y="1010"/>
                  </a:cubicBezTo>
                  <a:cubicBezTo>
                    <a:pt x="900" y="965"/>
                    <a:pt x="918" y="920"/>
                    <a:pt x="937" y="876"/>
                  </a:cubicBezTo>
                  <a:cubicBezTo>
                    <a:pt x="622" y="616"/>
                    <a:pt x="345" y="323"/>
                    <a:pt x="113"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11"/>
            <p:cNvSpPr/>
            <p:nvPr/>
          </p:nvSpPr>
          <p:spPr>
            <a:xfrm>
              <a:off x="5501493" y="-864147"/>
              <a:ext cx="99271" cy="72275"/>
            </a:xfrm>
            <a:custGeom>
              <a:avLst/>
              <a:gdLst/>
              <a:ahLst/>
              <a:cxnLst/>
              <a:rect l="l" t="t" r="r" b="b"/>
              <a:pathLst>
                <a:path w="706" h="514" extrusionOk="0">
                  <a:moveTo>
                    <a:pt x="1" y="0"/>
                  </a:moveTo>
                  <a:lnTo>
                    <a:pt x="1" y="0"/>
                  </a:lnTo>
                  <a:cubicBezTo>
                    <a:pt x="2" y="55"/>
                    <a:pt x="2" y="108"/>
                    <a:pt x="1" y="161"/>
                  </a:cubicBezTo>
                  <a:cubicBezTo>
                    <a:pt x="224" y="292"/>
                    <a:pt x="459" y="410"/>
                    <a:pt x="706" y="514"/>
                  </a:cubicBezTo>
                  <a:cubicBezTo>
                    <a:pt x="685" y="453"/>
                    <a:pt x="663" y="394"/>
                    <a:pt x="641" y="334"/>
                  </a:cubicBezTo>
                  <a:cubicBezTo>
                    <a:pt x="418" y="235"/>
                    <a:pt x="204" y="125"/>
                    <a:pt x="1"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11"/>
            <p:cNvSpPr/>
            <p:nvPr/>
          </p:nvSpPr>
          <p:spPr>
            <a:xfrm>
              <a:off x="5591343" y="-817183"/>
              <a:ext cx="416487" cy="93929"/>
            </a:xfrm>
            <a:custGeom>
              <a:avLst/>
              <a:gdLst/>
              <a:ahLst/>
              <a:cxnLst/>
              <a:rect l="l" t="t" r="r" b="b"/>
              <a:pathLst>
                <a:path w="2962" h="668" extrusionOk="0">
                  <a:moveTo>
                    <a:pt x="1" y="0"/>
                  </a:moveTo>
                  <a:lnTo>
                    <a:pt x="1" y="0"/>
                  </a:lnTo>
                  <a:cubicBezTo>
                    <a:pt x="24" y="61"/>
                    <a:pt x="46" y="119"/>
                    <a:pt x="67" y="180"/>
                  </a:cubicBezTo>
                  <a:cubicBezTo>
                    <a:pt x="365" y="303"/>
                    <a:pt x="679" y="406"/>
                    <a:pt x="1006" y="483"/>
                  </a:cubicBezTo>
                  <a:cubicBezTo>
                    <a:pt x="1528" y="607"/>
                    <a:pt x="2074" y="668"/>
                    <a:pt x="2639" y="668"/>
                  </a:cubicBezTo>
                  <a:cubicBezTo>
                    <a:pt x="2747" y="668"/>
                    <a:pt x="2854" y="666"/>
                    <a:pt x="2962" y="661"/>
                  </a:cubicBezTo>
                  <a:cubicBezTo>
                    <a:pt x="2923" y="619"/>
                    <a:pt x="2883" y="573"/>
                    <a:pt x="2846" y="527"/>
                  </a:cubicBezTo>
                  <a:cubicBezTo>
                    <a:pt x="2774" y="529"/>
                    <a:pt x="2703" y="530"/>
                    <a:pt x="2632" y="530"/>
                  </a:cubicBezTo>
                  <a:cubicBezTo>
                    <a:pt x="2079" y="530"/>
                    <a:pt x="1548" y="469"/>
                    <a:pt x="1040" y="349"/>
                  </a:cubicBezTo>
                  <a:cubicBezTo>
                    <a:pt x="676" y="262"/>
                    <a:pt x="328" y="145"/>
                    <a:pt x="1"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11"/>
            <p:cNvSpPr/>
            <p:nvPr/>
          </p:nvSpPr>
          <p:spPr>
            <a:xfrm>
              <a:off x="5394630" y="-859085"/>
              <a:ext cx="77898" cy="79305"/>
            </a:xfrm>
            <a:custGeom>
              <a:avLst/>
              <a:gdLst/>
              <a:ahLst/>
              <a:cxnLst/>
              <a:rect l="l" t="t" r="r" b="b"/>
              <a:pathLst>
                <a:path w="554" h="564" extrusionOk="0">
                  <a:moveTo>
                    <a:pt x="554" y="1"/>
                  </a:moveTo>
                  <a:lnTo>
                    <a:pt x="554" y="1"/>
                  </a:lnTo>
                  <a:cubicBezTo>
                    <a:pt x="413" y="12"/>
                    <a:pt x="279" y="83"/>
                    <a:pt x="183" y="187"/>
                  </a:cubicBezTo>
                  <a:cubicBezTo>
                    <a:pt x="87" y="289"/>
                    <a:pt x="25" y="423"/>
                    <a:pt x="0" y="563"/>
                  </a:cubicBezTo>
                  <a:cubicBezTo>
                    <a:pt x="141" y="552"/>
                    <a:pt x="271" y="489"/>
                    <a:pt x="374" y="390"/>
                  </a:cubicBezTo>
                  <a:cubicBezTo>
                    <a:pt x="474" y="292"/>
                    <a:pt x="538" y="142"/>
                    <a:pt x="554"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11"/>
            <p:cNvSpPr/>
            <p:nvPr/>
          </p:nvSpPr>
          <p:spPr>
            <a:xfrm>
              <a:off x="5414877" y="-853460"/>
              <a:ext cx="54697" cy="55683"/>
            </a:xfrm>
            <a:custGeom>
              <a:avLst/>
              <a:gdLst/>
              <a:ahLst/>
              <a:cxnLst/>
              <a:rect l="l" t="t" r="r" b="b"/>
              <a:pathLst>
                <a:path w="389" h="396" extrusionOk="0">
                  <a:moveTo>
                    <a:pt x="388" y="1"/>
                  </a:moveTo>
                  <a:lnTo>
                    <a:pt x="388" y="1"/>
                  </a:lnTo>
                  <a:cubicBezTo>
                    <a:pt x="289" y="8"/>
                    <a:pt x="195" y="58"/>
                    <a:pt x="127" y="131"/>
                  </a:cubicBezTo>
                  <a:cubicBezTo>
                    <a:pt x="60" y="204"/>
                    <a:pt x="17" y="298"/>
                    <a:pt x="0" y="396"/>
                  </a:cubicBezTo>
                  <a:cubicBezTo>
                    <a:pt x="99" y="388"/>
                    <a:pt x="190" y="344"/>
                    <a:pt x="262" y="273"/>
                  </a:cubicBezTo>
                  <a:cubicBezTo>
                    <a:pt x="332" y="204"/>
                    <a:pt x="378" y="100"/>
                    <a:pt x="388"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11"/>
            <p:cNvSpPr/>
            <p:nvPr/>
          </p:nvSpPr>
          <p:spPr>
            <a:xfrm>
              <a:off x="5395333" y="-857538"/>
              <a:ext cx="76914" cy="77196"/>
            </a:xfrm>
            <a:custGeom>
              <a:avLst/>
              <a:gdLst/>
              <a:ahLst/>
              <a:cxnLst/>
              <a:rect l="l" t="t" r="r" b="b"/>
              <a:pathLst>
                <a:path w="547" h="549" extrusionOk="0">
                  <a:moveTo>
                    <a:pt x="547" y="0"/>
                  </a:moveTo>
                  <a:lnTo>
                    <a:pt x="547" y="0"/>
                  </a:lnTo>
                  <a:cubicBezTo>
                    <a:pt x="379" y="176"/>
                    <a:pt x="176" y="380"/>
                    <a:pt x="0" y="549"/>
                  </a:cubicBezTo>
                  <a:cubicBezTo>
                    <a:pt x="210" y="397"/>
                    <a:pt x="396" y="210"/>
                    <a:pt x="547"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11"/>
            <p:cNvSpPr/>
            <p:nvPr/>
          </p:nvSpPr>
          <p:spPr>
            <a:xfrm>
              <a:off x="5599779" y="-766563"/>
              <a:ext cx="104754" cy="48089"/>
            </a:xfrm>
            <a:custGeom>
              <a:avLst/>
              <a:gdLst/>
              <a:ahLst/>
              <a:cxnLst/>
              <a:rect l="l" t="t" r="r" b="b"/>
              <a:pathLst>
                <a:path w="745" h="342" extrusionOk="0">
                  <a:moveTo>
                    <a:pt x="551" y="0"/>
                  </a:moveTo>
                  <a:cubicBezTo>
                    <a:pt x="475" y="0"/>
                    <a:pt x="399" y="15"/>
                    <a:pt x="329" y="42"/>
                  </a:cubicBezTo>
                  <a:cubicBezTo>
                    <a:pt x="197" y="93"/>
                    <a:pt x="84" y="188"/>
                    <a:pt x="0" y="302"/>
                  </a:cubicBezTo>
                  <a:cubicBezTo>
                    <a:pt x="68" y="329"/>
                    <a:pt x="139" y="341"/>
                    <a:pt x="211" y="341"/>
                  </a:cubicBezTo>
                  <a:cubicBezTo>
                    <a:pt x="278" y="341"/>
                    <a:pt x="346" y="330"/>
                    <a:pt x="411" y="308"/>
                  </a:cubicBezTo>
                  <a:cubicBezTo>
                    <a:pt x="547" y="263"/>
                    <a:pt x="670" y="155"/>
                    <a:pt x="745" y="35"/>
                  </a:cubicBezTo>
                  <a:cubicBezTo>
                    <a:pt x="683" y="12"/>
                    <a:pt x="617" y="0"/>
                    <a:pt x="551"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11"/>
            <p:cNvSpPr/>
            <p:nvPr/>
          </p:nvSpPr>
          <p:spPr>
            <a:xfrm>
              <a:off x="5625511" y="-761641"/>
              <a:ext cx="73680" cy="34028"/>
            </a:xfrm>
            <a:custGeom>
              <a:avLst/>
              <a:gdLst/>
              <a:ahLst/>
              <a:cxnLst/>
              <a:rect l="l" t="t" r="r" b="b"/>
              <a:pathLst>
                <a:path w="524" h="242" extrusionOk="0">
                  <a:moveTo>
                    <a:pt x="387" y="1"/>
                  </a:moveTo>
                  <a:cubicBezTo>
                    <a:pt x="334" y="1"/>
                    <a:pt x="281" y="11"/>
                    <a:pt x="231" y="31"/>
                  </a:cubicBezTo>
                  <a:cubicBezTo>
                    <a:pt x="140" y="67"/>
                    <a:pt x="59" y="133"/>
                    <a:pt x="1" y="214"/>
                  </a:cubicBezTo>
                  <a:cubicBezTo>
                    <a:pt x="48" y="232"/>
                    <a:pt x="98" y="241"/>
                    <a:pt x="148" y="241"/>
                  </a:cubicBezTo>
                  <a:cubicBezTo>
                    <a:pt x="196" y="241"/>
                    <a:pt x="244" y="233"/>
                    <a:pt x="291" y="217"/>
                  </a:cubicBezTo>
                  <a:cubicBezTo>
                    <a:pt x="386" y="186"/>
                    <a:pt x="471" y="110"/>
                    <a:pt x="523" y="25"/>
                  </a:cubicBezTo>
                  <a:cubicBezTo>
                    <a:pt x="480" y="9"/>
                    <a:pt x="434" y="1"/>
                    <a:pt x="387"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11"/>
            <p:cNvSpPr/>
            <p:nvPr/>
          </p:nvSpPr>
          <p:spPr>
            <a:xfrm>
              <a:off x="5600764" y="-760516"/>
              <a:ext cx="102786" cy="36559"/>
            </a:xfrm>
            <a:custGeom>
              <a:avLst/>
              <a:gdLst/>
              <a:ahLst/>
              <a:cxnLst/>
              <a:rect l="l" t="t" r="r" b="b"/>
              <a:pathLst>
                <a:path w="731" h="260" extrusionOk="0">
                  <a:moveTo>
                    <a:pt x="731" y="1"/>
                  </a:moveTo>
                  <a:cubicBezTo>
                    <a:pt x="504" y="86"/>
                    <a:pt x="232" y="183"/>
                    <a:pt x="1" y="259"/>
                  </a:cubicBezTo>
                  <a:cubicBezTo>
                    <a:pt x="255" y="211"/>
                    <a:pt x="503" y="124"/>
                    <a:pt x="731"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11"/>
            <p:cNvSpPr/>
            <p:nvPr/>
          </p:nvSpPr>
          <p:spPr>
            <a:xfrm>
              <a:off x="6611185" y="-948795"/>
              <a:ext cx="46401" cy="108553"/>
            </a:xfrm>
            <a:custGeom>
              <a:avLst/>
              <a:gdLst/>
              <a:ahLst/>
              <a:cxnLst/>
              <a:rect l="l" t="t" r="r" b="b"/>
              <a:pathLst>
                <a:path w="330" h="772" extrusionOk="0">
                  <a:moveTo>
                    <a:pt x="247" y="1"/>
                  </a:moveTo>
                  <a:cubicBezTo>
                    <a:pt x="133" y="84"/>
                    <a:pt x="57" y="214"/>
                    <a:pt x="28" y="354"/>
                  </a:cubicBezTo>
                  <a:cubicBezTo>
                    <a:pt x="0" y="492"/>
                    <a:pt x="19" y="639"/>
                    <a:pt x="71" y="771"/>
                  </a:cubicBezTo>
                  <a:cubicBezTo>
                    <a:pt x="186" y="686"/>
                    <a:pt x="263" y="565"/>
                    <a:pt x="296" y="427"/>
                  </a:cubicBezTo>
                  <a:cubicBezTo>
                    <a:pt x="330" y="289"/>
                    <a:pt x="308" y="128"/>
                    <a:pt x="24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11"/>
            <p:cNvSpPr/>
            <p:nvPr/>
          </p:nvSpPr>
          <p:spPr>
            <a:xfrm>
              <a:off x="6621872" y="-942327"/>
              <a:ext cx="32903" cy="76353"/>
            </a:xfrm>
            <a:custGeom>
              <a:avLst/>
              <a:gdLst/>
              <a:ahLst/>
              <a:cxnLst/>
              <a:rect l="l" t="t" r="r" b="b"/>
              <a:pathLst>
                <a:path w="234" h="543" extrusionOk="0">
                  <a:moveTo>
                    <a:pt x="172" y="1"/>
                  </a:moveTo>
                  <a:cubicBezTo>
                    <a:pt x="93" y="59"/>
                    <a:pt x="39" y="152"/>
                    <a:pt x="20" y="249"/>
                  </a:cubicBezTo>
                  <a:cubicBezTo>
                    <a:pt x="0" y="347"/>
                    <a:pt x="13" y="450"/>
                    <a:pt x="49" y="543"/>
                  </a:cubicBezTo>
                  <a:cubicBezTo>
                    <a:pt x="129" y="483"/>
                    <a:pt x="184" y="398"/>
                    <a:pt x="209" y="301"/>
                  </a:cubicBezTo>
                  <a:cubicBezTo>
                    <a:pt x="234" y="205"/>
                    <a:pt x="216" y="90"/>
                    <a:pt x="17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11"/>
            <p:cNvSpPr/>
            <p:nvPr/>
          </p:nvSpPr>
          <p:spPr>
            <a:xfrm>
              <a:off x="6621591" y="-947248"/>
              <a:ext cx="24888" cy="106303"/>
            </a:xfrm>
            <a:custGeom>
              <a:avLst/>
              <a:gdLst/>
              <a:ahLst/>
              <a:cxnLst/>
              <a:rect l="l" t="t" r="r" b="b"/>
              <a:pathLst>
                <a:path w="177" h="756" extrusionOk="0">
                  <a:moveTo>
                    <a:pt x="177" y="0"/>
                  </a:moveTo>
                  <a:lnTo>
                    <a:pt x="177" y="0"/>
                  </a:lnTo>
                  <a:cubicBezTo>
                    <a:pt x="126" y="237"/>
                    <a:pt x="61" y="518"/>
                    <a:pt x="0" y="755"/>
                  </a:cubicBezTo>
                  <a:cubicBezTo>
                    <a:pt x="98" y="513"/>
                    <a:pt x="159" y="258"/>
                    <a:pt x="177"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11"/>
            <p:cNvSpPr/>
            <p:nvPr/>
          </p:nvSpPr>
          <p:spPr>
            <a:xfrm>
              <a:off x="6147314" y="-752220"/>
              <a:ext cx="75367" cy="81555"/>
            </a:xfrm>
            <a:custGeom>
              <a:avLst/>
              <a:gdLst/>
              <a:ahLst/>
              <a:cxnLst/>
              <a:rect l="l" t="t" r="r" b="b"/>
              <a:pathLst>
                <a:path w="536" h="580" extrusionOk="0">
                  <a:moveTo>
                    <a:pt x="536" y="0"/>
                  </a:moveTo>
                  <a:lnTo>
                    <a:pt x="536" y="0"/>
                  </a:lnTo>
                  <a:cubicBezTo>
                    <a:pt x="395" y="16"/>
                    <a:pt x="263" y="91"/>
                    <a:pt x="170" y="197"/>
                  </a:cubicBezTo>
                  <a:cubicBezTo>
                    <a:pt x="77" y="304"/>
                    <a:pt x="21" y="439"/>
                    <a:pt x="0" y="579"/>
                  </a:cubicBezTo>
                  <a:cubicBezTo>
                    <a:pt x="140" y="563"/>
                    <a:pt x="269" y="496"/>
                    <a:pt x="368" y="393"/>
                  </a:cubicBezTo>
                  <a:cubicBezTo>
                    <a:pt x="465" y="292"/>
                    <a:pt x="525" y="141"/>
                    <a:pt x="536"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11"/>
            <p:cNvSpPr/>
            <p:nvPr/>
          </p:nvSpPr>
          <p:spPr>
            <a:xfrm>
              <a:off x="6166718" y="-746877"/>
              <a:ext cx="53010" cy="57651"/>
            </a:xfrm>
            <a:custGeom>
              <a:avLst/>
              <a:gdLst/>
              <a:ahLst/>
              <a:cxnLst/>
              <a:rect l="l" t="t" r="r" b="b"/>
              <a:pathLst>
                <a:path w="377" h="410" extrusionOk="0">
                  <a:moveTo>
                    <a:pt x="377" y="1"/>
                  </a:moveTo>
                  <a:lnTo>
                    <a:pt x="377" y="1"/>
                  </a:lnTo>
                  <a:cubicBezTo>
                    <a:pt x="278" y="12"/>
                    <a:pt x="185" y="64"/>
                    <a:pt x="120" y="141"/>
                  </a:cubicBezTo>
                  <a:cubicBezTo>
                    <a:pt x="54" y="217"/>
                    <a:pt x="15" y="312"/>
                    <a:pt x="0" y="410"/>
                  </a:cubicBezTo>
                  <a:cubicBezTo>
                    <a:pt x="99" y="397"/>
                    <a:pt x="189" y="350"/>
                    <a:pt x="258" y="279"/>
                  </a:cubicBezTo>
                  <a:cubicBezTo>
                    <a:pt x="328" y="207"/>
                    <a:pt x="369" y="100"/>
                    <a:pt x="377"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11"/>
            <p:cNvSpPr/>
            <p:nvPr/>
          </p:nvSpPr>
          <p:spPr>
            <a:xfrm>
              <a:off x="6148017" y="-750814"/>
              <a:ext cx="74383" cy="79587"/>
            </a:xfrm>
            <a:custGeom>
              <a:avLst/>
              <a:gdLst/>
              <a:ahLst/>
              <a:cxnLst/>
              <a:rect l="l" t="t" r="r" b="b"/>
              <a:pathLst>
                <a:path w="529" h="566" extrusionOk="0">
                  <a:moveTo>
                    <a:pt x="528" y="1"/>
                  </a:moveTo>
                  <a:lnTo>
                    <a:pt x="528" y="1"/>
                  </a:lnTo>
                  <a:cubicBezTo>
                    <a:pt x="367" y="180"/>
                    <a:pt x="169" y="392"/>
                    <a:pt x="1" y="566"/>
                  </a:cubicBezTo>
                  <a:cubicBezTo>
                    <a:pt x="205" y="407"/>
                    <a:pt x="383" y="214"/>
                    <a:pt x="52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11"/>
            <p:cNvSpPr/>
            <p:nvPr/>
          </p:nvSpPr>
          <p:spPr>
            <a:xfrm>
              <a:off x="6251927" y="-842774"/>
              <a:ext cx="108410" cy="42043"/>
            </a:xfrm>
            <a:custGeom>
              <a:avLst/>
              <a:gdLst/>
              <a:ahLst/>
              <a:cxnLst/>
              <a:rect l="l" t="t" r="r" b="b"/>
              <a:pathLst>
                <a:path w="771" h="299" extrusionOk="0">
                  <a:moveTo>
                    <a:pt x="283" y="1"/>
                  </a:moveTo>
                  <a:cubicBezTo>
                    <a:pt x="187" y="1"/>
                    <a:pt x="90" y="21"/>
                    <a:pt x="0" y="56"/>
                  </a:cubicBezTo>
                  <a:cubicBezTo>
                    <a:pt x="84" y="171"/>
                    <a:pt x="207" y="249"/>
                    <a:pt x="343" y="282"/>
                  </a:cubicBezTo>
                  <a:cubicBezTo>
                    <a:pt x="388" y="293"/>
                    <a:pt x="435" y="299"/>
                    <a:pt x="482" y="299"/>
                  </a:cubicBezTo>
                  <a:cubicBezTo>
                    <a:pt x="583" y="299"/>
                    <a:pt x="684" y="275"/>
                    <a:pt x="771" y="233"/>
                  </a:cubicBezTo>
                  <a:cubicBezTo>
                    <a:pt x="687" y="119"/>
                    <a:pt x="557" y="42"/>
                    <a:pt x="417" y="14"/>
                  </a:cubicBezTo>
                  <a:cubicBezTo>
                    <a:pt x="373" y="5"/>
                    <a:pt x="328" y="1"/>
                    <a:pt x="283"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11"/>
            <p:cNvSpPr/>
            <p:nvPr/>
          </p:nvSpPr>
          <p:spPr>
            <a:xfrm>
              <a:off x="6277940" y="-832791"/>
              <a:ext cx="76070" cy="29669"/>
            </a:xfrm>
            <a:custGeom>
              <a:avLst/>
              <a:gdLst/>
              <a:ahLst/>
              <a:cxnLst/>
              <a:rect l="l" t="t" r="r" b="b"/>
              <a:pathLst>
                <a:path w="541" h="211" extrusionOk="0">
                  <a:moveTo>
                    <a:pt x="201" y="1"/>
                  </a:moveTo>
                  <a:cubicBezTo>
                    <a:pt x="133" y="1"/>
                    <a:pt x="65" y="15"/>
                    <a:pt x="1" y="40"/>
                  </a:cubicBezTo>
                  <a:cubicBezTo>
                    <a:pt x="59" y="121"/>
                    <a:pt x="146" y="176"/>
                    <a:pt x="242" y="199"/>
                  </a:cubicBezTo>
                  <a:cubicBezTo>
                    <a:pt x="272" y="206"/>
                    <a:pt x="304" y="210"/>
                    <a:pt x="337" y="210"/>
                  </a:cubicBezTo>
                  <a:cubicBezTo>
                    <a:pt x="407" y="210"/>
                    <a:pt x="480" y="193"/>
                    <a:pt x="541" y="163"/>
                  </a:cubicBezTo>
                  <a:cubicBezTo>
                    <a:pt x="483" y="83"/>
                    <a:pt x="392" y="30"/>
                    <a:pt x="294" y="10"/>
                  </a:cubicBezTo>
                  <a:cubicBezTo>
                    <a:pt x="263" y="4"/>
                    <a:pt x="232" y="1"/>
                    <a:pt x="20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11"/>
            <p:cNvSpPr/>
            <p:nvPr/>
          </p:nvSpPr>
          <p:spPr>
            <a:xfrm>
              <a:off x="6252912" y="-834337"/>
              <a:ext cx="106020" cy="25029"/>
            </a:xfrm>
            <a:custGeom>
              <a:avLst/>
              <a:gdLst/>
              <a:ahLst/>
              <a:cxnLst/>
              <a:rect l="l" t="t" r="r" b="b"/>
              <a:pathLst>
                <a:path w="754" h="178" extrusionOk="0">
                  <a:moveTo>
                    <a:pt x="0" y="0"/>
                  </a:moveTo>
                  <a:cubicBezTo>
                    <a:pt x="241" y="97"/>
                    <a:pt x="497" y="158"/>
                    <a:pt x="753" y="177"/>
                  </a:cubicBezTo>
                  <a:cubicBezTo>
                    <a:pt x="517" y="126"/>
                    <a:pt x="235" y="60"/>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11"/>
            <p:cNvSpPr/>
            <p:nvPr/>
          </p:nvSpPr>
          <p:spPr>
            <a:xfrm>
              <a:off x="6116098" y="-594736"/>
              <a:ext cx="173794" cy="57511"/>
            </a:xfrm>
            <a:custGeom>
              <a:avLst/>
              <a:gdLst/>
              <a:ahLst/>
              <a:cxnLst/>
              <a:rect l="l" t="t" r="r" b="b"/>
              <a:pathLst>
                <a:path w="1236" h="409" extrusionOk="0">
                  <a:moveTo>
                    <a:pt x="0" y="0"/>
                  </a:moveTo>
                  <a:lnTo>
                    <a:pt x="0" y="0"/>
                  </a:lnTo>
                  <a:cubicBezTo>
                    <a:pt x="21" y="56"/>
                    <a:pt x="42" y="111"/>
                    <a:pt x="64" y="165"/>
                  </a:cubicBezTo>
                  <a:cubicBezTo>
                    <a:pt x="67" y="166"/>
                    <a:pt x="69" y="166"/>
                    <a:pt x="72" y="168"/>
                  </a:cubicBezTo>
                  <a:cubicBezTo>
                    <a:pt x="453" y="280"/>
                    <a:pt x="841" y="361"/>
                    <a:pt x="1235" y="408"/>
                  </a:cubicBezTo>
                  <a:cubicBezTo>
                    <a:pt x="1200" y="358"/>
                    <a:pt x="1166" y="306"/>
                    <a:pt x="1132" y="256"/>
                  </a:cubicBezTo>
                  <a:cubicBezTo>
                    <a:pt x="787" y="207"/>
                    <a:pt x="445" y="134"/>
                    <a:pt x="110" y="35"/>
                  </a:cubicBezTo>
                  <a:cubicBezTo>
                    <a:pt x="72" y="23"/>
                    <a:pt x="36" y="12"/>
                    <a:pt x="0"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11"/>
            <p:cNvSpPr/>
            <p:nvPr/>
          </p:nvSpPr>
          <p:spPr>
            <a:xfrm>
              <a:off x="6274987" y="-558880"/>
              <a:ext cx="191370" cy="28966"/>
            </a:xfrm>
            <a:custGeom>
              <a:avLst/>
              <a:gdLst/>
              <a:ahLst/>
              <a:cxnLst/>
              <a:rect l="l" t="t" r="r" b="b"/>
              <a:pathLst>
                <a:path w="1361" h="206" extrusionOk="0">
                  <a:moveTo>
                    <a:pt x="1" y="1"/>
                  </a:moveTo>
                  <a:lnTo>
                    <a:pt x="1" y="1"/>
                  </a:lnTo>
                  <a:cubicBezTo>
                    <a:pt x="34" y="51"/>
                    <a:pt x="69" y="102"/>
                    <a:pt x="104" y="153"/>
                  </a:cubicBezTo>
                  <a:cubicBezTo>
                    <a:pt x="391" y="189"/>
                    <a:pt x="680" y="205"/>
                    <a:pt x="968" y="205"/>
                  </a:cubicBezTo>
                  <a:cubicBezTo>
                    <a:pt x="1098" y="205"/>
                    <a:pt x="1230" y="201"/>
                    <a:pt x="1361" y="195"/>
                  </a:cubicBezTo>
                  <a:cubicBezTo>
                    <a:pt x="1326" y="150"/>
                    <a:pt x="1294" y="105"/>
                    <a:pt x="1262" y="60"/>
                  </a:cubicBezTo>
                  <a:cubicBezTo>
                    <a:pt x="1164" y="64"/>
                    <a:pt x="1066" y="66"/>
                    <a:pt x="968" y="66"/>
                  </a:cubicBezTo>
                  <a:cubicBezTo>
                    <a:pt x="645" y="66"/>
                    <a:pt x="322" y="45"/>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11"/>
            <p:cNvSpPr/>
            <p:nvPr/>
          </p:nvSpPr>
          <p:spPr>
            <a:xfrm>
              <a:off x="6612170" y="-657870"/>
              <a:ext cx="260129" cy="104897"/>
            </a:xfrm>
            <a:custGeom>
              <a:avLst/>
              <a:gdLst/>
              <a:ahLst/>
              <a:cxnLst/>
              <a:rect l="l" t="t" r="r" b="b"/>
              <a:pathLst>
                <a:path w="1850" h="746" extrusionOk="0">
                  <a:moveTo>
                    <a:pt x="1786" y="1"/>
                  </a:moveTo>
                  <a:cubicBezTo>
                    <a:pt x="1222" y="290"/>
                    <a:pt x="618" y="498"/>
                    <a:pt x="1" y="624"/>
                  </a:cubicBezTo>
                  <a:cubicBezTo>
                    <a:pt x="33" y="665"/>
                    <a:pt x="64" y="706"/>
                    <a:pt x="96" y="745"/>
                  </a:cubicBezTo>
                  <a:cubicBezTo>
                    <a:pt x="704" y="615"/>
                    <a:pt x="1296" y="409"/>
                    <a:pt x="1850" y="123"/>
                  </a:cubicBezTo>
                  <a:lnTo>
                    <a:pt x="1786" y="1"/>
                  </a:ln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11"/>
            <p:cNvSpPr/>
            <p:nvPr/>
          </p:nvSpPr>
          <p:spPr>
            <a:xfrm>
              <a:off x="6452296" y="-570129"/>
              <a:ext cx="173372" cy="38528"/>
            </a:xfrm>
            <a:custGeom>
              <a:avLst/>
              <a:gdLst/>
              <a:ahLst/>
              <a:cxnLst/>
              <a:rect l="l" t="t" r="r" b="b"/>
              <a:pathLst>
                <a:path w="1233" h="274" extrusionOk="0">
                  <a:moveTo>
                    <a:pt x="1135" y="0"/>
                  </a:moveTo>
                  <a:cubicBezTo>
                    <a:pt x="761" y="78"/>
                    <a:pt x="382" y="125"/>
                    <a:pt x="1" y="139"/>
                  </a:cubicBezTo>
                  <a:cubicBezTo>
                    <a:pt x="33" y="185"/>
                    <a:pt x="65" y="229"/>
                    <a:pt x="100" y="274"/>
                  </a:cubicBezTo>
                  <a:cubicBezTo>
                    <a:pt x="479" y="253"/>
                    <a:pt x="859" y="202"/>
                    <a:pt x="1232" y="123"/>
                  </a:cubicBezTo>
                  <a:cubicBezTo>
                    <a:pt x="1201" y="82"/>
                    <a:pt x="1169" y="41"/>
                    <a:pt x="113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11"/>
            <p:cNvSpPr/>
            <p:nvPr/>
          </p:nvSpPr>
          <p:spPr>
            <a:xfrm>
              <a:off x="6006704" y="-636497"/>
              <a:ext cx="118112" cy="65104"/>
            </a:xfrm>
            <a:custGeom>
              <a:avLst/>
              <a:gdLst/>
              <a:ahLst/>
              <a:cxnLst/>
              <a:rect l="l" t="t" r="r" b="b"/>
              <a:pathLst>
                <a:path w="840" h="463" extrusionOk="0">
                  <a:moveTo>
                    <a:pt x="0" y="0"/>
                  </a:moveTo>
                  <a:cubicBezTo>
                    <a:pt x="3" y="52"/>
                    <a:pt x="8" y="105"/>
                    <a:pt x="13" y="158"/>
                  </a:cubicBezTo>
                  <a:cubicBezTo>
                    <a:pt x="282" y="276"/>
                    <a:pt x="558" y="378"/>
                    <a:pt x="840" y="462"/>
                  </a:cubicBezTo>
                  <a:cubicBezTo>
                    <a:pt x="818" y="408"/>
                    <a:pt x="797" y="352"/>
                    <a:pt x="775" y="297"/>
                  </a:cubicBezTo>
                  <a:cubicBezTo>
                    <a:pt x="511" y="214"/>
                    <a:pt x="253" y="113"/>
                    <a:pt x="0"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11"/>
            <p:cNvSpPr/>
            <p:nvPr/>
          </p:nvSpPr>
          <p:spPr>
            <a:xfrm>
              <a:off x="5611731" y="-949639"/>
              <a:ext cx="64540" cy="94913"/>
            </a:xfrm>
            <a:custGeom>
              <a:avLst/>
              <a:gdLst/>
              <a:ahLst/>
              <a:cxnLst/>
              <a:rect l="l" t="t" r="r" b="b"/>
              <a:pathLst>
                <a:path w="459" h="675" extrusionOk="0">
                  <a:moveTo>
                    <a:pt x="55" y="0"/>
                  </a:moveTo>
                  <a:cubicBezTo>
                    <a:pt x="35" y="53"/>
                    <a:pt x="19" y="106"/>
                    <a:pt x="1" y="160"/>
                  </a:cubicBezTo>
                  <a:cubicBezTo>
                    <a:pt x="138" y="337"/>
                    <a:pt x="281" y="509"/>
                    <a:pt x="434" y="674"/>
                  </a:cubicBezTo>
                  <a:cubicBezTo>
                    <a:pt x="441" y="614"/>
                    <a:pt x="448" y="554"/>
                    <a:pt x="459" y="496"/>
                  </a:cubicBezTo>
                  <a:cubicBezTo>
                    <a:pt x="317" y="336"/>
                    <a:pt x="181" y="170"/>
                    <a:pt x="5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11"/>
            <p:cNvSpPr/>
            <p:nvPr/>
          </p:nvSpPr>
          <p:spPr>
            <a:xfrm>
              <a:off x="5539036" y="-1046942"/>
              <a:ext cx="80429" cy="119661"/>
            </a:xfrm>
            <a:custGeom>
              <a:avLst/>
              <a:gdLst/>
              <a:ahLst/>
              <a:cxnLst/>
              <a:rect l="l" t="t" r="r" b="b"/>
              <a:pathLst>
                <a:path w="572" h="851" extrusionOk="0">
                  <a:moveTo>
                    <a:pt x="120" y="1"/>
                  </a:moveTo>
                  <a:lnTo>
                    <a:pt x="0" y="70"/>
                  </a:lnTo>
                  <a:cubicBezTo>
                    <a:pt x="156" y="343"/>
                    <a:pt x="329" y="604"/>
                    <a:pt x="518" y="851"/>
                  </a:cubicBezTo>
                  <a:cubicBezTo>
                    <a:pt x="533" y="798"/>
                    <a:pt x="552" y="745"/>
                    <a:pt x="572" y="692"/>
                  </a:cubicBezTo>
                  <a:cubicBezTo>
                    <a:pt x="408" y="471"/>
                    <a:pt x="257" y="241"/>
                    <a:pt x="120"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11"/>
            <p:cNvSpPr/>
            <p:nvPr/>
          </p:nvSpPr>
          <p:spPr>
            <a:xfrm>
              <a:off x="5832910" y="-737737"/>
              <a:ext cx="175903" cy="123317"/>
            </a:xfrm>
            <a:custGeom>
              <a:avLst/>
              <a:gdLst/>
              <a:ahLst/>
              <a:cxnLst/>
              <a:rect l="l" t="t" r="r" b="b"/>
              <a:pathLst>
                <a:path w="1251" h="877" extrusionOk="0">
                  <a:moveTo>
                    <a:pt x="6" y="0"/>
                  </a:moveTo>
                  <a:cubicBezTo>
                    <a:pt x="4" y="55"/>
                    <a:pt x="2" y="111"/>
                    <a:pt x="0" y="165"/>
                  </a:cubicBezTo>
                  <a:cubicBezTo>
                    <a:pt x="392" y="444"/>
                    <a:pt x="811" y="681"/>
                    <a:pt x="1251" y="876"/>
                  </a:cubicBezTo>
                  <a:cubicBezTo>
                    <a:pt x="1246" y="824"/>
                    <a:pt x="1242" y="770"/>
                    <a:pt x="1237" y="718"/>
                  </a:cubicBezTo>
                  <a:cubicBezTo>
                    <a:pt x="804" y="522"/>
                    <a:pt x="391" y="280"/>
                    <a:pt x="6"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11"/>
            <p:cNvSpPr/>
            <p:nvPr/>
          </p:nvSpPr>
          <p:spPr>
            <a:xfrm>
              <a:off x="5672896" y="-880317"/>
              <a:ext cx="160858" cy="165923"/>
            </a:xfrm>
            <a:custGeom>
              <a:avLst/>
              <a:gdLst/>
              <a:ahLst/>
              <a:cxnLst/>
              <a:rect l="l" t="t" r="r" b="b"/>
              <a:pathLst>
                <a:path w="1144" h="1180" extrusionOk="0">
                  <a:moveTo>
                    <a:pt x="25" y="1"/>
                  </a:moveTo>
                  <a:cubicBezTo>
                    <a:pt x="14" y="61"/>
                    <a:pt x="7" y="120"/>
                    <a:pt x="1" y="180"/>
                  </a:cubicBezTo>
                  <a:cubicBezTo>
                    <a:pt x="343" y="551"/>
                    <a:pt x="725" y="887"/>
                    <a:pt x="1138" y="1179"/>
                  </a:cubicBezTo>
                  <a:cubicBezTo>
                    <a:pt x="1140" y="1125"/>
                    <a:pt x="1141" y="1069"/>
                    <a:pt x="1144" y="1014"/>
                  </a:cubicBezTo>
                  <a:cubicBezTo>
                    <a:pt x="737" y="718"/>
                    <a:pt x="360" y="378"/>
                    <a:pt x="25"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11"/>
            <p:cNvSpPr/>
            <p:nvPr/>
          </p:nvSpPr>
          <p:spPr>
            <a:xfrm>
              <a:off x="5503602" y="-947529"/>
              <a:ext cx="110941" cy="39372"/>
            </a:xfrm>
            <a:custGeom>
              <a:avLst/>
              <a:gdLst/>
              <a:ahLst/>
              <a:cxnLst/>
              <a:rect l="l" t="t" r="r" b="b"/>
              <a:pathLst>
                <a:path w="789" h="280" extrusionOk="0">
                  <a:moveTo>
                    <a:pt x="373" y="0"/>
                  </a:moveTo>
                  <a:cubicBezTo>
                    <a:pt x="242" y="0"/>
                    <a:pt x="113" y="41"/>
                    <a:pt x="0" y="106"/>
                  </a:cubicBezTo>
                  <a:cubicBezTo>
                    <a:pt x="100" y="207"/>
                    <a:pt x="233" y="264"/>
                    <a:pt x="373" y="277"/>
                  </a:cubicBezTo>
                  <a:cubicBezTo>
                    <a:pt x="389" y="279"/>
                    <a:pt x="404" y="279"/>
                    <a:pt x="419" y="279"/>
                  </a:cubicBezTo>
                  <a:cubicBezTo>
                    <a:pt x="549" y="279"/>
                    <a:pt x="683" y="234"/>
                    <a:pt x="789" y="163"/>
                  </a:cubicBezTo>
                  <a:cubicBezTo>
                    <a:pt x="688" y="62"/>
                    <a:pt x="548" y="7"/>
                    <a:pt x="405" y="1"/>
                  </a:cubicBezTo>
                  <a:cubicBezTo>
                    <a:pt x="394" y="1"/>
                    <a:pt x="383" y="0"/>
                    <a:pt x="373"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11"/>
            <p:cNvSpPr/>
            <p:nvPr/>
          </p:nvSpPr>
          <p:spPr>
            <a:xfrm>
              <a:off x="5530318" y="-939655"/>
              <a:ext cx="77898" cy="27841"/>
            </a:xfrm>
            <a:custGeom>
              <a:avLst/>
              <a:gdLst/>
              <a:ahLst/>
              <a:cxnLst/>
              <a:rect l="l" t="t" r="r" b="b"/>
              <a:pathLst>
                <a:path w="554" h="198" extrusionOk="0">
                  <a:moveTo>
                    <a:pt x="271" y="0"/>
                  </a:moveTo>
                  <a:cubicBezTo>
                    <a:pt x="176" y="0"/>
                    <a:pt x="81" y="28"/>
                    <a:pt x="1" y="76"/>
                  </a:cubicBezTo>
                  <a:cubicBezTo>
                    <a:pt x="72" y="146"/>
                    <a:pt x="166" y="187"/>
                    <a:pt x="265" y="196"/>
                  </a:cubicBezTo>
                  <a:cubicBezTo>
                    <a:pt x="274" y="197"/>
                    <a:pt x="283" y="197"/>
                    <a:pt x="293" y="197"/>
                  </a:cubicBezTo>
                  <a:cubicBezTo>
                    <a:pt x="383" y="197"/>
                    <a:pt x="480" y="166"/>
                    <a:pt x="554" y="114"/>
                  </a:cubicBezTo>
                  <a:cubicBezTo>
                    <a:pt x="484" y="44"/>
                    <a:pt x="385" y="6"/>
                    <a:pt x="286" y="0"/>
                  </a:cubicBezTo>
                  <a:cubicBezTo>
                    <a:pt x="281" y="0"/>
                    <a:pt x="276" y="0"/>
                    <a:pt x="271"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11"/>
            <p:cNvSpPr/>
            <p:nvPr/>
          </p:nvSpPr>
          <p:spPr>
            <a:xfrm>
              <a:off x="5504446" y="-932062"/>
              <a:ext cx="108832" cy="9280"/>
            </a:xfrm>
            <a:custGeom>
              <a:avLst/>
              <a:gdLst/>
              <a:ahLst/>
              <a:cxnLst/>
              <a:rect l="l" t="t" r="r" b="b"/>
              <a:pathLst>
                <a:path w="774" h="66" extrusionOk="0">
                  <a:moveTo>
                    <a:pt x="0" y="1"/>
                  </a:moveTo>
                  <a:cubicBezTo>
                    <a:pt x="188" y="44"/>
                    <a:pt x="381" y="66"/>
                    <a:pt x="573" y="66"/>
                  </a:cubicBezTo>
                  <a:cubicBezTo>
                    <a:pt x="640" y="66"/>
                    <a:pt x="707" y="63"/>
                    <a:pt x="773" y="58"/>
                  </a:cubicBezTo>
                  <a:cubicBezTo>
                    <a:pt x="531" y="44"/>
                    <a:pt x="241" y="22"/>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11"/>
            <p:cNvSpPr/>
            <p:nvPr/>
          </p:nvSpPr>
          <p:spPr>
            <a:xfrm>
              <a:off x="5713251" y="-921657"/>
              <a:ext cx="44573" cy="110100"/>
            </a:xfrm>
            <a:custGeom>
              <a:avLst/>
              <a:gdLst/>
              <a:ahLst/>
              <a:cxnLst/>
              <a:rect l="l" t="t" r="r" b="b"/>
              <a:pathLst>
                <a:path w="317" h="783" extrusionOk="0">
                  <a:moveTo>
                    <a:pt x="106" y="1"/>
                  </a:moveTo>
                  <a:cubicBezTo>
                    <a:pt x="29" y="120"/>
                    <a:pt x="0" y="261"/>
                    <a:pt x="17" y="402"/>
                  </a:cubicBezTo>
                  <a:cubicBezTo>
                    <a:pt x="33" y="543"/>
                    <a:pt x="112" y="686"/>
                    <a:pt x="215" y="783"/>
                  </a:cubicBezTo>
                  <a:cubicBezTo>
                    <a:pt x="292" y="664"/>
                    <a:pt x="316" y="514"/>
                    <a:pt x="294" y="375"/>
                  </a:cubicBezTo>
                  <a:cubicBezTo>
                    <a:pt x="270" y="235"/>
                    <a:pt x="201" y="105"/>
                    <a:pt x="106"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11"/>
            <p:cNvSpPr/>
            <p:nvPr/>
          </p:nvSpPr>
          <p:spPr>
            <a:xfrm>
              <a:off x="5719438" y="-894660"/>
              <a:ext cx="31637" cy="77477"/>
            </a:xfrm>
            <a:custGeom>
              <a:avLst/>
              <a:gdLst/>
              <a:ahLst/>
              <a:cxnLst/>
              <a:rect l="l" t="t" r="r" b="b"/>
              <a:pathLst>
                <a:path w="225" h="551" extrusionOk="0">
                  <a:moveTo>
                    <a:pt x="74" y="1"/>
                  </a:moveTo>
                  <a:cubicBezTo>
                    <a:pt x="21" y="83"/>
                    <a:pt x="0" y="184"/>
                    <a:pt x="12" y="282"/>
                  </a:cubicBezTo>
                  <a:cubicBezTo>
                    <a:pt x="25" y="381"/>
                    <a:pt x="82" y="481"/>
                    <a:pt x="153" y="550"/>
                  </a:cubicBezTo>
                  <a:cubicBezTo>
                    <a:pt x="207" y="467"/>
                    <a:pt x="224" y="361"/>
                    <a:pt x="208" y="263"/>
                  </a:cubicBezTo>
                  <a:cubicBezTo>
                    <a:pt x="191" y="165"/>
                    <a:pt x="142" y="75"/>
                    <a:pt x="74"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11"/>
            <p:cNvSpPr/>
            <p:nvPr/>
          </p:nvSpPr>
          <p:spPr>
            <a:xfrm>
              <a:off x="5726891" y="-920673"/>
              <a:ext cx="15467" cy="108131"/>
            </a:xfrm>
            <a:custGeom>
              <a:avLst/>
              <a:gdLst/>
              <a:ahLst/>
              <a:cxnLst/>
              <a:rect l="l" t="t" r="r" b="b"/>
              <a:pathLst>
                <a:path w="110" h="769" extrusionOk="0">
                  <a:moveTo>
                    <a:pt x="6" y="1"/>
                  </a:moveTo>
                  <a:lnTo>
                    <a:pt x="6" y="1"/>
                  </a:lnTo>
                  <a:cubicBezTo>
                    <a:pt x="0" y="260"/>
                    <a:pt x="36" y="520"/>
                    <a:pt x="110" y="769"/>
                  </a:cubicBezTo>
                  <a:cubicBezTo>
                    <a:pt x="73" y="529"/>
                    <a:pt x="35" y="242"/>
                    <a:pt x="6"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11"/>
            <p:cNvSpPr/>
            <p:nvPr/>
          </p:nvSpPr>
          <p:spPr>
            <a:xfrm>
              <a:off x="5833895" y="-663073"/>
              <a:ext cx="78179" cy="79165"/>
            </a:xfrm>
            <a:custGeom>
              <a:avLst/>
              <a:gdLst/>
              <a:ahLst/>
              <a:cxnLst/>
              <a:rect l="l" t="t" r="r" b="b"/>
              <a:pathLst>
                <a:path w="556" h="563" extrusionOk="0">
                  <a:moveTo>
                    <a:pt x="556" y="0"/>
                  </a:moveTo>
                  <a:lnTo>
                    <a:pt x="556" y="0"/>
                  </a:lnTo>
                  <a:cubicBezTo>
                    <a:pt x="415" y="13"/>
                    <a:pt x="280" y="83"/>
                    <a:pt x="183" y="186"/>
                  </a:cubicBezTo>
                  <a:cubicBezTo>
                    <a:pt x="87" y="289"/>
                    <a:pt x="26" y="423"/>
                    <a:pt x="1" y="562"/>
                  </a:cubicBezTo>
                  <a:cubicBezTo>
                    <a:pt x="142" y="551"/>
                    <a:pt x="272" y="488"/>
                    <a:pt x="374" y="389"/>
                  </a:cubicBezTo>
                  <a:cubicBezTo>
                    <a:pt x="474" y="291"/>
                    <a:pt x="540" y="142"/>
                    <a:pt x="556"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11"/>
            <p:cNvSpPr/>
            <p:nvPr/>
          </p:nvSpPr>
          <p:spPr>
            <a:xfrm>
              <a:off x="5854002" y="-657589"/>
              <a:ext cx="54697" cy="55823"/>
            </a:xfrm>
            <a:custGeom>
              <a:avLst/>
              <a:gdLst/>
              <a:ahLst/>
              <a:cxnLst/>
              <a:rect l="l" t="t" r="r" b="b"/>
              <a:pathLst>
                <a:path w="389" h="397" extrusionOk="0">
                  <a:moveTo>
                    <a:pt x="389" y="1"/>
                  </a:moveTo>
                  <a:cubicBezTo>
                    <a:pt x="290" y="9"/>
                    <a:pt x="196" y="58"/>
                    <a:pt x="128" y="131"/>
                  </a:cubicBezTo>
                  <a:cubicBezTo>
                    <a:pt x="60" y="204"/>
                    <a:pt x="17" y="298"/>
                    <a:pt x="1" y="396"/>
                  </a:cubicBezTo>
                  <a:cubicBezTo>
                    <a:pt x="100" y="388"/>
                    <a:pt x="190" y="344"/>
                    <a:pt x="262" y="273"/>
                  </a:cubicBezTo>
                  <a:cubicBezTo>
                    <a:pt x="332" y="205"/>
                    <a:pt x="379" y="100"/>
                    <a:pt x="389"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11"/>
            <p:cNvSpPr/>
            <p:nvPr/>
          </p:nvSpPr>
          <p:spPr>
            <a:xfrm>
              <a:off x="5834738" y="-661526"/>
              <a:ext cx="76914" cy="77337"/>
            </a:xfrm>
            <a:custGeom>
              <a:avLst/>
              <a:gdLst/>
              <a:ahLst/>
              <a:cxnLst/>
              <a:rect l="l" t="t" r="r" b="b"/>
              <a:pathLst>
                <a:path w="547" h="550" extrusionOk="0">
                  <a:moveTo>
                    <a:pt x="546" y="1"/>
                  </a:moveTo>
                  <a:cubicBezTo>
                    <a:pt x="379" y="175"/>
                    <a:pt x="175" y="379"/>
                    <a:pt x="0" y="549"/>
                  </a:cubicBezTo>
                  <a:cubicBezTo>
                    <a:pt x="211" y="397"/>
                    <a:pt x="395" y="210"/>
                    <a:pt x="546"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11"/>
            <p:cNvSpPr/>
            <p:nvPr/>
          </p:nvSpPr>
          <p:spPr>
            <a:xfrm>
              <a:off x="6742937" y="-599657"/>
              <a:ext cx="46542" cy="108553"/>
            </a:xfrm>
            <a:custGeom>
              <a:avLst/>
              <a:gdLst/>
              <a:ahLst/>
              <a:cxnLst/>
              <a:rect l="l" t="t" r="r" b="b"/>
              <a:pathLst>
                <a:path w="331" h="772" extrusionOk="0">
                  <a:moveTo>
                    <a:pt x="247" y="1"/>
                  </a:moveTo>
                  <a:cubicBezTo>
                    <a:pt x="132" y="84"/>
                    <a:pt x="57" y="215"/>
                    <a:pt x="28" y="354"/>
                  </a:cubicBezTo>
                  <a:cubicBezTo>
                    <a:pt x="1" y="492"/>
                    <a:pt x="20" y="640"/>
                    <a:pt x="72" y="772"/>
                  </a:cubicBezTo>
                  <a:cubicBezTo>
                    <a:pt x="185" y="687"/>
                    <a:pt x="263" y="565"/>
                    <a:pt x="297" y="427"/>
                  </a:cubicBezTo>
                  <a:cubicBezTo>
                    <a:pt x="330" y="289"/>
                    <a:pt x="308" y="129"/>
                    <a:pt x="24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1"/>
            <p:cNvSpPr/>
            <p:nvPr/>
          </p:nvSpPr>
          <p:spPr>
            <a:xfrm>
              <a:off x="6753483" y="-593470"/>
              <a:ext cx="32762" cy="76634"/>
            </a:xfrm>
            <a:custGeom>
              <a:avLst/>
              <a:gdLst/>
              <a:ahLst/>
              <a:cxnLst/>
              <a:rect l="l" t="t" r="r" b="b"/>
              <a:pathLst>
                <a:path w="233" h="545" extrusionOk="0">
                  <a:moveTo>
                    <a:pt x="174" y="1"/>
                  </a:moveTo>
                  <a:cubicBezTo>
                    <a:pt x="94" y="60"/>
                    <a:pt x="41" y="153"/>
                    <a:pt x="21" y="250"/>
                  </a:cubicBezTo>
                  <a:cubicBezTo>
                    <a:pt x="1" y="348"/>
                    <a:pt x="14" y="451"/>
                    <a:pt x="51" y="544"/>
                  </a:cubicBezTo>
                  <a:cubicBezTo>
                    <a:pt x="130" y="485"/>
                    <a:pt x="185" y="399"/>
                    <a:pt x="209" y="302"/>
                  </a:cubicBezTo>
                  <a:cubicBezTo>
                    <a:pt x="232" y="205"/>
                    <a:pt x="217" y="91"/>
                    <a:pt x="174"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11"/>
            <p:cNvSpPr/>
            <p:nvPr/>
          </p:nvSpPr>
          <p:spPr>
            <a:xfrm>
              <a:off x="6753342" y="-598251"/>
              <a:ext cx="25029" cy="106303"/>
            </a:xfrm>
            <a:custGeom>
              <a:avLst/>
              <a:gdLst/>
              <a:ahLst/>
              <a:cxnLst/>
              <a:rect l="l" t="t" r="r" b="b"/>
              <a:pathLst>
                <a:path w="178" h="756" extrusionOk="0">
                  <a:moveTo>
                    <a:pt x="177" y="0"/>
                  </a:moveTo>
                  <a:lnTo>
                    <a:pt x="177" y="0"/>
                  </a:lnTo>
                  <a:cubicBezTo>
                    <a:pt x="126" y="237"/>
                    <a:pt x="61" y="519"/>
                    <a:pt x="1" y="755"/>
                  </a:cubicBezTo>
                  <a:cubicBezTo>
                    <a:pt x="98" y="515"/>
                    <a:pt x="157" y="260"/>
                    <a:pt x="177"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11"/>
            <p:cNvSpPr/>
            <p:nvPr/>
          </p:nvSpPr>
          <p:spPr>
            <a:xfrm>
              <a:off x="6544255" y="-545522"/>
              <a:ext cx="46542" cy="108553"/>
            </a:xfrm>
            <a:custGeom>
              <a:avLst/>
              <a:gdLst/>
              <a:ahLst/>
              <a:cxnLst/>
              <a:rect l="l" t="t" r="r" b="b"/>
              <a:pathLst>
                <a:path w="331" h="772" extrusionOk="0">
                  <a:moveTo>
                    <a:pt x="247" y="1"/>
                  </a:moveTo>
                  <a:cubicBezTo>
                    <a:pt x="132" y="84"/>
                    <a:pt x="57" y="215"/>
                    <a:pt x="28" y="354"/>
                  </a:cubicBezTo>
                  <a:cubicBezTo>
                    <a:pt x="1" y="492"/>
                    <a:pt x="19" y="639"/>
                    <a:pt x="72" y="771"/>
                  </a:cubicBezTo>
                  <a:cubicBezTo>
                    <a:pt x="185" y="686"/>
                    <a:pt x="262" y="565"/>
                    <a:pt x="297" y="427"/>
                  </a:cubicBezTo>
                  <a:cubicBezTo>
                    <a:pt x="330" y="290"/>
                    <a:pt x="308" y="128"/>
                    <a:pt x="24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1"/>
            <p:cNvSpPr/>
            <p:nvPr/>
          </p:nvSpPr>
          <p:spPr>
            <a:xfrm>
              <a:off x="6554942" y="-539054"/>
              <a:ext cx="32903" cy="76353"/>
            </a:xfrm>
            <a:custGeom>
              <a:avLst/>
              <a:gdLst/>
              <a:ahLst/>
              <a:cxnLst/>
              <a:rect l="l" t="t" r="r" b="b"/>
              <a:pathLst>
                <a:path w="234" h="543" extrusionOk="0">
                  <a:moveTo>
                    <a:pt x="173" y="1"/>
                  </a:moveTo>
                  <a:cubicBezTo>
                    <a:pt x="93" y="59"/>
                    <a:pt x="39" y="152"/>
                    <a:pt x="20" y="249"/>
                  </a:cubicBezTo>
                  <a:cubicBezTo>
                    <a:pt x="1" y="347"/>
                    <a:pt x="13" y="450"/>
                    <a:pt x="50" y="543"/>
                  </a:cubicBezTo>
                  <a:cubicBezTo>
                    <a:pt x="129" y="483"/>
                    <a:pt x="184" y="398"/>
                    <a:pt x="209" y="301"/>
                  </a:cubicBezTo>
                  <a:cubicBezTo>
                    <a:pt x="233" y="205"/>
                    <a:pt x="216" y="89"/>
                    <a:pt x="173"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11"/>
            <p:cNvSpPr/>
            <p:nvPr/>
          </p:nvSpPr>
          <p:spPr>
            <a:xfrm>
              <a:off x="6554660" y="-544116"/>
              <a:ext cx="24888" cy="106162"/>
            </a:xfrm>
            <a:custGeom>
              <a:avLst/>
              <a:gdLst/>
              <a:ahLst/>
              <a:cxnLst/>
              <a:rect l="l" t="t" r="r" b="b"/>
              <a:pathLst>
                <a:path w="177" h="755" extrusionOk="0">
                  <a:moveTo>
                    <a:pt x="177" y="0"/>
                  </a:moveTo>
                  <a:cubicBezTo>
                    <a:pt x="126" y="237"/>
                    <a:pt x="61" y="518"/>
                    <a:pt x="1" y="754"/>
                  </a:cubicBezTo>
                  <a:cubicBezTo>
                    <a:pt x="98" y="514"/>
                    <a:pt x="157" y="259"/>
                    <a:pt x="177"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11"/>
            <p:cNvSpPr/>
            <p:nvPr/>
          </p:nvSpPr>
          <p:spPr>
            <a:xfrm>
              <a:off x="6027655" y="-576737"/>
              <a:ext cx="107426" cy="44574"/>
            </a:xfrm>
            <a:custGeom>
              <a:avLst/>
              <a:gdLst/>
              <a:ahLst/>
              <a:cxnLst/>
              <a:rect l="l" t="t" r="r" b="b"/>
              <a:pathLst>
                <a:path w="764" h="317" extrusionOk="0">
                  <a:moveTo>
                    <a:pt x="523" y="0"/>
                  </a:moveTo>
                  <a:cubicBezTo>
                    <a:pt x="464" y="0"/>
                    <a:pt x="405" y="9"/>
                    <a:pt x="349" y="26"/>
                  </a:cubicBezTo>
                  <a:cubicBezTo>
                    <a:pt x="213" y="66"/>
                    <a:pt x="92" y="151"/>
                    <a:pt x="0" y="259"/>
                  </a:cubicBezTo>
                  <a:cubicBezTo>
                    <a:pt x="82" y="298"/>
                    <a:pt x="170" y="317"/>
                    <a:pt x="259" y="317"/>
                  </a:cubicBezTo>
                  <a:cubicBezTo>
                    <a:pt x="309" y="317"/>
                    <a:pt x="360" y="310"/>
                    <a:pt x="410" y="298"/>
                  </a:cubicBezTo>
                  <a:cubicBezTo>
                    <a:pt x="548" y="263"/>
                    <a:pt x="680" y="167"/>
                    <a:pt x="764" y="53"/>
                  </a:cubicBezTo>
                  <a:cubicBezTo>
                    <a:pt x="689" y="17"/>
                    <a:pt x="606" y="0"/>
                    <a:pt x="523"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11"/>
            <p:cNvSpPr/>
            <p:nvPr/>
          </p:nvSpPr>
          <p:spPr>
            <a:xfrm>
              <a:off x="6054371" y="-571394"/>
              <a:ext cx="75508" cy="31497"/>
            </a:xfrm>
            <a:custGeom>
              <a:avLst/>
              <a:gdLst/>
              <a:ahLst/>
              <a:cxnLst/>
              <a:rect l="l" t="t" r="r" b="b"/>
              <a:pathLst>
                <a:path w="537" h="224" extrusionOk="0">
                  <a:moveTo>
                    <a:pt x="369" y="0"/>
                  </a:moveTo>
                  <a:cubicBezTo>
                    <a:pt x="327" y="0"/>
                    <a:pt x="285" y="7"/>
                    <a:pt x="245" y="19"/>
                  </a:cubicBezTo>
                  <a:cubicBezTo>
                    <a:pt x="150" y="48"/>
                    <a:pt x="65" y="108"/>
                    <a:pt x="0" y="184"/>
                  </a:cubicBezTo>
                  <a:cubicBezTo>
                    <a:pt x="57" y="211"/>
                    <a:pt x="119" y="224"/>
                    <a:pt x="181" y="224"/>
                  </a:cubicBezTo>
                  <a:cubicBezTo>
                    <a:pt x="217" y="224"/>
                    <a:pt x="253" y="219"/>
                    <a:pt x="288" y="211"/>
                  </a:cubicBezTo>
                  <a:cubicBezTo>
                    <a:pt x="383" y="185"/>
                    <a:pt x="476" y="118"/>
                    <a:pt x="536" y="38"/>
                  </a:cubicBezTo>
                  <a:cubicBezTo>
                    <a:pt x="484" y="12"/>
                    <a:pt x="426" y="0"/>
                    <a:pt x="369"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11"/>
            <p:cNvSpPr/>
            <p:nvPr/>
          </p:nvSpPr>
          <p:spPr>
            <a:xfrm>
              <a:off x="6028780" y="-568160"/>
              <a:ext cx="105317" cy="27982"/>
            </a:xfrm>
            <a:custGeom>
              <a:avLst/>
              <a:gdLst/>
              <a:ahLst/>
              <a:cxnLst/>
              <a:rect l="l" t="t" r="r" b="b"/>
              <a:pathLst>
                <a:path w="749" h="199" extrusionOk="0">
                  <a:moveTo>
                    <a:pt x="749" y="0"/>
                  </a:moveTo>
                  <a:lnTo>
                    <a:pt x="749" y="0"/>
                  </a:lnTo>
                  <a:cubicBezTo>
                    <a:pt x="516" y="67"/>
                    <a:pt x="237" y="141"/>
                    <a:pt x="1" y="198"/>
                  </a:cubicBezTo>
                  <a:cubicBezTo>
                    <a:pt x="259" y="172"/>
                    <a:pt x="512" y="104"/>
                    <a:pt x="749"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9" name="Google Shape;749;p11"/>
          <p:cNvSpPr/>
          <p:nvPr/>
        </p:nvSpPr>
        <p:spPr>
          <a:xfrm>
            <a:off x="100" y="367"/>
            <a:ext cx="12192000" cy="6858000"/>
          </a:xfrm>
          <a:prstGeom prst="frame">
            <a:avLst>
              <a:gd name="adj1" fmla="val 282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83523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50"/>
        <p:cNvGrpSpPr/>
        <p:nvPr/>
      </p:nvGrpSpPr>
      <p:grpSpPr>
        <a:xfrm>
          <a:off x="0" y="0"/>
          <a:ext cx="0" cy="0"/>
          <a:chOff x="0" y="0"/>
          <a:chExt cx="0" cy="0"/>
        </a:xfrm>
      </p:grpSpPr>
    </p:spTree>
    <p:extLst>
      <p:ext uri="{BB962C8B-B14F-4D97-AF65-F5344CB8AC3E}">
        <p14:creationId xmlns:p14="http://schemas.microsoft.com/office/powerpoint/2010/main" val="9483098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303"/>
        <p:cNvGrpSpPr/>
        <p:nvPr/>
      </p:nvGrpSpPr>
      <p:grpSpPr>
        <a:xfrm>
          <a:off x="0" y="0"/>
          <a:ext cx="0" cy="0"/>
          <a:chOff x="0" y="0"/>
          <a:chExt cx="0" cy="0"/>
        </a:xfrm>
      </p:grpSpPr>
      <p:sp>
        <p:nvSpPr>
          <p:cNvPr id="1304" name="Google Shape;1304;p22"/>
          <p:cNvSpPr/>
          <p:nvPr/>
        </p:nvSpPr>
        <p:spPr>
          <a:xfrm>
            <a:off x="50" y="305749"/>
            <a:ext cx="12191977" cy="7541039"/>
          </a:xfrm>
          <a:custGeom>
            <a:avLst/>
            <a:gdLst/>
            <a:ahLst/>
            <a:cxnLst/>
            <a:rect l="l" t="t" r="r" b="b"/>
            <a:pathLst>
              <a:path w="13721" h="8487" extrusionOk="0">
                <a:moveTo>
                  <a:pt x="1727" y="0"/>
                </a:moveTo>
                <a:cubicBezTo>
                  <a:pt x="1250" y="0"/>
                  <a:pt x="772" y="205"/>
                  <a:pt x="459" y="568"/>
                </a:cubicBezTo>
                <a:cubicBezTo>
                  <a:pt x="363" y="404"/>
                  <a:pt x="190" y="286"/>
                  <a:pt x="1" y="261"/>
                </a:cubicBezTo>
                <a:lnTo>
                  <a:pt x="1" y="261"/>
                </a:lnTo>
                <a:lnTo>
                  <a:pt x="2" y="8487"/>
                </a:lnTo>
                <a:lnTo>
                  <a:pt x="13720" y="8485"/>
                </a:lnTo>
                <a:lnTo>
                  <a:pt x="13718" y="1378"/>
                </a:lnTo>
                <a:cubicBezTo>
                  <a:pt x="13499" y="1397"/>
                  <a:pt x="13378" y="1568"/>
                  <a:pt x="13394" y="1785"/>
                </a:cubicBezTo>
                <a:cubicBezTo>
                  <a:pt x="13351" y="1777"/>
                  <a:pt x="13307" y="1773"/>
                  <a:pt x="13263" y="1773"/>
                </a:cubicBezTo>
                <a:cubicBezTo>
                  <a:pt x="12925" y="1773"/>
                  <a:pt x="12586" y="2001"/>
                  <a:pt x="12459" y="2316"/>
                </a:cubicBezTo>
                <a:cubicBezTo>
                  <a:pt x="12239" y="2182"/>
                  <a:pt x="11981" y="2114"/>
                  <a:pt x="11723" y="2114"/>
                </a:cubicBezTo>
                <a:cubicBezTo>
                  <a:pt x="11537" y="2114"/>
                  <a:pt x="11351" y="2149"/>
                  <a:pt x="11180" y="2222"/>
                </a:cubicBezTo>
                <a:cubicBezTo>
                  <a:pt x="10771" y="2395"/>
                  <a:pt x="10473" y="2744"/>
                  <a:pt x="10378" y="3177"/>
                </a:cubicBezTo>
                <a:cubicBezTo>
                  <a:pt x="10114" y="2972"/>
                  <a:pt x="9780" y="2860"/>
                  <a:pt x="9446" y="2860"/>
                </a:cubicBezTo>
                <a:cubicBezTo>
                  <a:pt x="9381" y="2860"/>
                  <a:pt x="9315" y="2864"/>
                  <a:pt x="9251" y="2873"/>
                </a:cubicBezTo>
                <a:cubicBezTo>
                  <a:pt x="8853" y="2926"/>
                  <a:pt x="8499" y="3096"/>
                  <a:pt x="8261" y="3416"/>
                </a:cubicBezTo>
                <a:cubicBezTo>
                  <a:pt x="8104" y="3088"/>
                  <a:pt x="7799" y="2835"/>
                  <a:pt x="7445" y="2741"/>
                </a:cubicBezTo>
                <a:cubicBezTo>
                  <a:pt x="7351" y="2716"/>
                  <a:pt x="7252" y="2704"/>
                  <a:pt x="7152" y="2704"/>
                </a:cubicBezTo>
                <a:cubicBezTo>
                  <a:pt x="6879" y="2704"/>
                  <a:pt x="6596" y="2794"/>
                  <a:pt x="6376" y="2946"/>
                </a:cubicBezTo>
                <a:cubicBezTo>
                  <a:pt x="6259" y="2512"/>
                  <a:pt x="5940" y="2136"/>
                  <a:pt x="5528" y="1950"/>
                </a:cubicBezTo>
                <a:cubicBezTo>
                  <a:pt x="5309" y="1851"/>
                  <a:pt x="5081" y="1795"/>
                  <a:pt x="4854" y="1795"/>
                </a:cubicBezTo>
                <a:cubicBezTo>
                  <a:pt x="4654" y="1795"/>
                  <a:pt x="4456" y="1838"/>
                  <a:pt x="4266" y="1932"/>
                </a:cubicBezTo>
                <a:cubicBezTo>
                  <a:pt x="4222" y="1741"/>
                  <a:pt x="4091" y="1573"/>
                  <a:pt x="3918" y="1484"/>
                </a:cubicBezTo>
                <a:cubicBezTo>
                  <a:pt x="3827" y="1436"/>
                  <a:pt x="3724" y="1413"/>
                  <a:pt x="3620" y="1413"/>
                </a:cubicBezTo>
                <a:cubicBezTo>
                  <a:pt x="3528" y="1413"/>
                  <a:pt x="3435" y="1431"/>
                  <a:pt x="3350" y="1465"/>
                </a:cubicBezTo>
                <a:cubicBezTo>
                  <a:pt x="3281" y="832"/>
                  <a:pt x="2808" y="259"/>
                  <a:pt x="2198" y="70"/>
                </a:cubicBezTo>
                <a:cubicBezTo>
                  <a:pt x="2046" y="23"/>
                  <a:pt x="1886" y="0"/>
                  <a:pt x="1727" y="0"/>
                </a:cubicBezTo>
                <a:close/>
              </a:path>
            </a:pathLst>
          </a:custGeom>
          <a:solidFill>
            <a:srgbClr val="D4E6E0">
              <a:alpha val="369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5" name="Google Shape;1305;p22"/>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06" name="Google Shape;1306;p22"/>
          <p:cNvSpPr txBox="1">
            <a:spLocks noGrp="1"/>
          </p:cNvSpPr>
          <p:nvPr>
            <p:ph type="title" idx="2"/>
          </p:nvPr>
        </p:nvSpPr>
        <p:spPr>
          <a:xfrm>
            <a:off x="1312617" y="2730259"/>
            <a:ext cx="2840800" cy="703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solidFill>
                  <a:schemeClr val="accent4"/>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307" name="Google Shape;1307;p22"/>
          <p:cNvSpPr txBox="1">
            <a:spLocks noGrp="1"/>
          </p:cNvSpPr>
          <p:nvPr>
            <p:ph type="subTitle" idx="1"/>
          </p:nvPr>
        </p:nvSpPr>
        <p:spPr>
          <a:xfrm>
            <a:off x="1311817" y="3459484"/>
            <a:ext cx="2842400" cy="13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308" name="Google Shape;1308;p22"/>
          <p:cNvSpPr txBox="1">
            <a:spLocks noGrp="1"/>
          </p:cNvSpPr>
          <p:nvPr>
            <p:ph type="title" idx="3"/>
          </p:nvPr>
        </p:nvSpPr>
        <p:spPr>
          <a:xfrm>
            <a:off x="4675584" y="2730259"/>
            <a:ext cx="2840800" cy="703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solidFill>
                  <a:schemeClr val="accent4"/>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309" name="Google Shape;1309;p22"/>
          <p:cNvSpPr txBox="1">
            <a:spLocks noGrp="1"/>
          </p:cNvSpPr>
          <p:nvPr>
            <p:ph type="subTitle" idx="4"/>
          </p:nvPr>
        </p:nvSpPr>
        <p:spPr>
          <a:xfrm>
            <a:off x="4674784" y="3459484"/>
            <a:ext cx="2842400" cy="13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310" name="Google Shape;1310;p22"/>
          <p:cNvSpPr txBox="1">
            <a:spLocks noGrp="1"/>
          </p:cNvSpPr>
          <p:nvPr>
            <p:ph type="title" idx="5"/>
          </p:nvPr>
        </p:nvSpPr>
        <p:spPr>
          <a:xfrm>
            <a:off x="8155351" y="2730259"/>
            <a:ext cx="2840800" cy="703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solidFill>
                  <a:schemeClr val="accent4"/>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311" name="Google Shape;1311;p22"/>
          <p:cNvSpPr txBox="1">
            <a:spLocks noGrp="1"/>
          </p:cNvSpPr>
          <p:nvPr>
            <p:ph type="subTitle" idx="6"/>
          </p:nvPr>
        </p:nvSpPr>
        <p:spPr>
          <a:xfrm>
            <a:off x="8154551" y="3459484"/>
            <a:ext cx="2842400" cy="13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1312" name="Google Shape;1312;p22"/>
          <p:cNvGrpSpPr/>
          <p:nvPr/>
        </p:nvGrpSpPr>
        <p:grpSpPr>
          <a:xfrm>
            <a:off x="7516428" y="-98"/>
            <a:ext cx="4675875" cy="1798563"/>
            <a:chOff x="5284673" y="-1047645"/>
            <a:chExt cx="1587625" cy="610676"/>
          </a:xfrm>
        </p:grpSpPr>
        <p:sp>
          <p:nvSpPr>
            <p:cNvPr id="1313" name="Google Shape;1313;p22"/>
            <p:cNvSpPr/>
            <p:nvPr/>
          </p:nvSpPr>
          <p:spPr>
            <a:xfrm>
              <a:off x="6579408" y="-1046942"/>
              <a:ext cx="147219" cy="138785"/>
            </a:xfrm>
            <a:custGeom>
              <a:avLst/>
              <a:gdLst/>
              <a:ahLst/>
              <a:cxnLst/>
              <a:rect l="l" t="t" r="r" b="b"/>
              <a:pathLst>
                <a:path w="1047" h="987" extrusionOk="0">
                  <a:moveTo>
                    <a:pt x="934" y="1"/>
                  </a:moveTo>
                  <a:cubicBezTo>
                    <a:pt x="687" y="343"/>
                    <a:pt x="374" y="647"/>
                    <a:pt x="1" y="912"/>
                  </a:cubicBezTo>
                  <a:cubicBezTo>
                    <a:pt x="46" y="936"/>
                    <a:pt x="91" y="962"/>
                    <a:pt x="135" y="987"/>
                  </a:cubicBezTo>
                  <a:cubicBezTo>
                    <a:pt x="496" y="722"/>
                    <a:pt x="802" y="419"/>
                    <a:pt x="1047" y="82"/>
                  </a:cubicBezTo>
                  <a:lnTo>
                    <a:pt x="934" y="1"/>
                  </a:ln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22"/>
            <p:cNvSpPr/>
            <p:nvPr/>
          </p:nvSpPr>
          <p:spPr>
            <a:xfrm>
              <a:off x="6393240" y="-918704"/>
              <a:ext cx="205291" cy="110662"/>
            </a:xfrm>
            <a:custGeom>
              <a:avLst/>
              <a:gdLst/>
              <a:ahLst/>
              <a:cxnLst/>
              <a:rect l="l" t="t" r="r" b="b"/>
              <a:pathLst>
                <a:path w="1460" h="787" extrusionOk="0">
                  <a:moveTo>
                    <a:pt x="1325" y="0"/>
                  </a:moveTo>
                  <a:cubicBezTo>
                    <a:pt x="946" y="271"/>
                    <a:pt x="503" y="501"/>
                    <a:pt x="0" y="691"/>
                  </a:cubicBezTo>
                  <a:cubicBezTo>
                    <a:pt x="46" y="722"/>
                    <a:pt x="91" y="756"/>
                    <a:pt x="137" y="787"/>
                  </a:cubicBezTo>
                  <a:cubicBezTo>
                    <a:pt x="639" y="590"/>
                    <a:pt x="1081" y="352"/>
                    <a:pt x="1459" y="75"/>
                  </a:cubicBezTo>
                  <a:cubicBezTo>
                    <a:pt x="1414" y="50"/>
                    <a:pt x="1369" y="24"/>
                    <a:pt x="132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22"/>
            <p:cNvSpPr/>
            <p:nvPr/>
          </p:nvSpPr>
          <p:spPr>
            <a:xfrm>
              <a:off x="6231398" y="-821682"/>
              <a:ext cx="181246" cy="62854"/>
            </a:xfrm>
            <a:custGeom>
              <a:avLst/>
              <a:gdLst/>
              <a:ahLst/>
              <a:cxnLst/>
              <a:rect l="l" t="t" r="r" b="b"/>
              <a:pathLst>
                <a:path w="1289" h="447" extrusionOk="0">
                  <a:moveTo>
                    <a:pt x="1151" y="1"/>
                  </a:moveTo>
                  <a:cubicBezTo>
                    <a:pt x="866" y="108"/>
                    <a:pt x="559" y="203"/>
                    <a:pt x="234" y="285"/>
                  </a:cubicBezTo>
                  <a:cubicBezTo>
                    <a:pt x="155" y="303"/>
                    <a:pt x="78" y="322"/>
                    <a:pt x="0" y="339"/>
                  </a:cubicBezTo>
                  <a:cubicBezTo>
                    <a:pt x="52" y="375"/>
                    <a:pt x="103" y="411"/>
                    <a:pt x="155" y="446"/>
                  </a:cubicBezTo>
                  <a:cubicBezTo>
                    <a:pt x="192" y="437"/>
                    <a:pt x="230" y="427"/>
                    <a:pt x="266" y="418"/>
                  </a:cubicBezTo>
                  <a:cubicBezTo>
                    <a:pt x="631" y="327"/>
                    <a:pt x="972" y="220"/>
                    <a:pt x="1288" y="97"/>
                  </a:cubicBezTo>
                  <a:cubicBezTo>
                    <a:pt x="1242" y="66"/>
                    <a:pt x="1197" y="34"/>
                    <a:pt x="115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22"/>
            <p:cNvSpPr/>
            <p:nvPr/>
          </p:nvSpPr>
          <p:spPr>
            <a:xfrm>
              <a:off x="6095288" y="-774156"/>
              <a:ext cx="158186" cy="41059"/>
            </a:xfrm>
            <a:custGeom>
              <a:avLst/>
              <a:gdLst/>
              <a:ahLst/>
              <a:cxnLst/>
              <a:rect l="l" t="t" r="r" b="b"/>
              <a:pathLst>
                <a:path w="1125" h="292" extrusionOk="0">
                  <a:moveTo>
                    <a:pt x="970" y="1"/>
                  </a:moveTo>
                  <a:cubicBezTo>
                    <a:pt x="642" y="75"/>
                    <a:pt x="318" y="131"/>
                    <a:pt x="0" y="168"/>
                  </a:cubicBezTo>
                  <a:cubicBezTo>
                    <a:pt x="41" y="209"/>
                    <a:pt x="85" y="251"/>
                    <a:pt x="127" y="292"/>
                  </a:cubicBezTo>
                  <a:cubicBezTo>
                    <a:pt x="455" y="250"/>
                    <a:pt x="788" y="189"/>
                    <a:pt x="1125" y="108"/>
                  </a:cubicBezTo>
                  <a:cubicBezTo>
                    <a:pt x="1072" y="72"/>
                    <a:pt x="1022" y="36"/>
                    <a:pt x="970"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22"/>
            <p:cNvSpPr/>
            <p:nvPr/>
          </p:nvSpPr>
          <p:spPr>
            <a:xfrm>
              <a:off x="5408550" y="-924891"/>
              <a:ext cx="93084" cy="83524"/>
            </a:xfrm>
            <a:custGeom>
              <a:avLst/>
              <a:gdLst/>
              <a:ahLst/>
              <a:cxnLst/>
              <a:rect l="l" t="t" r="r" b="b"/>
              <a:pathLst>
                <a:path w="662" h="594" extrusionOk="0">
                  <a:moveTo>
                    <a:pt x="56" y="1"/>
                  </a:moveTo>
                  <a:cubicBezTo>
                    <a:pt x="38" y="46"/>
                    <a:pt x="19" y="91"/>
                    <a:pt x="0" y="135"/>
                  </a:cubicBezTo>
                  <a:cubicBezTo>
                    <a:pt x="207" y="302"/>
                    <a:pt x="428" y="454"/>
                    <a:pt x="662" y="593"/>
                  </a:cubicBezTo>
                  <a:lnTo>
                    <a:pt x="662" y="432"/>
                  </a:lnTo>
                  <a:cubicBezTo>
                    <a:pt x="447" y="302"/>
                    <a:pt x="244" y="158"/>
                    <a:pt x="56"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22"/>
            <p:cNvSpPr/>
            <p:nvPr/>
          </p:nvSpPr>
          <p:spPr>
            <a:xfrm>
              <a:off x="5991378" y="-750674"/>
              <a:ext cx="121909" cy="26576"/>
            </a:xfrm>
            <a:custGeom>
              <a:avLst/>
              <a:gdLst/>
              <a:ahLst/>
              <a:cxnLst/>
              <a:rect l="l" t="t" r="r" b="b"/>
              <a:pathLst>
                <a:path w="867" h="189" extrusionOk="0">
                  <a:moveTo>
                    <a:pt x="739" y="1"/>
                  </a:moveTo>
                  <a:cubicBezTo>
                    <a:pt x="489" y="30"/>
                    <a:pt x="242" y="48"/>
                    <a:pt x="1" y="54"/>
                  </a:cubicBezTo>
                  <a:cubicBezTo>
                    <a:pt x="38" y="100"/>
                    <a:pt x="76" y="145"/>
                    <a:pt x="117" y="188"/>
                  </a:cubicBezTo>
                  <a:cubicBezTo>
                    <a:pt x="363" y="178"/>
                    <a:pt x="614" y="157"/>
                    <a:pt x="866" y="125"/>
                  </a:cubicBezTo>
                  <a:cubicBezTo>
                    <a:pt x="824" y="84"/>
                    <a:pt x="781" y="42"/>
                    <a:pt x="739"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22"/>
            <p:cNvSpPr/>
            <p:nvPr/>
          </p:nvSpPr>
          <p:spPr>
            <a:xfrm>
              <a:off x="5284673" y="-1047645"/>
              <a:ext cx="131752" cy="142159"/>
            </a:xfrm>
            <a:custGeom>
              <a:avLst/>
              <a:gdLst/>
              <a:ahLst/>
              <a:cxnLst/>
              <a:rect l="l" t="t" r="r" b="b"/>
              <a:pathLst>
                <a:path w="937" h="1011" extrusionOk="0">
                  <a:moveTo>
                    <a:pt x="113" y="1"/>
                  </a:moveTo>
                  <a:lnTo>
                    <a:pt x="0" y="82"/>
                  </a:lnTo>
                  <a:cubicBezTo>
                    <a:pt x="248" y="424"/>
                    <a:pt x="545" y="736"/>
                    <a:pt x="881" y="1010"/>
                  </a:cubicBezTo>
                  <a:cubicBezTo>
                    <a:pt x="900" y="965"/>
                    <a:pt x="918" y="920"/>
                    <a:pt x="937" y="876"/>
                  </a:cubicBezTo>
                  <a:cubicBezTo>
                    <a:pt x="622" y="616"/>
                    <a:pt x="345" y="323"/>
                    <a:pt x="113"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22"/>
            <p:cNvSpPr/>
            <p:nvPr/>
          </p:nvSpPr>
          <p:spPr>
            <a:xfrm>
              <a:off x="5501493" y="-864147"/>
              <a:ext cx="99271" cy="72275"/>
            </a:xfrm>
            <a:custGeom>
              <a:avLst/>
              <a:gdLst/>
              <a:ahLst/>
              <a:cxnLst/>
              <a:rect l="l" t="t" r="r" b="b"/>
              <a:pathLst>
                <a:path w="706" h="514" extrusionOk="0">
                  <a:moveTo>
                    <a:pt x="1" y="0"/>
                  </a:moveTo>
                  <a:lnTo>
                    <a:pt x="1" y="0"/>
                  </a:lnTo>
                  <a:cubicBezTo>
                    <a:pt x="2" y="55"/>
                    <a:pt x="2" y="108"/>
                    <a:pt x="1" y="161"/>
                  </a:cubicBezTo>
                  <a:cubicBezTo>
                    <a:pt x="224" y="292"/>
                    <a:pt x="459" y="410"/>
                    <a:pt x="706" y="514"/>
                  </a:cubicBezTo>
                  <a:cubicBezTo>
                    <a:pt x="685" y="453"/>
                    <a:pt x="663" y="394"/>
                    <a:pt x="641" y="334"/>
                  </a:cubicBezTo>
                  <a:cubicBezTo>
                    <a:pt x="418" y="235"/>
                    <a:pt x="204" y="125"/>
                    <a:pt x="1"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22"/>
            <p:cNvSpPr/>
            <p:nvPr/>
          </p:nvSpPr>
          <p:spPr>
            <a:xfrm>
              <a:off x="5591343" y="-817183"/>
              <a:ext cx="416487" cy="93929"/>
            </a:xfrm>
            <a:custGeom>
              <a:avLst/>
              <a:gdLst/>
              <a:ahLst/>
              <a:cxnLst/>
              <a:rect l="l" t="t" r="r" b="b"/>
              <a:pathLst>
                <a:path w="2962" h="668" extrusionOk="0">
                  <a:moveTo>
                    <a:pt x="1" y="0"/>
                  </a:moveTo>
                  <a:lnTo>
                    <a:pt x="1" y="0"/>
                  </a:lnTo>
                  <a:cubicBezTo>
                    <a:pt x="24" y="61"/>
                    <a:pt x="46" y="119"/>
                    <a:pt x="67" y="180"/>
                  </a:cubicBezTo>
                  <a:cubicBezTo>
                    <a:pt x="365" y="303"/>
                    <a:pt x="679" y="406"/>
                    <a:pt x="1006" y="483"/>
                  </a:cubicBezTo>
                  <a:cubicBezTo>
                    <a:pt x="1528" y="607"/>
                    <a:pt x="2074" y="668"/>
                    <a:pt x="2639" y="668"/>
                  </a:cubicBezTo>
                  <a:cubicBezTo>
                    <a:pt x="2747" y="668"/>
                    <a:pt x="2854" y="666"/>
                    <a:pt x="2962" y="661"/>
                  </a:cubicBezTo>
                  <a:cubicBezTo>
                    <a:pt x="2923" y="619"/>
                    <a:pt x="2883" y="573"/>
                    <a:pt x="2846" y="527"/>
                  </a:cubicBezTo>
                  <a:cubicBezTo>
                    <a:pt x="2774" y="529"/>
                    <a:pt x="2703" y="530"/>
                    <a:pt x="2632" y="530"/>
                  </a:cubicBezTo>
                  <a:cubicBezTo>
                    <a:pt x="2079" y="530"/>
                    <a:pt x="1548" y="469"/>
                    <a:pt x="1040" y="349"/>
                  </a:cubicBezTo>
                  <a:cubicBezTo>
                    <a:pt x="676" y="262"/>
                    <a:pt x="328" y="145"/>
                    <a:pt x="1"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22"/>
            <p:cNvSpPr/>
            <p:nvPr/>
          </p:nvSpPr>
          <p:spPr>
            <a:xfrm>
              <a:off x="5394630" y="-859085"/>
              <a:ext cx="77898" cy="79305"/>
            </a:xfrm>
            <a:custGeom>
              <a:avLst/>
              <a:gdLst/>
              <a:ahLst/>
              <a:cxnLst/>
              <a:rect l="l" t="t" r="r" b="b"/>
              <a:pathLst>
                <a:path w="554" h="564" extrusionOk="0">
                  <a:moveTo>
                    <a:pt x="554" y="1"/>
                  </a:moveTo>
                  <a:lnTo>
                    <a:pt x="554" y="1"/>
                  </a:lnTo>
                  <a:cubicBezTo>
                    <a:pt x="413" y="12"/>
                    <a:pt x="279" y="83"/>
                    <a:pt x="183" y="187"/>
                  </a:cubicBezTo>
                  <a:cubicBezTo>
                    <a:pt x="87" y="289"/>
                    <a:pt x="25" y="423"/>
                    <a:pt x="0" y="563"/>
                  </a:cubicBezTo>
                  <a:cubicBezTo>
                    <a:pt x="141" y="552"/>
                    <a:pt x="271" y="489"/>
                    <a:pt x="374" y="390"/>
                  </a:cubicBezTo>
                  <a:cubicBezTo>
                    <a:pt x="474" y="292"/>
                    <a:pt x="538" y="142"/>
                    <a:pt x="554"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22"/>
            <p:cNvSpPr/>
            <p:nvPr/>
          </p:nvSpPr>
          <p:spPr>
            <a:xfrm>
              <a:off x="5414877" y="-853460"/>
              <a:ext cx="54697" cy="55683"/>
            </a:xfrm>
            <a:custGeom>
              <a:avLst/>
              <a:gdLst/>
              <a:ahLst/>
              <a:cxnLst/>
              <a:rect l="l" t="t" r="r" b="b"/>
              <a:pathLst>
                <a:path w="389" h="396" extrusionOk="0">
                  <a:moveTo>
                    <a:pt x="388" y="1"/>
                  </a:moveTo>
                  <a:lnTo>
                    <a:pt x="388" y="1"/>
                  </a:lnTo>
                  <a:cubicBezTo>
                    <a:pt x="289" y="8"/>
                    <a:pt x="195" y="58"/>
                    <a:pt x="127" y="131"/>
                  </a:cubicBezTo>
                  <a:cubicBezTo>
                    <a:pt x="60" y="204"/>
                    <a:pt x="17" y="298"/>
                    <a:pt x="0" y="396"/>
                  </a:cubicBezTo>
                  <a:cubicBezTo>
                    <a:pt x="99" y="388"/>
                    <a:pt x="190" y="344"/>
                    <a:pt x="262" y="273"/>
                  </a:cubicBezTo>
                  <a:cubicBezTo>
                    <a:pt x="332" y="204"/>
                    <a:pt x="378" y="100"/>
                    <a:pt x="388"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22"/>
            <p:cNvSpPr/>
            <p:nvPr/>
          </p:nvSpPr>
          <p:spPr>
            <a:xfrm>
              <a:off x="5395333" y="-857538"/>
              <a:ext cx="76914" cy="77196"/>
            </a:xfrm>
            <a:custGeom>
              <a:avLst/>
              <a:gdLst/>
              <a:ahLst/>
              <a:cxnLst/>
              <a:rect l="l" t="t" r="r" b="b"/>
              <a:pathLst>
                <a:path w="547" h="549" extrusionOk="0">
                  <a:moveTo>
                    <a:pt x="547" y="0"/>
                  </a:moveTo>
                  <a:lnTo>
                    <a:pt x="547" y="0"/>
                  </a:lnTo>
                  <a:cubicBezTo>
                    <a:pt x="379" y="176"/>
                    <a:pt x="176" y="380"/>
                    <a:pt x="0" y="549"/>
                  </a:cubicBezTo>
                  <a:cubicBezTo>
                    <a:pt x="210" y="397"/>
                    <a:pt x="396" y="210"/>
                    <a:pt x="547"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2"/>
            <p:cNvSpPr/>
            <p:nvPr/>
          </p:nvSpPr>
          <p:spPr>
            <a:xfrm>
              <a:off x="5599779" y="-766563"/>
              <a:ext cx="104754" cy="48089"/>
            </a:xfrm>
            <a:custGeom>
              <a:avLst/>
              <a:gdLst/>
              <a:ahLst/>
              <a:cxnLst/>
              <a:rect l="l" t="t" r="r" b="b"/>
              <a:pathLst>
                <a:path w="745" h="342" extrusionOk="0">
                  <a:moveTo>
                    <a:pt x="551" y="0"/>
                  </a:moveTo>
                  <a:cubicBezTo>
                    <a:pt x="475" y="0"/>
                    <a:pt x="399" y="15"/>
                    <a:pt x="329" y="42"/>
                  </a:cubicBezTo>
                  <a:cubicBezTo>
                    <a:pt x="197" y="93"/>
                    <a:pt x="84" y="188"/>
                    <a:pt x="0" y="302"/>
                  </a:cubicBezTo>
                  <a:cubicBezTo>
                    <a:pt x="68" y="329"/>
                    <a:pt x="139" y="341"/>
                    <a:pt x="211" y="341"/>
                  </a:cubicBezTo>
                  <a:cubicBezTo>
                    <a:pt x="278" y="341"/>
                    <a:pt x="346" y="330"/>
                    <a:pt x="411" y="308"/>
                  </a:cubicBezTo>
                  <a:cubicBezTo>
                    <a:pt x="547" y="263"/>
                    <a:pt x="670" y="155"/>
                    <a:pt x="745" y="35"/>
                  </a:cubicBezTo>
                  <a:cubicBezTo>
                    <a:pt x="683" y="12"/>
                    <a:pt x="617" y="0"/>
                    <a:pt x="551"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22"/>
            <p:cNvSpPr/>
            <p:nvPr/>
          </p:nvSpPr>
          <p:spPr>
            <a:xfrm>
              <a:off x="5625511" y="-761641"/>
              <a:ext cx="73680" cy="34028"/>
            </a:xfrm>
            <a:custGeom>
              <a:avLst/>
              <a:gdLst/>
              <a:ahLst/>
              <a:cxnLst/>
              <a:rect l="l" t="t" r="r" b="b"/>
              <a:pathLst>
                <a:path w="524" h="242" extrusionOk="0">
                  <a:moveTo>
                    <a:pt x="387" y="1"/>
                  </a:moveTo>
                  <a:cubicBezTo>
                    <a:pt x="334" y="1"/>
                    <a:pt x="281" y="11"/>
                    <a:pt x="231" y="31"/>
                  </a:cubicBezTo>
                  <a:cubicBezTo>
                    <a:pt x="140" y="67"/>
                    <a:pt x="59" y="133"/>
                    <a:pt x="1" y="214"/>
                  </a:cubicBezTo>
                  <a:cubicBezTo>
                    <a:pt x="48" y="232"/>
                    <a:pt x="98" y="241"/>
                    <a:pt x="148" y="241"/>
                  </a:cubicBezTo>
                  <a:cubicBezTo>
                    <a:pt x="196" y="241"/>
                    <a:pt x="244" y="233"/>
                    <a:pt x="291" y="217"/>
                  </a:cubicBezTo>
                  <a:cubicBezTo>
                    <a:pt x="386" y="186"/>
                    <a:pt x="471" y="110"/>
                    <a:pt x="523" y="25"/>
                  </a:cubicBezTo>
                  <a:cubicBezTo>
                    <a:pt x="480" y="9"/>
                    <a:pt x="434" y="1"/>
                    <a:pt x="387"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22"/>
            <p:cNvSpPr/>
            <p:nvPr/>
          </p:nvSpPr>
          <p:spPr>
            <a:xfrm>
              <a:off x="5600764" y="-760516"/>
              <a:ext cx="102786" cy="36559"/>
            </a:xfrm>
            <a:custGeom>
              <a:avLst/>
              <a:gdLst/>
              <a:ahLst/>
              <a:cxnLst/>
              <a:rect l="l" t="t" r="r" b="b"/>
              <a:pathLst>
                <a:path w="731" h="260" extrusionOk="0">
                  <a:moveTo>
                    <a:pt x="731" y="1"/>
                  </a:moveTo>
                  <a:cubicBezTo>
                    <a:pt x="504" y="86"/>
                    <a:pt x="232" y="183"/>
                    <a:pt x="1" y="259"/>
                  </a:cubicBezTo>
                  <a:cubicBezTo>
                    <a:pt x="255" y="211"/>
                    <a:pt x="503" y="124"/>
                    <a:pt x="731"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2"/>
            <p:cNvSpPr/>
            <p:nvPr/>
          </p:nvSpPr>
          <p:spPr>
            <a:xfrm>
              <a:off x="6611185" y="-948795"/>
              <a:ext cx="46401" cy="108553"/>
            </a:xfrm>
            <a:custGeom>
              <a:avLst/>
              <a:gdLst/>
              <a:ahLst/>
              <a:cxnLst/>
              <a:rect l="l" t="t" r="r" b="b"/>
              <a:pathLst>
                <a:path w="330" h="772" extrusionOk="0">
                  <a:moveTo>
                    <a:pt x="247" y="1"/>
                  </a:moveTo>
                  <a:cubicBezTo>
                    <a:pt x="133" y="84"/>
                    <a:pt x="57" y="214"/>
                    <a:pt x="28" y="354"/>
                  </a:cubicBezTo>
                  <a:cubicBezTo>
                    <a:pt x="0" y="492"/>
                    <a:pt x="19" y="639"/>
                    <a:pt x="71" y="771"/>
                  </a:cubicBezTo>
                  <a:cubicBezTo>
                    <a:pt x="186" y="686"/>
                    <a:pt x="263" y="565"/>
                    <a:pt x="296" y="427"/>
                  </a:cubicBezTo>
                  <a:cubicBezTo>
                    <a:pt x="330" y="289"/>
                    <a:pt x="308" y="128"/>
                    <a:pt x="24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22"/>
            <p:cNvSpPr/>
            <p:nvPr/>
          </p:nvSpPr>
          <p:spPr>
            <a:xfrm>
              <a:off x="6621872" y="-942327"/>
              <a:ext cx="32903" cy="76353"/>
            </a:xfrm>
            <a:custGeom>
              <a:avLst/>
              <a:gdLst/>
              <a:ahLst/>
              <a:cxnLst/>
              <a:rect l="l" t="t" r="r" b="b"/>
              <a:pathLst>
                <a:path w="234" h="543" extrusionOk="0">
                  <a:moveTo>
                    <a:pt x="172" y="1"/>
                  </a:moveTo>
                  <a:cubicBezTo>
                    <a:pt x="93" y="59"/>
                    <a:pt x="39" y="152"/>
                    <a:pt x="20" y="249"/>
                  </a:cubicBezTo>
                  <a:cubicBezTo>
                    <a:pt x="0" y="347"/>
                    <a:pt x="13" y="450"/>
                    <a:pt x="49" y="543"/>
                  </a:cubicBezTo>
                  <a:cubicBezTo>
                    <a:pt x="129" y="483"/>
                    <a:pt x="184" y="398"/>
                    <a:pt x="209" y="301"/>
                  </a:cubicBezTo>
                  <a:cubicBezTo>
                    <a:pt x="234" y="205"/>
                    <a:pt x="216" y="90"/>
                    <a:pt x="17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22"/>
            <p:cNvSpPr/>
            <p:nvPr/>
          </p:nvSpPr>
          <p:spPr>
            <a:xfrm>
              <a:off x="6621591" y="-947248"/>
              <a:ext cx="24888" cy="106303"/>
            </a:xfrm>
            <a:custGeom>
              <a:avLst/>
              <a:gdLst/>
              <a:ahLst/>
              <a:cxnLst/>
              <a:rect l="l" t="t" r="r" b="b"/>
              <a:pathLst>
                <a:path w="177" h="756" extrusionOk="0">
                  <a:moveTo>
                    <a:pt x="177" y="0"/>
                  </a:moveTo>
                  <a:lnTo>
                    <a:pt x="177" y="0"/>
                  </a:lnTo>
                  <a:cubicBezTo>
                    <a:pt x="126" y="237"/>
                    <a:pt x="61" y="518"/>
                    <a:pt x="0" y="755"/>
                  </a:cubicBezTo>
                  <a:cubicBezTo>
                    <a:pt x="98" y="513"/>
                    <a:pt x="159" y="258"/>
                    <a:pt x="177"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22"/>
            <p:cNvSpPr/>
            <p:nvPr/>
          </p:nvSpPr>
          <p:spPr>
            <a:xfrm>
              <a:off x="6147314" y="-752220"/>
              <a:ext cx="75367" cy="81555"/>
            </a:xfrm>
            <a:custGeom>
              <a:avLst/>
              <a:gdLst/>
              <a:ahLst/>
              <a:cxnLst/>
              <a:rect l="l" t="t" r="r" b="b"/>
              <a:pathLst>
                <a:path w="536" h="580" extrusionOk="0">
                  <a:moveTo>
                    <a:pt x="536" y="0"/>
                  </a:moveTo>
                  <a:lnTo>
                    <a:pt x="536" y="0"/>
                  </a:lnTo>
                  <a:cubicBezTo>
                    <a:pt x="395" y="16"/>
                    <a:pt x="263" y="91"/>
                    <a:pt x="170" y="197"/>
                  </a:cubicBezTo>
                  <a:cubicBezTo>
                    <a:pt x="77" y="304"/>
                    <a:pt x="21" y="439"/>
                    <a:pt x="0" y="579"/>
                  </a:cubicBezTo>
                  <a:cubicBezTo>
                    <a:pt x="140" y="563"/>
                    <a:pt x="269" y="496"/>
                    <a:pt x="368" y="393"/>
                  </a:cubicBezTo>
                  <a:cubicBezTo>
                    <a:pt x="465" y="292"/>
                    <a:pt x="525" y="141"/>
                    <a:pt x="536"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22"/>
            <p:cNvSpPr/>
            <p:nvPr/>
          </p:nvSpPr>
          <p:spPr>
            <a:xfrm>
              <a:off x="6166718" y="-746877"/>
              <a:ext cx="53010" cy="57651"/>
            </a:xfrm>
            <a:custGeom>
              <a:avLst/>
              <a:gdLst/>
              <a:ahLst/>
              <a:cxnLst/>
              <a:rect l="l" t="t" r="r" b="b"/>
              <a:pathLst>
                <a:path w="377" h="410" extrusionOk="0">
                  <a:moveTo>
                    <a:pt x="377" y="1"/>
                  </a:moveTo>
                  <a:lnTo>
                    <a:pt x="377" y="1"/>
                  </a:lnTo>
                  <a:cubicBezTo>
                    <a:pt x="278" y="12"/>
                    <a:pt x="185" y="64"/>
                    <a:pt x="120" y="141"/>
                  </a:cubicBezTo>
                  <a:cubicBezTo>
                    <a:pt x="54" y="217"/>
                    <a:pt x="15" y="312"/>
                    <a:pt x="0" y="410"/>
                  </a:cubicBezTo>
                  <a:cubicBezTo>
                    <a:pt x="99" y="397"/>
                    <a:pt x="189" y="350"/>
                    <a:pt x="258" y="279"/>
                  </a:cubicBezTo>
                  <a:cubicBezTo>
                    <a:pt x="328" y="207"/>
                    <a:pt x="369" y="100"/>
                    <a:pt x="377"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2"/>
            <p:cNvSpPr/>
            <p:nvPr/>
          </p:nvSpPr>
          <p:spPr>
            <a:xfrm>
              <a:off x="6148017" y="-750814"/>
              <a:ext cx="74383" cy="79587"/>
            </a:xfrm>
            <a:custGeom>
              <a:avLst/>
              <a:gdLst/>
              <a:ahLst/>
              <a:cxnLst/>
              <a:rect l="l" t="t" r="r" b="b"/>
              <a:pathLst>
                <a:path w="529" h="566" extrusionOk="0">
                  <a:moveTo>
                    <a:pt x="528" y="1"/>
                  </a:moveTo>
                  <a:lnTo>
                    <a:pt x="528" y="1"/>
                  </a:lnTo>
                  <a:cubicBezTo>
                    <a:pt x="367" y="180"/>
                    <a:pt x="169" y="392"/>
                    <a:pt x="1" y="566"/>
                  </a:cubicBezTo>
                  <a:cubicBezTo>
                    <a:pt x="205" y="407"/>
                    <a:pt x="383" y="214"/>
                    <a:pt x="52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22"/>
            <p:cNvSpPr/>
            <p:nvPr/>
          </p:nvSpPr>
          <p:spPr>
            <a:xfrm>
              <a:off x="6251927" y="-842774"/>
              <a:ext cx="108410" cy="42043"/>
            </a:xfrm>
            <a:custGeom>
              <a:avLst/>
              <a:gdLst/>
              <a:ahLst/>
              <a:cxnLst/>
              <a:rect l="l" t="t" r="r" b="b"/>
              <a:pathLst>
                <a:path w="771" h="299" extrusionOk="0">
                  <a:moveTo>
                    <a:pt x="283" y="1"/>
                  </a:moveTo>
                  <a:cubicBezTo>
                    <a:pt x="187" y="1"/>
                    <a:pt x="90" y="21"/>
                    <a:pt x="0" y="56"/>
                  </a:cubicBezTo>
                  <a:cubicBezTo>
                    <a:pt x="84" y="171"/>
                    <a:pt x="207" y="249"/>
                    <a:pt x="343" y="282"/>
                  </a:cubicBezTo>
                  <a:cubicBezTo>
                    <a:pt x="388" y="293"/>
                    <a:pt x="435" y="299"/>
                    <a:pt x="482" y="299"/>
                  </a:cubicBezTo>
                  <a:cubicBezTo>
                    <a:pt x="583" y="299"/>
                    <a:pt x="684" y="275"/>
                    <a:pt x="771" y="233"/>
                  </a:cubicBezTo>
                  <a:cubicBezTo>
                    <a:pt x="687" y="119"/>
                    <a:pt x="557" y="42"/>
                    <a:pt x="417" y="14"/>
                  </a:cubicBezTo>
                  <a:cubicBezTo>
                    <a:pt x="373" y="5"/>
                    <a:pt x="328" y="1"/>
                    <a:pt x="283"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22"/>
            <p:cNvSpPr/>
            <p:nvPr/>
          </p:nvSpPr>
          <p:spPr>
            <a:xfrm>
              <a:off x="6277940" y="-832791"/>
              <a:ext cx="76070" cy="29669"/>
            </a:xfrm>
            <a:custGeom>
              <a:avLst/>
              <a:gdLst/>
              <a:ahLst/>
              <a:cxnLst/>
              <a:rect l="l" t="t" r="r" b="b"/>
              <a:pathLst>
                <a:path w="541" h="211" extrusionOk="0">
                  <a:moveTo>
                    <a:pt x="201" y="1"/>
                  </a:moveTo>
                  <a:cubicBezTo>
                    <a:pt x="133" y="1"/>
                    <a:pt x="65" y="15"/>
                    <a:pt x="1" y="40"/>
                  </a:cubicBezTo>
                  <a:cubicBezTo>
                    <a:pt x="59" y="121"/>
                    <a:pt x="146" y="176"/>
                    <a:pt x="242" y="199"/>
                  </a:cubicBezTo>
                  <a:cubicBezTo>
                    <a:pt x="272" y="206"/>
                    <a:pt x="304" y="210"/>
                    <a:pt x="337" y="210"/>
                  </a:cubicBezTo>
                  <a:cubicBezTo>
                    <a:pt x="407" y="210"/>
                    <a:pt x="480" y="193"/>
                    <a:pt x="541" y="163"/>
                  </a:cubicBezTo>
                  <a:cubicBezTo>
                    <a:pt x="483" y="83"/>
                    <a:pt x="392" y="30"/>
                    <a:pt x="294" y="10"/>
                  </a:cubicBezTo>
                  <a:cubicBezTo>
                    <a:pt x="263" y="4"/>
                    <a:pt x="232" y="1"/>
                    <a:pt x="20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22"/>
            <p:cNvSpPr/>
            <p:nvPr/>
          </p:nvSpPr>
          <p:spPr>
            <a:xfrm>
              <a:off x="6252912" y="-834337"/>
              <a:ext cx="106020" cy="25029"/>
            </a:xfrm>
            <a:custGeom>
              <a:avLst/>
              <a:gdLst/>
              <a:ahLst/>
              <a:cxnLst/>
              <a:rect l="l" t="t" r="r" b="b"/>
              <a:pathLst>
                <a:path w="754" h="178" extrusionOk="0">
                  <a:moveTo>
                    <a:pt x="0" y="0"/>
                  </a:moveTo>
                  <a:cubicBezTo>
                    <a:pt x="241" y="97"/>
                    <a:pt x="497" y="158"/>
                    <a:pt x="753" y="177"/>
                  </a:cubicBezTo>
                  <a:cubicBezTo>
                    <a:pt x="517" y="126"/>
                    <a:pt x="235" y="60"/>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22"/>
            <p:cNvSpPr/>
            <p:nvPr/>
          </p:nvSpPr>
          <p:spPr>
            <a:xfrm>
              <a:off x="6116098" y="-594736"/>
              <a:ext cx="173794" cy="57511"/>
            </a:xfrm>
            <a:custGeom>
              <a:avLst/>
              <a:gdLst/>
              <a:ahLst/>
              <a:cxnLst/>
              <a:rect l="l" t="t" r="r" b="b"/>
              <a:pathLst>
                <a:path w="1236" h="409" extrusionOk="0">
                  <a:moveTo>
                    <a:pt x="0" y="0"/>
                  </a:moveTo>
                  <a:lnTo>
                    <a:pt x="0" y="0"/>
                  </a:lnTo>
                  <a:cubicBezTo>
                    <a:pt x="21" y="56"/>
                    <a:pt x="42" y="111"/>
                    <a:pt x="64" y="165"/>
                  </a:cubicBezTo>
                  <a:cubicBezTo>
                    <a:pt x="67" y="166"/>
                    <a:pt x="69" y="166"/>
                    <a:pt x="72" y="168"/>
                  </a:cubicBezTo>
                  <a:cubicBezTo>
                    <a:pt x="453" y="280"/>
                    <a:pt x="841" y="361"/>
                    <a:pt x="1235" y="408"/>
                  </a:cubicBezTo>
                  <a:cubicBezTo>
                    <a:pt x="1200" y="358"/>
                    <a:pt x="1166" y="306"/>
                    <a:pt x="1132" y="256"/>
                  </a:cubicBezTo>
                  <a:cubicBezTo>
                    <a:pt x="787" y="207"/>
                    <a:pt x="445" y="134"/>
                    <a:pt x="110" y="35"/>
                  </a:cubicBezTo>
                  <a:cubicBezTo>
                    <a:pt x="72" y="23"/>
                    <a:pt x="36" y="12"/>
                    <a:pt x="0"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22"/>
            <p:cNvSpPr/>
            <p:nvPr/>
          </p:nvSpPr>
          <p:spPr>
            <a:xfrm>
              <a:off x="6274987" y="-558880"/>
              <a:ext cx="191370" cy="28966"/>
            </a:xfrm>
            <a:custGeom>
              <a:avLst/>
              <a:gdLst/>
              <a:ahLst/>
              <a:cxnLst/>
              <a:rect l="l" t="t" r="r" b="b"/>
              <a:pathLst>
                <a:path w="1361" h="206" extrusionOk="0">
                  <a:moveTo>
                    <a:pt x="1" y="1"/>
                  </a:moveTo>
                  <a:lnTo>
                    <a:pt x="1" y="1"/>
                  </a:lnTo>
                  <a:cubicBezTo>
                    <a:pt x="34" y="51"/>
                    <a:pt x="69" y="102"/>
                    <a:pt x="104" y="153"/>
                  </a:cubicBezTo>
                  <a:cubicBezTo>
                    <a:pt x="391" y="189"/>
                    <a:pt x="680" y="205"/>
                    <a:pt x="968" y="205"/>
                  </a:cubicBezTo>
                  <a:cubicBezTo>
                    <a:pt x="1098" y="205"/>
                    <a:pt x="1230" y="201"/>
                    <a:pt x="1361" y="195"/>
                  </a:cubicBezTo>
                  <a:cubicBezTo>
                    <a:pt x="1326" y="150"/>
                    <a:pt x="1294" y="105"/>
                    <a:pt x="1262" y="60"/>
                  </a:cubicBezTo>
                  <a:cubicBezTo>
                    <a:pt x="1164" y="64"/>
                    <a:pt x="1066" y="66"/>
                    <a:pt x="968" y="66"/>
                  </a:cubicBezTo>
                  <a:cubicBezTo>
                    <a:pt x="645" y="66"/>
                    <a:pt x="322" y="45"/>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2"/>
            <p:cNvSpPr/>
            <p:nvPr/>
          </p:nvSpPr>
          <p:spPr>
            <a:xfrm>
              <a:off x="6612170" y="-657870"/>
              <a:ext cx="260129" cy="104897"/>
            </a:xfrm>
            <a:custGeom>
              <a:avLst/>
              <a:gdLst/>
              <a:ahLst/>
              <a:cxnLst/>
              <a:rect l="l" t="t" r="r" b="b"/>
              <a:pathLst>
                <a:path w="1850" h="746" extrusionOk="0">
                  <a:moveTo>
                    <a:pt x="1786" y="1"/>
                  </a:moveTo>
                  <a:cubicBezTo>
                    <a:pt x="1222" y="290"/>
                    <a:pt x="618" y="498"/>
                    <a:pt x="1" y="624"/>
                  </a:cubicBezTo>
                  <a:cubicBezTo>
                    <a:pt x="33" y="665"/>
                    <a:pt x="64" y="706"/>
                    <a:pt x="96" y="745"/>
                  </a:cubicBezTo>
                  <a:cubicBezTo>
                    <a:pt x="704" y="615"/>
                    <a:pt x="1296" y="409"/>
                    <a:pt x="1850" y="123"/>
                  </a:cubicBezTo>
                  <a:lnTo>
                    <a:pt x="1786" y="1"/>
                  </a:ln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2"/>
            <p:cNvSpPr/>
            <p:nvPr/>
          </p:nvSpPr>
          <p:spPr>
            <a:xfrm>
              <a:off x="6452296" y="-570129"/>
              <a:ext cx="173372" cy="38528"/>
            </a:xfrm>
            <a:custGeom>
              <a:avLst/>
              <a:gdLst/>
              <a:ahLst/>
              <a:cxnLst/>
              <a:rect l="l" t="t" r="r" b="b"/>
              <a:pathLst>
                <a:path w="1233" h="274" extrusionOk="0">
                  <a:moveTo>
                    <a:pt x="1135" y="0"/>
                  </a:moveTo>
                  <a:cubicBezTo>
                    <a:pt x="761" y="78"/>
                    <a:pt x="382" y="125"/>
                    <a:pt x="1" y="139"/>
                  </a:cubicBezTo>
                  <a:cubicBezTo>
                    <a:pt x="33" y="185"/>
                    <a:pt x="65" y="229"/>
                    <a:pt x="100" y="274"/>
                  </a:cubicBezTo>
                  <a:cubicBezTo>
                    <a:pt x="479" y="253"/>
                    <a:pt x="859" y="202"/>
                    <a:pt x="1232" y="123"/>
                  </a:cubicBezTo>
                  <a:cubicBezTo>
                    <a:pt x="1201" y="82"/>
                    <a:pt x="1169" y="41"/>
                    <a:pt x="113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22"/>
            <p:cNvSpPr/>
            <p:nvPr/>
          </p:nvSpPr>
          <p:spPr>
            <a:xfrm>
              <a:off x="6006704" y="-636497"/>
              <a:ext cx="118112" cy="65104"/>
            </a:xfrm>
            <a:custGeom>
              <a:avLst/>
              <a:gdLst/>
              <a:ahLst/>
              <a:cxnLst/>
              <a:rect l="l" t="t" r="r" b="b"/>
              <a:pathLst>
                <a:path w="840" h="463" extrusionOk="0">
                  <a:moveTo>
                    <a:pt x="0" y="0"/>
                  </a:moveTo>
                  <a:cubicBezTo>
                    <a:pt x="3" y="52"/>
                    <a:pt x="8" y="105"/>
                    <a:pt x="13" y="158"/>
                  </a:cubicBezTo>
                  <a:cubicBezTo>
                    <a:pt x="282" y="276"/>
                    <a:pt x="558" y="378"/>
                    <a:pt x="840" y="462"/>
                  </a:cubicBezTo>
                  <a:cubicBezTo>
                    <a:pt x="818" y="408"/>
                    <a:pt x="797" y="352"/>
                    <a:pt x="775" y="297"/>
                  </a:cubicBezTo>
                  <a:cubicBezTo>
                    <a:pt x="511" y="214"/>
                    <a:pt x="253" y="113"/>
                    <a:pt x="0"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2"/>
            <p:cNvSpPr/>
            <p:nvPr/>
          </p:nvSpPr>
          <p:spPr>
            <a:xfrm>
              <a:off x="5611731" y="-949639"/>
              <a:ext cx="64540" cy="94913"/>
            </a:xfrm>
            <a:custGeom>
              <a:avLst/>
              <a:gdLst/>
              <a:ahLst/>
              <a:cxnLst/>
              <a:rect l="l" t="t" r="r" b="b"/>
              <a:pathLst>
                <a:path w="459" h="675" extrusionOk="0">
                  <a:moveTo>
                    <a:pt x="55" y="0"/>
                  </a:moveTo>
                  <a:cubicBezTo>
                    <a:pt x="35" y="53"/>
                    <a:pt x="19" y="106"/>
                    <a:pt x="1" y="160"/>
                  </a:cubicBezTo>
                  <a:cubicBezTo>
                    <a:pt x="138" y="337"/>
                    <a:pt x="281" y="509"/>
                    <a:pt x="434" y="674"/>
                  </a:cubicBezTo>
                  <a:cubicBezTo>
                    <a:pt x="441" y="614"/>
                    <a:pt x="448" y="554"/>
                    <a:pt x="459" y="496"/>
                  </a:cubicBezTo>
                  <a:cubicBezTo>
                    <a:pt x="317" y="336"/>
                    <a:pt x="181" y="170"/>
                    <a:pt x="5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22"/>
            <p:cNvSpPr/>
            <p:nvPr/>
          </p:nvSpPr>
          <p:spPr>
            <a:xfrm>
              <a:off x="5539036" y="-1046942"/>
              <a:ext cx="80429" cy="119661"/>
            </a:xfrm>
            <a:custGeom>
              <a:avLst/>
              <a:gdLst/>
              <a:ahLst/>
              <a:cxnLst/>
              <a:rect l="l" t="t" r="r" b="b"/>
              <a:pathLst>
                <a:path w="572" h="851" extrusionOk="0">
                  <a:moveTo>
                    <a:pt x="120" y="1"/>
                  </a:moveTo>
                  <a:lnTo>
                    <a:pt x="0" y="70"/>
                  </a:lnTo>
                  <a:cubicBezTo>
                    <a:pt x="156" y="343"/>
                    <a:pt x="329" y="604"/>
                    <a:pt x="518" y="851"/>
                  </a:cubicBezTo>
                  <a:cubicBezTo>
                    <a:pt x="533" y="798"/>
                    <a:pt x="552" y="745"/>
                    <a:pt x="572" y="692"/>
                  </a:cubicBezTo>
                  <a:cubicBezTo>
                    <a:pt x="408" y="471"/>
                    <a:pt x="257" y="241"/>
                    <a:pt x="120"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22"/>
            <p:cNvSpPr/>
            <p:nvPr/>
          </p:nvSpPr>
          <p:spPr>
            <a:xfrm>
              <a:off x="5832910" y="-737737"/>
              <a:ext cx="175903" cy="123317"/>
            </a:xfrm>
            <a:custGeom>
              <a:avLst/>
              <a:gdLst/>
              <a:ahLst/>
              <a:cxnLst/>
              <a:rect l="l" t="t" r="r" b="b"/>
              <a:pathLst>
                <a:path w="1251" h="877" extrusionOk="0">
                  <a:moveTo>
                    <a:pt x="6" y="0"/>
                  </a:moveTo>
                  <a:cubicBezTo>
                    <a:pt x="4" y="55"/>
                    <a:pt x="2" y="111"/>
                    <a:pt x="0" y="165"/>
                  </a:cubicBezTo>
                  <a:cubicBezTo>
                    <a:pt x="392" y="444"/>
                    <a:pt x="811" y="681"/>
                    <a:pt x="1251" y="876"/>
                  </a:cubicBezTo>
                  <a:cubicBezTo>
                    <a:pt x="1246" y="824"/>
                    <a:pt x="1242" y="770"/>
                    <a:pt x="1237" y="718"/>
                  </a:cubicBezTo>
                  <a:cubicBezTo>
                    <a:pt x="804" y="522"/>
                    <a:pt x="391" y="280"/>
                    <a:pt x="6"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22"/>
            <p:cNvSpPr/>
            <p:nvPr/>
          </p:nvSpPr>
          <p:spPr>
            <a:xfrm>
              <a:off x="5672896" y="-880317"/>
              <a:ext cx="160858" cy="165923"/>
            </a:xfrm>
            <a:custGeom>
              <a:avLst/>
              <a:gdLst/>
              <a:ahLst/>
              <a:cxnLst/>
              <a:rect l="l" t="t" r="r" b="b"/>
              <a:pathLst>
                <a:path w="1144" h="1180" extrusionOk="0">
                  <a:moveTo>
                    <a:pt x="25" y="1"/>
                  </a:moveTo>
                  <a:cubicBezTo>
                    <a:pt x="14" y="61"/>
                    <a:pt x="7" y="120"/>
                    <a:pt x="1" y="180"/>
                  </a:cubicBezTo>
                  <a:cubicBezTo>
                    <a:pt x="343" y="551"/>
                    <a:pt x="725" y="887"/>
                    <a:pt x="1138" y="1179"/>
                  </a:cubicBezTo>
                  <a:cubicBezTo>
                    <a:pt x="1140" y="1125"/>
                    <a:pt x="1141" y="1069"/>
                    <a:pt x="1144" y="1014"/>
                  </a:cubicBezTo>
                  <a:cubicBezTo>
                    <a:pt x="737" y="718"/>
                    <a:pt x="360" y="378"/>
                    <a:pt x="25"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2"/>
            <p:cNvSpPr/>
            <p:nvPr/>
          </p:nvSpPr>
          <p:spPr>
            <a:xfrm>
              <a:off x="5503602" y="-947529"/>
              <a:ext cx="110941" cy="39372"/>
            </a:xfrm>
            <a:custGeom>
              <a:avLst/>
              <a:gdLst/>
              <a:ahLst/>
              <a:cxnLst/>
              <a:rect l="l" t="t" r="r" b="b"/>
              <a:pathLst>
                <a:path w="789" h="280" extrusionOk="0">
                  <a:moveTo>
                    <a:pt x="373" y="0"/>
                  </a:moveTo>
                  <a:cubicBezTo>
                    <a:pt x="242" y="0"/>
                    <a:pt x="113" y="41"/>
                    <a:pt x="0" y="106"/>
                  </a:cubicBezTo>
                  <a:cubicBezTo>
                    <a:pt x="100" y="207"/>
                    <a:pt x="233" y="264"/>
                    <a:pt x="373" y="277"/>
                  </a:cubicBezTo>
                  <a:cubicBezTo>
                    <a:pt x="389" y="279"/>
                    <a:pt x="404" y="279"/>
                    <a:pt x="419" y="279"/>
                  </a:cubicBezTo>
                  <a:cubicBezTo>
                    <a:pt x="549" y="279"/>
                    <a:pt x="683" y="234"/>
                    <a:pt x="789" y="163"/>
                  </a:cubicBezTo>
                  <a:cubicBezTo>
                    <a:pt x="688" y="62"/>
                    <a:pt x="548" y="7"/>
                    <a:pt x="405" y="1"/>
                  </a:cubicBezTo>
                  <a:cubicBezTo>
                    <a:pt x="394" y="1"/>
                    <a:pt x="383" y="0"/>
                    <a:pt x="373"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2"/>
            <p:cNvSpPr/>
            <p:nvPr/>
          </p:nvSpPr>
          <p:spPr>
            <a:xfrm>
              <a:off x="5530318" y="-939655"/>
              <a:ext cx="77898" cy="27841"/>
            </a:xfrm>
            <a:custGeom>
              <a:avLst/>
              <a:gdLst/>
              <a:ahLst/>
              <a:cxnLst/>
              <a:rect l="l" t="t" r="r" b="b"/>
              <a:pathLst>
                <a:path w="554" h="198" extrusionOk="0">
                  <a:moveTo>
                    <a:pt x="271" y="0"/>
                  </a:moveTo>
                  <a:cubicBezTo>
                    <a:pt x="176" y="0"/>
                    <a:pt x="81" y="28"/>
                    <a:pt x="1" y="76"/>
                  </a:cubicBezTo>
                  <a:cubicBezTo>
                    <a:pt x="72" y="146"/>
                    <a:pt x="166" y="187"/>
                    <a:pt x="265" y="196"/>
                  </a:cubicBezTo>
                  <a:cubicBezTo>
                    <a:pt x="274" y="197"/>
                    <a:pt x="283" y="197"/>
                    <a:pt x="293" y="197"/>
                  </a:cubicBezTo>
                  <a:cubicBezTo>
                    <a:pt x="383" y="197"/>
                    <a:pt x="480" y="166"/>
                    <a:pt x="554" y="114"/>
                  </a:cubicBezTo>
                  <a:cubicBezTo>
                    <a:pt x="484" y="44"/>
                    <a:pt x="385" y="6"/>
                    <a:pt x="286" y="0"/>
                  </a:cubicBezTo>
                  <a:cubicBezTo>
                    <a:pt x="281" y="0"/>
                    <a:pt x="276" y="0"/>
                    <a:pt x="271"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22"/>
            <p:cNvSpPr/>
            <p:nvPr/>
          </p:nvSpPr>
          <p:spPr>
            <a:xfrm>
              <a:off x="5504446" y="-932062"/>
              <a:ext cx="108832" cy="9280"/>
            </a:xfrm>
            <a:custGeom>
              <a:avLst/>
              <a:gdLst/>
              <a:ahLst/>
              <a:cxnLst/>
              <a:rect l="l" t="t" r="r" b="b"/>
              <a:pathLst>
                <a:path w="774" h="66" extrusionOk="0">
                  <a:moveTo>
                    <a:pt x="0" y="1"/>
                  </a:moveTo>
                  <a:cubicBezTo>
                    <a:pt x="188" y="44"/>
                    <a:pt x="381" y="66"/>
                    <a:pt x="573" y="66"/>
                  </a:cubicBezTo>
                  <a:cubicBezTo>
                    <a:pt x="640" y="66"/>
                    <a:pt x="707" y="63"/>
                    <a:pt x="773" y="58"/>
                  </a:cubicBezTo>
                  <a:cubicBezTo>
                    <a:pt x="531" y="44"/>
                    <a:pt x="241" y="22"/>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22"/>
            <p:cNvSpPr/>
            <p:nvPr/>
          </p:nvSpPr>
          <p:spPr>
            <a:xfrm>
              <a:off x="5713251" y="-921657"/>
              <a:ext cx="44573" cy="110100"/>
            </a:xfrm>
            <a:custGeom>
              <a:avLst/>
              <a:gdLst/>
              <a:ahLst/>
              <a:cxnLst/>
              <a:rect l="l" t="t" r="r" b="b"/>
              <a:pathLst>
                <a:path w="317" h="783" extrusionOk="0">
                  <a:moveTo>
                    <a:pt x="106" y="1"/>
                  </a:moveTo>
                  <a:cubicBezTo>
                    <a:pt x="29" y="120"/>
                    <a:pt x="0" y="261"/>
                    <a:pt x="17" y="402"/>
                  </a:cubicBezTo>
                  <a:cubicBezTo>
                    <a:pt x="33" y="543"/>
                    <a:pt x="112" y="686"/>
                    <a:pt x="215" y="783"/>
                  </a:cubicBezTo>
                  <a:cubicBezTo>
                    <a:pt x="292" y="664"/>
                    <a:pt x="316" y="514"/>
                    <a:pt x="294" y="375"/>
                  </a:cubicBezTo>
                  <a:cubicBezTo>
                    <a:pt x="270" y="235"/>
                    <a:pt x="201" y="105"/>
                    <a:pt x="106"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2"/>
            <p:cNvSpPr/>
            <p:nvPr/>
          </p:nvSpPr>
          <p:spPr>
            <a:xfrm>
              <a:off x="5719438" y="-894660"/>
              <a:ext cx="31637" cy="77477"/>
            </a:xfrm>
            <a:custGeom>
              <a:avLst/>
              <a:gdLst/>
              <a:ahLst/>
              <a:cxnLst/>
              <a:rect l="l" t="t" r="r" b="b"/>
              <a:pathLst>
                <a:path w="225" h="551" extrusionOk="0">
                  <a:moveTo>
                    <a:pt x="74" y="1"/>
                  </a:moveTo>
                  <a:cubicBezTo>
                    <a:pt x="21" y="83"/>
                    <a:pt x="0" y="184"/>
                    <a:pt x="12" y="282"/>
                  </a:cubicBezTo>
                  <a:cubicBezTo>
                    <a:pt x="25" y="381"/>
                    <a:pt x="82" y="481"/>
                    <a:pt x="153" y="550"/>
                  </a:cubicBezTo>
                  <a:cubicBezTo>
                    <a:pt x="207" y="467"/>
                    <a:pt x="224" y="361"/>
                    <a:pt x="208" y="263"/>
                  </a:cubicBezTo>
                  <a:cubicBezTo>
                    <a:pt x="191" y="165"/>
                    <a:pt x="142" y="75"/>
                    <a:pt x="74"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2"/>
            <p:cNvSpPr/>
            <p:nvPr/>
          </p:nvSpPr>
          <p:spPr>
            <a:xfrm>
              <a:off x="5726891" y="-920673"/>
              <a:ext cx="15467" cy="108131"/>
            </a:xfrm>
            <a:custGeom>
              <a:avLst/>
              <a:gdLst/>
              <a:ahLst/>
              <a:cxnLst/>
              <a:rect l="l" t="t" r="r" b="b"/>
              <a:pathLst>
                <a:path w="110" h="769" extrusionOk="0">
                  <a:moveTo>
                    <a:pt x="6" y="1"/>
                  </a:moveTo>
                  <a:lnTo>
                    <a:pt x="6" y="1"/>
                  </a:lnTo>
                  <a:cubicBezTo>
                    <a:pt x="0" y="260"/>
                    <a:pt x="36" y="520"/>
                    <a:pt x="110" y="769"/>
                  </a:cubicBezTo>
                  <a:cubicBezTo>
                    <a:pt x="73" y="529"/>
                    <a:pt x="35" y="242"/>
                    <a:pt x="6"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22"/>
            <p:cNvSpPr/>
            <p:nvPr/>
          </p:nvSpPr>
          <p:spPr>
            <a:xfrm>
              <a:off x="5833895" y="-663073"/>
              <a:ext cx="78179" cy="79165"/>
            </a:xfrm>
            <a:custGeom>
              <a:avLst/>
              <a:gdLst/>
              <a:ahLst/>
              <a:cxnLst/>
              <a:rect l="l" t="t" r="r" b="b"/>
              <a:pathLst>
                <a:path w="556" h="563" extrusionOk="0">
                  <a:moveTo>
                    <a:pt x="556" y="0"/>
                  </a:moveTo>
                  <a:lnTo>
                    <a:pt x="556" y="0"/>
                  </a:lnTo>
                  <a:cubicBezTo>
                    <a:pt x="415" y="13"/>
                    <a:pt x="280" y="83"/>
                    <a:pt x="183" y="186"/>
                  </a:cubicBezTo>
                  <a:cubicBezTo>
                    <a:pt x="87" y="289"/>
                    <a:pt x="26" y="423"/>
                    <a:pt x="1" y="562"/>
                  </a:cubicBezTo>
                  <a:cubicBezTo>
                    <a:pt x="142" y="551"/>
                    <a:pt x="272" y="488"/>
                    <a:pt x="374" y="389"/>
                  </a:cubicBezTo>
                  <a:cubicBezTo>
                    <a:pt x="474" y="291"/>
                    <a:pt x="540" y="142"/>
                    <a:pt x="556"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22"/>
            <p:cNvSpPr/>
            <p:nvPr/>
          </p:nvSpPr>
          <p:spPr>
            <a:xfrm>
              <a:off x="5854002" y="-657589"/>
              <a:ext cx="54697" cy="55823"/>
            </a:xfrm>
            <a:custGeom>
              <a:avLst/>
              <a:gdLst/>
              <a:ahLst/>
              <a:cxnLst/>
              <a:rect l="l" t="t" r="r" b="b"/>
              <a:pathLst>
                <a:path w="389" h="397" extrusionOk="0">
                  <a:moveTo>
                    <a:pt x="389" y="1"/>
                  </a:moveTo>
                  <a:cubicBezTo>
                    <a:pt x="290" y="9"/>
                    <a:pt x="196" y="58"/>
                    <a:pt x="128" y="131"/>
                  </a:cubicBezTo>
                  <a:cubicBezTo>
                    <a:pt x="60" y="204"/>
                    <a:pt x="17" y="298"/>
                    <a:pt x="1" y="396"/>
                  </a:cubicBezTo>
                  <a:cubicBezTo>
                    <a:pt x="100" y="388"/>
                    <a:pt x="190" y="344"/>
                    <a:pt x="262" y="273"/>
                  </a:cubicBezTo>
                  <a:cubicBezTo>
                    <a:pt x="332" y="205"/>
                    <a:pt x="379" y="100"/>
                    <a:pt x="389"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22"/>
            <p:cNvSpPr/>
            <p:nvPr/>
          </p:nvSpPr>
          <p:spPr>
            <a:xfrm>
              <a:off x="5834738" y="-661526"/>
              <a:ext cx="76914" cy="77337"/>
            </a:xfrm>
            <a:custGeom>
              <a:avLst/>
              <a:gdLst/>
              <a:ahLst/>
              <a:cxnLst/>
              <a:rect l="l" t="t" r="r" b="b"/>
              <a:pathLst>
                <a:path w="547" h="550" extrusionOk="0">
                  <a:moveTo>
                    <a:pt x="546" y="1"/>
                  </a:moveTo>
                  <a:cubicBezTo>
                    <a:pt x="379" y="175"/>
                    <a:pt x="175" y="379"/>
                    <a:pt x="0" y="549"/>
                  </a:cubicBezTo>
                  <a:cubicBezTo>
                    <a:pt x="211" y="397"/>
                    <a:pt x="395" y="210"/>
                    <a:pt x="546"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22"/>
            <p:cNvSpPr/>
            <p:nvPr/>
          </p:nvSpPr>
          <p:spPr>
            <a:xfrm>
              <a:off x="6742937" y="-599657"/>
              <a:ext cx="46542" cy="108553"/>
            </a:xfrm>
            <a:custGeom>
              <a:avLst/>
              <a:gdLst/>
              <a:ahLst/>
              <a:cxnLst/>
              <a:rect l="l" t="t" r="r" b="b"/>
              <a:pathLst>
                <a:path w="331" h="772" extrusionOk="0">
                  <a:moveTo>
                    <a:pt x="247" y="1"/>
                  </a:moveTo>
                  <a:cubicBezTo>
                    <a:pt x="132" y="84"/>
                    <a:pt x="57" y="215"/>
                    <a:pt x="28" y="354"/>
                  </a:cubicBezTo>
                  <a:cubicBezTo>
                    <a:pt x="1" y="492"/>
                    <a:pt x="20" y="640"/>
                    <a:pt x="72" y="772"/>
                  </a:cubicBezTo>
                  <a:cubicBezTo>
                    <a:pt x="185" y="687"/>
                    <a:pt x="263" y="565"/>
                    <a:pt x="297" y="427"/>
                  </a:cubicBezTo>
                  <a:cubicBezTo>
                    <a:pt x="330" y="289"/>
                    <a:pt x="308" y="129"/>
                    <a:pt x="24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22"/>
            <p:cNvSpPr/>
            <p:nvPr/>
          </p:nvSpPr>
          <p:spPr>
            <a:xfrm>
              <a:off x="6753483" y="-593470"/>
              <a:ext cx="32762" cy="76634"/>
            </a:xfrm>
            <a:custGeom>
              <a:avLst/>
              <a:gdLst/>
              <a:ahLst/>
              <a:cxnLst/>
              <a:rect l="l" t="t" r="r" b="b"/>
              <a:pathLst>
                <a:path w="233" h="545" extrusionOk="0">
                  <a:moveTo>
                    <a:pt x="174" y="1"/>
                  </a:moveTo>
                  <a:cubicBezTo>
                    <a:pt x="94" y="60"/>
                    <a:pt x="41" y="153"/>
                    <a:pt x="21" y="250"/>
                  </a:cubicBezTo>
                  <a:cubicBezTo>
                    <a:pt x="1" y="348"/>
                    <a:pt x="14" y="451"/>
                    <a:pt x="51" y="544"/>
                  </a:cubicBezTo>
                  <a:cubicBezTo>
                    <a:pt x="130" y="485"/>
                    <a:pt x="185" y="399"/>
                    <a:pt x="209" y="302"/>
                  </a:cubicBezTo>
                  <a:cubicBezTo>
                    <a:pt x="232" y="205"/>
                    <a:pt x="217" y="91"/>
                    <a:pt x="174"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22"/>
            <p:cNvSpPr/>
            <p:nvPr/>
          </p:nvSpPr>
          <p:spPr>
            <a:xfrm>
              <a:off x="6753342" y="-598251"/>
              <a:ext cx="25029" cy="106303"/>
            </a:xfrm>
            <a:custGeom>
              <a:avLst/>
              <a:gdLst/>
              <a:ahLst/>
              <a:cxnLst/>
              <a:rect l="l" t="t" r="r" b="b"/>
              <a:pathLst>
                <a:path w="178" h="756" extrusionOk="0">
                  <a:moveTo>
                    <a:pt x="177" y="0"/>
                  </a:moveTo>
                  <a:lnTo>
                    <a:pt x="177" y="0"/>
                  </a:lnTo>
                  <a:cubicBezTo>
                    <a:pt x="126" y="237"/>
                    <a:pt x="61" y="519"/>
                    <a:pt x="1" y="755"/>
                  </a:cubicBezTo>
                  <a:cubicBezTo>
                    <a:pt x="98" y="515"/>
                    <a:pt x="157" y="260"/>
                    <a:pt x="177"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22"/>
            <p:cNvSpPr/>
            <p:nvPr/>
          </p:nvSpPr>
          <p:spPr>
            <a:xfrm>
              <a:off x="6544255" y="-545522"/>
              <a:ext cx="46542" cy="108553"/>
            </a:xfrm>
            <a:custGeom>
              <a:avLst/>
              <a:gdLst/>
              <a:ahLst/>
              <a:cxnLst/>
              <a:rect l="l" t="t" r="r" b="b"/>
              <a:pathLst>
                <a:path w="331" h="772" extrusionOk="0">
                  <a:moveTo>
                    <a:pt x="247" y="1"/>
                  </a:moveTo>
                  <a:cubicBezTo>
                    <a:pt x="132" y="84"/>
                    <a:pt x="57" y="215"/>
                    <a:pt x="28" y="354"/>
                  </a:cubicBezTo>
                  <a:cubicBezTo>
                    <a:pt x="1" y="492"/>
                    <a:pt x="19" y="639"/>
                    <a:pt x="72" y="771"/>
                  </a:cubicBezTo>
                  <a:cubicBezTo>
                    <a:pt x="185" y="686"/>
                    <a:pt x="262" y="565"/>
                    <a:pt x="297" y="427"/>
                  </a:cubicBezTo>
                  <a:cubicBezTo>
                    <a:pt x="330" y="290"/>
                    <a:pt x="308" y="128"/>
                    <a:pt x="24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2"/>
            <p:cNvSpPr/>
            <p:nvPr/>
          </p:nvSpPr>
          <p:spPr>
            <a:xfrm>
              <a:off x="6554942" y="-539054"/>
              <a:ext cx="32903" cy="76353"/>
            </a:xfrm>
            <a:custGeom>
              <a:avLst/>
              <a:gdLst/>
              <a:ahLst/>
              <a:cxnLst/>
              <a:rect l="l" t="t" r="r" b="b"/>
              <a:pathLst>
                <a:path w="234" h="543" extrusionOk="0">
                  <a:moveTo>
                    <a:pt x="173" y="1"/>
                  </a:moveTo>
                  <a:cubicBezTo>
                    <a:pt x="93" y="59"/>
                    <a:pt x="39" y="152"/>
                    <a:pt x="20" y="249"/>
                  </a:cubicBezTo>
                  <a:cubicBezTo>
                    <a:pt x="1" y="347"/>
                    <a:pt x="13" y="450"/>
                    <a:pt x="50" y="543"/>
                  </a:cubicBezTo>
                  <a:cubicBezTo>
                    <a:pt x="129" y="483"/>
                    <a:pt x="184" y="398"/>
                    <a:pt x="209" y="301"/>
                  </a:cubicBezTo>
                  <a:cubicBezTo>
                    <a:pt x="233" y="205"/>
                    <a:pt x="216" y="89"/>
                    <a:pt x="173"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22"/>
            <p:cNvSpPr/>
            <p:nvPr/>
          </p:nvSpPr>
          <p:spPr>
            <a:xfrm>
              <a:off x="6554660" y="-544116"/>
              <a:ext cx="24888" cy="106162"/>
            </a:xfrm>
            <a:custGeom>
              <a:avLst/>
              <a:gdLst/>
              <a:ahLst/>
              <a:cxnLst/>
              <a:rect l="l" t="t" r="r" b="b"/>
              <a:pathLst>
                <a:path w="177" h="755" extrusionOk="0">
                  <a:moveTo>
                    <a:pt x="177" y="0"/>
                  </a:moveTo>
                  <a:cubicBezTo>
                    <a:pt x="126" y="237"/>
                    <a:pt x="61" y="518"/>
                    <a:pt x="1" y="754"/>
                  </a:cubicBezTo>
                  <a:cubicBezTo>
                    <a:pt x="98" y="514"/>
                    <a:pt x="157" y="259"/>
                    <a:pt x="177"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22"/>
            <p:cNvSpPr/>
            <p:nvPr/>
          </p:nvSpPr>
          <p:spPr>
            <a:xfrm>
              <a:off x="6027655" y="-576737"/>
              <a:ext cx="107426" cy="44574"/>
            </a:xfrm>
            <a:custGeom>
              <a:avLst/>
              <a:gdLst/>
              <a:ahLst/>
              <a:cxnLst/>
              <a:rect l="l" t="t" r="r" b="b"/>
              <a:pathLst>
                <a:path w="764" h="317" extrusionOk="0">
                  <a:moveTo>
                    <a:pt x="523" y="0"/>
                  </a:moveTo>
                  <a:cubicBezTo>
                    <a:pt x="464" y="0"/>
                    <a:pt x="405" y="9"/>
                    <a:pt x="349" y="26"/>
                  </a:cubicBezTo>
                  <a:cubicBezTo>
                    <a:pt x="213" y="66"/>
                    <a:pt x="92" y="151"/>
                    <a:pt x="0" y="259"/>
                  </a:cubicBezTo>
                  <a:cubicBezTo>
                    <a:pt x="82" y="298"/>
                    <a:pt x="170" y="317"/>
                    <a:pt x="259" y="317"/>
                  </a:cubicBezTo>
                  <a:cubicBezTo>
                    <a:pt x="309" y="317"/>
                    <a:pt x="360" y="310"/>
                    <a:pt x="410" y="298"/>
                  </a:cubicBezTo>
                  <a:cubicBezTo>
                    <a:pt x="548" y="263"/>
                    <a:pt x="680" y="167"/>
                    <a:pt x="764" y="53"/>
                  </a:cubicBezTo>
                  <a:cubicBezTo>
                    <a:pt x="689" y="17"/>
                    <a:pt x="606" y="0"/>
                    <a:pt x="523"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22"/>
            <p:cNvSpPr/>
            <p:nvPr/>
          </p:nvSpPr>
          <p:spPr>
            <a:xfrm>
              <a:off x="6054371" y="-571394"/>
              <a:ext cx="75508" cy="31497"/>
            </a:xfrm>
            <a:custGeom>
              <a:avLst/>
              <a:gdLst/>
              <a:ahLst/>
              <a:cxnLst/>
              <a:rect l="l" t="t" r="r" b="b"/>
              <a:pathLst>
                <a:path w="537" h="224" extrusionOk="0">
                  <a:moveTo>
                    <a:pt x="369" y="0"/>
                  </a:moveTo>
                  <a:cubicBezTo>
                    <a:pt x="327" y="0"/>
                    <a:pt x="285" y="7"/>
                    <a:pt x="245" y="19"/>
                  </a:cubicBezTo>
                  <a:cubicBezTo>
                    <a:pt x="150" y="48"/>
                    <a:pt x="65" y="108"/>
                    <a:pt x="0" y="184"/>
                  </a:cubicBezTo>
                  <a:cubicBezTo>
                    <a:pt x="57" y="211"/>
                    <a:pt x="119" y="224"/>
                    <a:pt x="181" y="224"/>
                  </a:cubicBezTo>
                  <a:cubicBezTo>
                    <a:pt x="217" y="224"/>
                    <a:pt x="253" y="219"/>
                    <a:pt x="288" y="211"/>
                  </a:cubicBezTo>
                  <a:cubicBezTo>
                    <a:pt x="383" y="185"/>
                    <a:pt x="476" y="118"/>
                    <a:pt x="536" y="38"/>
                  </a:cubicBezTo>
                  <a:cubicBezTo>
                    <a:pt x="484" y="12"/>
                    <a:pt x="426" y="0"/>
                    <a:pt x="369"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22"/>
            <p:cNvSpPr/>
            <p:nvPr/>
          </p:nvSpPr>
          <p:spPr>
            <a:xfrm>
              <a:off x="6028780" y="-568160"/>
              <a:ext cx="105317" cy="27982"/>
            </a:xfrm>
            <a:custGeom>
              <a:avLst/>
              <a:gdLst/>
              <a:ahLst/>
              <a:cxnLst/>
              <a:rect l="l" t="t" r="r" b="b"/>
              <a:pathLst>
                <a:path w="749" h="199" extrusionOk="0">
                  <a:moveTo>
                    <a:pt x="749" y="0"/>
                  </a:moveTo>
                  <a:lnTo>
                    <a:pt x="749" y="0"/>
                  </a:lnTo>
                  <a:cubicBezTo>
                    <a:pt x="516" y="67"/>
                    <a:pt x="237" y="141"/>
                    <a:pt x="1" y="198"/>
                  </a:cubicBezTo>
                  <a:cubicBezTo>
                    <a:pt x="259" y="172"/>
                    <a:pt x="512" y="104"/>
                    <a:pt x="749"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4" name="Google Shape;1364;p22"/>
          <p:cNvGrpSpPr/>
          <p:nvPr/>
        </p:nvGrpSpPr>
        <p:grpSpPr>
          <a:xfrm>
            <a:off x="114423" y="5424785"/>
            <a:ext cx="11938015" cy="2181212"/>
            <a:chOff x="2533672" y="1143519"/>
            <a:chExt cx="1055540" cy="263673"/>
          </a:xfrm>
        </p:grpSpPr>
        <p:sp>
          <p:nvSpPr>
            <p:cNvPr id="1365" name="Google Shape;1365;p22"/>
            <p:cNvSpPr/>
            <p:nvPr/>
          </p:nvSpPr>
          <p:spPr>
            <a:xfrm>
              <a:off x="2533672" y="1201763"/>
              <a:ext cx="1055540" cy="205430"/>
            </a:xfrm>
            <a:custGeom>
              <a:avLst/>
              <a:gdLst/>
              <a:ahLst/>
              <a:cxnLst/>
              <a:rect l="l" t="t" r="r" b="b"/>
              <a:pathLst>
                <a:path w="13719" h="2670" extrusionOk="0">
                  <a:moveTo>
                    <a:pt x="1" y="1"/>
                  </a:moveTo>
                  <a:lnTo>
                    <a:pt x="1" y="2670"/>
                  </a:lnTo>
                  <a:lnTo>
                    <a:pt x="13718" y="2670"/>
                  </a:lnTo>
                  <a:lnTo>
                    <a:pt x="137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66" name="Google Shape;1366;p22"/>
            <p:cNvGrpSpPr/>
            <p:nvPr/>
          </p:nvGrpSpPr>
          <p:grpSpPr>
            <a:xfrm>
              <a:off x="2533672" y="1201686"/>
              <a:ext cx="1055540" cy="205507"/>
              <a:chOff x="2533672" y="1201686"/>
              <a:chExt cx="1055540" cy="205507"/>
            </a:xfrm>
          </p:grpSpPr>
          <p:sp>
            <p:nvSpPr>
              <p:cNvPr id="1367" name="Google Shape;1367;p22"/>
              <p:cNvSpPr/>
              <p:nvPr/>
            </p:nvSpPr>
            <p:spPr>
              <a:xfrm>
                <a:off x="2533672" y="1323866"/>
                <a:ext cx="1055540" cy="83326"/>
              </a:xfrm>
              <a:custGeom>
                <a:avLst/>
                <a:gdLst/>
                <a:ahLst/>
                <a:cxnLst/>
                <a:rect l="l" t="t" r="r" b="b"/>
                <a:pathLst>
                  <a:path w="13719" h="1083" extrusionOk="0">
                    <a:moveTo>
                      <a:pt x="1" y="0"/>
                    </a:moveTo>
                    <a:lnTo>
                      <a:pt x="1" y="1083"/>
                    </a:lnTo>
                    <a:lnTo>
                      <a:pt x="13718" y="1082"/>
                    </a:lnTo>
                    <a:lnTo>
                      <a:pt x="13718" y="772"/>
                    </a:lnTo>
                    <a:lnTo>
                      <a:pt x="1"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22"/>
              <p:cNvSpPr/>
              <p:nvPr/>
            </p:nvSpPr>
            <p:spPr>
              <a:xfrm>
                <a:off x="2533672" y="1201686"/>
                <a:ext cx="1055540" cy="143801"/>
              </a:xfrm>
              <a:custGeom>
                <a:avLst/>
                <a:gdLst/>
                <a:ahLst/>
                <a:cxnLst/>
                <a:rect l="l" t="t" r="r" b="b"/>
                <a:pathLst>
                  <a:path w="13719" h="1869" extrusionOk="0">
                    <a:moveTo>
                      <a:pt x="13717" y="1"/>
                    </a:moveTo>
                    <a:lnTo>
                      <a:pt x="1" y="2"/>
                    </a:lnTo>
                    <a:lnTo>
                      <a:pt x="10511" y="691"/>
                    </a:lnTo>
                    <a:lnTo>
                      <a:pt x="6251" y="1144"/>
                    </a:lnTo>
                    <a:lnTo>
                      <a:pt x="13718" y="1869"/>
                    </a:lnTo>
                    <a:lnTo>
                      <a:pt x="13717"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22"/>
              <p:cNvSpPr/>
              <p:nvPr/>
            </p:nvSpPr>
            <p:spPr>
              <a:xfrm>
                <a:off x="2533672" y="1232308"/>
                <a:ext cx="485491" cy="48472"/>
              </a:xfrm>
              <a:custGeom>
                <a:avLst/>
                <a:gdLst/>
                <a:ahLst/>
                <a:cxnLst/>
                <a:rect l="l" t="t" r="r" b="b"/>
                <a:pathLst>
                  <a:path w="6310" h="630" extrusionOk="0">
                    <a:moveTo>
                      <a:pt x="1" y="0"/>
                    </a:moveTo>
                    <a:lnTo>
                      <a:pt x="1" y="629"/>
                    </a:lnTo>
                    <a:lnTo>
                      <a:pt x="6309" y="313"/>
                    </a:lnTo>
                    <a:lnTo>
                      <a:pt x="1"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22"/>
              <p:cNvSpPr/>
              <p:nvPr/>
            </p:nvSpPr>
            <p:spPr>
              <a:xfrm>
                <a:off x="3064173" y="1252004"/>
                <a:ext cx="38701" cy="10695"/>
              </a:xfrm>
              <a:custGeom>
                <a:avLst/>
                <a:gdLst/>
                <a:ahLst/>
                <a:cxnLst/>
                <a:rect l="l" t="t" r="r" b="b"/>
                <a:pathLst>
                  <a:path w="503" h="139" extrusionOk="0">
                    <a:moveTo>
                      <a:pt x="89" y="1"/>
                    </a:moveTo>
                    <a:cubicBezTo>
                      <a:pt x="0" y="1"/>
                      <a:pt x="0" y="138"/>
                      <a:pt x="89" y="138"/>
                    </a:cubicBezTo>
                    <a:lnTo>
                      <a:pt x="414" y="138"/>
                    </a:lnTo>
                    <a:cubicBezTo>
                      <a:pt x="503" y="138"/>
                      <a:pt x="503" y="1"/>
                      <a:pt x="4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22"/>
              <p:cNvSpPr/>
              <p:nvPr/>
            </p:nvSpPr>
            <p:spPr>
              <a:xfrm>
                <a:off x="3118570" y="1255390"/>
                <a:ext cx="26775" cy="10618"/>
              </a:xfrm>
              <a:custGeom>
                <a:avLst/>
                <a:gdLst/>
                <a:ahLst/>
                <a:cxnLst/>
                <a:rect l="l" t="t" r="r" b="b"/>
                <a:pathLst>
                  <a:path w="348" h="138" extrusionOk="0">
                    <a:moveTo>
                      <a:pt x="89" y="1"/>
                    </a:moveTo>
                    <a:cubicBezTo>
                      <a:pt x="0" y="1"/>
                      <a:pt x="0" y="137"/>
                      <a:pt x="89" y="137"/>
                    </a:cubicBezTo>
                    <a:lnTo>
                      <a:pt x="259" y="137"/>
                    </a:lnTo>
                    <a:cubicBezTo>
                      <a:pt x="348" y="137"/>
                      <a:pt x="348" y="1"/>
                      <a:pt x="259"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22"/>
              <p:cNvSpPr/>
              <p:nvPr/>
            </p:nvSpPr>
            <p:spPr>
              <a:xfrm>
                <a:off x="3156040" y="1257236"/>
                <a:ext cx="16927" cy="10772"/>
              </a:xfrm>
              <a:custGeom>
                <a:avLst/>
                <a:gdLst/>
                <a:ahLst/>
                <a:cxnLst/>
                <a:rect l="l" t="t" r="r" b="b"/>
                <a:pathLst>
                  <a:path w="220" h="140" extrusionOk="0">
                    <a:moveTo>
                      <a:pt x="70" y="1"/>
                    </a:moveTo>
                    <a:cubicBezTo>
                      <a:pt x="34" y="1"/>
                      <a:pt x="0" y="32"/>
                      <a:pt x="1" y="70"/>
                    </a:cubicBezTo>
                    <a:cubicBezTo>
                      <a:pt x="3" y="108"/>
                      <a:pt x="32" y="139"/>
                      <a:pt x="70" y="139"/>
                    </a:cubicBezTo>
                    <a:lnTo>
                      <a:pt x="149" y="139"/>
                    </a:lnTo>
                    <a:cubicBezTo>
                      <a:pt x="185" y="139"/>
                      <a:pt x="219" y="108"/>
                      <a:pt x="217" y="70"/>
                    </a:cubicBezTo>
                    <a:cubicBezTo>
                      <a:pt x="216" y="32"/>
                      <a:pt x="188" y="1"/>
                      <a:pt x="149"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22"/>
              <p:cNvSpPr/>
              <p:nvPr/>
            </p:nvSpPr>
            <p:spPr>
              <a:xfrm>
                <a:off x="3017240" y="1240617"/>
                <a:ext cx="19158" cy="10695"/>
              </a:xfrm>
              <a:custGeom>
                <a:avLst/>
                <a:gdLst/>
                <a:ahLst/>
                <a:cxnLst/>
                <a:rect l="l" t="t" r="r" b="b"/>
                <a:pathLst>
                  <a:path w="249" h="139" extrusionOk="0">
                    <a:moveTo>
                      <a:pt x="70" y="1"/>
                    </a:moveTo>
                    <a:cubicBezTo>
                      <a:pt x="34" y="1"/>
                      <a:pt x="0" y="32"/>
                      <a:pt x="1" y="69"/>
                    </a:cubicBezTo>
                    <a:cubicBezTo>
                      <a:pt x="3" y="106"/>
                      <a:pt x="33" y="138"/>
                      <a:pt x="70" y="138"/>
                    </a:cubicBezTo>
                    <a:lnTo>
                      <a:pt x="179" y="138"/>
                    </a:lnTo>
                    <a:cubicBezTo>
                      <a:pt x="215" y="138"/>
                      <a:pt x="248" y="107"/>
                      <a:pt x="247" y="69"/>
                    </a:cubicBezTo>
                    <a:cubicBezTo>
                      <a:pt x="246" y="32"/>
                      <a:pt x="217" y="1"/>
                      <a:pt x="179"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2"/>
              <p:cNvSpPr/>
              <p:nvPr/>
            </p:nvSpPr>
            <p:spPr>
              <a:xfrm>
                <a:off x="2988464" y="1265700"/>
                <a:ext cx="43317" cy="10618"/>
              </a:xfrm>
              <a:custGeom>
                <a:avLst/>
                <a:gdLst/>
                <a:ahLst/>
                <a:cxnLst/>
                <a:rect l="l" t="t" r="r" b="b"/>
                <a:pathLst>
                  <a:path w="563" h="138" extrusionOk="0">
                    <a:moveTo>
                      <a:pt x="89" y="0"/>
                    </a:moveTo>
                    <a:cubicBezTo>
                      <a:pt x="2" y="0"/>
                      <a:pt x="1" y="138"/>
                      <a:pt x="89" y="138"/>
                    </a:cubicBezTo>
                    <a:lnTo>
                      <a:pt x="474" y="138"/>
                    </a:lnTo>
                    <a:cubicBezTo>
                      <a:pt x="563" y="138"/>
                      <a:pt x="563" y="0"/>
                      <a:pt x="474"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22"/>
              <p:cNvSpPr/>
              <p:nvPr/>
            </p:nvSpPr>
            <p:spPr>
              <a:xfrm>
                <a:off x="2943762" y="1286935"/>
                <a:ext cx="23544" cy="10695"/>
              </a:xfrm>
              <a:custGeom>
                <a:avLst/>
                <a:gdLst/>
                <a:ahLst/>
                <a:cxnLst/>
                <a:rect l="l" t="t" r="r" b="b"/>
                <a:pathLst>
                  <a:path w="306" h="139" extrusionOk="0">
                    <a:moveTo>
                      <a:pt x="90" y="0"/>
                    </a:moveTo>
                    <a:cubicBezTo>
                      <a:pt x="2" y="0"/>
                      <a:pt x="1" y="138"/>
                      <a:pt x="90" y="138"/>
                    </a:cubicBezTo>
                    <a:lnTo>
                      <a:pt x="217" y="138"/>
                    </a:lnTo>
                    <a:cubicBezTo>
                      <a:pt x="305" y="138"/>
                      <a:pt x="305" y="0"/>
                      <a:pt x="217"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22"/>
              <p:cNvSpPr/>
              <p:nvPr/>
            </p:nvSpPr>
            <p:spPr>
              <a:xfrm>
                <a:off x="2974154" y="1309709"/>
                <a:ext cx="53935" cy="10618"/>
              </a:xfrm>
              <a:custGeom>
                <a:avLst/>
                <a:gdLst/>
                <a:ahLst/>
                <a:cxnLst/>
                <a:rect l="l" t="t" r="r" b="b"/>
                <a:pathLst>
                  <a:path w="701" h="138" extrusionOk="0">
                    <a:moveTo>
                      <a:pt x="88" y="1"/>
                    </a:moveTo>
                    <a:cubicBezTo>
                      <a:pt x="0" y="1"/>
                      <a:pt x="1" y="137"/>
                      <a:pt x="89" y="137"/>
                    </a:cubicBezTo>
                    <a:lnTo>
                      <a:pt x="612" y="137"/>
                    </a:lnTo>
                    <a:cubicBezTo>
                      <a:pt x="701" y="137"/>
                      <a:pt x="701" y="1"/>
                      <a:pt x="612" y="1"/>
                    </a:cubicBezTo>
                    <a:lnTo>
                      <a:pt x="89" y="1"/>
                    </a:lnTo>
                    <a:cubicBezTo>
                      <a:pt x="88" y="1"/>
                      <a:pt x="88" y="1"/>
                      <a:pt x="88"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2"/>
              <p:cNvSpPr/>
              <p:nvPr/>
            </p:nvSpPr>
            <p:spPr>
              <a:xfrm>
                <a:off x="3050709" y="1313402"/>
                <a:ext cx="25775" cy="10695"/>
              </a:xfrm>
              <a:custGeom>
                <a:avLst/>
                <a:gdLst/>
                <a:ahLst/>
                <a:cxnLst/>
                <a:rect l="l" t="t" r="r" b="b"/>
                <a:pathLst>
                  <a:path w="335" h="139" extrusionOk="0">
                    <a:moveTo>
                      <a:pt x="89" y="1"/>
                    </a:moveTo>
                    <a:cubicBezTo>
                      <a:pt x="0" y="1"/>
                      <a:pt x="0" y="138"/>
                      <a:pt x="89" y="138"/>
                    </a:cubicBezTo>
                    <a:lnTo>
                      <a:pt x="246" y="138"/>
                    </a:lnTo>
                    <a:cubicBezTo>
                      <a:pt x="335" y="138"/>
                      <a:pt x="335" y="1"/>
                      <a:pt x="24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22"/>
              <p:cNvSpPr/>
              <p:nvPr/>
            </p:nvSpPr>
            <p:spPr>
              <a:xfrm>
                <a:off x="3041707" y="1333869"/>
                <a:ext cx="29545" cy="10695"/>
              </a:xfrm>
              <a:custGeom>
                <a:avLst/>
                <a:gdLst/>
                <a:ahLst/>
                <a:cxnLst/>
                <a:rect l="l" t="t" r="r" b="b"/>
                <a:pathLst>
                  <a:path w="384" h="139" extrusionOk="0">
                    <a:moveTo>
                      <a:pt x="87" y="1"/>
                    </a:moveTo>
                    <a:cubicBezTo>
                      <a:pt x="0" y="1"/>
                      <a:pt x="0" y="138"/>
                      <a:pt x="87" y="138"/>
                    </a:cubicBezTo>
                    <a:lnTo>
                      <a:pt x="294" y="138"/>
                    </a:lnTo>
                    <a:cubicBezTo>
                      <a:pt x="383" y="138"/>
                      <a:pt x="383" y="1"/>
                      <a:pt x="29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2"/>
              <p:cNvSpPr/>
              <p:nvPr/>
            </p:nvSpPr>
            <p:spPr>
              <a:xfrm>
                <a:off x="3097719" y="1319558"/>
                <a:ext cx="34931" cy="10618"/>
              </a:xfrm>
              <a:custGeom>
                <a:avLst/>
                <a:gdLst/>
                <a:ahLst/>
                <a:cxnLst/>
                <a:rect l="l" t="t" r="r" b="b"/>
                <a:pathLst>
                  <a:path w="454" h="138" extrusionOk="0">
                    <a:moveTo>
                      <a:pt x="87" y="1"/>
                    </a:moveTo>
                    <a:cubicBezTo>
                      <a:pt x="0" y="1"/>
                      <a:pt x="1" y="138"/>
                      <a:pt x="89" y="138"/>
                    </a:cubicBezTo>
                    <a:lnTo>
                      <a:pt x="365" y="138"/>
                    </a:lnTo>
                    <a:cubicBezTo>
                      <a:pt x="454" y="138"/>
                      <a:pt x="454" y="1"/>
                      <a:pt x="365" y="1"/>
                    </a:cubicBezTo>
                    <a:lnTo>
                      <a:pt x="89" y="1"/>
                    </a:lnTo>
                    <a:cubicBezTo>
                      <a:pt x="88" y="1"/>
                      <a:pt x="88" y="1"/>
                      <a:pt x="8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0" name="Google Shape;1380;p22"/>
            <p:cNvSpPr/>
            <p:nvPr/>
          </p:nvSpPr>
          <p:spPr>
            <a:xfrm>
              <a:off x="3221131" y="1227384"/>
              <a:ext cx="38470" cy="10618"/>
            </a:xfrm>
            <a:custGeom>
              <a:avLst/>
              <a:gdLst/>
              <a:ahLst/>
              <a:cxnLst/>
              <a:rect l="l" t="t" r="r" b="b"/>
              <a:pathLst>
                <a:path w="500" h="138" extrusionOk="0">
                  <a:moveTo>
                    <a:pt x="89" y="1"/>
                  </a:moveTo>
                  <a:cubicBezTo>
                    <a:pt x="0" y="1"/>
                    <a:pt x="0" y="137"/>
                    <a:pt x="89" y="137"/>
                  </a:cubicBezTo>
                  <a:lnTo>
                    <a:pt x="411" y="137"/>
                  </a:lnTo>
                  <a:cubicBezTo>
                    <a:pt x="500" y="137"/>
                    <a:pt x="500" y="1"/>
                    <a:pt x="4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22"/>
            <p:cNvSpPr/>
            <p:nvPr/>
          </p:nvSpPr>
          <p:spPr>
            <a:xfrm>
              <a:off x="3318537" y="1228922"/>
              <a:ext cx="64707" cy="10618"/>
            </a:xfrm>
            <a:custGeom>
              <a:avLst/>
              <a:gdLst/>
              <a:ahLst/>
              <a:cxnLst/>
              <a:rect l="l" t="t" r="r" b="b"/>
              <a:pathLst>
                <a:path w="841" h="138" extrusionOk="0">
                  <a:moveTo>
                    <a:pt x="89" y="0"/>
                  </a:moveTo>
                  <a:cubicBezTo>
                    <a:pt x="0" y="0"/>
                    <a:pt x="0" y="137"/>
                    <a:pt x="89" y="137"/>
                  </a:cubicBezTo>
                  <a:lnTo>
                    <a:pt x="752" y="137"/>
                  </a:lnTo>
                  <a:cubicBezTo>
                    <a:pt x="841" y="137"/>
                    <a:pt x="841" y="0"/>
                    <a:pt x="7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22"/>
            <p:cNvSpPr/>
            <p:nvPr/>
          </p:nvSpPr>
          <p:spPr>
            <a:xfrm>
              <a:off x="3301687" y="1279318"/>
              <a:ext cx="33392" cy="10695"/>
            </a:xfrm>
            <a:custGeom>
              <a:avLst/>
              <a:gdLst/>
              <a:ahLst/>
              <a:cxnLst/>
              <a:rect l="l" t="t" r="r" b="b"/>
              <a:pathLst>
                <a:path w="434" h="139" extrusionOk="0">
                  <a:moveTo>
                    <a:pt x="88" y="0"/>
                  </a:moveTo>
                  <a:cubicBezTo>
                    <a:pt x="0" y="0"/>
                    <a:pt x="1" y="138"/>
                    <a:pt x="89" y="138"/>
                  </a:cubicBezTo>
                  <a:lnTo>
                    <a:pt x="344" y="138"/>
                  </a:lnTo>
                  <a:cubicBezTo>
                    <a:pt x="433" y="138"/>
                    <a:pt x="433" y="0"/>
                    <a:pt x="344" y="0"/>
                  </a:cubicBezTo>
                  <a:lnTo>
                    <a:pt x="89" y="0"/>
                  </a:lnTo>
                  <a:cubicBezTo>
                    <a:pt x="89" y="0"/>
                    <a:pt x="88"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22"/>
            <p:cNvSpPr/>
            <p:nvPr/>
          </p:nvSpPr>
          <p:spPr>
            <a:xfrm>
              <a:off x="3362624" y="1266238"/>
              <a:ext cx="13772" cy="10541"/>
            </a:xfrm>
            <a:custGeom>
              <a:avLst/>
              <a:gdLst/>
              <a:ahLst/>
              <a:cxnLst/>
              <a:rect l="l" t="t" r="r" b="b"/>
              <a:pathLst>
                <a:path w="179" h="137" extrusionOk="0">
                  <a:moveTo>
                    <a:pt x="90" y="0"/>
                  </a:moveTo>
                  <a:cubicBezTo>
                    <a:pt x="1" y="0"/>
                    <a:pt x="1" y="137"/>
                    <a:pt x="90" y="137"/>
                  </a:cubicBezTo>
                  <a:cubicBezTo>
                    <a:pt x="178" y="137"/>
                    <a:pt x="178"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22"/>
            <p:cNvSpPr/>
            <p:nvPr/>
          </p:nvSpPr>
          <p:spPr>
            <a:xfrm>
              <a:off x="3389937" y="1242233"/>
              <a:ext cx="44087" cy="10618"/>
            </a:xfrm>
            <a:custGeom>
              <a:avLst/>
              <a:gdLst/>
              <a:ahLst/>
              <a:cxnLst/>
              <a:rect l="l" t="t" r="r" b="b"/>
              <a:pathLst>
                <a:path w="573" h="138" extrusionOk="0">
                  <a:moveTo>
                    <a:pt x="87" y="1"/>
                  </a:moveTo>
                  <a:cubicBezTo>
                    <a:pt x="1" y="1"/>
                    <a:pt x="1" y="137"/>
                    <a:pt x="87" y="137"/>
                  </a:cubicBezTo>
                  <a:lnTo>
                    <a:pt x="483" y="137"/>
                  </a:lnTo>
                  <a:cubicBezTo>
                    <a:pt x="572" y="137"/>
                    <a:pt x="572" y="1"/>
                    <a:pt x="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22"/>
            <p:cNvSpPr/>
            <p:nvPr/>
          </p:nvSpPr>
          <p:spPr>
            <a:xfrm>
              <a:off x="3413866" y="1222690"/>
              <a:ext cx="54012" cy="10541"/>
            </a:xfrm>
            <a:custGeom>
              <a:avLst/>
              <a:gdLst/>
              <a:ahLst/>
              <a:cxnLst/>
              <a:rect l="l" t="t" r="r" b="b"/>
              <a:pathLst>
                <a:path w="702" h="137" extrusionOk="0">
                  <a:moveTo>
                    <a:pt x="87" y="0"/>
                  </a:moveTo>
                  <a:cubicBezTo>
                    <a:pt x="0" y="0"/>
                    <a:pt x="1" y="137"/>
                    <a:pt x="88" y="137"/>
                  </a:cubicBezTo>
                  <a:lnTo>
                    <a:pt x="613" y="137"/>
                  </a:lnTo>
                  <a:cubicBezTo>
                    <a:pt x="701" y="137"/>
                    <a:pt x="701" y="0"/>
                    <a:pt x="613" y="0"/>
                  </a:cubicBezTo>
                  <a:lnTo>
                    <a:pt x="88" y="0"/>
                  </a:lnTo>
                  <a:cubicBezTo>
                    <a:pt x="88" y="0"/>
                    <a:pt x="87" y="0"/>
                    <a:pt x="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22"/>
            <p:cNvSpPr/>
            <p:nvPr/>
          </p:nvSpPr>
          <p:spPr>
            <a:xfrm>
              <a:off x="3413866" y="1271624"/>
              <a:ext cx="28853" cy="10541"/>
            </a:xfrm>
            <a:custGeom>
              <a:avLst/>
              <a:gdLst/>
              <a:ahLst/>
              <a:cxnLst/>
              <a:rect l="l" t="t" r="r" b="b"/>
              <a:pathLst>
                <a:path w="375" h="137" extrusionOk="0">
                  <a:moveTo>
                    <a:pt x="88" y="0"/>
                  </a:moveTo>
                  <a:cubicBezTo>
                    <a:pt x="0" y="0"/>
                    <a:pt x="0" y="137"/>
                    <a:pt x="88" y="137"/>
                  </a:cubicBezTo>
                  <a:lnTo>
                    <a:pt x="286" y="137"/>
                  </a:lnTo>
                  <a:cubicBezTo>
                    <a:pt x="375" y="137"/>
                    <a:pt x="375" y="0"/>
                    <a:pt x="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22"/>
            <p:cNvSpPr/>
            <p:nvPr/>
          </p:nvSpPr>
          <p:spPr>
            <a:xfrm>
              <a:off x="3264602" y="1293475"/>
              <a:ext cx="28852" cy="10618"/>
            </a:xfrm>
            <a:custGeom>
              <a:avLst/>
              <a:gdLst/>
              <a:ahLst/>
              <a:cxnLst/>
              <a:rect l="l" t="t" r="r" b="b"/>
              <a:pathLst>
                <a:path w="375" h="138" extrusionOk="0">
                  <a:moveTo>
                    <a:pt x="88" y="1"/>
                  </a:moveTo>
                  <a:cubicBezTo>
                    <a:pt x="1" y="1"/>
                    <a:pt x="1" y="138"/>
                    <a:pt x="88" y="138"/>
                  </a:cubicBezTo>
                  <a:lnTo>
                    <a:pt x="286" y="138"/>
                  </a:lnTo>
                  <a:cubicBezTo>
                    <a:pt x="375" y="138"/>
                    <a:pt x="375"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2"/>
            <p:cNvSpPr/>
            <p:nvPr/>
          </p:nvSpPr>
          <p:spPr>
            <a:xfrm>
              <a:off x="2629693" y="1253620"/>
              <a:ext cx="32930" cy="10695"/>
            </a:xfrm>
            <a:custGeom>
              <a:avLst/>
              <a:gdLst/>
              <a:ahLst/>
              <a:cxnLst/>
              <a:rect l="l" t="t" r="r" b="b"/>
              <a:pathLst>
                <a:path w="428" h="139" extrusionOk="0">
                  <a:moveTo>
                    <a:pt x="89" y="1"/>
                  </a:moveTo>
                  <a:cubicBezTo>
                    <a:pt x="1" y="1"/>
                    <a:pt x="1" y="138"/>
                    <a:pt x="89" y="138"/>
                  </a:cubicBezTo>
                  <a:lnTo>
                    <a:pt x="339" y="138"/>
                  </a:lnTo>
                  <a:cubicBezTo>
                    <a:pt x="428" y="138"/>
                    <a:pt x="428" y="1"/>
                    <a:pt x="3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22"/>
            <p:cNvSpPr/>
            <p:nvPr/>
          </p:nvSpPr>
          <p:spPr>
            <a:xfrm>
              <a:off x="2685629" y="1251004"/>
              <a:ext cx="23928" cy="10541"/>
            </a:xfrm>
            <a:custGeom>
              <a:avLst/>
              <a:gdLst/>
              <a:ahLst/>
              <a:cxnLst/>
              <a:rect l="l" t="t" r="r" b="b"/>
              <a:pathLst>
                <a:path w="311" h="137" extrusionOk="0">
                  <a:moveTo>
                    <a:pt x="88" y="0"/>
                  </a:moveTo>
                  <a:cubicBezTo>
                    <a:pt x="1" y="0"/>
                    <a:pt x="2" y="137"/>
                    <a:pt x="90" y="137"/>
                  </a:cubicBezTo>
                  <a:lnTo>
                    <a:pt x="222" y="137"/>
                  </a:lnTo>
                  <a:cubicBezTo>
                    <a:pt x="311" y="137"/>
                    <a:pt x="311" y="0"/>
                    <a:pt x="222" y="0"/>
                  </a:cubicBezTo>
                  <a:lnTo>
                    <a:pt x="90" y="0"/>
                  </a:lnTo>
                  <a:cubicBezTo>
                    <a:pt x="89" y="0"/>
                    <a:pt x="88"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2"/>
            <p:cNvSpPr/>
            <p:nvPr/>
          </p:nvSpPr>
          <p:spPr>
            <a:xfrm>
              <a:off x="2563525" y="1253620"/>
              <a:ext cx="42240" cy="10695"/>
            </a:xfrm>
            <a:custGeom>
              <a:avLst/>
              <a:gdLst/>
              <a:ahLst/>
              <a:cxnLst/>
              <a:rect l="l" t="t" r="r" b="b"/>
              <a:pathLst>
                <a:path w="549" h="139" extrusionOk="0">
                  <a:moveTo>
                    <a:pt x="89" y="1"/>
                  </a:moveTo>
                  <a:cubicBezTo>
                    <a:pt x="2" y="1"/>
                    <a:pt x="1" y="138"/>
                    <a:pt x="89" y="138"/>
                  </a:cubicBezTo>
                  <a:lnTo>
                    <a:pt x="459" y="138"/>
                  </a:lnTo>
                  <a:cubicBezTo>
                    <a:pt x="548" y="138"/>
                    <a:pt x="548" y="1"/>
                    <a:pt x="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22"/>
            <p:cNvSpPr/>
            <p:nvPr/>
          </p:nvSpPr>
          <p:spPr>
            <a:xfrm>
              <a:off x="2602610" y="1238001"/>
              <a:ext cx="18312" cy="10695"/>
            </a:xfrm>
            <a:custGeom>
              <a:avLst/>
              <a:gdLst/>
              <a:ahLst/>
              <a:cxnLst/>
              <a:rect l="l" t="t" r="r" b="b"/>
              <a:pathLst>
                <a:path w="238" h="139" extrusionOk="0">
                  <a:moveTo>
                    <a:pt x="71" y="0"/>
                  </a:moveTo>
                  <a:cubicBezTo>
                    <a:pt x="35" y="0"/>
                    <a:pt x="0" y="32"/>
                    <a:pt x="3" y="70"/>
                  </a:cubicBezTo>
                  <a:cubicBezTo>
                    <a:pt x="4" y="107"/>
                    <a:pt x="32" y="139"/>
                    <a:pt x="71" y="139"/>
                  </a:cubicBezTo>
                  <a:lnTo>
                    <a:pt x="166" y="139"/>
                  </a:lnTo>
                  <a:cubicBezTo>
                    <a:pt x="203" y="139"/>
                    <a:pt x="237" y="108"/>
                    <a:pt x="235" y="70"/>
                  </a:cubicBezTo>
                  <a:cubicBezTo>
                    <a:pt x="234" y="32"/>
                    <a:pt x="206" y="0"/>
                    <a:pt x="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22"/>
            <p:cNvSpPr/>
            <p:nvPr/>
          </p:nvSpPr>
          <p:spPr>
            <a:xfrm>
              <a:off x="2700401" y="1358335"/>
              <a:ext cx="24852" cy="10695"/>
            </a:xfrm>
            <a:custGeom>
              <a:avLst/>
              <a:gdLst/>
              <a:ahLst/>
              <a:cxnLst/>
              <a:rect l="l" t="t" r="r" b="b"/>
              <a:pathLst>
                <a:path w="323" h="139" extrusionOk="0">
                  <a:moveTo>
                    <a:pt x="89" y="1"/>
                  </a:moveTo>
                  <a:cubicBezTo>
                    <a:pt x="1" y="1"/>
                    <a:pt x="1" y="138"/>
                    <a:pt x="89" y="138"/>
                  </a:cubicBezTo>
                  <a:lnTo>
                    <a:pt x="232" y="138"/>
                  </a:lnTo>
                  <a:cubicBezTo>
                    <a:pt x="322" y="138"/>
                    <a:pt x="322" y="1"/>
                    <a:pt x="2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2"/>
            <p:cNvSpPr/>
            <p:nvPr/>
          </p:nvSpPr>
          <p:spPr>
            <a:xfrm>
              <a:off x="2818889" y="1370338"/>
              <a:ext cx="17235" cy="16004"/>
            </a:xfrm>
            <a:custGeom>
              <a:avLst/>
              <a:gdLst/>
              <a:ahLst/>
              <a:cxnLst/>
              <a:rect l="l" t="t" r="r" b="b"/>
              <a:pathLst>
                <a:path w="224" h="208" extrusionOk="0">
                  <a:moveTo>
                    <a:pt x="75" y="0"/>
                  </a:moveTo>
                  <a:cubicBezTo>
                    <a:pt x="57" y="0"/>
                    <a:pt x="40" y="7"/>
                    <a:pt x="28" y="20"/>
                  </a:cubicBezTo>
                  <a:cubicBezTo>
                    <a:pt x="3" y="47"/>
                    <a:pt x="0" y="89"/>
                    <a:pt x="28" y="116"/>
                  </a:cubicBezTo>
                  <a:lnTo>
                    <a:pt x="99" y="188"/>
                  </a:lnTo>
                  <a:cubicBezTo>
                    <a:pt x="112" y="200"/>
                    <a:pt x="130" y="207"/>
                    <a:pt x="149" y="207"/>
                  </a:cubicBezTo>
                  <a:cubicBezTo>
                    <a:pt x="166" y="207"/>
                    <a:pt x="184" y="201"/>
                    <a:pt x="196" y="188"/>
                  </a:cubicBezTo>
                  <a:cubicBezTo>
                    <a:pt x="220" y="161"/>
                    <a:pt x="223" y="118"/>
                    <a:pt x="196" y="92"/>
                  </a:cubicBezTo>
                  <a:lnTo>
                    <a:pt x="124" y="20"/>
                  </a:lnTo>
                  <a:cubicBezTo>
                    <a:pt x="111" y="7"/>
                    <a:pt x="93" y="0"/>
                    <a:pt x="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2"/>
            <p:cNvSpPr/>
            <p:nvPr/>
          </p:nvSpPr>
          <p:spPr>
            <a:xfrm>
              <a:off x="2999698" y="1361952"/>
              <a:ext cx="37624" cy="10695"/>
            </a:xfrm>
            <a:custGeom>
              <a:avLst/>
              <a:gdLst/>
              <a:ahLst/>
              <a:cxnLst/>
              <a:rect l="l" t="t" r="r" b="b"/>
              <a:pathLst>
                <a:path w="489" h="139" extrusionOk="0">
                  <a:moveTo>
                    <a:pt x="90" y="1"/>
                  </a:moveTo>
                  <a:cubicBezTo>
                    <a:pt x="2" y="1"/>
                    <a:pt x="1" y="138"/>
                    <a:pt x="90" y="138"/>
                  </a:cubicBezTo>
                  <a:lnTo>
                    <a:pt x="400" y="138"/>
                  </a:lnTo>
                  <a:cubicBezTo>
                    <a:pt x="489" y="138"/>
                    <a:pt x="489" y="1"/>
                    <a:pt x="4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2"/>
            <p:cNvSpPr/>
            <p:nvPr/>
          </p:nvSpPr>
          <p:spPr>
            <a:xfrm>
              <a:off x="3061327" y="1373877"/>
              <a:ext cx="25621" cy="10618"/>
            </a:xfrm>
            <a:custGeom>
              <a:avLst/>
              <a:gdLst/>
              <a:ahLst/>
              <a:cxnLst/>
              <a:rect l="l" t="t" r="r" b="b"/>
              <a:pathLst>
                <a:path w="333" h="138" extrusionOk="0">
                  <a:moveTo>
                    <a:pt x="89" y="1"/>
                  </a:moveTo>
                  <a:cubicBezTo>
                    <a:pt x="1" y="1"/>
                    <a:pt x="1" y="138"/>
                    <a:pt x="89" y="138"/>
                  </a:cubicBezTo>
                  <a:lnTo>
                    <a:pt x="244" y="138"/>
                  </a:lnTo>
                  <a:cubicBezTo>
                    <a:pt x="332" y="138"/>
                    <a:pt x="332"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2"/>
            <p:cNvSpPr/>
            <p:nvPr/>
          </p:nvSpPr>
          <p:spPr>
            <a:xfrm>
              <a:off x="3026473" y="1386726"/>
              <a:ext cx="23774" cy="10618"/>
            </a:xfrm>
            <a:custGeom>
              <a:avLst/>
              <a:gdLst/>
              <a:ahLst/>
              <a:cxnLst/>
              <a:rect l="l" t="t" r="r" b="b"/>
              <a:pathLst>
                <a:path w="309" h="138" extrusionOk="0">
                  <a:moveTo>
                    <a:pt x="89" y="1"/>
                  </a:moveTo>
                  <a:cubicBezTo>
                    <a:pt x="0" y="1"/>
                    <a:pt x="0" y="137"/>
                    <a:pt x="89" y="137"/>
                  </a:cubicBezTo>
                  <a:lnTo>
                    <a:pt x="220" y="137"/>
                  </a:lnTo>
                  <a:cubicBezTo>
                    <a:pt x="309" y="137"/>
                    <a:pt x="309" y="1"/>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2"/>
            <p:cNvSpPr/>
            <p:nvPr/>
          </p:nvSpPr>
          <p:spPr>
            <a:xfrm>
              <a:off x="3098027" y="1368338"/>
              <a:ext cx="32084" cy="10695"/>
            </a:xfrm>
            <a:custGeom>
              <a:avLst/>
              <a:gdLst/>
              <a:ahLst/>
              <a:cxnLst/>
              <a:rect l="l" t="t" r="r" b="b"/>
              <a:pathLst>
                <a:path w="417" h="139" extrusionOk="0">
                  <a:moveTo>
                    <a:pt x="89" y="1"/>
                  </a:moveTo>
                  <a:cubicBezTo>
                    <a:pt x="0" y="1"/>
                    <a:pt x="0" y="139"/>
                    <a:pt x="89" y="139"/>
                  </a:cubicBezTo>
                  <a:lnTo>
                    <a:pt x="328" y="139"/>
                  </a:lnTo>
                  <a:cubicBezTo>
                    <a:pt x="417" y="139"/>
                    <a:pt x="41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2"/>
            <p:cNvSpPr/>
            <p:nvPr/>
          </p:nvSpPr>
          <p:spPr>
            <a:xfrm>
              <a:off x="3118339" y="1388573"/>
              <a:ext cx="30160" cy="10618"/>
            </a:xfrm>
            <a:custGeom>
              <a:avLst/>
              <a:gdLst/>
              <a:ahLst/>
              <a:cxnLst/>
              <a:rect l="l" t="t" r="r" b="b"/>
              <a:pathLst>
                <a:path w="392" h="138" extrusionOk="0">
                  <a:moveTo>
                    <a:pt x="87" y="1"/>
                  </a:moveTo>
                  <a:cubicBezTo>
                    <a:pt x="0" y="1"/>
                    <a:pt x="0" y="137"/>
                    <a:pt x="87" y="137"/>
                  </a:cubicBezTo>
                  <a:lnTo>
                    <a:pt x="303" y="137"/>
                  </a:lnTo>
                  <a:cubicBezTo>
                    <a:pt x="391" y="137"/>
                    <a:pt x="391"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22"/>
            <p:cNvSpPr/>
            <p:nvPr/>
          </p:nvSpPr>
          <p:spPr>
            <a:xfrm>
              <a:off x="3391399" y="1193068"/>
              <a:ext cx="13695" cy="10618"/>
            </a:xfrm>
            <a:custGeom>
              <a:avLst/>
              <a:gdLst/>
              <a:ahLst/>
              <a:cxnLst/>
              <a:rect l="l" t="t" r="r" b="b"/>
              <a:pathLst>
                <a:path w="178" h="138" extrusionOk="0">
                  <a:moveTo>
                    <a:pt x="89" y="0"/>
                  </a:moveTo>
                  <a:cubicBezTo>
                    <a:pt x="0" y="0"/>
                    <a:pt x="0" y="138"/>
                    <a:pt x="89" y="138"/>
                  </a:cubicBezTo>
                  <a:cubicBezTo>
                    <a:pt x="178" y="138"/>
                    <a:pt x="178"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22"/>
            <p:cNvSpPr/>
            <p:nvPr/>
          </p:nvSpPr>
          <p:spPr>
            <a:xfrm>
              <a:off x="3380397" y="1261468"/>
              <a:ext cx="13695" cy="10618"/>
            </a:xfrm>
            <a:custGeom>
              <a:avLst/>
              <a:gdLst/>
              <a:ahLst/>
              <a:cxnLst/>
              <a:rect l="l" t="t" r="r" b="b"/>
              <a:pathLst>
                <a:path w="178" h="138" extrusionOk="0">
                  <a:moveTo>
                    <a:pt x="89" y="1"/>
                  </a:moveTo>
                  <a:cubicBezTo>
                    <a:pt x="1" y="1"/>
                    <a:pt x="0" y="137"/>
                    <a:pt x="89" y="137"/>
                  </a:cubicBezTo>
                  <a:cubicBezTo>
                    <a:pt x="178" y="137"/>
                    <a:pt x="178"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2"/>
            <p:cNvSpPr/>
            <p:nvPr/>
          </p:nvSpPr>
          <p:spPr>
            <a:xfrm>
              <a:off x="3430023" y="1292398"/>
              <a:ext cx="13772" cy="10541"/>
            </a:xfrm>
            <a:custGeom>
              <a:avLst/>
              <a:gdLst/>
              <a:ahLst/>
              <a:cxnLst/>
              <a:rect l="l" t="t" r="r" b="b"/>
              <a:pathLst>
                <a:path w="179" h="137" extrusionOk="0">
                  <a:moveTo>
                    <a:pt x="90" y="0"/>
                  </a:moveTo>
                  <a:cubicBezTo>
                    <a:pt x="2" y="0"/>
                    <a:pt x="1" y="137"/>
                    <a:pt x="90" y="137"/>
                  </a:cubicBezTo>
                  <a:cubicBezTo>
                    <a:pt x="178" y="137"/>
                    <a:pt x="178"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2"/>
            <p:cNvSpPr/>
            <p:nvPr/>
          </p:nvSpPr>
          <p:spPr>
            <a:xfrm>
              <a:off x="3508348" y="1275856"/>
              <a:ext cx="13772" cy="10618"/>
            </a:xfrm>
            <a:custGeom>
              <a:avLst/>
              <a:gdLst/>
              <a:ahLst/>
              <a:cxnLst/>
              <a:rect l="l" t="t" r="r" b="b"/>
              <a:pathLst>
                <a:path w="179" h="138" extrusionOk="0">
                  <a:moveTo>
                    <a:pt x="90" y="0"/>
                  </a:moveTo>
                  <a:cubicBezTo>
                    <a:pt x="2" y="0"/>
                    <a:pt x="1" y="137"/>
                    <a:pt x="90" y="137"/>
                  </a:cubicBezTo>
                  <a:cubicBezTo>
                    <a:pt x="178" y="137"/>
                    <a:pt x="178"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2"/>
            <p:cNvSpPr/>
            <p:nvPr/>
          </p:nvSpPr>
          <p:spPr>
            <a:xfrm>
              <a:off x="3543740" y="1296783"/>
              <a:ext cx="13695" cy="10618"/>
            </a:xfrm>
            <a:custGeom>
              <a:avLst/>
              <a:gdLst/>
              <a:ahLst/>
              <a:cxnLst/>
              <a:rect l="l" t="t" r="r" b="b"/>
              <a:pathLst>
                <a:path w="178" h="138" extrusionOk="0">
                  <a:moveTo>
                    <a:pt x="88" y="1"/>
                  </a:moveTo>
                  <a:cubicBezTo>
                    <a:pt x="1" y="1"/>
                    <a:pt x="1" y="137"/>
                    <a:pt x="88" y="137"/>
                  </a:cubicBezTo>
                  <a:cubicBezTo>
                    <a:pt x="177" y="137"/>
                    <a:pt x="177" y="1"/>
                    <a:pt x="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22"/>
            <p:cNvSpPr/>
            <p:nvPr/>
          </p:nvSpPr>
          <p:spPr>
            <a:xfrm>
              <a:off x="3529429" y="1345333"/>
              <a:ext cx="13618" cy="10618"/>
            </a:xfrm>
            <a:custGeom>
              <a:avLst/>
              <a:gdLst/>
              <a:ahLst/>
              <a:cxnLst/>
              <a:rect l="l" t="t" r="r" b="b"/>
              <a:pathLst>
                <a:path w="177" h="138" extrusionOk="0">
                  <a:moveTo>
                    <a:pt x="88" y="1"/>
                  </a:moveTo>
                  <a:cubicBezTo>
                    <a:pt x="0" y="1"/>
                    <a:pt x="0" y="137"/>
                    <a:pt x="88" y="137"/>
                  </a:cubicBezTo>
                  <a:cubicBezTo>
                    <a:pt x="176" y="137"/>
                    <a:pt x="176" y="1"/>
                    <a:pt x="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22"/>
            <p:cNvSpPr/>
            <p:nvPr/>
          </p:nvSpPr>
          <p:spPr>
            <a:xfrm>
              <a:off x="3290069" y="1386265"/>
              <a:ext cx="13541" cy="10618"/>
            </a:xfrm>
            <a:custGeom>
              <a:avLst/>
              <a:gdLst/>
              <a:ahLst/>
              <a:cxnLst/>
              <a:rect l="l" t="t" r="r" b="b"/>
              <a:pathLst>
                <a:path w="176" h="138" extrusionOk="0">
                  <a:moveTo>
                    <a:pt x="86" y="1"/>
                  </a:moveTo>
                  <a:cubicBezTo>
                    <a:pt x="0" y="1"/>
                    <a:pt x="0" y="137"/>
                    <a:pt x="87" y="137"/>
                  </a:cubicBezTo>
                  <a:cubicBezTo>
                    <a:pt x="175" y="137"/>
                    <a:pt x="175" y="1"/>
                    <a:pt x="87" y="1"/>
                  </a:cubicBezTo>
                  <a:cubicBezTo>
                    <a:pt x="86" y="1"/>
                    <a:pt x="86" y="1"/>
                    <a:pt x="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22"/>
            <p:cNvSpPr/>
            <p:nvPr/>
          </p:nvSpPr>
          <p:spPr>
            <a:xfrm>
              <a:off x="3279990" y="1266007"/>
              <a:ext cx="13772" cy="10541"/>
            </a:xfrm>
            <a:custGeom>
              <a:avLst/>
              <a:gdLst/>
              <a:ahLst/>
              <a:cxnLst/>
              <a:rect l="l" t="t" r="r" b="b"/>
              <a:pathLst>
                <a:path w="179" h="137" extrusionOk="0">
                  <a:moveTo>
                    <a:pt x="88" y="0"/>
                  </a:moveTo>
                  <a:cubicBezTo>
                    <a:pt x="1" y="0"/>
                    <a:pt x="1" y="137"/>
                    <a:pt x="89" y="137"/>
                  </a:cubicBezTo>
                  <a:cubicBezTo>
                    <a:pt x="178" y="137"/>
                    <a:pt x="178" y="0"/>
                    <a:pt x="89" y="0"/>
                  </a:cubicBezTo>
                  <a:cubicBezTo>
                    <a:pt x="89" y="0"/>
                    <a:pt x="89"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2"/>
            <p:cNvSpPr/>
            <p:nvPr/>
          </p:nvSpPr>
          <p:spPr>
            <a:xfrm>
              <a:off x="2805578" y="1248311"/>
              <a:ext cx="13695" cy="10618"/>
            </a:xfrm>
            <a:custGeom>
              <a:avLst/>
              <a:gdLst/>
              <a:ahLst/>
              <a:cxnLst/>
              <a:rect l="l" t="t" r="r" b="b"/>
              <a:pathLst>
                <a:path w="178" h="138" extrusionOk="0">
                  <a:moveTo>
                    <a:pt x="89" y="1"/>
                  </a:moveTo>
                  <a:cubicBezTo>
                    <a:pt x="0" y="1"/>
                    <a:pt x="0" y="137"/>
                    <a:pt x="89" y="137"/>
                  </a:cubicBezTo>
                  <a:cubicBezTo>
                    <a:pt x="177" y="137"/>
                    <a:pt x="177"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22"/>
            <p:cNvSpPr/>
            <p:nvPr/>
          </p:nvSpPr>
          <p:spPr>
            <a:xfrm>
              <a:off x="2722791" y="1261545"/>
              <a:ext cx="13772" cy="10618"/>
            </a:xfrm>
            <a:custGeom>
              <a:avLst/>
              <a:gdLst/>
              <a:ahLst/>
              <a:cxnLst/>
              <a:rect l="l" t="t" r="r" b="b"/>
              <a:pathLst>
                <a:path w="179" h="138" extrusionOk="0">
                  <a:moveTo>
                    <a:pt x="89" y="1"/>
                  </a:moveTo>
                  <a:cubicBezTo>
                    <a:pt x="1" y="1"/>
                    <a:pt x="1" y="137"/>
                    <a:pt x="89" y="137"/>
                  </a:cubicBezTo>
                  <a:cubicBezTo>
                    <a:pt x="178" y="137"/>
                    <a:pt x="178"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2"/>
            <p:cNvSpPr/>
            <p:nvPr/>
          </p:nvSpPr>
          <p:spPr>
            <a:xfrm>
              <a:off x="2689706" y="1307940"/>
              <a:ext cx="13695" cy="10618"/>
            </a:xfrm>
            <a:custGeom>
              <a:avLst/>
              <a:gdLst/>
              <a:ahLst/>
              <a:cxnLst/>
              <a:rect l="l" t="t" r="r" b="b"/>
              <a:pathLst>
                <a:path w="178" h="138" extrusionOk="0">
                  <a:moveTo>
                    <a:pt x="89" y="1"/>
                  </a:moveTo>
                  <a:cubicBezTo>
                    <a:pt x="0" y="1"/>
                    <a:pt x="0" y="137"/>
                    <a:pt x="89" y="137"/>
                  </a:cubicBezTo>
                  <a:cubicBezTo>
                    <a:pt x="177" y="137"/>
                    <a:pt x="177"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2"/>
            <p:cNvSpPr/>
            <p:nvPr/>
          </p:nvSpPr>
          <p:spPr>
            <a:xfrm>
              <a:off x="2737178" y="1291321"/>
              <a:ext cx="13695" cy="10695"/>
            </a:xfrm>
            <a:custGeom>
              <a:avLst/>
              <a:gdLst/>
              <a:ahLst/>
              <a:cxnLst/>
              <a:rect l="l" t="t" r="r" b="b"/>
              <a:pathLst>
                <a:path w="178" h="139" extrusionOk="0">
                  <a:moveTo>
                    <a:pt x="89" y="1"/>
                  </a:moveTo>
                  <a:cubicBezTo>
                    <a:pt x="0" y="1"/>
                    <a:pt x="0" y="138"/>
                    <a:pt x="89" y="138"/>
                  </a:cubicBezTo>
                  <a:cubicBezTo>
                    <a:pt x="178" y="138"/>
                    <a:pt x="178"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2"/>
            <p:cNvSpPr/>
            <p:nvPr/>
          </p:nvSpPr>
          <p:spPr>
            <a:xfrm>
              <a:off x="2720559" y="1190991"/>
              <a:ext cx="13695" cy="10541"/>
            </a:xfrm>
            <a:custGeom>
              <a:avLst/>
              <a:gdLst/>
              <a:ahLst/>
              <a:cxnLst/>
              <a:rect l="l" t="t" r="r" b="b"/>
              <a:pathLst>
                <a:path w="178" h="137" extrusionOk="0">
                  <a:moveTo>
                    <a:pt x="89" y="0"/>
                  </a:moveTo>
                  <a:cubicBezTo>
                    <a:pt x="1" y="0"/>
                    <a:pt x="1" y="137"/>
                    <a:pt x="89" y="137"/>
                  </a:cubicBezTo>
                  <a:cubicBezTo>
                    <a:pt x="178" y="137"/>
                    <a:pt x="178"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2"/>
            <p:cNvSpPr/>
            <p:nvPr/>
          </p:nvSpPr>
          <p:spPr>
            <a:xfrm>
              <a:off x="2674241" y="1143519"/>
              <a:ext cx="13772" cy="10618"/>
            </a:xfrm>
            <a:custGeom>
              <a:avLst/>
              <a:gdLst/>
              <a:ahLst/>
              <a:cxnLst/>
              <a:rect l="l" t="t" r="r" b="b"/>
              <a:pathLst>
                <a:path w="179" h="138" extrusionOk="0">
                  <a:moveTo>
                    <a:pt x="89" y="1"/>
                  </a:moveTo>
                  <a:cubicBezTo>
                    <a:pt x="1" y="1"/>
                    <a:pt x="1" y="137"/>
                    <a:pt x="89" y="137"/>
                  </a:cubicBezTo>
                  <a:cubicBezTo>
                    <a:pt x="178" y="137"/>
                    <a:pt x="178"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2"/>
            <p:cNvSpPr/>
            <p:nvPr/>
          </p:nvSpPr>
          <p:spPr>
            <a:xfrm>
              <a:off x="2561678" y="1193222"/>
              <a:ext cx="13695" cy="10541"/>
            </a:xfrm>
            <a:custGeom>
              <a:avLst/>
              <a:gdLst/>
              <a:ahLst/>
              <a:cxnLst/>
              <a:rect l="l" t="t" r="r" b="b"/>
              <a:pathLst>
                <a:path w="178" h="137" extrusionOk="0">
                  <a:moveTo>
                    <a:pt x="89" y="0"/>
                  </a:moveTo>
                  <a:cubicBezTo>
                    <a:pt x="1" y="0"/>
                    <a:pt x="1" y="137"/>
                    <a:pt x="89" y="137"/>
                  </a:cubicBezTo>
                  <a:cubicBezTo>
                    <a:pt x="178" y="137"/>
                    <a:pt x="178"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2"/>
            <p:cNvSpPr/>
            <p:nvPr/>
          </p:nvSpPr>
          <p:spPr>
            <a:xfrm>
              <a:off x="2592608" y="1378571"/>
              <a:ext cx="13695" cy="10618"/>
            </a:xfrm>
            <a:custGeom>
              <a:avLst/>
              <a:gdLst/>
              <a:ahLst/>
              <a:cxnLst/>
              <a:rect l="l" t="t" r="r" b="b"/>
              <a:pathLst>
                <a:path w="178" h="138" extrusionOk="0">
                  <a:moveTo>
                    <a:pt x="89" y="0"/>
                  </a:moveTo>
                  <a:cubicBezTo>
                    <a:pt x="0" y="0"/>
                    <a:pt x="0" y="137"/>
                    <a:pt x="89" y="137"/>
                  </a:cubicBezTo>
                  <a:cubicBezTo>
                    <a:pt x="177" y="137"/>
                    <a:pt x="177"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2"/>
            <p:cNvSpPr/>
            <p:nvPr/>
          </p:nvSpPr>
          <p:spPr>
            <a:xfrm>
              <a:off x="2926835" y="1385111"/>
              <a:ext cx="13849" cy="10618"/>
            </a:xfrm>
            <a:custGeom>
              <a:avLst/>
              <a:gdLst/>
              <a:ahLst/>
              <a:cxnLst/>
              <a:rect l="l" t="t" r="r" b="b"/>
              <a:pathLst>
                <a:path w="180" h="138" extrusionOk="0">
                  <a:moveTo>
                    <a:pt x="91" y="1"/>
                  </a:moveTo>
                  <a:cubicBezTo>
                    <a:pt x="3" y="1"/>
                    <a:pt x="1" y="138"/>
                    <a:pt x="91" y="138"/>
                  </a:cubicBezTo>
                  <a:cubicBezTo>
                    <a:pt x="179" y="138"/>
                    <a:pt x="179"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2"/>
            <p:cNvSpPr/>
            <p:nvPr/>
          </p:nvSpPr>
          <p:spPr>
            <a:xfrm>
              <a:off x="2968845" y="1378571"/>
              <a:ext cx="13695" cy="10618"/>
            </a:xfrm>
            <a:custGeom>
              <a:avLst/>
              <a:gdLst/>
              <a:ahLst/>
              <a:cxnLst/>
              <a:rect l="l" t="t" r="r" b="b"/>
              <a:pathLst>
                <a:path w="178" h="138" extrusionOk="0">
                  <a:moveTo>
                    <a:pt x="89" y="0"/>
                  </a:moveTo>
                  <a:cubicBezTo>
                    <a:pt x="1" y="0"/>
                    <a:pt x="0" y="137"/>
                    <a:pt x="89" y="137"/>
                  </a:cubicBezTo>
                  <a:cubicBezTo>
                    <a:pt x="178" y="137"/>
                    <a:pt x="178"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2"/>
            <p:cNvSpPr/>
            <p:nvPr/>
          </p:nvSpPr>
          <p:spPr>
            <a:xfrm>
              <a:off x="2923604" y="1312402"/>
              <a:ext cx="13695" cy="10541"/>
            </a:xfrm>
            <a:custGeom>
              <a:avLst/>
              <a:gdLst/>
              <a:ahLst/>
              <a:cxnLst/>
              <a:rect l="l" t="t" r="r" b="b"/>
              <a:pathLst>
                <a:path w="178" h="137" extrusionOk="0">
                  <a:moveTo>
                    <a:pt x="89" y="0"/>
                  </a:moveTo>
                  <a:cubicBezTo>
                    <a:pt x="0" y="0"/>
                    <a:pt x="0" y="137"/>
                    <a:pt x="89" y="137"/>
                  </a:cubicBezTo>
                  <a:cubicBezTo>
                    <a:pt x="177" y="137"/>
                    <a:pt x="177"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18" name="Google Shape;1418;p22"/>
          <p:cNvSpPr/>
          <p:nvPr/>
        </p:nvSpPr>
        <p:spPr>
          <a:xfrm>
            <a:off x="100" y="367"/>
            <a:ext cx="12192000" cy="6858000"/>
          </a:xfrm>
          <a:prstGeom prst="frame">
            <a:avLst>
              <a:gd name="adj1" fmla="val 282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538292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419"/>
        <p:cNvGrpSpPr/>
        <p:nvPr/>
      </p:nvGrpSpPr>
      <p:grpSpPr>
        <a:xfrm>
          <a:off x="0" y="0"/>
          <a:ext cx="0" cy="0"/>
          <a:chOff x="0" y="0"/>
          <a:chExt cx="0" cy="0"/>
        </a:xfrm>
      </p:grpSpPr>
      <p:sp>
        <p:nvSpPr>
          <p:cNvPr id="1420" name="Google Shape;1420;p23"/>
          <p:cNvSpPr/>
          <p:nvPr/>
        </p:nvSpPr>
        <p:spPr>
          <a:xfrm>
            <a:off x="200221" y="154922"/>
            <a:ext cx="11814177" cy="3175540"/>
          </a:xfrm>
          <a:custGeom>
            <a:avLst/>
            <a:gdLst/>
            <a:ahLst/>
            <a:cxnLst/>
            <a:rect l="l" t="t" r="r" b="b"/>
            <a:pathLst>
              <a:path w="13717" h="3687" extrusionOk="0">
                <a:moveTo>
                  <a:pt x="13717" y="1"/>
                </a:moveTo>
                <a:lnTo>
                  <a:pt x="0" y="3"/>
                </a:lnTo>
                <a:lnTo>
                  <a:pt x="1" y="3536"/>
                </a:lnTo>
                <a:cubicBezTo>
                  <a:pt x="280" y="3637"/>
                  <a:pt x="582" y="3686"/>
                  <a:pt x="884" y="3686"/>
                </a:cubicBezTo>
                <a:cubicBezTo>
                  <a:pt x="1241" y="3686"/>
                  <a:pt x="1599" y="3616"/>
                  <a:pt x="1917" y="3478"/>
                </a:cubicBezTo>
                <a:cubicBezTo>
                  <a:pt x="2285" y="3318"/>
                  <a:pt x="2595" y="3077"/>
                  <a:pt x="2934" y="2877"/>
                </a:cubicBezTo>
                <a:cubicBezTo>
                  <a:pt x="3251" y="2689"/>
                  <a:pt x="3617" y="2532"/>
                  <a:pt x="3999" y="2532"/>
                </a:cubicBezTo>
                <a:cubicBezTo>
                  <a:pt x="4026" y="2532"/>
                  <a:pt x="4052" y="2533"/>
                  <a:pt x="4079" y="2534"/>
                </a:cubicBezTo>
                <a:cubicBezTo>
                  <a:pt x="4702" y="2570"/>
                  <a:pt x="5169" y="3015"/>
                  <a:pt x="5712" y="3278"/>
                </a:cubicBezTo>
                <a:cubicBezTo>
                  <a:pt x="6090" y="3460"/>
                  <a:pt x="6522" y="3550"/>
                  <a:pt x="6955" y="3550"/>
                </a:cubicBezTo>
                <a:cubicBezTo>
                  <a:pt x="7504" y="3550"/>
                  <a:pt x="8055" y="3405"/>
                  <a:pt x="8495" y="3122"/>
                </a:cubicBezTo>
                <a:cubicBezTo>
                  <a:pt x="8946" y="2831"/>
                  <a:pt x="9336" y="2392"/>
                  <a:pt x="9901" y="2356"/>
                </a:cubicBezTo>
                <a:cubicBezTo>
                  <a:pt x="9927" y="2354"/>
                  <a:pt x="9952" y="2353"/>
                  <a:pt x="9978" y="2353"/>
                </a:cubicBezTo>
                <a:cubicBezTo>
                  <a:pt x="10537" y="2353"/>
                  <a:pt x="10995" y="2754"/>
                  <a:pt x="11496" y="2987"/>
                </a:cubicBezTo>
                <a:cubicBezTo>
                  <a:pt x="11835" y="3143"/>
                  <a:pt x="12219" y="3221"/>
                  <a:pt x="12603" y="3221"/>
                </a:cubicBezTo>
                <a:cubicBezTo>
                  <a:pt x="12990" y="3221"/>
                  <a:pt x="13377" y="3142"/>
                  <a:pt x="13717" y="2984"/>
                </a:cubicBezTo>
                <a:lnTo>
                  <a:pt x="13717" y="1"/>
                </a:lnTo>
                <a:close/>
              </a:path>
            </a:pathLst>
          </a:custGeom>
          <a:solidFill>
            <a:srgbClr val="D4E6E0">
              <a:alpha val="19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1" name="Google Shape;1421;p23"/>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22" name="Google Shape;1422;p23"/>
          <p:cNvSpPr txBox="1">
            <a:spLocks noGrp="1"/>
          </p:cNvSpPr>
          <p:nvPr>
            <p:ph type="title" idx="2"/>
          </p:nvPr>
        </p:nvSpPr>
        <p:spPr>
          <a:xfrm>
            <a:off x="960000" y="1953933"/>
            <a:ext cx="33604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667">
                <a:solidFill>
                  <a:schemeClr val="accent4"/>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423" name="Google Shape;1423;p23"/>
          <p:cNvSpPr txBox="1">
            <a:spLocks noGrp="1"/>
          </p:cNvSpPr>
          <p:nvPr>
            <p:ph type="subTitle" idx="1"/>
          </p:nvPr>
        </p:nvSpPr>
        <p:spPr>
          <a:xfrm>
            <a:off x="960000" y="2657533"/>
            <a:ext cx="3360400" cy="82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424" name="Google Shape;1424;p23"/>
          <p:cNvSpPr txBox="1">
            <a:spLocks noGrp="1"/>
          </p:cNvSpPr>
          <p:nvPr>
            <p:ph type="title" idx="3"/>
          </p:nvPr>
        </p:nvSpPr>
        <p:spPr>
          <a:xfrm>
            <a:off x="4415807" y="1953933"/>
            <a:ext cx="33604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667">
                <a:solidFill>
                  <a:schemeClr val="accent4"/>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425" name="Google Shape;1425;p23"/>
          <p:cNvSpPr txBox="1">
            <a:spLocks noGrp="1"/>
          </p:cNvSpPr>
          <p:nvPr>
            <p:ph type="subTitle" idx="4"/>
          </p:nvPr>
        </p:nvSpPr>
        <p:spPr>
          <a:xfrm>
            <a:off x="4415808" y="2657533"/>
            <a:ext cx="3360400" cy="82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426" name="Google Shape;1426;p23"/>
          <p:cNvSpPr txBox="1">
            <a:spLocks noGrp="1"/>
          </p:cNvSpPr>
          <p:nvPr>
            <p:ph type="title" idx="5"/>
          </p:nvPr>
        </p:nvSpPr>
        <p:spPr>
          <a:xfrm>
            <a:off x="960000" y="3787867"/>
            <a:ext cx="33604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667">
                <a:solidFill>
                  <a:schemeClr val="accent4"/>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427" name="Google Shape;1427;p23"/>
          <p:cNvSpPr txBox="1">
            <a:spLocks noGrp="1"/>
          </p:cNvSpPr>
          <p:nvPr>
            <p:ph type="subTitle" idx="6"/>
          </p:nvPr>
        </p:nvSpPr>
        <p:spPr>
          <a:xfrm>
            <a:off x="960000" y="4491467"/>
            <a:ext cx="3360400" cy="82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428" name="Google Shape;1428;p23"/>
          <p:cNvSpPr txBox="1">
            <a:spLocks noGrp="1"/>
          </p:cNvSpPr>
          <p:nvPr>
            <p:ph type="title" idx="7"/>
          </p:nvPr>
        </p:nvSpPr>
        <p:spPr>
          <a:xfrm>
            <a:off x="4415807" y="3787867"/>
            <a:ext cx="33604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667">
                <a:solidFill>
                  <a:schemeClr val="accent4"/>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429" name="Google Shape;1429;p23"/>
          <p:cNvSpPr txBox="1">
            <a:spLocks noGrp="1"/>
          </p:cNvSpPr>
          <p:nvPr>
            <p:ph type="subTitle" idx="8"/>
          </p:nvPr>
        </p:nvSpPr>
        <p:spPr>
          <a:xfrm>
            <a:off x="4415808" y="4491467"/>
            <a:ext cx="3360400" cy="82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430" name="Google Shape;1430;p23"/>
          <p:cNvSpPr txBox="1">
            <a:spLocks noGrp="1"/>
          </p:cNvSpPr>
          <p:nvPr>
            <p:ph type="title" idx="9"/>
          </p:nvPr>
        </p:nvSpPr>
        <p:spPr>
          <a:xfrm>
            <a:off x="7871587" y="1953933"/>
            <a:ext cx="33604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667">
                <a:solidFill>
                  <a:schemeClr val="accent4"/>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431" name="Google Shape;1431;p23"/>
          <p:cNvSpPr txBox="1">
            <a:spLocks noGrp="1"/>
          </p:cNvSpPr>
          <p:nvPr>
            <p:ph type="subTitle" idx="13"/>
          </p:nvPr>
        </p:nvSpPr>
        <p:spPr>
          <a:xfrm>
            <a:off x="7871597" y="2657533"/>
            <a:ext cx="3360400" cy="82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432" name="Google Shape;1432;p23"/>
          <p:cNvSpPr txBox="1">
            <a:spLocks noGrp="1"/>
          </p:cNvSpPr>
          <p:nvPr>
            <p:ph type="title" idx="14"/>
          </p:nvPr>
        </p:nvSpPr>
        <p:spPr>
          <a:xfrm>
            <a:off x="7871587" y="3787867"/>
            <a:ext cx="33604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667">
                <a:solidFill>
                  <a:schemeClr val="accent4"/>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433" name="Google Shape;1433;p23"/>
          <p:cNvSpPr txBox="1">
            <a:spLocks noGrp="1"/>
          </p:cNvSpPr>
          <p:nvPr>
            <p:ph type="subTitle" idx="15"/>
          </p:nvPr>
        </p:nvSpPr>
        <p:spPr>
          <a:xfrm>
            <a:off x="7871597" y="4491467"/>
            <a:ext cx="3360400" cy="82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1434" name="Google Shape;1434;p23"/>
          <p:cNvGrpSpPr/>
          <p:nvPr/>
        </p:nvGrpSpPr>
        <p:grpSpPr>
          <a:xfrm>
            <a:off x="114423" y="5424785"/>
            <a:ext cx="11938015" cy="2181212"/>
            <a:chOff x="2533672" y="1143519"/>
            <a:chExt cx="1055540" cy="263673"/>
          </a:xfrm>
        </p:grpSpPr>
        <p:sp>
          <p:nvSpPr>
            <p:cNvPr id="1435" name="Google Shape;1435;p23"/>
            <p:cNvSpPr/>
            <p:nvPr/>
          </p:nvSpPr>
          <p:spPr>
            <a:xfrm>
              <a:off x="2533672" y="1201763"/>
              <a:ext cx="1055540" cy="205430"/>
            </a:xfrm>
            <a:custGeom>
              <a:avLst/>
              <a:gdLst/>
              <a:ahLst/>
              <a:cxnLst/>
              <a:rect l="l" t="t" r="r" b="b"/>
              <a:pathLst>
                <a:path w="13719" h="2670" extrusionOk="0">
                  <a:moveTo>
                    <a:pt x="1" y="1"/>
                  </a:moveTo>
                  <a:lnTo>
                    <a:pt x="1" y="2670"/>
                  </a:lnTo>
                  <a:lnTo>
                    <a:pt x="13718" y="2670"/>
                  </a:lnTo>
                  <a:lnTo>
                    <a:pt x="137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6" name="Google Shape;1436;p23"/>
            <p:cNvGrpSpPr/>
            <p:nvPr/>
          </p:nvGrpSpPr>
          <p:grpSpPr>
            <a:xfrm>
              <a:off x="2533672" y="1201686"/>
              <a:ext cx="1055540" cy="205507"/>
              <a:chOff x="2533672" y="1201686"/>
              <a:chExt cx="1055540" cy="205507"/>
            </a:xfrm>
          </p:grpSpPr>
          <p:sp>
            <p:nvSpPr>
              <p:cNvPr id="1437" name="Google Shape;1437;p23"/>
              <p:cNvSpPr/>
              <p:nvPr/>
            </p:nvSpPr>
            <p:spPr>
              <a:xfrm>
                <a:off x="2533672" y="1323866"/>
                <a:ext cx="1055540" cy="83326"/>
              </a:xfrm>
              <a:custGeom>
                <a:avLst/>
                <a:gdLst/>
                <a:ahLst/>
                <a:cxnLst/>
                <a:rect l="l" t="t" r="r" b="b"/>
                <a:pathLst>
                  <a:path w="13719" h="1083" extrusionOk="0">
                    <a:moveTo>
                      <a:pt x="1" y="0"/>
                    </a:moveTo>
                    <a:lnTo>
                      <a:pt x="1" y="1083"/>
                    </a:lnTo>
                    <a:lnTo>
                      <a:pt x="13718" y="1082"/>
                    </a:lnTo>
                    <a:lnTo>
                      <a:pt x="13718" y="772"/>
                    </a:lnTo>
                    <a:lnTo>
                      <a:pt x="1"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3"/>
              <p:cNvSpPr/>
              <p:nvPr/>
            </p:nvSpPr>
            <p:spPr>
              <a:xfrm>
                <a:off x="2533672" y="1201686"/>
                <a:ext cx="1055540" cy="143801"/>
              </a:xfrm>
              <a:custGeom>
                <a:avLst/>
                <a:gdLst/>
                <a:ahLst/>
                <a:cxnLst/>
                <a:rect l="l" t="t" r="r" b="b"/>
                <a:pathLst>
                  <a:path w="13719" h="1869" extrusionOk="0">
                    <a:moveTo>
                      <a:pt x="13717" y="1"/>
                    </a:moveTo>
                    <a:lnTo>
                      <a:pt x="1" y="2"/>
                    </a:lnTo>
                    <a:lnTo>
                      <a:pt x="10511" y="691"/>
                    </a:lnTo>
                    <a:lnTo>
                      <a:pt x="6251" y="1144"/>
                    </a:lnTo>
                    <a:lnTo>
                      <a:pt x="13718" y="1869"/>
                    </a:lnTo>
                    <a:lnTo>
                      <a:pt x="13717"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23"/>
              <p:cNvSpPr/>
              <p:nvPr/>
            </p:nvSpPr>
            <p:spPr>
              <a:xfrm>
                <a:off x="2533672" y="1232308"/>
                <a:ext cx="485491" cy="48472"/>
              </a:xfrm>
              <a:custGeom>
                <a:avLst/>
                <a:gdLst/>
                <a:ahLst/>
                <a:cxnLst/>
                <a:rect l="l" t="t" r="r" b="b"/>
                <a:pathLst>
                  <a:path w="6310" h="630" extrusionOk="0">
                    <a:moveTo>
                      <a:pt x="1" y="0"/>
                    </a:moveTo>
                    <a:lnTo>
                      <a:pt x="1" y="629"/>
                    </a:lnTo>
                    <a:lnTo>
                      <a:pt x="6309" y="313"/>
                    </a:lnTo>
                    <a:lnTo>
                      <a:pt x="1"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23"/>
              <p:cNvSpPr/>
              <p:nvPr/>
            </p:nvSpPr>
            <p:spPr>
              <a:xfrm>
                <a:off x="3064173" y="1252004"/>
                <a:ext cx="38701" cy="10695"/>
              </a:xfrm>
              <a:custGeom>
                <a:avLst/>
                <a:gdLst/>
                <a:ahLst/>
                <a:cxnLst/>
                <a:rect l="l" t="t" r="r" b="b"/>
                <a:pathLst>
                  <a:path w="503" h="139" extrusionOk="0">
                    <a:moveTo>
                      <a:pt x="89" y="1"/>
                    </a:moveTo>
                    <a:cubicBezTo>
                      <a:pt x="0" y="1"/>
                      <a:pt x="0" y="138"/>
                      <a:pt x="89" y="138"/>
                    </a:cubicBezTo>
                    <a:lnTo>
                      <a:pt x="414" y="138"/>
                    </a:lnTo>
                    <a:cubicBezTo>
                      <a:pt x="503" y="138"/>
                      <a:pt x="503" y="1"/>
                      <a:pt x="4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23"/>
              <p:cNvSpPr/>
              <p:nvPr/>
            </p:nvSpPr>
            <p:spPr>
              <a:xfrm>
                <a:off x="3118570" y="1255390"/>
                <a:ext cx="26775" cy="10618"/>
              </a:xfrm>
              <a:custGeom>
                <a:avLst/>
                <a:gdLst/>
                <a:ahLst/>
                <a:cxnLst/>
                <a:rect l="l" t="t" r="r" b="b"/>
                <a:pathLst>
                  <a:path w="348" h="138" extrusionOk="0">
                    <a:moveTo>
                      <a:pt x="89" y="1"/>
                    </a:moveTo>
                    <a:cubicBezTo>
                      <a:pt x="0" y="1"/>
                      <a:pt x="0" y="137"/>
                      <a:pt x="89" y="137"/>
                    </a:cubicBezTo>
                    <a:lnTo>
                      <a:pt x="259" y="137"/>
                    </a:lnTo>
                    <a:cubicBezTo>
                      <a:pt x="348" y="137"/>
                      <a:pt x="348" y="1"/>
                      <a:pt x="259"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23"/>
              <p:cNvSpPr/>
              <p:nvPr/>
            </p:nvSpPr>
            <p:spPr>
              <a:xfrm>
                <a:off x="3156040" y="1257236"/>
                <a:ext cx="16927" cy="10772"/>
              </a:xfrm>
              <a:custGeom>
                <a:avLst/>
                <a:gdLst/>
                <a:ahLst/>
                <a:cxnLst/>
                <a:rect l="l" t="t" r="r" b="b"/>
                <a:pathLst>
                  <a:path w="220" h="140" extrusionOk="0">
                    <a:moveTo>
                      <a:pt x="70" y="1"/>
                    </a:moveTo>
                    <a:cubicBezTo>
                      <a:pt x="34" y="1"/>
                      <a:pt x="0" y="32"/>
                      <a:pt x="1" y="70"/>
                    </a:cubicBezTo>
                    <a:cubicBezTo>
                      <a:pt x="3" y="108"/>
                      <a:pt x="32" y="139"/>
                      <a:pt x="70" y="139"/>
                    </a:cubicBezTo>
                    <a:lnTo>
                      <a:pt x="149" y="139"/>
                    </a:lnTo>
                    <a:cubicBezTo>
                      <a:pt x="185" y="139"/>
                      <a:pt x="219" y="108"/>
                      <a:pt x="217" y="70"/>
                    </a:cubicBezTo>
                    <a:cubicBezTo>
                      <a:pt x="216" y="32"/>
                      <a:pt x="188" y="1"/>
                      <a:pt x="149"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23"/>
              <p:cNvSpPr/>
              <p:nvPr/>
            </p:nvSpPr>
            <p:spPr>
              <a:xfrm>
                <a:off x="3017240" y="1240617"/>
                <a:ext cx="19158" cy="10695"/>
              </a:xfrm>
              <a:custGeom>
                <a:avLst/>
                <a:gdLst/>
                <a:ahLst/>
                <a:cxnLst/>
                <a:rect l="l" t="t" r="r" b="b"/>
                <a:pathLst>
                  <a:path w="249" h="139" extrusionOk="0">
                    <a:moveTo>
                      <a:pt x="70" y="1"/>
                    </a:moveTo>
                    <a:cubicBezTo>
                      <a:pt x="34" y="1"/>
                      <a:pt x="0" y="32"/>
                      <a:pt x="1" y="69"/>
                    </a:cubicBezTo>
                    <a:cubicBezTo>
                      <a:pt x="3" y="106"/>
                      <a:pt x="33" y="138"/>
                      <a:pt x="70" y="138"/>
                    </a:cubicBezTo>
                    <a:lnTo>
                      <a:pt x="179" y="138"/>
                    </a:lnTo>
                    <a:cubicBezTo>
                      <a:pt x="215" y="138"/>
                      <a:pt x="248" y="107"/>
                      <a:pt x="247" y="69"/>
                    </a:cubicBezTo>
                    <a:cubicBezTo>
                      <a:pt x="246" y="32"/>
                      <a:pt x="217" y="1"/>
                      <a:pt x="179"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23"/>
              <p:cNvSpPr/>
              <p:nvPr/>
            </p:nvSpPr>
            <p:spPr>
              <a:xfrm>
                <a:off x="2988464" y="1265700"/>
                <a:ext cx="43317" cy="10618"/>
              </a:xfrm>
              <a:custGeom>
                <a:avLst/>
                <a:gdLst/>
                <a:ahLst/>
                <a:cxnLst/>
                <a:rect l="l" t="t" r="r" b="b"/>
                <a:pathLst>
                  <a:path w="563" h="138" extrusionOk="0">
                    <a:moveTo>
                      <a:pt x="89" y="0"/>
                    </a:moveTo>
                    <a:cubicBezTo>
                      <a:pt x="2" y="0"/>
                      <a:pt x="1" y="138"/>
                      <a:pt x="89" y="138"/>
                    </a:cubicBezTo>
                    <a:lnTo>
                      <a:pt x="474" y="138"/>
                    </a:lnTo>
                    <a:cubicBezTo>
                      <a:pt x="563" y="138"/>
                      <a:pt x="563" y="0"/>
                      <a:pt x="474"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23"/>
              <p:cNvSpPr/>
              <p:nvPr/>
            </p:nvSpPr>
            <p:spPr>
              <a:xfrm>
                <a:off x="2943762" y="1286935"/>
                <a:ext cx="23544" cy="10695"/>
              </a:xfrm>
              <a:custGeom>
                <a:avLst/>
                <a:gdLst/>
                <a:ahLst/>
                <a:cxnLst/>
                <a:rect l="l" t="t" r="r" b="b"/>
                <a:pathLst>
                  <a:path w="306" h="139" extrusionOk="0">
                    <a:moveTo>
                      <a:pt x="90" y="0"/>
                    </a:moveTo>
                    <a:cubicBezTo>
                      <a:pt x="2" y="0"/>
                      <a:pt x="1" y="138"/>
                      <a:pt x="90" y="138"/>
                    </a:cubicBezTo>
                    <a:lnTo>
                      <a:pt x="217" y="138"/>
                    </a:lnTo>
                    <a:cubicBezTo>
                      <a:pt x="305" y="138"/>
                      <a:pt x="305" y="0"/>
                      <a:pt x="217"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3"/>
              <p:cNvSpPr/>
              <p:nvPr/>
            </p:nvSpPr>
            <p:spPr>
              <a:xfrm>
                <a:off x="2974154" y="1309709"/>
                <a:ext cx="53935" cy="10618"/>
              </a:xfrm>
              <a:custGeom>
                <a:avLst/>
                <a:gdLst/>
                <a:ahLst/>
                <a:cxnLst/>
                <a:rect l="l" t="t" r="r" b="b"/>
                <a:pathLst>
                  <a:path w="701" h="138" extrusionOk="0">
                    <a:moveTo>
                      <a:pt x="88" y="1"/>
                    </a:moveTo>
                    <a:cubicBezTo>
                      <a:pt x="0" y="1"/>
                      <a:pt x="1" y="137"/>
                      <a:pt x="89" y="137"/>
                    </a:cubicBezTo>
                    <a:lnTo>
                      <a:pt x="612" y="137"/>
                    </a:lnTo>
                    <a:cubicBezTo>
                      <a:pt x="701" y="137"/>
                      <a:pt x="701" y="1"/>
                      <a:pt x="612" y="1"/>
                    </a:cubicBezTo>
                    <a:lnTo>
                      <a:pt x="89" y="1"/>
                    </a:lnTo>
                    <a:cubicBezTo>
                      <a:pt x="88" y="1"/>
                      <a:pt x="88" y="1"/>
                      <a:pt x="88"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23"/>
              <p:cNvSpPr/>
              <p:nvPr/>
            </p:nvSpPr>
            <p:spPr>
              <a:xfrm>
                <a:off x="3050709" y="1313402"/>
                <a:ext cx="25775" cy="10695"/>
              </a:xfrm>
              <a:custGeom>
                <a:avLst/>
                <a:gdLst/>
                <a:ahLst/>
                <a:cxnLst/>
                <a:rect l="l" t="t" r="r" b="b"/>
                <a:pathLst>
                  <a:path w="335" h="139" extrusionOk="0">
                    <a:moveTo>
                      <a:pt x="89" y="1"/>
                    </a:moveTo>
                    <a:cubicBezTo>
                      <a:pt x="0" y="1"/>
                      <a:pt x="0" y="138"/>
                      <a:pt x="89" y="138"/>
                    </a:cubicBezTo>
                    <a:lnTo>
                      <a:pt x="246" y="138"/>
                    </a:lnTo>
                    <a:cubicBezTo>
                      <a:pt x="335" y="138"/>
                      <a:pt x="335" y="1"/>
                      <a:pt x="24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23"/>
              <p:cNvSpPr/>
              <p:nvPr/>
            </p:nvSpPr>
            <p:spPr>
              <a:xfrm>
                <a:off x="3041707" y="1333869"/>
                <a:ext cx="29545" cy="10695"/>
              </a:xfrm>
              <a:custGeom>
                <a:avLst/>
                <a:gdLst/>
                <a:ahLst/>
                <a:cxnLst/>
                <a:rect l="l" t="t" r="r" b="b"/>
                <a:pathLst>
                  <a:path w="384" h="139" extrusionOk="0">
                    <a:moveTo>
                      <a:pt x="87" y="1"/>
                    </a:moveTo>
                    <a:cubicBezTo>
                      <a:pt x="0" y="1"/>
                      <a:pt x="0" y="138"/>
                      <a:pt x="87" y="138"/>
                    </a:cubicBezTo>
                    <a:lnTo>
                      <a:pt x="294" y="138"/>
                    </a:lnTo>
                    <a:cubicBezTo>
                      <a:pt x="383" y="138"/>
                      <a:pt x="383" y="1"/>
                      <a:pt x="29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23"/>
              <p:cNvSpPr/>
              <p:nvPr/>
            </p:nvSpPr>
            <p:spPr>
              <a:xfrm>
                <a:off x="3097719" y="1319558"/>
                <a:ext cx="34931" cy="10618"/>
              </a:xfrm>
              <a:custGeom>
                <a:avLst/>
                <a:gdLst/>
                <a:ahLst/>
                <a:cxnLst/>
                <a:rect l="l" t="t" r="r" b="b"/>
                <a:pathLst>
                  <a:path w="454" h="138" extrusionOk="0">
                    <a:moveTo>
                      <a:pt x="87" y="1"/>
                    </a:moveTo>
                    <a:cubicBezTo>
                      <a:pt x="0" y="1"/>
                      <a:pt x="1" y="138"/>
                      <a:pt x="89" y="138"/>
                    </a:cubicBezTo>
                    <a:lnTo>
                      <a:pt x="365" y="138"/>
                    </a:lnTo>
                    <a:cubicBezTo>
                      <a:pt x="454" y="138"/>
                      <a:pt x="454" y="1"/>
                      <a:pt x="365" y="1"/>
                    </a:cubicBezTo>
                    <a:lnTo>
                      <a:pt x="89" y="1"/>
                    </a:lnTo>
                    <a:cubicBezTo>
                      <a:pt x="88" y="1"/>
                      <a:pt x="88" y="1"/>
                      <a:pt x="8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50" name="Google Shape;1450;p23"/>
            <p:cNvSpPr/>
            <p:nvPr/>
          </p:nvSpPr>
          <p:spPr>
            <a:xfrm>
              <a:off x="3221131" y="1227384"/>
              <a:ext cx="38470" cy="10618"/>
            </a:xfrm>
            <a:custGeom>
              <a:avLst/>
              <a:gdLst/>
              <a:ahLst/>
              <a:cxnLst/>
              <a:rect l="l" t="t" r="r" b="b"/>
              <a:pathLst>
                <a:path w="500" h="138" extrusionOk="0">
                  <a:moveTo>
                    <a:pt x="89" y="1"/>
                  </a:moveTo>
                  <a:cubicBezTo>
                    <a:pt x="0" y="1"/>
                    <a:pt x="0" y="137"/>
                    <a:pt x="89" y="137"/>
                  </a:cubicBezTo>
                  <a:lnTo>
                    <a:pt x="411" y="137"/>
                  </a:lnTo>
                  <a:cubicBezTo>
                    <a:pt x="500" y="137"/>
                    <a:pt x="500" y="1"/>
                    <a:pt x="4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3"/>
            <p:cNvSpPr/>
            <p:nvPr/>
          </p:nvSpPr>
          <p:spPr>
            <a:xfrm>
              <a:off x="3318537" y="1228922"/>
              <a:ext cx="64707" cy="10618"/>
            </a:xfrm>
            <a:custGeom>
              <a:avLst/>
              <a:gdLst/>
              <a:ahLst/>
              <a:cxnLst/>
              <a:rect l="l" t="t" r="r" b="b"/>
              <a:pathLst>
                <a:path w="841" h="138" extrusionOk="0">
                  <a:moveTo>
                    <a:pt x="89" y="0"/>
                  </a:moveTo>
                  <a:cubicBezTo>
                    <a:pt x="0" y="0"/>
                    <a:pt x="0" y="137"/>
                    <a:pt x="89" y="137"/>
                  </a:cubicBezTo>
                  <a:lnTo>
                    <a:pt x="752" y="137"/>
                  </a:lnTo>
                  <a:cubicBezTo>
                    <a:pt x="841" y="137"/>
                    <a:pt x="841" y="0"/>
                    <a:pt x="7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23"/>
            <p:cNvSpPr/>
            <p:nvPr/>
          </p:nvSpPr>
          <p:spPr>
            <a:xfrm>
              <a:off x="3301687" y="1279318"/>
              <a:ext cx="33392" cy="10695"/>
            </a:xfrm>
            <a:custGeom>
              <a:avLst/>
              <a:gdLst/>
              <a:ahLst/>
              <a:cxnLst/>
              <a:rect l="l" t="t" r="r" b="b"/>
              <a:pathLst>
                <a:path w="434" h="139" extrusionOk="0">
                  <a:moveTo>
                    <a:pt x="88" y="0"/>
                  </a:moveTo>
                  <a:cubicBezTo>
                    <a:pt x="0" y="0"/>
                    <a:pt x="1" y="138"/>
                    <a:pt x="89" y="138"/>
                  </a:cubicBezTo>
                  <a:lnTo>
                    <a:pt x="344" y="138"/>
                  </a:lnTo>
                  <a:cubicBezTo>
                    <a:pt x="433" y="138"/>
                    <a:pt x="433" y="0"/>
                    <a:pt x="344" y="0"/>
                  </a:cubicBezTo>
                  <a:lnTo>
                    <a:pt x="89" y="0"/>
                  </a:lnTo>
                  <a:cubicBezTo>
                    <a:pt x="89" y="0"/>
                    <a:pt x="88"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23"/>
            <p:cNvSpPr/>
            <p:nvPr/>
          </p:nvSpPr>
          <p:spPr>
            <a:xfrm>
              <a:off x="3362624" y="1266238"/>
              <a:ext cx="13772" cy="10541"/>
            </a:xfrm>
            <a:custGeom>
              <a:avLst/>
              <a:gdLst/>
              <a:ahLst/>
              <a:cxnLst/>
              <a:rect l="l" t="t" r="r" b="b"/>
              <a:pathLst>
                <a:path w="179" h="137" extrusionOk="0">
                  <a:moveTo>
                    <a:pt x="90" y="0"/>
                  </a:moveTo>
                  <a:cubicBezTo>
                    <a:pt x="1" y="0"/>
                    <a:pt x="1" y="137"/>
                    <a:pt x="90" y="137"/>
                  </a:cubicBezTo>
                  <a:cubicBezTo>
                    <a:pt x="178" y="137"/>
                    <a:pt x="178"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23"/>
            <p:cNvSpPr/>
            <p:nvPr/>
          </p:nvSpPr>
          <p:spPr>
            <a:xfrm>
              <a:off x="3389937" y="1242233"/>
              <a:ext cx="44087" cy="10618"/>
            </a:xfrm>
            <a:custGeom>
              <a:avLst/>
              <a:gdLst/>
              <a:ahLst/>
              <a:cxnLst/>
              <a:rect l="l" t="t" r="r" b="b"/>
              <a:pathLst>
                <a:path w="573" h="138" extrusionOk="0">
                  <a:moveTo>
                    <a:pt x="87" y="1"/>
                  </a:moveTo>
                  <a:cubicBezTo>
                    <a:pt x="1" y="1"/>
                    <a:pt x="1" y="137"/>
                    <a:pt x="87" y="137"/>
                  </a:cubicBezTo>
                  <a:lnTo>
                    <a:pt x="483" y="137"/>
                  </a:lnTo>
                  <a:cubicBezTo>
                    <a:pt x="572" y="137"/>
                    <a:pt x="572" y="1"/>
                    <a:pt x="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23"/>
            <p:cNvSpPr/>
            <p:nvPr/>
          </p:nvSpPr>
          <p:spPr>
            <a:xfrm>
              <a:off x="3413866" y="1222690"/>
              <a:ext cx="54012" cy="10541"/>
            </a:xfrm>
            <a:custGeom>
              <a:avLst/>
              <a:gdLst/>
              <a:ahLst/>
              <a:cxnLst/>
              <a:rect l="l" t="t" r="r" b="b"/>
              <a:pathLst>
                <a:path w="702" h="137" extrusionOk="0">
                  <a:moveTo>
                    <a:pt x="87" y="0"/>
                  </a:moveTo>
                  <a:cubicBezTo>
                    <a:pt x="0" y="0"/>
                    <a:pt x="1" y="137"/>
                    <a:pt x="88" y="137"/>
                  </a:cubicBezTo>
                  <a:lnTo>
                    <a:pt x="613" y="137"/>
                  </a:lnTo>
                  <a:cubicBezTo>
                    <a:pt x="701" y="137"/>
                    <a:pt x="701" y="0"/>
                    <a:pt x="613" y="0"/>
                  </a:cubicBezTo>
                  <a:lnTo>
                    <a:pt x="88" y="0"/>
                  </a:lnTo>
                  <a:cubicBezTo>
                    <a:pt x="88" y="0"/>
                    <a:pt x="87" y="0"/>
                    <a:pt x="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23"/>
            <p:cNvSpPr/>
            <p:nvPr/>
          </p:nvSpPr>
          <p:spPr>
            <a:xfrm>
              <a:off x="3413866" y="1271624"/>
              <a:ext cx="28853" cy="10541"/>
            </a:xfrm>
            <a:custGeom>
              <a:avLst/>
              <a:gdLst/>
              <a:ahLst/>
              <a:cxnLst/>
              <a:rect l="l" t="t" r="r" b="b"/>
              <a:pathLst>
                <a:path w="375" h="137" extrusionOk="0">
                  <a:moveTo>
                    <a:pt x="88" y="0"/>
                  </a:moveTo>
                  <a:cubicBezTo>
                    <a:pt x="0" y="0"/>
                    <a:pt x="0" y="137"/>
                    <a:pt x="88" y="137"/>
                  </a:cubicBezTo>
                  <a:lnTo>
                    <a:pt x="286" y="137"/>
                  </a:lnTo>
                  <a:cubicBezTo>
                    <a:pt x="375" y="137"/>
                    <a:pt x="375" y="0"/>
                    <a:pt x="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3"/>
            <p:cNvSpPr/>
            <p:nvPr/>
          </p:nvSpPr>
          <p:spPr>
            <a:xfrm>
              <a:off x="3264602" y="1293475"/>
              <a:ext cx="28852" cy="10618"/>
            </a:xfrm>
            <a:custGeom>
              <a:avLst/>
              <a:gdLst/>
              <a:ahLst/>
              <a:cxnLst/>
              <a:rect l="l" t="t" r="r" b="b"/>
              <a:pathLst>
                <a:path w="375" h="138" extrusionOk="0">
                  <a:moveTo>
                    <a:pt x="88" y="1"/>
                  </a:moveTo>
                  <a:cubicBezTo>
                    <a:pt x="1" y="1"/>
                    <a:pt x="1" y="138"/>
                    <a:pt x="88" y="138"/>
                  </a:cubicBezTo>
                  <a:lnTo>
                    <a:pt x="286" y="138"/>
                  </a:lnTo>
                  <a:cubicBezTo>
                    <a:pt x="375" y="138"/>
                    <a:pt x="375"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23"/>
            <p:cNvSpPr/>
            <p:nvPr/>
          </p:nvSpPr>
          <p:spPr>
            <a:xfrm>
              <a:off x="2629693" y="1253620"/>
              <a:ext cx="32930" cy="10695"/>
            </a:xfrm>
            <a:custGeom>
              <a:avLst/>
              <a:gdLst/>
              <a:ahLst/>
              <a:cxnLst/>
              <a:rect l="l" t="t" r="r" b="b"/>
              <a:pathLst>
                <a:path w="428" h="139" extrusionOk="0">
                  <a:moveTo>
                    <a:pt x="89" y="1"/>
                  </a:moveTo>
                  <a:cubicBezTo>
                    <a:pt x="1" y="1"/>
                    <a:pt x="1" y="138"/>
                    <a:pt x="89" y="138"/>
                  </a:cubicBezTo>
                  <a:lnTo>
                    <a:pt x="339" y="138"/>
                  </a:lnTo>
                  <a:cubicBezTo>
                    <a:pt x="428" y="138"/>
                    <a:pt x="428" y="1"/>
                    <a:pt x="3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23"/>
            <p:cNvSpPr/>
            <p:nvPr/>
          </p:nvSpPr>
          <p:spPr>
            <a:xfrm>
              <a:off x="2685629" y="1251004"/>
              <a:ext cx="23928" cy="10541"/>
            </a:xfrm>
            <a:custGeom>
              <a:avLst/>
              <a:gdLst/>
              <a:ahLst/>
              <a:cxnLst/>
              <a:rect l="l" t="t" r="r" b="b"/>
              <a:pathLst>
                <a:path w="311" h="137" extrusionOk="0">
                  <a:moveTo>
                    <a:pt x="88" y="0"/>
                  </a:moveTo>
                  <a:cubicBezTo>
                    <a:pt x="1" y="0"/>
                    <a:pt x="2" y="137"/>
                    <a:pt x="90" y="137"/>
                  </a:cubicBezTo>
                  <a:lnTo>
                    <a:pt x="222" y="137"/>
                  </a:lnTo>
                  <a:cubicBezTo>
                    <a:pt x="311" y="137"/>
                    <a:pt x="311" y="0"/>
                    <a:pt x="222" y="0"/>
                  </a:cubicBezTo>
                  <a:lnTo>
                    <a:pt x="90" y="0"/>
                  </a:lnTo>
                  <a:cubicBezTo>
                    <a:pt x="89" y="0"/>
                    <a:pt x="88"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3"/>
            <p:cNvSpPr/>
            <p:nvPr/>
          </p:nvSpPr>
          <p:spPr>
            <a:xfrm>
              <a:off x="2563525" y="1253620"/>
              <a:ext cx="42240" cy="10695"/>
            </a:xfrm>
            <a:custGeom>
              <a:avLst/>
              <a:gdLst/>
              <a:ahLst/>
              <a:cxnLst/>
              <a:rect l="l" t="t" r="r" b="b"/>
              <a:pathLst>
                <a:path w="549" h="139" extrusionOk="0">
                  <a:moveTo>
                    <a:pt x="89" y="1"/>
                  </a:moveTo>
                  <a:cubicBezTo>
                    <a:pt x="2" y="1"/>
                    <a:pt x="1" y="138"/>
                    <a:pt x="89" y="138"/>
                  </a:cubicBezTo>
                  <a:lnTo>
                    <a:pt x="459" y="138"/>
                  </a:lnTo>
                  <a:cubicBezTo>
                    <a:pt x="548" y="138"/>
                    <a:pt x="548" y="1"/>
                    <a:pt x="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3"/>
            <p:cNvSpPr/>
            <p:nvPr/>
          </p:nvSpPr>
          <p:spPr>
            <a:xfrm>
              <a:off x="2602610" y="1238001"/>
              <a:ext cx="18312" cy="10695"/>
            </a:xfrm>
            <a:custGeom>
              <a:avLst/>
              <a:gdLst/>
              <a:ahLst/>
              <a:cxnLst/>
              <a:rect l="l" t="t" r="r" b="b"/>
              <a:pathLst>
                <a:path w="238" h="139" extrusionOk="0">
                  <a:moveTo>
                    <a:pt x="71" y="0"/>
                  </a:moveTo>
                  <a:cubicBezTo>
                    <a:pt x="35" y="0"/>
                    <a:pt x="0" y="32"/>
                    <a:pt x="3" y="70"/>
                  </a:cubicBezTo>
                  <a:cubicBezTo>
                    <a:pt x="4" y="107"/>
                    <a:pt x="32" y="139"/>
                    <a:pt x="71" y="139"/>
                  </a:cubicBezTo>
                  <a:lnTo>
                    <a:pt x="166" y="139"/>
                  </a:lnTo>
                  <a:cubicBezTo>
                    <a:pt x="203" y="139"/>
                    <a:pt x="237" y="108"/>
                    <a:pt x="235" y="70"/>
                  </a:cubicBezTo>
                  <a:cubicBezTo>
                    <a:pt x="234" y="32"/>
                    <a:pt x="206" y="0"/>
                    <a:pt x="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3"/>
            <p:cNvSpPr/>
            <p:nvPr/>
          </p:nvSpPr>
          <p:spPr>
            <a:xfrm>
              <a:off x="2700401" y="1358335"/>
              <a:ext cx="24852" cy="10695"/>
            </a:xfrm>
            <a:custGeom>
              <a:avLst/>
              <a:gdLst/>
              <a:ahLst/>
              <a:cxnLst/>
              <a:rect l="l" t="t" r="r" b="b"/>
              <a:pathLst>
                <a:path w="323" h="139" extrusionOk="0">
                  <a:moveTo>
                    <a:pt x="89" y="1"/>
                  </a:moveTo>
                  <a:cubicBezTo>
                    <a:pt x="1" y="1"/>
                    <a:pt x="1" y="138"/>
                    <a:pt x="89" y="138"/>
                  </a:cubicBezTo>
                  <a:lnTo>
                    <a:pt x="232" y="138"/>
                  </a:lnTo>
                  <a:cubicBezTo>
                    <a:pt x="322" y="138"/>
                    <a:pt x="322" y="1"/>
                    <a:pt x="2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23"/>
            <p:cNvSpPr/>
            <p:nvPr/>
          </p:nvSpPr>
          <p:spPr>
            <a:xfrm>
              <a:off x="2818889" y="1370338"/>
              <a:ext cx="17235" cy="16004"/>
            </a:xfrm>
            <a:custGeom>
              <a:avLst/>
              <a:gdLst/>
              <a:ahLst/>
              <a:cxnLst/>
              <a:rect l="l" t="t" r="r" b="b"/>
              <a:pathLst>
                <a:path w="224" h="208" extrusionOk="0">
                  <a:moveTo>
                    <a:pt x="75" y="0"/>
                  </a:moveTo>
                  <a:cubicBezTo>
                    <a:pt x="57" y="0"/>
                    <a:pt x="40" y="7"/>
                    <a:pt x="28" y="20"/>
                  </a:cubicBezTo>
                  <a:cubicBezTo>
                    <a:pt x="3" y="47"/>
                    <a:pt x="0" y="89"/>
                    <a:pt x="28" y="116"/>
                  </a:cubicBezTo>
                  <a:lnTo>
                    <a:pt x="99" y="188"/>
                  </a:lnTo>
                  <a:cubicBezTo>
                    <a:pt x="112" y="200"/>
                    <a:pt x="130" y="207"/>
                    <a:pt x="149" y="207"/>
                  </a:cubicBezTo>
                  <a:cubicBezTo>
                    <a:pt x="166" y="207"/>
                    <a:pt x="184" y="201"/>
                    <a:pt x="196" y="188"/>
                  </a:cubicBezTo>
                  <a:cubicBezTo>
                    <a:pt x="220" y="161"/>
                    <a:pt x="223" y="118"/>
                    <a:pt x="196" y="92"/>
                  </a:cubicBezTo>
                  <a:lnTo>
                    <a:pt x="124" y="20"/>
                  </a:lnTo>
                  <a:cubicBezTo>
                    <a:pt x="111" y="7"/>
                    <a:pt x="93" y="0"/>
                    <a:pt x="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23"/>
            <p:cNvSpPr/>
            <p:nvPr/>
          </p:nvSpPr>
          <p:spPr>
            <a:xfrm>
              <a:off x="2999698" y="1361952"/>
              <a:ext cx="37624" cy="10695"/>
            </a:xfrm>
            <a:custGeom>
              <a:avLst/>
              <a:gdLst/>
              <a:ahLst/>
              <a:cxnLst/>
              <a:rect l="l" t="t" r="r" b="b"/>
              <a:pathLst>
                <a:path w="489" h="139" extrusionOk="0">
                  <a:moveTo>
                    <a:pt x="90" y="1"/>
                  </a:moveTo>
                  <a:cubicBezTo>
                    <a:pt x="2" y="1"/>
                    <a:pt x="1" y="138"/>
                    <a:pt x="90" y="138"/>
                  </a:cubicBezTo>
                  <a:lnTo>
                    <a:pt x="400" y="138"/>
                  </a:lnTo>
                  <a:cubicBezTo>
                    <a:pt x="489" y="138"/>
                    <a:pt x="489" y="1"/>
                    <a:pt x="4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3"/>
            <p:cNvSpPr/>
            <p:nvPr/>
          </p:nvSpPr>
          <p:spPr>
            <a:xfrm>
              <a:off x="3061327" y="1373877"/>
              <a:ext cx="25621" cy="10618"/>
            </a:xfrm>
            <a:custGeom>
              <a:avLst/>
              <a:gdLst/>
              <a:ahLst/>
              <a:cxnLst/>
              <a:rect l="l" t="t" r="r" b="b"/>
              <a:pathLst>
                <a:path w="333" h="138" extrusionOk="0">
                  <a:moveTo>
                    <a:pt x="89" y="1"/>
                  </a:moveTo>
                  <a:cubicBezTo>
                    <a:pt x="1" y="1"/>
                    <a:pt x="1" y="138"/>
                    <a:pt x="89" y="138"/>
                  </a:cubicBezTo>
                  <a:lnTo>
                    <a:pt x="244" y="138"/>
                  </a:lnTo>
                  <a:cubicBezTo>
                    <a:pt x="332" y="138"/>
                    <a:pt x="332"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23"/>
            <p:cNvSpPr/>
            <p:nvPr/>
          </p:nvSpPr>
          <p:spPr>
            <a:xfrm>
              <a:off x="3026473" y="1386726"/>
              <a:ext cx="23774" cy="10618"/>
            </a:xfrm>
            <a:custGeom>
              <a:avLst/>
              <a:gdLst/>
              <a:ahLst/>
              <a:cxnLst/>
              <a:rect l="l" t="t" r="r" b="b"/>
              <a:pathLst>
                <a:path w="309" h="138" extrusionOk="0">
                  <a:moveTo>
                    <a:pt x="89" y="1"/>
                  </a:moveTo>
                  <a:cubicBezTo>
                    <a:pt x="0" y="1"/>
                    <a:pt x="0" y="137"/>
                    <a:pt x="89" y="137"/>
                  </a:cubicBezTo>
                  <a:lnTo>
                    <a:pt x="220" y="137"/>
                  </a:lnTo>
                  <a:cubicBezTo>
                    <a:pt x="309" y="137"/>
                    <a:pt x="309" y="1"/>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23"/>
            <p:cNvSpPr/>
            <p:nvPr/>
          </p:nvSpPr>
          <p:spPr>
            <a:xfrm>
              <a:off x="3098027" y="1368338"/>
              <a:ext cx="32084" cy="10695"/>
            </a:xfrm>
            <a:custGeom>
              <a:avLst/>
              <a:gdLst/>
              <a:ahLst/>
              <a:cxnLst/>
              <a:rect l="l" t="t" r="r" b="b"/>
              <a:pathLst>
                <a:path w="417" h="139" extrusionOk="0">
                  <a:moveTo>
                    <a:pt x="89" y="1"/>
                  </a:moveTo>
                  <a:cubicBezTo>
                    <a:pt x="0" y="1"/>
                    <a:pt x="0" y="139"/>
                    <a:pt x="89" y="139"/>
                  </a:cubicBezTo>
                  <a:lnTo>
                    <a:pt x="328" y="139"/>
                  </a:lnTo>
                  <a:cubicBezTo>
                    <a:pt x="417" y="139"/>
                    <a:pt x="41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23"/>
            <p:cNvSpPr/>
            <p:nvPr/>
          </p:nvSpPr>
          <p:spPr>
            <a:xfrm>
              <a:off x="3118339" y="1388573"/>
              <a:ext cx="30160" cy="10618"/>
            </a:xfrm>
            <a:custGeom>
              <a:avLst/>
              <a:gdLst/>
              <a:ahLst/>
              <a:cxnLst/>
              <a:rect l="l" t="t" r="r" b="b"/>
              <a:pathLst>
                <a:path w="392" h="138" extrusionOk="0">
                  <a:moveTo>
                    <a:pt x="87" y="1"/>
                  </a:moveTo>
                  <a:cubicBezTo>
                    <a:pt x="0" y="1"/>
                    <a:pt x="0" y="137"/>
                    <a:pt x="87" y="137"/>
                  </a:cubicBezTo>
                  <a:lnTo>
                    <a:pt x="303" y="137"/>
                  </a:lnTo>
                  <a:cubicBezTo>
                    <a:pt x="391" y="137"/>
                    <a:pt x="391"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3"/>
            <p:cNvSpPr/>
            <p:nvPr/>
          </p:nvSpPr>
          <p:spPr>
            <a:xfrm>
              <a:off x="3391399" y="1193068"/>
              <a:ext cx="13695" cy="10618"/>
            </a:xfrm>
            <a:custGeom>
              <a:avLst/>
              <a:gdLst/>
              <a:ahLst/>
              <a:cxnLst/>
              <a:rect l="l" t="t" r="r" b="b"/>
              <a:pathLst>
                <a:path w="178" h="138" extrusionOk="0">
                  <a:moveTo>
                    <a:pt x="89" y="0"/>
                  </a:moveTo>
                  <a:cubicBezTo>
                    <a:pt x="0" y="0"/>
                    <a:pt x="0" y="138"/>
                    <a:pt x="89" y="138"/>
                  </a:cubicBezTo>
                  <a:cubicBezTo>
                    <a:pt x="178" y="138"/>
                    <a:pt x="178"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23"/>
            <p:cNvSpPr/>
            <p:nvPr/>
          </p:nvSpPr>
          <p:spPr>
            <a:xfrm>
              <a:off x="3380397" y="1261468"/>
              <a:ext cx="13695" cy="10618"/>
            </a:xfrm>
            <a:custGeom>
              <a:avLst/>
              <a:gdLst/>
              <a:ahLst/>
              <a:cxnLst/>
              <a:rect l="l" t="t" r="r" b="b"/>
              <a:pathLst>
                <a:path w="178" h="138" extrusionOk="0">
                  <a:moveTo>
                    <a:pt x="89" y="1"/>
                  </a:moveTo>
                  <a:cubicBezTo>
                    <a:pt x="1" y="1"/>
                    <a:pt x="0" y="137"/>
                    <a:pt x="89" y="137"/>
                  </a:cubicBezTo>
                  <a:cubicBezTo>
                    <a:pt x="178" y="137"/>
                    <a:pt x="178"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23"/>
            <p:cNvSpPr/>
            <p:nvPr/>
          </p:nvSpPr>
          <p:spPr>
            <a:xfrm>
              <a:off x="3430023" y="1292398"/>
              <a:ext cx="13772" cy="10541"/>
            </a:xfrm>
            <a:custGeom>
              <a:avLst/>
              <a:gdLst/>
              <a:ahLst/>
              <a:cxnLst/>
              <a:rect l="l" t="t" r="r" b="b"/>
              <a:pathLst>
                <a:path w="179" h="137" extrusionOk="0">
                  <a:moveTo>
                    <a:pt x="90" y="0"/>
                  </a:moveTo>
                  <a:cubicBezTo>
                    <a:pt x="2" y="0"/>
                    <a:pt x="1" y="137"/>
                    <a:pt x="90" y="137"/>
                  </a:cubicBezTo>
                  <a:cubicBezTo>
                    <a:pt x="178" y="137"/>
                    <a:pt x="178"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23"/>
            <p:cNvSpPr/>
            <p:nvPr/>
          </p:nvSpPr>
          <p:spPr>
            <a:xfrm>
              <a:off x="3508348" y="1275856"/>
              <a:ext cx="13772" cy="10618"/>
            </a:xfrm>
            <a:custGeom>
              <a:avLst/>
              <a:gdLst/>
              <a:ahLst/>
              <a:cxnLst/>
              <a:rect l="l" t="t" r="r" b="b"/>
              <a:pathLst>
                <a:path w="179" h="138" extrusionOk="0">
                  <a:moveTo>
                    <a:pt x="90" y="0"/>
                  </a:moveTo>
                  <a:cubicBezTo>
                    <a:pt x="2" y="0"/>
                    <a:pt x="1" y="137"/>
                    <a:pt x="90" y="137"/>
                  </a:cubicBezTo>
                  <a:cubicBezTo>
                    <a:pt x="178" y="137"/>
                    <a:pt x="178"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23"/>
            <p:cNvSpPr/>
            <p:nvPr/>
          </p:nvSpPr>
          <p:spPr>
            <a:xfrm>
              <a:off x="3543740" y="1296783"/>
              <a:ext cx="13695" cy="10618"/>
            </a:xfrm>
            <a:custGeom>
              <a:avLst/>
              <a:gdLst/>
              <a:ahLst/>
              <a:cxnLst/>
              <a:rect l="l" t="t" r="r" b="b"/>
              <a:pathLst>
                <a:path w="178" h="138" extrusionOk="0">
                  <a:moveTo>
                    <a:pt x="88" y="1"/>
                  </a:moveTo>
                  <a:cubicBezTo>
                    <a:pt x="1" y="1"/>
                    <a:pt x="1" y="137"/>
                    <a:pt x="88" y="137"/>
                  </a:cubicBezTo>
                  <a:cubicBezTo>
                    <a:pt x="177" y="137"/>
                    <a:pt x="177" y="1"/>
                    <a:pt x="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23"/>
            <p:cNvSpPr/>
            <p:nvPr/>
          </p:nvSpPr>
          <p:spPr>
            <a:xfrm>
              <a:off x="3529429" y="1345333"/>
              <a:ext cx="13618" cy="10618"/>
            </a:xfrm>
            <a:custGeom>
              <a:avLst/>
              <a:gdLst/>
              <a:ahLst/>
              <a:cxnLst/>
              <a:rect l="l" t="t" r="r" b="b"/>
              <a:pathLst>
                <a:path w="177" h="138" extrusionOk="0">
                  <a:moveTo>
                    <a:pt x="88" y="1"/>
                  </a:moveTo>
                  <a:cubicBezTo>
                    <a:pt x="0" y="1"/>
                    <a:pt x="0" y="137"/>
                    <a:pt x="88" y="137"/>
                  </a:cubicBezTo>
                  <a:cubicBezTo>
                    <a:pt x="176" y="137"/>
                    <a:pt x="176" y="1"/>
                    <a:pt x="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3"/>
            <p:cNvSpPr/>
            <p:nvPr/>
          </p:nvSpPr>
          <p:spPr>
            <a:xfrm>
              <a:off x="3290069" y="1386265"/>
              <a:ext cx="13541" cy="10618"/>
            </a:xfrm>
            <a:custGeom>
              <a:avLst/>
              <a:gdLst/>
              <a:ahLst/>
              <a:cxnLst/>
              <a:rect l="l" t="t" r="r" b="b"/>
              <a:pathLst>
                <a:path w="176" h="138" extrusionOk="0">
                  <a:moveTo>
                    <a:pt x="86" y="1"/>
                  </a:moveTo>
                  <a:cubicBezTo>
                    <a:pt x="0" y="1"/>
                    <a:pt x="0" y="137"/>
                    <a:pt x="87" y="137"/>
                  </a:cubicBezTo>
                  <a:cubicBezTo>
                    <a:pt x="175" y="137"/>
                    <a:pt x="175" y="1"/>
                    <a:pt x="87" y="1"/>
                  </a:cubicBezTo>
                  <a:cubicBezTo>
                    <a:pt x="86" y="1"/>
                    <a:pt x="86" y="1"/>
                    <a:pt x="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23"/>
            <p:cNvSpPr/>
            <p:nvPr/>
          </p:nvSpPr>
          <p:spPr>
            <a:xfrm>
              <a:off x="3279990" y="1266007"/>
              <a:ext cx="13772" cy="10541"/>
            </a:xfrm>
            <a:custGeom>
              <a:avLst/>
              <a:gdLst/>
              <a:ahLst/>
              <a:cxnLst/>
              <a:rect l="l" t="t" r="r" b="b"/>
              <a:pathLst>
                <a:path w="179" h="137" extrusionOk="0">
                  <a:moveTo>
                    <a:pt x="88" y="0"/>
                  </a:moveTo>
                  <a:cubicBezTo>
                    <a:pt x="1" y="0"/>
                    <a:pt x="1" y="137"/>
                    <a:pt x="89" y="137"/>
                  </a:cubicBezTo>
                  <a:cubicBezTo>
                    <a:pt x="178" y="137"/>
                    <a:pt x="178" y="0"/>
                    <a:pt x="89" y="0"/>
                  </a:cubicBezTo>
                  <a:cubicBezTo>
                    <a:pt x="89" y="0"/>
                    <a:pt x="89"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23"/>
            <p:cNvSpPr/>
            <p:nvPr/>
          </p:nvSpPr>
          <p:spPr>
            <a:xfrm>
              <a:off x="2805578" y="1248311"/>
              <a:ext cx="13695" cy="10618"/>
            </a:xfrm>
            <a:custGeom>
              <a:avLst/>
              <a:gdLst/>
              <a:ahLst/>
              <a:cxnLst/>
              <a:rect l="l" t="t" r="r" b="b"/>
              <a:pathLst>
                <a:path w="178" h="138" extrusionOk="0">
                  <a:moveTo>
                    <a:pt x="89" y="1"/>
                  </a:moveTo>
                  <a:cubicBezTo>
                    <a:pt x="0" y="1"/>
                    <a:pt x="0" y="137"/>
                    <a:pt x="89" y="137"/>
                  </a:cubicBezTo>
                  <a:cubicBezTo>
                    <a:pt x="177" y="137"/>
                    <a:pt x="177"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3"/>
            <p:cNvSpPr/>
            <p:nvPr/>
          </p:nvSpPr>
          <p:spPr>
            <a:xfrm>
              <a:off x="2722791" y="1261545"/>
              <a:ext cx="13772" cy="10618"/>
            </a:xfrm>
            <a:custGeom>
              <a:avLst/>
              <a:gdLst/>
              <a:ahLst/>
              <a:cxnLst/>
              <a:rect l="l" t="t" r="r" b="b"/>
              <a:pathLst>
                <a:path w="179" h="138" extrusionOk="0">
                  <a:moveTo>
                    <a:pt x="89" y="1"/>
                  </a:moveTo>
                  <a:cubicBezTo>
                    <a:pt x="1" y="1"/>
                    <a:pt x="1" y="137"/>
                    <a:pt x="89" y="137"/>
                  </a:cubicBezTo>
                  <a:cubicBezTo>
                    <a:pt x="178" y="137"/>
                    <a:pt x="178"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23"/>
            <p:cNvSpPr/>
            <p:nvPr/>
          </p:nvSpPr>
          <p:spPr>
            <a:xfrm>
              <a:off x="2689706" y="1307940"/>
              <a:ext cx="13695" cy="10618"/>
            </a:xfrm>
            <a:custGeom>
              <a:avLst/>
              <a:gdLst/>
              <a:ahLst/>
              <a:cxnLst/>
              <a:rect l="l" t="t" r="r" b="b"/>
              <a:pathLst>
                <a:path w="178" h="138" extrusionOk="0">
                  <a:moveTo>
                    <a:pt x="89" y="1"/>
                  </a:moveTo>
                  <a:cubicBezTo>
                    <a:pt x="0" y="1"/>
                    <a:pt x="0" y="137"/>
                    <a:pt x="89" y="137"/>
                  </a:cubicBezTo>
                  <a:cubicBezTo>
                    <a:pt x="177" y="137"/>
                    <a:pt x="177"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23"/>
            <p:cNvSpPr/>
            <p:nvPr/>
          </p:nvSpPr>
          <p:spPr>
            <a:xfrm>
              <a:off x="2737178" y="1291321"/>
              <a:ext cx="13695" cy="10695"/>
            </a:xfrm>
            <a:custGeom>
              <a:avLst/>
              <a:gdLst/>
              <a:ahLst/>
              <a:cxnLst/>
              <a:rect l="l" t="t" r="r" b="b"/>
              <a:pathLst>
                <a:path w="178" h="139" extrusionOk="0">
                  <a:moveTo>
                    <a:pt x="89" y="1"/>
                  </a:moveTo>
                  <a:cubicBezTo>
                    <a:pt x="0" y="1"/>
                    <a:pt x="0" y="138"/>
                    <a:pt x="89" y="138"/>
                  </a:cubicBezTo>
                  <a:cubicBezTo>
                    <a:pt x="178" y="138"/>
                    <a:pt x="178"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23"/>
            <p:cNvSpPr/>
            <p:nvPr/>
          </p:nvSpPr>
          <p:spPr>
            <a:xfrm>
              <a:off x="2720559" y="1190991"/>
              <a:ext cx="13695" cy="10541"/>
            </a:xfrm>
            <a:custGeom>
              <a:avLst/>
              <a:gdLst/>
              <a:ahLst/>
              <a:cxnLst/>
              <a:rect l="l" t="t" r="r" b="b"/>
              <a:pathLst>
                <a:path w="178" h="137" extrusionOk="0">
                  <a:moveTo>
                    <a:pt x="89" y="0"/>
                  </a:moveTo>
                  <a:cubicBezTo>
                    <a:pt x="1" y="0"/>
                    <a:pt x="1" y="137"/>
                    <a:pt x="89" y="137"/>
                  </a:cubicBezTo>
                  <a:cubicBezTo>
                    <a:pt x="178" y="137"/>
                    <a:pt x="178"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23"/>
            <p:cNvSpPr/>
            <p:nvPr/>
          </p:nvSpPr>
          <p:spPr>
            <a:xfrm>
              <a:off x="2674241" y="1143519"/>
              <a:ext cx="13772" cy="10618"/>
            </a:xfrm>
            <a:custGeom>
              <a:avLst/>
              <a:gdLst/>
              <a:ahLst/>
              <a:cxnLst/>
              <a:rect l="l" t="t" r="r" b="b"/>
              <a:pathLst>
                <a:path w="179" h="138" extrusionOk="0">
                  <a:moveTo>
                    <a:pt x="89" y="1"/>
                  </a:moveTo>
                  <a:cubicBezTo>
                    <a:pt x="1" y="1"/>
                    <a:pt x="1" y="137"/>
                    <a:pt x="89" y="137"/>
                  </a:cubicBezTo>
                  <a:cubicBezTo>
                    <a:pt x="178" y="137"/>
                    <a:pt x="178"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3"/>
            <p:cNvSpPr/>
            <p:nvPr/>
          </p:nvSpPr>
          <p:spPr>
            <a:xfrm>
              <a:off x="2561678" y="1193222"/>
              <a:ext cx="13695" cy="10541"/>
            </a:xfrm>
            <a:custGeom>
              <a:avLst/>
              <a:gdLst/>
              <a:ahLst/>
              <a:cxnLst/>
              <a:rect l="l" t="t" r="r" b="b"/>
              <a:pathLst>
                <a:path w="178" h="137" extrusionOk="0">
                  <a:moveTo>
                    <a:pt x="89" y="0"/>
                  </a:moveTo>
                  <a:cubicBezTo>
                    <a:pt x="1" y="0"/>
                    <a:pt x="1" y="137"/>
                    <a:pt x="89" y="137"/>
                  </a:cubicBezTo>
                  <a:cubicBezTo>
                    <a:pt x="178" y="137"/>
                    <a:pt x="178"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23"/>
            <p:cNvSpPr/>
            <p:nvPr/>
          </p:nvSpPr>
          <p:spPr>
            <a:xfrm>
              <a:off x="2592608" y="1378571"/>
              <a:ext cx="13695" cy="10618"/>
            </a:xfrm>
            <a:custGeom>
              <a:avLst/>
              <a:gdLst/>
              <a:ahLst/>
              <a:cxnLst/>
              <a:rect l="l" t="t" r="r" b="b"/>
              <a:pathLst>
                <a:path w="178" h="138" extrusionOk="0">
                  <a:moveTo>
                    <a:pt x="89" y="0"/>
                  </a:moveTo>
                  <a:cubicBezTo>
                    <a:pt x="0" y="0"/>
                    <a:pt x="0" y="137"/>
                    <a:pt x="89" y="137"/>
                  </a:cubicBezTo>
                  <a:cubicBezTo>
                    <a:pt x="177" y="137"/>
                    <a:pt x="177"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23"/>
            <p:cNvSpPr/>
            <p:nvPr/>
          </p:nvSpPr>
          <p:spPr>
            <a:xfrm>
              <a:off x="2926835" y="1385111"/>
              <a:ext cx="13849" cy="10618"/>
            </a:xfrm>
            <a:custGeom>
              <a:avLst/>
              <a:gdLst/>
              <a:ahLst/>
              <a:cxnLst/>
              <a:rect l="l" t="t" r="r" b="b"/>
              <a:pathLst>
                <a:path w="180" h="138" extrusionOk="0">
                  <a:moveTo>
                    <a:pt x="91" y="1"/>
                  </a:moveTo>
                  <a:cubicBezTo>
                    <a:pt x="3" y="1"/>
                    <a:pt x="1" y="138"/>
                    <a:pt x="91" y="138"/>
                  </a:cubicBezTo>
                  <a:cubicBezTo>
                    <a:pt x="179" y="138"/>
                    <a:pt x="179"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3"/>
            <p:cNvSpPr/>
            <p:nvPr/>
          </p:nvSpPr>
          <p:spPr>
            <a:xfrm>
              <a:off x="2968845" y="1378571"/>
              <a:ext cx="13695" cy="10618"/>
            </a:xfrm>
            <a:custGeom>
              <a:avLst/>
              <a:gdLst/>
              <a:ahLst/>
              <a:cxnLst/>
              <a:rect l="l" t="t" r="r" b="b"/>
              <a:pathLst>
                <a:path w="178" h="138" extrusionOk="0">
                  <a:moveTo>
                    <a:pt x="89" y="0"/>
                  </a:moveTo>
                  <a:cubicBezTo>
                    <a:pt x="1" y="0"/>
                    <a:pt x="0" y="137"/>
                    <a:pt x="89" y="137"/>
                  </a:cubicBezTo>
                  <a:cubicBezTo>
                    <a:pt x="178" y="137"/>
                    <a:pt x="178"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3"/>
            <p:cNvSpPr/>
            <p:nvPr/>
          </p:nvSpPr>
          <p:spPr>
            <a:xfrm>
              <a:off x="2923604" y="1312402"/>
              <a:ext cx="13695" cy="10541"/>
            </a:xfrm>
            <a:custGeom>
              <a:avLst/>
              <a:gdLst/>
              <a:ahLst/>
              <a:cxnLst/>
              <a:rect l="l" t="t" r="r" b="b"/>
              <a:pathLst>
                <a:path w="178" h="137" extrusionOk="0">
                  <a:moveTo>
                    <a:pt x="89" y="0"/>
                  </a:moveTo>
                  <a:cubicBezTo>
                    <a:pt x="0" y="0"/>
                    <a:pt x="0" y="137"/>
                    <a:pt x="89" y="137"/>
                  </a:cubicBezTo>
                  <a:cubicBezTo>
                    <a:pt x="177" y="137"/>
                    <a:pt x="177"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88" name="Google Shape;1488;p23"/>
          <p:cNvGrpSpPr/>
          <p:nvPr/>
        </p:nvGrpSpPr>
        <p:grpSpPr>
          <a:xfrm flipH="1">
            <a:off x="8453432" y="154371"/>
            <a:ext cx="3560931" cy="1376772"/>
            <a:chOff x="301181" y="5239882"/>
            <a:chExt cx="386470" cy="149417"/>
          </a:xfrm>
        </p:grpSpPr>
        <p:sp>
          <p:nvSpPr>
            <p:cNvPr id="1489" name="Google Shape;1489;p23"/>
            <p:cNvSpPr/>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23"/>
            <p:cNvSpPr/>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23"/>
            <p:cNvSpPr/>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23"/>
            <p:cNvSpPr/>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23"/>
            <p:cNvSpPr/>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8" name="Google Shape;1518;p23"/>
          <p:cNvGrpSpPr/>
          <p:nvPr/>
        </p:nvGrpSpPr>
        <p:grpSpPr>
          <a:xfrm>
            <a:off x="10847752" y="154359"/>
            <a:ext cx="384241" cy="1680855"/>
            <a:chOff x="5645356" y="-1886455"/>
            <a:chExt cx="127182" cy="556353"/>
          </a:xfrm>
        </p:grpSpPr>
        <p:sp>
          <p:nvSpPr>
            <p:cNvPr id="1519" name="Google Shape;1519;p23"/>
            <p:cNvSpPr/>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23"/>
            <p:cNvSpPr/>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23"/>
            <p:cNvSpPr/>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23"/>
            <p:cNvSpPr/>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23"/>
            <p:cNvSpPr/>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23"/>
            <p:cNvSpPr/>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23"/>
            <p:cNvSpPr/>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3"/>
            <p:cNvSpPr/>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23"/>
            <p:cNvSpPr/>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83" name="Google Shape;1583;p23"/>
          <p:cNvSpPr/>
          <p:nvPr/>
        </p:nvSpPr>
        <p:spPr>
          <a:xfrm>
            <a:off x="100" y="367"/>
            <a:ext cx="12192000" cy="6858000"/>
          </a:xfrm>
          <a:prstGeom prst="frame">
            <a:avLst>
              <a:gd name="adj1" fmla="val 282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7849546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73"/>
        <p:cNvGrpSpPr/>
        <p:nvPr/>
      </p:nvGrpSpPr>
      <p:grpSpPr>
        <a:xfrm>
          <a:off x="0" y="0"/>
          <a:ext cx="0" cy="0"/>
          <a:chOff x="0" y="0"/>
          <a:chExt cx="0" cy="0"/>
        </a:xfrm>
      </p:grpSpPr>
      <p:sp>
        <p:nvSpPr>
          <p:cNvPr id="1674" name="Google Shape;1674;p26"/>
          <p:cNvSpPr/>
          <p:nvPr/>
        </p:nvSpPr>
        <p:spPr>
          <a:xfrm>
            <a:off x="168213" y="630077"/>
            <a:ext cx="11871313" cy="7315568"/>
          </a:xfrm>
          <a:custGeom>
            <a:avLst/>
            <a:gdLst/>
            <a:ahLst/>
            <a:cxnLst/>
            <a:rect l="l" t="t" r="r" b="b"/>
            <a:pathLst>
              <a:path w="13722" h="8456" extrusionOk="0">
                <a:moveTo>
                  <a:pt x="8819" y="1"/>
                </a:moveTo>
                <a:cubicBezTo>
                  <a:pt x="8268" y="1"/>
                  <a:pt x="7673" y="283"/>
                  <a:pt x="7374" y="750"/>
                </a:cubicBezTo>
                <a:cubicBezTo>
                  <a:pt x="7220" y="460"/>
                  <a:pt x="6903" y="264"/>
                  <a:pt x="6578" y="259"/>
                </a:cubicBezTo>
                <a:cubicBezTo>
                  <a:pt x="6574" y="259"/>
                  <a:pt x="6570" y="259"/>
                  <a:pt x="6567" y="259"/>
                </a:cubicBezTo>
                <a:cubicBezTo>
                  <a:pt x="6242" y="259"/>
                  <a:pt x="5855" y="486"/>
                  <a:pt x="5693" y="770"/>
                </a:cubicBezTo>
                <a:cubicBezTo>
                  <a:pt x="5440" y="365"/>
                  <a:pt x="4963" y="137"/>
                  <a:pt x="4488" y="137"/>
                </a:cubicBezTo>
                <a:cubicBezTo>
                  <a:pt x="4374" y="137"/>
                  <a:pt x="4261" y="150"/>
                  <a:pt x="4151" y="176"/>
                </a:cubicBezTo>
                <a:cubicBezTo>
                  <a:pt x="3580" y="316"/>
                  <a:pt x="3116" y="786"/>
                  <a:pt x="2917" y="1347"/>
                </a:cubicBezTo>
                <a:cubicBezTo>
                  <a:pt x="2708" y="1111"/>
                  <a:pt x="2396" y="984"/>
                  <a:pt x="2085" y="984"/>
                </a:cubicBezTo>
                <a:cubicBezTo>
                  <a:pt x="1914" y="984"/>
                  <a:pt x="1744" y="1023"/>
                  <a:pt x="1591" y="1102"/>
                </a:cubicBezTo>
                <a:cubicBezTo>
                  <a:pt x="1157" y="1331"/>
                  <a:pt x="926" y="1816"/>
                  <a:pt x="724" y="2267"/>
                </a:cubicBezTo>
                <a:cubicBezTo>
                  <a:pt x="597" y="2144"/>
                  <a:pt x="421" y="2077"/>
                  <a:pt x="246" y="2077"/>
                </a:cubicBezTo>
                <a:cubicBezTo>
                  <a:pt x="162" y="2077"/>
                  <a:pt x="79" y="2092"/>
                  <a:pt x="1" y="2124"/>
                </a:cubicBezTo>
                <a:lnTo>
                  <a:pt x="4" y="8455"/>
                </a:lnTo>
                <a:lnTo>
                  <a:pt x="13722" y="8454"/>
                </a:lnTo>
                <a:lnTo>
                  <a:pt x="13721" y="2729"/>
                </a:lnTo>
                <a:cubicBezTo>
                  <a:pt x="13571" y="2736"/>
                  <a:pt x="13437" y="2815"/>
                  <a:pt x="13346" y="2934"/>
                </a:cubicBezTo>
                <a:cubicBezTo>
                  <a:pt x="13231" y="2681"/>
                  <a:pt x="12986" y="2494"/>
                  <a:pt x="12715" y="2453"/>
                </a:cubicBezTo>
                <a:cubicBezTo>
                  <a:pt x="12677" y="2447"/>
                  <a:pt x="12639" y="2445"/>
                  <a:pt x="12601" y="2445"/>
                </a:cubicBezTo>
                <a:cubicBezTo>
                  <a:pt x="12366" y="2445"/>
                  <a:pt x="12131" y="2550"/>
                  <a:pt x="11975" y="2729"/>
                </a:cubicBezTo>
                <a:cubicBezTo>
                  <a:pt x="11917" y="2522"/>
                  <a:pt x="11763" y="2344"/>
                  <a:pt x="11568" y="2260"/>
                </a:cubicBezTo>
                <a:cubicBezTo>
                  <a:pt x="11479" y="2222"/>
                  <a:pt x="11369" y="2203"/>
                  <a:pt x="11259" y="2203"/>
                </a:cubicBezTo>
                <a:cubicBezTo>
                  <a:pt x="11127" y="2203"/>
                  <a:pt x="10994" y="2230"/>
                  <a:pt x="10892" y="2287"/>
                </a:cubicBezTo>
                <a:cubicBezTo>
                  <a:pt x="10871" y="1720"/>
                  <a:pt x="10678" y="1155"/>
                  <a:pt x="10313" y="724"/>
                </a:cubicBezTo>
                <a:cubicBezTo>
                  <a:pt x="9948" y="294"/>
                  <a:pt x="9409" y="12"/>
                  <a:pt x="8849" y="1"/>
                </a:cubicBezTo>
                <a:cubicBezTo>
                  <a:pt x="8839" y="1"/>
                  <a:pt x="8829" y="1"/>
                  <a:pt x="8819" y="1"/>
                </a:cubicBezTo>
                <a:close/>
              </a:path>
            </a:pathLst>
          </a:custGeom>
          <a:solidFill>
            <a:srgbClr val="D4E6E0">
              <a:alpha val="369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5" name="Google Shape;1675;p26"/>
          <p:cNvSpPr/>
          <p:nvPr/>
        </p:nvSpPr>
        <p:spPr>
          <a:xfrm>
            <a:off x="168230" y="2377538"/>
            <a:ext cx="11871325" cy="5707783"/>
          </a:xfrm>
          <a:custGeom>
            <a:avLst/>
            <a:gdLst/>
            <a:ahLst/>
            <a:cxnLst/>
            <a:rect l="l" t="t" r="r" b="b"/>
            <a:pathLst>
              <a:path w="13719" h="6596" extrusionOk="0">
                <a:moveTo>
                  <a:pt x="4899" y="1"/>
                </a:moveTo>
                <a:cubicBezTo>
                  <a:pt x="4890" y="1"/>
                  <a:pt x="4880" y="1"/>
                  <a:pt x="4870" y="1"/>
                </a:cubicBezTo>
                <a:cubicBezTo>
                  <a:pt x="4311" y="12"/>
                  <a:pt x="3770" y="296"/>
                  <a:pt x="3405" y="726"/>
                </a:cubicBezTo>
                <a:cubicBezTo>
                  <a:pt x="3040" y="1157"/>
                  <a:pt x="2847" y="1722"/>
                  <a:pt x="2827" y="2289"/>
                </a:cubicBezTo>
                <a:cubicBezTo>
                  <a:pt x="2726" y="2232"/>
                  <a:pt x="2592" y="2205"/>
                  <a:pt x="2460" y="2205"/>
                </a:cubicBezTo>
                <a:cubicBezTo>
                  <a:pt x="2350" y="2205"/>
                  <a:pt x="2241" y="2224"/>
                  <a:pt x="2152" y="2262"/>
                </a:cubicBezTo>
                <a:cubicBezTo>
                  <a:pt x="1956" y="2346"/>
                  <a:pt x="1802" y="2524"/>
                  <a:pt x="1745" y="2731"/>
                </a:cubicBezTo>
                <a:cubicBezTo>
                  <a:pt x="1589" y="2552"/>
                  <a:pt x="1354" y="2447"/>
                  <a:pt x="1119" y="2447"/>
                </a:cubicBezTo>
                <a:cubicBezTo>
                  <a:pt x="1081" y="2447"/>
                  <a:pt x="1042" y="2449"/>
                  <a:pt x="1005" y="2455"/>
                </a:cubicBezTo>
                <a:cubicBezTo>
                  <a:pt x="733" y="2495"/>
                  <a:pt x="488" y="2682"/>
                  <a:pt x="375" y="2936"/>
                </a:cubicBezTo>
                <a:cubicBezTo>
                  <a:pt x="283" y="2817"/>
                  <a:pt x="149" y="2738"/>
                  <a:pt x="0" y="2731"/>
                </a:cubicBezTo>
                <a:lnTo>
                  <a:pt x="0" y="6595"/>
                </a:lnTo>
                <a:lnTo>
                  <a:pt x="13718" y="6593"/>
                </a:lnTo>
                <a:lnTo>
                  <a:pt x="13719" y="2121"/>
                </a:lnTo>
                <a:cubicBezTo>
                  <a:pt x="13641" y="2090"/>
                  <a:pt x="13558" y="2075"/>
                  <a:pt x="13474" y="2075"/>
                </a:cubicBezTo>
                <a:cubicBezTo>
                  <a:pt x="13299" y="2075"/>
                  <a:pt x="13122" y="2142"/>
                  <a:pt x="12995" y="2267"/>
                </a:cubicBezTo>
                <a:cubicBezTo>
                  <a:pt x="12794" y="1815"/>
                  <a:pt x="12562" y="1330"/>
                  <a:pt x="12128" y="1101"/>
                </a:cubicBezTo>
                <a:cubicBezTo>
                  <a:pt x="11976" y="1022"/>
                  <a:pt x="11806" y="983"/>
                  <a:pt x="11636" y="983"/>
                </a:cubicBezTo>
                <a:cubicBezTo>
                  <a:pt x="11325" y="983"/>
                  <a:pt x="11012" y="1110"/>
                  <a:pt x="10803" y="1345"/>
                </a:cubicBezTo>
                <a:cubicBezTo>
                  <a:pt x="10604" y="786"/>
                  <a:pt x="10137" y="315"/>
                  <a:pt x="9568" y="176"/>
                </a:cubicBezTo>
                <a:cubicBezTo>
                  <a:pt x="9458" y="149"/>
                  <a:pt x="9344" y="136"/>
                  <a:pt x="9230" y="136"/>
                </a:cubicBezTo>
                <a:cubicBezTo>
                  <a:pt x="8756" y="136"/>
                  <a:pt x="8279" y="365"/>
                  <a:pt x="8026" y="771"/>
                </a:cubicBezTo>
                <a:cubicBezTo>
                  <a:pt x="7865" y="487"/>
                  <a:pt x="7476" y="260"/>
                  <a:pt x="7153" y="260"/>
                </a:cubicBezTo>
                <a:cubicBezTo>
                  <a:pt x="7149" y="260"/>
                  <a:pt x="7146" y="260"/>
                  <a:pt x="7142" y="260"/>
                </a:cubicBezTo>
                <a:cubicBezTo>
                  <a:pt x="6816" y="265"/>
                  <a:pt x="6500" y="460"/>
                  <a:pt x="6345" y="751"/>
                </a:cubicBezTo>
                <a:cubicBezTo>
                  <a:pt x="6046" y="284"/>
                  <a:pt x="5450" y="1"/>
                  <a:pt x="4899" y="1"/>
                </a:cubicBezTo>
                <a:close/>
              </a:path>
            </a:pathLst>
          </a:custGeom>
          <a:solidFill>
            <a:srgbClr val="FFFCE7">
              <a:alpha val="863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6" name="Google Shape;1676;p26"/>
          <p:cNvGrpSpPr/>
          <p:nvPr/>
        </p:nvGrpSpPr>
        <p:grpSpPr>
          <a:xfrm flipH="1">
            <a:off x="208045" y="5047385"/>
            <a:ext cx="11938015" cy="2181212"/>
            <a:chOff x="2533672" y="1143519"/>
            <a:chExt cx="1055540" cy="263673"/>
          </a:xfrm>
        </p:grpSpPr>
        <p:sp>
          <p:nvSpPr>
            <p:cNvPr id="1677" name="Google Shape;1677;p26"/>
            <p:cNvSpPr/>
            <p:nvPr/>
          </p:nvSpPr>
          <p:spPr>
            <a:xfrm>
              <a:off x="2533672" y="1201763"/>
              <a:ext cx="1055540" cy="205430"/>
            </a:xfrm>
            <a:custGeom>
              <a:avLst/>
              <a:gdLst/>
              <a:ahLst/>
              <a:cxnLst/>
              <a:rect l="l" t="t" r="r" b="b"/>
              <a:pathLst>
                <a:path w="13719" h="2670" extrusionOk="0">
                  <a:moveTo>
                    <a:pt x="1" y="1"/>
                  </a:moveTo>
                  <a:lnTo>
                    <a:pt x="1" y="2670"/>
                  </a:lnTo>
                  <a:lnTo>
                    <a:pt x="13718" y="2670"/>
                  </a:lnTo>
                  <a:lnTo>
                    <a:pt x="137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78" name="Google Shape;1678;p26"/>
            <p:cNvGrpSpPr/>
            <p:nvPr/>
          </p:nvGrpSpPr>
          <p:grpSpPr>
            <a:xfrm>
              <a:off x="2533672" y="1201686"/>
              <a:ext cx="1055540" cy="205507"/>
              <a:chOff x="2533672" y="1201686"/>
              <a:chExt cx="1055540" cy="205507"/>
            </a:xfrm>
          </p:grpSpPr>
          <p:sp>
            <p:nvSpPr>
              <p:cNvPr id="1679" name="Google Shape;1679;p26"/>
              <p:cNvSpPr/>
              <p:nvPr/>
            </p:nvSpPr>
            <p:spPr>
              <a:xfrm>
                <a:off x="2533672" y="1323866"/>
                <a:ext cx="1055540" cy="83326"/>
              </a:xfrm>
              <a:custGeom>
                <a:avLst/>
                <a:gdLst/>
                <a:ahLst/>
                <a:cxnLst/>
                <a:rect l="l" t="t" r="r" b="b"/>
                <a:pathLst>
                  <a:path w="13719" h="1083" extrusionOk="0">
                    <a:moveTo>
                      <a:pt x="1" y="0"/>
                    </a:moveTo>
                    <a:lnTo>
                      <a:pt x="1" y="1083"/>
                    </a:lnTo>
                    <a:lnTo>
                      <a:pt x="13718" y="1082"/>
                    </a:lnTo>
                    <a:lnTo>
                      <a:pt x="13718" y="772"/>
                    </a:lnTo>
                    <a:lnTo>
                      <a:pt x="1"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6"/>
              <p:cNvSpPr/>
              <p:nvPr/>
            </p:nvSpPr>
            <p:spPr>
              <a:xfrm>
                <a:off x="2533672" y="1201686"/>
                <a:ext cx="1055540" cy="143801"/>
              </a:xfrm>
              <a:custGeom>
                <a:avLst/>
                <a:gdLst/>
                <a:ahLst/>
                <a:cxnLst/>
                <a:rect l="l" t="t" r="r" b="b"/>
                <a:pathLst>
                  <a:path w="13719" h="1869" extrusionOk="0">
                    <a:moveTo>
                      <a:pt x="13717" y="1"/>
                    </a:moveTo>
                    <a:lnTo>
                      <a:pt x="1" y="2"/>
                    </a:lnTo>
                    <a:lnTo>
                      <a:pt x="10511" y="691"/>
                    </a:lnTo>
                    <a:lnTo>
                      <a:pt x="6251" y="1144"/>
                    </a:lnTo>
                    <a:lnTo>
                      <a:pt x="13718" y="1869"/>
                    </a:lnTo>
                    <a:lnTo>
                      <a:pt x="13717"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6"/>
              <p:cNvSpPr/>
              <p:nvPr/>
            </p:nvSpPr>
            <p:spPr>
              <a:xfrm>
                <a:off x="2533672" y="1232308"/>
                <a:ext cx="485491" cy="48472"/>
              </a:xfrm>
              <a:custGeom>
                <a:avLst/>
                <a:gdLst/>
                <a:ahLst/>
                <a:cxnLst/>
                <a:rect l="l" t="t" r="r" b="b"/>
                <a:pathLst>
                  <a:path w="6310" h="630" extrusionOk="0">
                    <a:moveTo>
                      <a:pt x="1" y="0"/>
                    </a:moveTo>
                    <a:lnTo>
                      <a:pt x="1" y="629"/>
                    </a:lnTo>
                    <a:lnTo>
                      <a:pt x="6309" y="313"/>
                    </a:lnTo>
                    <a:lnTo>
                      <a:pt x="1"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6"/>
              <p:cNvSpPr/>
              <p:nvPr/>
            </p:nvSpPr>
            <p:spPr>
              <a:xfrm>
                <a:off x="3064173" y="1252004"/>
                <a:ext cx="38701" cy="10695"/>
              </a:xfrm>
              <a:custGeom>
                <a:avLst/>
                <a:gdLst/>
                <a:ahLst/>
                <a:cxnLst/>
                <a:rect l="l" t="t" r="r" b="b"/>
                <a:pathLst>
                  <a:path w="503" h="139" extrusionOk="0">
                    <a:moveTo>
                      <a:pt x="89" y="1"/>
                    </a:moveTo>
                    <a:cubicBezTo>
                      <a:pt x="0" y="1"/>
                      <a:pt x="0" y="138"/>
                      <a:pt x="89" y="138"/>
                    </a:cubicBezTo>
                    <a:lnTo>
                      <a:pt x="414" y="138"/>
                    </a:lnTo>
                    <a:cubicBezTo>
                      <a:pt x="503" y="138"/>
                      <a:pt x="503" y="1"/>
                      <a:pt x="4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6"/>
              <p:cNvSpPr/>
              <p:nvPr/>
            </p:nvSpPr>
            <p:spPr>
              <a:xfrm>
                <a:off x="3118570" y="1255390"/>
                <a:ext cx="26775" cy="10618"/>
              </a:xfrm>
              <a:custGeom>
                <a:avLst/>
                <a:gdLst/>
                <a:ahLst/>
                <a:cxnLst/>
                <a:rect l="l" t="t" r="r" b="b"/>
                <a:pathLst>
                  <a:path w="348" h="138" extrusionOk="0">
                    <a:moveTo>
                      <a:pt x="89" y="1"/>
                    </a:moveTo>
                    <a:cubicBezTo>
                      <a:pt x="0" y="1"/>
                      <a:pt x="0" y="137"/>
                      <a:pt x="89" y="137"/>
                    </a:cubicBezTo>
                    <a:lnTo>
                      <a:pt x="259" y="137"/>
                    </a:lnTo>
                    <a:cubicBezTo>
                      <a:pt x="348" y="137"/>
                      <a:pt x="348" y="1"/>
                      <a:pt x="259"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26"/>
              <p:cNvSpPr/>
              <p:nvPr/>
            </p:nvSpPr>
            <p:spPr>
              <a:xfrm>
                <a:off x="3156040" y="1257236"/>
                <a:ext cx="16927" cy="10772"/>
              </a:xfrm>
              <a:custGeom>
                <a:avLst/>
                <a:gdLst/>
                <a:ahLst/>
                <a:cxnLst/>
                <a:rect l="l" t="t" r="r" b="b"/>
                <a:pathLst>
                  <a:path w="220" h="140" extrusionOk="0">
                    <a:moveTo>
                      <a:pt x="70" y="1"/>
                    </a:moveTo>
                    <a:cubicBezTo>
                      <a:pt x="34" y="1"/>
                      <a:pt x="0" y="32"/>
                      <a:pt x="1" y="70"/>
                    </a:cubicBezTo>
                    <a:cubicBezTo>
                      <a:pt x="3" y="108"/>
                      <a:pt x="32" y="139"/>
                      <a:pt x="70" y="139"/>
                    </a:cubicBezTo>
                    <a:lnTo>
                      <a:pt x="149" y="139"/>
                    </a:lnTo>
                    <a:cubicBezTo>
                      <a:pt x="185" y="139"/>
                      <a:pt x="219" y="108"/>
                      <a:pt x="217" y="70"/>
                    </a:cubicBezTo>
                    <a:cubicBezTo>
                      <a:pt x="216" y="32"/>
                      <a:pt x="188" y="1"/>
                      <a:pt x="149"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26"/>
              <p:cNvSpPr/>
              <p:nvPr/>
            </p:nvSpPr>
            <p:spPr>
              <a:xfrm>
                <a:off x="3017240" y="1240617"/>
                <a:ext cx="19158" cy="10695"/>
              </a:xfrm>
              <a:custGeom>
                <a:avLst/>
                <a:gdLst/>
                <a:ahLst/>
                <a:cxnLst/>
                <a:rect l="l" t="t" r="r" b="b"/>
                <a:pathLst>
                  <a:path w="249" h="139" extrusionOk="0">
                    <a:moveTo>
                      <a:pt x="70" y="1"/>
                    </a:moveTo>
                    <a:cubicBezTo>
                      <a:pt x="34" y="1"/>
                      <a:pt x="0" y="32"/>
                      <a:pt x="1" y="69"/>
                    </a:cubicBezTo>
                    <a:cubicBezTo>
                      <a:pt x="3" y="106"/>
                      <a:pt x="33" y="138"/>
                      <a:pt x="70" y="138"/>
                    </a:cubicBezTo>
                    <a:lnTo>
                      <a:pt x="179" y="138"/>
                    </a:lnTo>
                    <a:cubicBezTo>
                      <a:pt x="215" y="138"/>
                      <a:pt x="248" y="107"/>
                      <a:pt x="247" y="69"/>
                    </a:cubicBezTo>
                    <a:cubicBezTo>
                      <a:pt x="246" y="32"/>
                      <a:pt x="217" y="1"/>
                      <a:pt x="179"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6"/>
              <p:cNvSpPr/>
              <p:nvPr/>
            </p:nvSpPr>
            <p:spPr>
              <a:xfrm>
                <a:off x="2988464" y="1265700"/>
                <a:ext cx="43317" cy="10618"/>
              </a:xfrm>
              <a:custGeom>
                <a:avLst/>
                <a:gdLst/>
                <a:ahLst/>
                <a:cxnLst/>
                <a:rect l="l" t="t" r="r" b="b"/>
                <a:pathLst>
                  <a:path w="563" h="138" extrusionOk="0">
                    <a:moveTo>
                      <a:pt x="89" y="0"/>
                    </a:moveTo>
                    <a:cubicBezTo>
                      <a:pt x="2" y="0"/>
                      <a:pt x="1" y="138"/>
                      <a:pt x="89" y="138"/>
                    </a:cubicBezTo>
                    <a:lnTo>
                      <a:pt x="474" y="138"/>
                    </a:lnTo>
                    <a:cubicBezTo>
                      <a:pt x="563" y="138"/>
                      <a:pt x="563" y="0"/>
                      <a:pt x="474"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6"/>
              <p:cNvSpPr/>
              <p:nvPr/>
            </p:nvSpPr>
            <p:spPr>
              <a:xfrm>
                <a:off x="2943762" y="1286935"/>
                <a:ext cx="23544" cy="10695"/>
              </a:xfrm>
              <a:custGeom>
                <a:avLst/>
                <a:gdLst/>
                <a:ahLst/>
                <a:cxnLst/>
                <a:rect l="l" t="t" r="r" b="b"/>
                <a:pathLst>
                  <a:path w="306" h="139" extrusionOk="0">
                    <a:moveTo>
                      <a:pt x="90" y="0"/>
                    </a:moveTo>
                    <a:cubicBezTo>
                      <a:pt x="2" y="0"/>
                      <a:pt x="1" y="138"/>
                      <a:pt x="90" y="138"/>
                    </a:cubicBezTo>
                    <a:lnTo>
                      <a:pt x="217" y="138"/>
                    </a:lnTo>
                    <a:cubicBezTo>
                      <a:pt x="305" y="138"/>
                      <a:pt x="305" y="0"/>
                      <a:pt x="217"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6"/>
              <p:cNvSpPr/>
              <p:nvPr/>
            </p:nvSpPr>
            <p:spPr>
              <a:xfrm>
                <a:off x="2974154" y="1309709"/>
                <a:ext cx="53935" cy="10618"/>
              </a:xfrm>
              <a:custGeom>
                <a:avLst/>
                <a:gdLst/>
                <a:ahLst/>
                <a:cxnLst/>
                <a:rect l="l" t="t" r="r" b="b"/>
                <a:pathLst>
                  <a:path w="701" h="138" extrusionOk="0">
                    <a:moveTo>
                      <a:pt x="88" y="1"/>
                    </a:moveTo>
                    <a:cubicBezTo>
                      <a:pt x="0" y="1"/>
                      <a:pt x="1" y="137"/>
                      <a:pt x="89" y="137"/>
                    </a:cubicBezTo>
                    <a:lnTo>
                      <a:pt x="612" y="137"/>
                    </a:lnTo>
                    <a:cubicBezTo>
                      <a:pt x="701" y="137"/>
                      <a:pt x="701" y="1"/>
                      <a:pt x="612" y="1"/>
                    </a:cubicBezTo>
                    <a:lnTo>
                      <a:pt x="89" y="1"/>
                    </a:lnTo>
                    <a:cubicBezTo>
                      <a:pt x="88" y="1"/>
                      <a:pt x="88" y="1"/>
                      <a:pt x="88"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6"/>
              <p:cNvSpPr/>
              <p:nvPr/>
            </p:nvSpPr>
            <p:spPr>
              <a:xfrm>
                <a:off x="3050709" y="1313402"/>
                <a:ext cx="25775" cy="10695"/>
              </a:xfrm>
              <a:custGeom>
                <a:avLst/>
                <a:gdLst/>
                <a:ahLst/>
                <a:cxnLst/>
                <a:rect l="l" t="t" r="r" b="b"/>
                <a:pathLst>
                  <a:path w="335" h="139" extrusionOk="0">
                    <a:moveTo>
                      <a:pt x="89" y="1"/>
                    </a:moveTo>
                    <a:cubicBezTo>
                      <a:pt x="0" y="1"/>
                      <a:pt x="0" y="138"/>
                      <a:pt x="89" y="138"/>
                    </a:cubicBezTo>
                    <a:lnTo>
                      <a:pt x="246" y="138"/>
                    </a:lnTo>
                    <a:cubicBezTo>
                      <a:pt x="335" y="138"/>
                      <a:pt x="335" y="1"/>
                      <a:pt x="24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6"/>
              <p:cNvSpPr/>
              <p:nvPr/>
            </p:nvSpPr>
            <p:spPr>
              <a:xfrm>
                <a:off x="3041707" y="1333869"/>
                <a:ext cx="29545" cy="10695"/>
              </a:xfrm>
              <a:custGeom>
                <a:avLst/>
                <a:gdLst/>
                <a:ahLst/>
                <a:cxnLst/>
                <a:rect l="l" t="t" r="r" b="b"/>
                <a:pathLst>
                  <a:path w="384" h="139" extrusionOk="0">
                    <a:moveTo>
                      <a:pt x="87" y="1"/>
                    </a:moveTo>
                    <a:cubicBezTo>
                      <a:pt x="0" y="1"/>
                      <a:pt x="0" y="138"/>
                      <a:pt x="87" y="138"/>
                    </a:cubicBezTo>
                    <a:lnTo>
                      <a:pt x="294" y="138"/>
                    </a:lnTo>
                    <a:cubicBezTo>
                      <a:pt x="383" y="138"/>
                      <a:pt x="383" y="1"/>
                      <a:pt x="29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6"/>
              <p:cNvSpPr/>
              <p:nvPr/>
            </p:nvSpPr>
            <p:spPr>
              <a:xfrm>
                <a:off x="3097719" y="1319558"/>
                <a:ext cx="34931" cy="10618"/>
              </a:xfrm>
              <a:custGeom>
                <a:avLst/>
                <a:gdLst/>
                <a:ahLst/>
                <a:cxnLst/>
                <a:rect l="l" t="t" r="r" b="b"/>
                <a:pathLst>
                  <a:path w="454" h="138" extrusionOk="0">
                    <a:moveTo>
                      <a:pt x="87" y="1"/>
                    </a:moveTo>
                    <a:cubicBezTo>
                      <a:pt x="0" y="1"/>
                      <a:pt x="1" y="138"/>
                      <a:pt x="89" y="138"/>
                    </a:cubicBezTo>
                    <a:lnTo>
                      <a:pt x="365" y="138"/>
                    </a:lnTo>
                    <a:cubicBezTo>
                      <a:pt x="454" y="138"/>
                      <a:pt x="454" y="1"/>
                      <a:pt x="365" y="1"/>
                    </a:cubicBezTo>
                    <a:lnTo>
                      <a:pt x="89" y="1"/>
                    </a:lnTo>
                    <a:cubicBezTo>
                      <a:pt x="88" y="1"/>
                      <a:pt x="88" y="1"/>
                      <a:pt x="8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2" name="Google Shape;1692;p26"/>
            <p:cNvSpPr/>
            <p:nvPr/>
          </p:nvSpPr>
          <p:spPr>
            <a:xfrm>
              <a:off x="3221131" y="1227384"/>
              <a:ext cx="38470" cy="10618"/>
            </a:xfrm>
            <a:custGeom>
              <a:avLst/>
              <a:gdLst/>
              <a:ahLst/>
              <a:cxnLst/>
              <a:rect l="l" t="t" r="r" b="b"/>
              <a:pathLst>
                <a:path w="500" h="138" extrusionOk="0">
                  <a:moveTo>
                    <a:pt x="89" y="1"/>
                  </a:moveTo>
                  <a:cubicBezTo>
                    <a:pt x="0" y="1"/>
                    <a:pt x="0" y="137"/>
                    <a:pt x="89" y="137"/>
                  </a:cubicBezTo>
                  <a:lnTo>
                    <a:pt x="411" y="137"/>
                  </a:lnTo>
                  <a:cubicBezTo>
                    <a:pt x="500" y="137"/>
                    <a:pt x="500" y="1"/>
                    <a:pt x="4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6"/>
            <p:cNvSpPr/>
            <p:nvPr/>
          </p:nvSpPr>
          <p:spPr>
            <a:xfrm>
              <a:off x="3318537" y="1228922"/>
              <a:ext cx="64707" cy="10618"/>
            </a:xfrm>
            <a:custGeom>
              <a:avLst/>
              <a:gdLst/>
              <a:ahLst/>
              <a:cxnLst/>
              <a:rect l="l" t="t" r="r" b="b"/>
              <a:pathLst>
                <a:path w="841" h="138" extrusionOk="0">
                  <a:moveTo>
                    <a:pt x="89" y="0"/>
                  </a:moveTo>
                  <a:cubicBezTo>
                    <a:pt x="0" y="0"/>
                    <a:pt x="0" y="137"/>
                    <a:pt x="89" y="137"/>
                  </a:cubicBezTo>
                  <a:lnTo>
                    <a:pt x="752" y="137"/>
                  </a:lnTo>
                  <a:cubicBezTo>
                    <a:pt x="841" y="137"/>
                    <a:pt x="841" y="0"/>
                    <a:pt x="7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6"/>
            <p:cNvSpPr/>
            <p:nvPr/>
          </p:nvSpPr>
          <p:spPr>
            <a:xfrm>
              <a:off x="3301687" y="1279318"/>
              <a:ext cx="33392" cy="10695"/>
            </a:xfrm>
            <a:custGeom>
              <a:avLst/>
              <a:gdLst/>
              <a:ahLst/>
              <a:cxnLst/>
              <a:rect l="l" t="t" r="r" b="b"/>
              <a:pathLst>
                <a:path w="434" h="139" extrusionOk="0">
                  <a:moveTo>
                    <a:pt x="88" y="0"/>
                  </a:moveTo>
                  <a:cubicBezTo>
                    <a:pt x="0" y="0"/>
                    <a:pt x="1" y="138"/>
                    <a:pt x="89" y="138"/>
                  </a:cubicBezTo>
                  <a:lnTo>
                    <a:pt x="344" y="138"/>
                  </a:lnTo>
                  <a:cubicBezTo>
                    <a:pt x="433" y="138"/>
                    <a:pt x="433" y="0"/>
                    <a:pt x="344" y="0"/>
                  </a:cubicBezTo>
                  <a:lnTo>
                    <a:pt x="89" y="0"/>
                  </a:lnTo>
                  <a:cubicBezTo>
                    <a:pt x="89" y="0"/>
                    <a:pt x="88"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6"/>
            <p:cNvSpPr/>
            <p:nvPr/>
          </p:nvSpPr>
          <p:spPr>
            <a:xfrm>
              <a:off x="3362624" y="1266238"/>
              <a:ext cx="13772" cy="10541"/>
            </a:xfrm>
            <a:custGeom>
              <a:avLst/>
              <a:gdLst/>
              <a:ahLst/>
              <a:cxnLst/>
              <a:rect l="l" t="t" r="r" b="b"/>
              <a:pathLst>
                <a:path w="179" h="137" extrusionOk="0">
                  <a:moveTo>
                    <a:pt x="90" y="0"/>
                  </a:moveTo>
                  <a:cubicBezTo>
                    <a:pt x="1" y="0"/>
                    <a:pt x="1" y="137"/>
                    <a:pt x="90" y="137"/>
                  </a:cubicBezTo>
                  <a:cubicBezTo>
                    <a:pt x="178" y="137"/>
                    <a:pt x="178"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6"/>
            <p:cNvSpPr/>
            <p:nvPr/>
          </p:nvSpPr>
          <p:spPr>
            <a:xfrm>
              <a:off x="3389937" y="1242233"/>
              <a:ext cx="44087" cy="10618"/>
            </a:xfrm>
            <a:custGeom>
              <a:avLst/>
              <a:gdLst/>
              <a:ahLst/>
              <a:cxnLst/>
              <a:rect l="l" t="t" r="r" b="b"/>
              <a:pathLst>
                <a:path w="573" h="138" extrusionOk="0">
                  <a:moveTo>
                    <a:pt x="87" y="1"/>
                  </a:moveTo>
                  <a:cubicBezTo>
                    <a:pt x="1" y="1"/>
                    <a:pt x="1" y="137"/>
                    <a:pt x="87" y="137"/>
                  </a:cubicBezTo>
                  <a:lnTo>
                    <a:pt x="483" y="137"/>
                  </a:lnTo>
                  <a:cubicBezTo>
                    <a:pt x="572" y="137"/>
                    <a:pt x="572" y="1"/>
                    <a:pt x="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6"/>
            <p:cNvSpPr/>
            <p:nvPr/>
          </p:nvSpPr>
          <p:spPr>
            <a:xfrm>
              <a:off x="3413866" y="1222690"/>
              <a:ext cx="54012" cy="10541"/>
            </a:xfrm>
            <a:custGeom>
              <a:avLst/>
              <a:gdLst/>
              <a:ahLst/>
              <a:cxnLst/>
              <a:rect l="l" t="t" r="r" b="b"/>
              <a:pathLst>
                <a:path w="702" h="137" extrusionOk="0">
                  <a:moveTo>
                    <a:pt x="87" y="0"/>
                  </a:moveTo>
                  <a:cubicBezTo>
                    <a:pt x="0" y="0"/>
                    <a:pt x="1" y="137"/>
                    <a:pt x="88" y="137"/>
                  </a:cubicBezTo>
                  <a:lnTo>
                    <a:pt x="613" y="137"/>
                  </a:lnTo>
                  <a:cubicBezTo>
                    <a:pt x="701" y="137"/>
                    <a:pt x="701" y="0"/>
                    <a:pt x="613" y="0"/>
                  </a:cubicBezTo>
                  <a:lnTo>
                    <a:pt x="88" y="0"/>
                  </a:lnTo>
                  <a:cubicBezTo>
                    <a:pt x="88" y="0"/>
                    <a:pt x="87" y="0"/>
                    <a:pt x="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6"/>
            <p:cNvSpPr/>
            <p:nvPr/>
          </p:nvSpPr>
          <p:spPr>
            <a:xfrm>
              <a:off x="3413866" y="1271624"/>
              <a:ext cx="28853" cy="10541"/>
            </a:xfrm>
            <a:custGeom>
              <a:avLst/>
              <a:gdLst/>
              <a:ahLst/>
              <a:cxnLst/>
              <a:rect l="l" t="t" r="r" b="b"/>
              <a:pathLst>
                <a:path w="375" h="137" extrusionOk="0">
                  <a:moveTo>
                    <a:pt x="88" y="0"/>
                  </a:moveTo>
                  <a:cubicBezTo>
                    <a:pt x="0" y="0"/>
                    <a:pt x="0" y="137"/>
                    <a:pt x="88" y="137"/>
                  </a:cubicBezTo>
                  <a:lnTo>
                    <a:pt x="286" y="137"/>
                  </a:lnTo>
                  <a:cubicBezTo>
                    <a:pt x="375" y="137"/>
                    <a:pt x="375" y="0"/>
                    <a:pt x="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6"/>
            <p:cNvSpPr/>
            <p:nvPr/>
          </p:nvSpPr>
          <p:spPr>
            <a:xfrm>
              <a:off x="3264602" y="1293475"/>
              <a:ext cx="28852" cy="10618"/>
            </a:xfrm>
            <a:custGeom>
              <a:avLst/>
              <a:gdLst/>
              <a:ahLst/>
              <a:cxnLst/>
              <a:rect l="l" t="t" r="r" b="b"/>
              <a:pathLst>
                <a:path w="375" h="138" extrusionOk="0">
                  <a:moveTo>
                    <a:pt x="88" y="1"/>
                  </a:moveTo>
                  <a:cubicBezTo>
                    <a:pt x="1" y="1"/>
                    <a:pt x="1" y="138"/>
                    <a:pt x="88" y="138"/>
                  </a:cubicBezTo>
                  <a:lnTo>
                    <a:pt x="286" y="138"/>
                  </a:lnTo>
                  <a:cubicBezTo>
                    <a:pt x="375" y="138"/>
                    <a:pt x="375"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6"/>
            <p:cNvSpPr/>
            <p:nvPr/>
          </p:nvSpPr>
          <p:spPr>
            <a:xfrm>
              <a:off x="2629693" y="1253620"/>
              <a:ext cx="32930" cy="10695"/>
            </a:xfrm>
            <a:custGeom>
              <a:avLst/>
              <a:gdLst/>
              <a:ahLst/>
              <a:cxnLst/>
              <a:rect l="l" t="t" r="r" b="b"/>
              <a:pathLst>
                <a:path w="428" h="139" extrusionOk="0">
                  <a:moveTo>
                    <a:pt x="89" y="1"/>
                  </a:moveTo>
                  <a:cubicBezTo>
                    <a:pt x="1" y="1"/>
                    <a:pt x="1" y="138"/>
                    <a:pt x="89" y="138"/>
                  </a:cubicBezTo>
                  <a:lnTo>
                    <a:pt x="339" y="138"/>
                  </a:lnTo>
                  <a:cubicBezTo>
                    <a:pt x="428" y="138"/>
                    <a:pt x="428" y="1"/>
                    <a:pt x="3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6"/>
            <p:cNvSpPr/>
            <p:nvPr/>
          </p:nvSpPr>
          <p:spPr>
            <a:xfrm>
              <a:off x="2685629" y="1251004"/>
              <a:ext cx="23928" cy="10541"/>
            </a:xfrm>
            <a:custGeom>
              <a:avLst/>
              <a:gdLst/>
              <a:ahLst/>
              <a:cxnLst/>
              <a:rect l="l" t="t" r="r" b="b"/>
              <a:pathLst>
                <a:path w="311" h="137" extrusionOk="0">
                  <a:moveTo>
                    <a:pt x="88" y="0"/>
                  </a:moveTo>
                  <a:cubicBezTo>
                    <a:pt x="1" y="0"/>
                    <a:pt x="2" y="137"/>
                    <a:pt x="90" y="137"/>
                  </a:cubicBezTo>
                  <a:lnTo>
                    <a:pt x="222" y="137"/>
                  </a:lnTo>
                  <a:cubicBezTo>
                    <a:pt x="311" y="137"/>
                    <a:pt x="311" y="0"/>
                    <a:pt x="222" y="0"/>
                  </a:cubicBezTo>
                  <a:lnTo>
                    <a:pt x="90" y="0"/>
                  </a:lnTo>
                  <a:cubicBezTo>
                    <a:pt x="89" y="0"/>
                    <a:pt x="88"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6"/>
            <p:cNvSpPr/>
            <p:nvPr/>
          </p:nvSpPr>
          <p:spPr>
            <a:xfrm>
              <a:off x="2563525" y="1253620"/>
              <a:ext cx="42240" cy="10695"/>
            </a:xfrm>
            <a:custGeom>
              <a:avLst/>
              <a:gdLst/>
              <a:ahLst/>
              <a:cxnLst/>
              <a:rect l="l" t="t" r="r" b="b"/>
              <a:pathLst>
                <a:path w="549" h="139" extrusionOk="0">
                  <a:moveTo>
                    <a:pt x="89" y="1"/>
                  </a:moveTo>
                  <a:cubicBezTo>
                    <a:pt x="2" y="1"/>
                    <a:pt x="1" y="138"/>
                    <a:pt x="89" y="138"/>
                  </a:cubicBezTo>
                  <a:lnTo>
                    <a:pt x="459" y="138"/>
                  </a:lnTo>
                  <a:cubicBezTo>
                    <a:pt x="548" y="138"/>
                    <a:pt x="548" y="1"/>
                    <a:pt x="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6"/>
            <p:cNvSpPr/>
            <p:nvPr/>
          </p:nvSpPr>
          <p:spPr>
            <a:xfrm>
              <a:off x="2602610" y="1238001"/>
              <a:ext cx="18312" cy="10695"/>
            </a:xfrm>
            <a:custGeom>
              <a:avLst/>
              <a:gdLst/>
              <a:ahLst/>
              <a:cxnLst/>
              <a:rect l="l" t="t" r="r" b="b"/>
              <a:pathLst>
                <a:path w="238" h="139" extrusionOk="0">
                  <a:moveTo>
                    <a:pt x="71" y="0"/>
                  </a:moveTo>
                  <a:cubicBezTo>
                    <a:pt x="35" y="0"/>
                    <a:pt x="0" y="32"/>
                    <a:pt x="3" y="70"/>
                  </a:cubicBezTo>
                  <a:cubicBezTo>
                    <a:pt x="4" y="107"/>
                    <a:pt x="32" y="139"/>
                    <a:pt x="71" y="139"/>
                  </a:cubicBezTo>
                  <a:lnTo>
                    <a:pt x="166" y="139"/>
                  </a:lnTo>
                  <a:cubicBezTo>
                    <a:pt x="203" y="139"/>
                    <a:pt x="237" y="108"/>
                    <a:pt x="235" y="70"/>
                  </a:cubicBezTo>
                  <a:cubicBezTo>
                    <a:pt x="234" y="32"/>
                    <a:pt x="206" y="0"/>
                    <a:pt x="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6"/>
            <p:cNvSpPr/>
            <p:nvPr/>
          </p:nvSpPr>
          <p:spPr>
            <a:xfrm>
              <a:off x="2700401" y="1358335"/>
              <a:ext cx="24852" cy="10695"/>
            </a:xfrm>
            <a:custGeom>
              <a:avLst/>
              <a:gdLst/>
              <a:ahLst/>
              <a:cxnLst/>
              <a:rect l="l" t="t" r="r" b="b"/>
              <a:pathLst>
                <a:path w="323" h="139" extrusionOk="0">
                  <a:moveTo>
                    <a:pt x="89" y="1"/>
                  </a:moveTo>
                  <a:cubicBezTo>
                    <a:pt x="1" y="1"/>
                    <a:pt x="1" y="138"/>
                    <a:pt x="89" y="138"/>
                  </a:cubicBezTo>
                  <a:lnTo>
                    <a:pt x="232" y="138"/>
                  </a:lnTo>
                  <a:cubicBezTo>
                    <a:pt x="322" y="138"/>
                    <a:pt x="322" y="1"/>
                    <a:pt x="2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6"/>
            <p:cNvSpPr/>
            <p:nvPr/>
          </p:nvSpPr>
          <p:spPr>
            <a:xfrm>
              <a:off x="2818889" y="1370338"/>
              <a:ext cx="17235" cy="16004"/>
            </a:xfrm>
            <a:custGeom>
              <a:avLst/>
              <a:gdLst/>
              <a:ahLst/>
              <a:cxnLst/>
              <a:rect l="l" t="t" r="r" b="b"/>
              <a:pathLst>
                <a:path w="224" h="208" extrusionOk="0">
                  <a:moveTo>
                    <a:pt x="75" y="0"/>
                  </a:moveTo>
                  <a:cubicBezTo>
                    <a:pt x="57" y="0"/>
                    <a:pt x="40" y="7"/>
                    <a:pt x="28" y="20"/>
                  </a:cubicBezTo>
                  <a:cubicBezTo>
                    <a:pt x="3" y="47"/>
                    <a:pt x="0" y="89"/>
                    <a:pt x="28" y="116"/>
                  </a:cubicBezTo>
                  <a:lnTo>
                    <a:pt x="99" y="188"/>
                  </a:lnTo>
                  <a:cubicBezTo>
                    <a:pt x="112" y="200"/>
                    <a:pt x="130" y="207"/>
                    <a:pt x="149" y="207"/>
                  </a:cubicBezTo>
                  <a:cubicBezTo>
                    <a:pt x="166" y="207"/>
                    <a:pt x="184" y="201"/>
                    <a:pt x="196" y="188"/>
                  </a:cubicBezTo>
                  <a:cubicBezTo>
                    <a:pt x="220" y="161"/>
                    <a:pt x="223" y="118"/>
                    <a:pt x="196" y="92"/>
                  </a:cubicBezTo>
                  <a:lnTo>
                    <a:pt x="124" y="20"/>
                  </a:lnTo>
                  <a:cubicBezTo>
                    <a:pt x="111" y="7"/>
                    <a:pt x="93" y="0"/>
                    <a:pt x="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6"/>
            <p:cNvSpPr/>
            <p:nvPr/>
          </p:nvSpPr>
          <p:spPr>
            <a:xfrm>
              <a:off x="2999698" y="1361952"/>
              <a:ext cx="37624" cy="10695"/>
            </a:xfrm>
            <a:custGeom>
              <a:avLst/>
              <a:gdLst/>
              <a:ahLst/>
              <a:cxnLst/>
              <a:rect l="l" t="t" r="r" b="b"/>
              <a:pathLst>
                <a:path w="489" h="139" extrusionOk="0">
                  <a:moveTo>
                    <a:pt x="90" y="1"/>
                  </a:moveTo>
                  <a:cubicBezTo>
                    <a:pt x="2" y="1"/>
                    <a:pt x="1" y="138"/>
                    <a:pt x="90" y="138"/>
                  </a:cubicBezTo>
                  <a:lnTo>
                    <a:pt x="400" y="138"/>
                  </a:lnTo>
                  <a:cubicBezTo>
                    <a:pt x="489" y="138"/>
                    <a:pt x="489" y="1"/>
                    <a:pt x="4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26"/>
            <p:cNvSpPr/>
            <p:nvPr/>
          </p:nvSpPr>
          <p:spPr>
            <a:xfrm>
              <a:off x="3061327" y="1373877"/>
              <a:ext cx="25621" cy="10618"/>
            </a:xfrm>
            <a:custGeom>
              <a:avLst/>
              <a:gdLst/>
              <a:ahLst/>
              <a:cxnLst/>
              <a:rect l="l" t="t" r="r" b="b"/>
              <a:pathLst>
                <a:path w="333" h="138" extrusionOk="0">
                  <a:moveTo>
                    <a:pt x="89" y="1"/>
                  </a:moveTo>
                  <a:cubicBezTo>
                    <a:pt x="1" y="1"/>
                    <a:pt x="1" y="138"/>
                    <a:pt x="89" y="138"/>
                  </a:cubicBezTo>
                  <a:lnTo>
                    <a:pt x="244" y="138"/>
                  </a:lnTo>
                  <a:cubicBezTo>
                    <a:pt x="332" y="138"/>
                    <a:pt x="332"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6"/>
            <p:cNvSpPr/>
            <p:nvPr/>
          </p:nvSpPr>
          <p:spPr>
            <a:xfrm>
              <a:off x="3026473" y="1386726"/>
              <a:ext cx="23774" cy="10618"/>
            </a:xfrm>
            <a:custGeom>
              <a:avLst/>
              <a:gdLst/>
              <a:ahLst/>
              <a:cxnLst/>
              <a:rect l="l" t="t" r="r" b="b"/>
              <a:pathLst>
                <a:path w="309" h="138" extrusionOk="0">
                  <a:moveTo>
                    <a:pt x="89" y="1"/>
                  </a:moveTo>
                  <a:cubicBezTo>
                    <a:pt x="0" y="1"/>
                    <a:pt x="0" y="137"/>
                    <a:pt x="89" y="137"/>
                  </a:cubicBezTo>
                  <a:lnTo>
                    <a:pt x="220" y="137"/>
                  </a:lnTo>
                  <a:cubicBezTo>
                    <a:pt x="309" y="137"/>
                    <a:pt x="309" y="1"/>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6"/>
            <p:cNvSpPr/>
            <p:nvPr/>
          </p:nvSpPr>
          <p:spPr>
            <a:xfrm>
              <a:off x="3098027" y="1368338"/>
              <a:ext cx="32084" cy="10695"/>
            </a:xfrm>
            <a:custGeom>
              <a:avLst/>
              <a:gdLst/>
              <a:ahLst/>
              <a:cxnLst/>
              <a:rect l="l" t="t" r="r" b="b"/>
              <a:pathLst>
                <a:path w="417" h="139" extrusionOk="0">
                  <a:moveTo>
                    <a:pt x="89" y="1"/>
                  </a:moveTo>
                  <a:cubicBezTo>
                    <a:pt x="0" y="1"/>
                    <a:pt x="0" y="139"/>
                    <a:pt x="89" y="139"/>
                  </a:cubicBezTo>
                  <a:lnTo>
                    <a:pt x="328" y="139"/>
                  </a:lnTo>
                  <a:cubicBezTo>
                    <a:pt x="417" y="139"/>
                    <a:pt x="41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6"/>
            <p:cNvSpPr/>
            <p:nvPr/>
          </p:nvSpPr>
          <p:spPr>
            <a:xfrm>
              <a:off x="3118339" y="1388573"/>
              <a:ext cx="30160" cy="10618"/>
            </a:xfrm>
            <a:custGeom>
              <a:avLst/>
              <a:gdLst/>
              <a:ahLst/>
              <a:cxnLst/>
              <a:rect l="l" t="t" r="r" b="b"/>
              <a:pathLst>
                <a:path w="392" h="138" extrusionOk="0">
                  <a:moveTo>
                    <a:pt x="87" y="1"/>
                  </a:moveTo>
                  <a:cubicBezTo>
                    <a:pt x="0" y="1"/>
                    <a:pt x="0" y="137"/>
                    <a:pt x="87" y="137"/>
                  </a:cubicBezTo>
                  <a:lnTo>
                    <a:pt x="303" y="137"/>
                  </a:lnTo>
                  <a:cubicBezTo>
                    <a:pt x="391" y="137"/>
                    <a:pt x="391"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6"/>
            <p:cNvSpPr/>
            <p:nvPr/>
          </p:nvSpPr>
          <p:spPr>
            <a:xfrm>
              <a:off x="3391399" y="1193068"/>
              <a:ext cx="13695" cy="10618"/>
            </a:xfrm>
            <a:custGeom>
              <a:avLst/>
              <a:gdLst/>
              <a:ahLst/>
              <a:cxnLst/>
              <a:rect l="l" t="t" r="r" b="b"/>
              <a:pathLst>
                <a:path w="178" h="138" extrusionOk="0">
                  <a:moveTo>
                    <a:pt x="89" y="0"/>
                  </a:moveTo>
                  <a:cubicBezTo>
                    <a:pt x="0" y="0"/>
                    <a:pt x="0" y="138"/>
                    <a:pt x="89" y="138"/>
                  </a:cubicBezTo>
                  <a:cubicBezTo>
                    <a:pt x="178" y="138"/>
                    <a:pt x="178"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26"/>
            <p:cNvSpPr/>
            <p:nvPr/>
          </p:nvSpPr>
          <p:spPr>
            <a:xfrm>
              <a:off x="3380397" y="1261468"/>
              <a:ext cx="13695" cy="10618"/>
            </a:xfrm>
            <a:custGeom>
              <a:avLst/>
              <a:gdLst/>
              <a:ahLst/>
              <a:cxnLst/>
              <a:rect l="l" t="t" r="r" b="b"/>
              <a:pathLst>
                <a:path w="178" h="138" extrusionOk="0">
                  <a:moveTo>
                    <a:pt x="89" y="1"/>
                  </a:moveTo>
                  <a:cubicBezTo>
                    <a:pt x="1" y="1"/>
                    <a:pt x="0" y="137"/>
                    <a:pt x="89" y="137"/>
                  </a:cubicBezTo>
                  <a:cubicBezTo>
                    <a:pt x="178" y="137"/>
                    <a:pt x="178"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26"/>
            <p:cNvSpPr/>
            <p:nvPr/>
          </p:nvSpPr>
          <p:spPr>
            <a:xfrm>
              <a:off x="3430023" y="1292398"/>
              <a:ext cx="13772" cy="10541"/>
            </a:xfrm>
            <a:custGeom>
              <a:avLst/>
              <a:gdLst/>
              <a:ahLst/>
              <a:cxnLst/>
              <a:rect l="l" t="t" r="r" b="b"/>
              <a:pathLst>
                <a:path w="179" h="137" extrusionOk="0">
                  <a:moveTo>
                    <a:pt x="90" y="0"/>
                  </a:moveTo>
                  <a:cubicBezTo>
                    <a:pt x="2" y="0"/>
                    <a:pt x="1" y="137"/>
                    <a:pt x="90" y="137"/>
                  </a:cubicBezTo>
                  <a:cubicBezTo>
                    <a:pt x="178" y="137"/>
                    <a:pt x="178"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26"/>
            <p:cNvSpPr/>
            <p:nvPr/>
          </p:nvSpPr>
          <p:spPr>
            <a:xfrm>
              <a:off x="3508348" y="1275856"/>
              <a:ext cx="13772" cy="10618"/>
            </a:xfrm>
            <a:custGeom>
              <a:avLst/>
              <a:gdLst/>
              <a:ahLst/>
              <a:cxnLst/>
              <a:rect l="l" t="t" r="r" b="b"/>
              <a:pathLst>
                <a:path w="179" h="138" extrusionOk="0">
                  <a:moveTo>
                    <a:pt x="90" y="0"/>
                  </a:moveTo>
                  <a:cubicBezTo>
                    <a:pt x="2" y="0"/>
                    <a:pt x="1" y="137"/>
                    <a:pt x="90" y="137"/>
                  </a:cubicBezTo>
                  <a:cubicBezTo>
                    <a:pt x="178" y="137"/>
                    <a:pt x="178"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26"/>
            <p:cNvSpPr/>
            <p:nvPr/>
          </p:nvSpPr>
          <p:spPr>
            <a:xfrm>
              <a:off x="3543740" y="1296783"/>
              <a:ext cx="13695" cy="10618"/>
            </a:xfrm>
            <a:custGeom>
              <a:avLst/>
              <a:gdLst/>
              <a:ahLst/>
              <a:cxnLst/>
              <a:rect l="l" t="t" r="r" b="b"/>
              <a:pathLst>
                <a:path w="178" h="138" extrusionOk="0">
                  <a:moveTo>
                    <a:pt x="88" y="1"/>
                  </a:moveTo>
                  <a:cubicBezTo>
                    <a:pt x="1" y="1"/>
                    <a:pt x="1" y="137"/>
                    <a:pt x="88" y="137"/>
                  </a:cubicBezTo>
                  <a:cubicBezTo>
                    <a:pt x="177" y="137"/>
                    <a:pt x="177" y="1"/>
                    <a:pt x="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26"/>
            <p:cNvSpPr/>
            <p:nvPr/>
          </p:nvSpPr>
          <p:spPr>
            <a:xfrm>
              <a:off x="3529429" y="1345333"/>
              <a:ext cx="13618" cy="10618"/>
            </a:xfrm>
            <a:custGeom>
              <a:avLst/>
              <a:gdLst/>
              <a:ahLst/>
              <a:cxnLst/>
              <a:rect l="l" t="t" r="r" b="b"/>
              <a:pathLst>
                <a:path w="177" h="138" extrusionOk="0">
                  <a:moveTo>
                    <a:pt x="88" y="1"/>
                  </a:moveTo>
                  <a:cubicBezTo>
                    <a:pt x="0" y="1"/>
                    <a:pt x="0" y="137"/>
                    <a:pt x="88" y="137"/>
                  </a:cubicBezTo>
                  <a:cubicBezTo>
                    <a:pt x="176" y="137"/>
                    <a:pt x="176" y="1"/>
                    <a:pt x="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26"/>
            <p:cNvSpPr/>
            <p:nvPr/>
          </p:nvSpPr>
          <p:spPr>
            <a:xfrm>
              <a:off x="3290069" y="1386265"/>
              <a:ext cx="13541" cy="10618"/>
            </a:xfrm>
            <a:custGeom>
              <a:avLst/>
              <a:gdLst/>
              <a:ahLst/>
              <a:cxnLst/>
              <a:rect l="l" t="t" r="r" b="b"/>
              <a:pathLst>
                <a:path w="176" h="138" extrusionOk="0">
                  <a:moveTo>
                    <a:pt x="86" y="1"/>
                  </a:moveTo>
                  <a:cubicBezTo>
                    <a:pt x="0" y="1"/>
                    <a:pt x="0" y="137"/>
                    <a:pt x="87" y="137"/>
                  </a:cubicBezTo>
                  <a:cubicBezTo>
                    <a:pt x="175" y="137"/>
                    <a:pt x="175" y="1"/>
                    <a:pt x="87" y="1"/>
                  </a:cubicBezTo>
                  <a:cubicBezTo>
                    <a:pt x="86" y="1"/>
                    <a:pt x="86" y="1"/>
                    <a:pt x="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26"/>
            <p:cNvSpPr/>
            <p:nvPr/>
          </p:nvSpPr>
          <p:spPr>
            <a:xfrm>
              <a:off x="3279990" y="1266007"/>
              <a:ext cx="13772" cy="10541"/>
            </a:xfrm>
            <a:custGeom>
              <a:avLst/>
              <a:gdLst/>
              <a:ahLst/>
              <a:cxnLst/>
              <a:rect l="l" t="t" r="r" b="b"/>
              <a:pathLst>
                <a:path w="179" h="137" extrusionOk="0">
                  <a:moveTo>
                    <a:pt x="88" y="0"/>
                  </a:moveTo>
                  <a:cubicBezTo>
                    <a:pt x="1" y="0"/>
                    <a:pt x="1" y="137"/>
                    <a:pt x="89" y="137"/>
                  </a:cubicBezTo>
                  <a:cubicBezTo>
                    <a:pt x="178" y="137"/>
                    <a:pt x="178" y="0"/>
                    <a:pt x="89" y="0"/>
                  </a:cubicBezTo>
                  <a:cubicBezTo>
                    <a:pt x="89" y="0"/>
                    <a:pt x="89"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26"/>
            <p:cNvSpPr/>
            <p:nvPr/>
          </p:nvSpPr>
          <p:spPr>
            <a:xfrm>
              <a:off x="2805578" y="1248311"/>
              <a:ext cx="13695" cy="10618"/>
            </a:xfrm>
            <a:custGeom>
              <a:avLst/>
              <a:gdLst/>
              <a:ahLst/>
              <a:cxnLst/>
              <a:rect l="l" t="t" r="r" b="b"/>
              <a:pathLst>
                <a:path w="178" h="138" extrusionOk="0">
                  <a:moveTo>
                    <a:pt x="89" y="1"/>
                  </a:moveTo>
                  <a:cubicBezTo>
                    <a:pt x="0" y="1"/>
                    <a:pt x="0" y="137"/>
                    <a:pt x="89" y="137"/>
                  </a:cubicBezTo>
                  <a:cubicBezTo>
                    <a:pt x="177" y="137"/>
                    <a:pt x="177"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26"/>
            <p:cNvSpPr/>
            <p:nvPr/>
          </p:nvSpPr>
          <p:spPr>
            <a:xfrm>
              <a:off x="2722791" y="1261545"/>
              <a:ext cx="13772" cy="10618"/>
            </a:xfrm>
            <a:custGeom>
              <a:avLst/>
              <a:gdLst/>
              <a:ahLst/>
              <a:cxnLst/>
              <a:rect l="l" t="t" r="r" b="b"/>
              <a:pathLst>
                <a:path w="179" h="138" extrusionOk="0">
                  <a:moveTo>
                    <a:pt x="89" y="1"/>
                  </a:moveTo>
                  <a:cubicBezTo>
                    <a:pt x="1" y="1"/>
                    <a:pt x="1" y="137"/>
                    <a:pt x="89" y="137"/>
                  </a:cubicBezTo>
                  <a:cubicBezTo>
                    <a:pt x="178" y="137"/>
                    <a:pt x="178"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26"/>
            <p:cNvSpPr/>
            <p:nvPr/>
          </p:nvSpPr>
          <p:spPr>
            <a:xfrm>
              <a:off x="2689706" y="1307940"/>
              <a:ext cx="13695" cy="10618"/>
            </a:xfrm>
            <a:custGeom>
              <a:avLst/>
              <a:gdLst/>
              <a:ahLst/>
              <a:cxnLst/>
              <a:rect l="l" t="t" r="r" b="b"/>
              <a:pathLst>
                <a:path w="178" h="138" extrusionOk="0">
                  <a:moveTo>
                    <a:pt x="89" y="1"/>
                  </a:moveTo>
                  <a:cubicBezTo>
                    <a:pt x="0" y="1"/>
                    <a:pt x="0" y="137"/>
                    <a:pt x="89" y="137"/>
                  </a:cubicBezTo>
                  <a:cubicBezTo>
                    <a:pt x="177" y="137"/>
                    <a:pt x="177"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26"/>
            <p:cNvSpPr/>
            <p:nvPr/>
          </p:nvSpPr>
          <p:spPr>
            <a:xfrm>
              <a:off x="2737178" y="1291321"/>
              <a:ext cx="13695" cy="10695"/>
            </a:xfrm>
            <a:custGeom>
              <a:avLst/>
              <a:gdLst/>
              <a:ahLst/>
              <a:cxnLst/>
              <a:rect l="l" t="t" r="r" b="b"/>
              <a:pathLst>
                <a:path w="178" h="139" extrusionOk="0">
                  <a:moveTo>
                    <a:pt x="89" y="1"/>
                  </a:moveTo>
                  <a:cubicBezTo>
                    <a:pt x="0" y="1"/>
                    <a:pt x="0" y="138"/>
                    <a:pt x="89" y="138"/>
                  </a:cubicBezTo>
                  <a:cubicBezTo>
                    <a:pt x="178" y="138"/>
                    <a:pt x="178"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26"/>
            <p:cNvSpPr/>
            <p:nvPr/>
          </p:nvSpPr>
          <p:spPr>
            <a:xfrm>
              <a:off x="2720559" y="1190991"/>
              <a:ext cx="13695" cy="10541"/>
            </a:xfrm>
            <a:custGeom>
              <a:avLst/>
              <a:gdLst/>
              <a:ahLst/>
              <a:cxnLst/>
              <a:rect l="l" t="t" r="r" b="b"/>
              <a:pathLst>
                <a:path w="178" h="137" extrusionOk="0">
                  <a:moveTo>
                    <a:pt x="89" y="0"/>
                  </a:moveTo>
                  <a:cubicBezTo>
                    <a:pt x="1" y="0"/>
                    <a:pt x="1" y="137"/>
                    <a:pt x="89" y="137"/>
                  </a:cubicBezTo>
                  <a:cubicBezTo>
                    <a:pt x="178" y="137"/>
                    <a:pt x="178"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26"/>
            <p:cNvSpPr/>
            <p:nvPr/>
          </p:nvSpPr>
          <p:spPr>
            <a:xfrm>
              <a:off x="2674241" y="1143519"/>
              <a:ext cx="13772" cy="10618"/>
            </a:xfrm>
            <a:custGeom>
              <a:avLst/>
              <a:gdLst/>
              <a:ahLst/>
              <a:cxnLst/>
              <a:rect l="l" t="t" r="r" b="b"/>
              <a:pathLst>
                <a:path w="179" h="138" extrusionOk="0">
                  <a:moveTo>
                    <a:pt x="89" y="1"/>
                  </a:moveTo>
                  <a:cubicBezTo>
                    <a:pt x="1" y="1"/>
                    <a:pt x="1" y="137"/>
                    <a:pt x="89" y="137"/>
                  </a:cubicBezTo>
                  <a:cubicBezTo>
                    <a:pt x="178" y="137"/>
                    <a:pt x="178"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26"/>
            <p:cNvSpPr/>
            <p:nvPr/>
          </p:nvSpPr>
          <p:spPr>
            <a:xfrm>
              <a:off x="2561678" y="1193222"/>
              <a:ext cx="13695" cy="10541"/>
            </a:xfrm>
            <a:custGeom>
              <a:avLst/>
              <a:gdLst/>
              <a:ahLst/>
              <a:cxnLst/>
              <a:rect l="l" t="t" r="r" b="b"/>
              <a:pathLst>
                <a:path w="178" h="137" extrusionOk="0">
                  <a:moveTo>
                    <a:pt x="89" y="0"/>
                  </a:moveTo>
                  <a:cubicBezTo>
                    <a:pt x="1" y="0"/>
                    <a:pt x="1" y="137"/>
                    <a:pt x="89" y="137"/>
                  </a:cubicBezTo>
                  <a:cubicBezTo>
                    <a:pt x="178" y="137"/>
                    <a:pt x="178"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26"/>
            <p:cNvSpPr/>
            <p:nvPr/>
          </p:nvSpPr>
          <p:spPr>
            <a:xfrm>
              <a:off x="2592608" y="1378571"/>
              <a:ext cx="13695" cy="10618"/>
            </a:xfrm>
            <a:custGeom>
              <a:avLst/>
              <a:gdLst/>
              <a:ahLst/>
              <a:cxnLst/>
              <a:rect l="l" t="t" r="r" b="b"/>
              <a:pathLst>
                <a:path w="178" h="138" extrusionOk="0">
                  <a:moveTo>
                    <a:pt x="89" y="0"/>
                  </a:moveTo>
                  <a:cubicBezTo>
                    <a:pt x="0" y="0"/>
                    <a:pt x="0" y="137"/>
                    <a:pt x="89" y="137"/>
                  </a:cubicBezTo>
                  <a:cubicBezTo>
                    <a:pt x="177" y="137"/>
                    <a:pt x="177"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26"/>
            <p:cNvSpPr/>
            <p:nvPr/>
          </p:nvSpPr>
          <p:spPr>
            <a:xfrm>
              <a:off x="2926835" y="1385111"/>
              <a:ext cx="13849" cy="10618"/>
            </a:xfrm>
            <a:custGeom>
              <a:avLst/>
              <a:gdLst/>
              <a:ahLst/>
              <a:cxnLst/>
              <a:rect l="l" t="t" r="r" b="b"/>
              <a:pathLst>
                <a:path w="180" h="138" extrusionOk="0">
                  <a:moveTo>
                    <a:pt x="91" y="1"/>
                  </a:moveTo>
                  <a:cubicBezTo>
                    <a:pt x="3" y="1"/>
                    <a:pt x="1" y="138"/>
                    <a:pt x="91" y="138"/>
                  </a:cubicBezTo>
                  <a:cubicBezTo>
                    <a:pt x="179" y="138"/>
                    <a:pt x="179"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26"/>
            <p:cNvSpPr/>
            <p:nvPr/>
          </p:nvSpPr>
          <p:spPr>
            <a:xfrm>
              <a:off x="2968845" y="1378571"/>
              <a:ext cx="13695" cy="10618"/>
            </a:xfrm>
            <a:custGeom>
              <a:avLst/>
              <a:gdLst/>
              <a:ahLst/>
              <a:cxnLst/>
              <a:rect l="l" t="t" r="r" b="b"/>
              <a:pathLst>
                <a:path w="178" h="138" extrusionOk="0">
                  <a:moveTo>
                    <a:pt x="89" y="0"/>
                  </a:moveTo>
                  <a:cubicBezTo>
                    <a:pt x="1" y="0"/>
                    <a:pt x="0" y="137"/>
                    <a:pt x="89" y="137"/>
                  </a:cubicBezTo>
                  <a:cubicBezTo>
                    <a:pt x="178" y="137"/>
                    <a:pt x="178"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26"/>
            <p:cNvSpPr/>
            <p:nvPr/>
          </p:nvSpPr>
          <p:spPr>
            <a:xfrm>
              <a:off x="2923604" y="1312402"/>
              <a:ext cx="13695" cy="10541"/>
            </a:xfrm>
            <a:custGeom>
              <a:avLst/>
              <a:gdLst/>
              <a:ahLst/>
              <a:cxnLst/>
              <a:rect l="l" t="t" r="r" b="b"/>
              <a:pathLst>
                <a:path w="178" h="137" extrusionOk="0">
                  <a:moveTo>
                    <a:pt x="89" y="0"/>
                  </a:moveTo>
                  <a:cubicBezTo>
                    <a:pt x="0" y="0"/>
                    <a:pt x="0" y="137"/>
                    <a:pt x="89" y="137"/>
                  </a:cubicBezTo>
                  <a:cubicBezTo>
                    <a:pt x="177" y="137"/>
                    <a:pt x="177"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0" name="Google Shape;1730;p26"/>
          <p:cNvGrpSpPr/>
          <p:nvPr/>
        </p:nvGrpSpPr>
        <p:grpSpPr>
          <a:xfrm flipH="1">
            <a:off x="207959" y="4978318"/>
            <a:ext cx="2654453" cy="1735933"/>
            <a:chOff x="1097186" y="5025479"/>
            <a:chExt cx="452484" cy="295911"/>
          </a:xfrm>
        </p:grpSpPr>
        <p:sp>
          <p:nvSpPr>
            <p:cNvPr id="1731" name="Google Shape;1731;p26"/>
            <p:cNvSpPr/>
            <p:nvPr/>
          </p:nvSpPr>
          <p:spPr>
            <a:xfrm>
              <a:off x="1097186" y="5025479"/>
              <a:ext cx="452484" cy="295911"/>
            </a:xfrm>
            <a:custGeom>
              <a:avLst/>
              <a:gdLst/>
              <a:ahLst/>
              <a:cxnLst/>
              <a:rect l="l" t="t" r="r" b="b"/>
              <a:pathLst>
                <a:path w="5881" h="3846" extrusionOk="0">
                  <a:moveTo>
                    <a:pt x="5802" y="0"/>
                  </a:moveTo>
                  <a:cubicBezTo>
                    <a:pt x="5626" y="0"/>
                    <a:pt x="5451" y="101"/>
                    <a:pt x="5369" y="258"/>
                  </a:cubicBezTo>
                  <a:cubicBezTo>
                    <a:pt x="5290" y="176"/>
                    <a:pt x="5174" y="139"/>
                    <a:pt x="5061" y="123"/>
                  </a:cubicBezTo>
                  <a:cubicBezTo>
                    <a:pt x="5006" y="114"/>
                    <a:pt x="4950" y="110"/>
                    <a:pt x="4894" y="110"/>
                  </a:cubicBezTo>
                  <a:cubicBezTo>
                    <a:pt x="4673" y="110"/>
                    <a:pt x="4452" y="174"/>
                    <a:pt x="4266" y="294"/>
                  </a:cubicBezTo>
                  <a:cubicBezTo>
                    <a:pt x="4032" y="443"/>
                    <a:pt x="3856" y="680"/>
                    <a:pt x="3779" y="945"/>
                  </a:cubicBezTo>
                  <a:cubicBezTo>
                    <a:pt x="3695" y="870"/>
                    <a:pt x="3601" y="844"/>
                    <a:pt x="3508" y="844"/>
                  </a:cubicBezTo>
                  <a:cubicBezTo>
                    <a:pt x="3455" y="844"/>
                    <a:pt x="3403" y="852"/>
                    <a:pt x="3351" y="864"/>
                  </a:cubicBezTo>
                  <a:cubicBezTo>
                    <a:pt x="3210" y="896"/>
                    <a:pt x="3077" y="1010"/>
                    <a:pt x="3067" y="1156"/>
                  </a:cubicBezTo>
                  <a:cubicBezTo>
                    <a:pt x="3003" y="1089"/>
                    <a:pt x="2914" y="1063"/>
                    <a:pt x="2820" y="1063"/>
                  </a:cubicBezTo>
                  <a:cubicBezTo>
                    <a:pt x="2755" y="1063"/>
                    <a:pt x="2688" y="1076"/>
                    <a:pt x="2627" y="1097"/>
                  </a:cubicBezTo>
                  <a:cubicBezTo>
                    <a:pt x="2241" y="1223"/>
                    <a:pt x="1959" y="1619"/>
                    <a:pt x="1967" y="2026"/>
                  </a:cubicBezTo>
                  <a:cubicBezTo>
                    <a:pt x="1920" y="2010"/>
                    <a:pt x="1871" y="2002"/>
                    <a:pt x="1822" y="2002"/>
                  </a:cubicBezTo>
                  <a:cubicBezTo>
                    <a:pt x="1733" y="2002"/>
                    <a:pt x="1646" y="2029"/>
                    <a:pt x="1570" y="2082"/>
                  </a:cubicBezTo>
                  <a:cubicBezTo>
                    <a:pt x="1452" y="2164"/>
                    <a:pt x="1377" y="2302"/>
                    <a:pt x="1373" y="2445"/>
                  </a:cubicBezTo>
                  <a:cubicBezTo>
                    <a:pt x="1322" y="2418"/>
                    <a:pt x="1266" y="2405"/>
                    <a:pt x="1210" y="2405"/>
                  </a:cubicBezTo>
                  <a:cubicBezTo>
                    <a:pt x="1082" y="2405"/>
                    <a:pt x="950" y="2468"/>
                    <a:pt x="861" y="2563"/>
                  </a:cubicBezTo>
                  <a:cubicBezTo>
                    <a:pt x="731" y="2700"/>
                    <a:pt x="671" y="2887"/>
                    <a:pt x="629" y="3071"/>
                  </a:cubicBezTo>
                  <a:cubicBezTo>
                    <a:pt x="619" y="3070"/>
                    <a:pt x="610" y="3070"/>
                    <a:pt x="600" y="3070"/>
                  </a:cubicBezTo>
                  <a:cubicBezTo>
                    <a:pt x="431" y="3070"/>
                    <a:pt x="280" y="3194"/>
                    <a:pt x="183" y="3336"/>
                  </a:cubicBezTo>
                  <a:cubicBezTo>
                    <a:pt x="80" y="3486"/>
                    <a:pt x="35" y="3665"/>
                    <a:pt x="0" y="3845"/>
                  </a:cubicBezTo>
                  <a:lnTo>
                    <a:pt x="5880" y="3846"/>
                  </a:lnTo>
                  <a:lnTo>
                    <a:pt x="5880" y="7"/>
                  </a:lnTo>
                  <a:cubicBezTo>
                    <a:pt x="5855" y="2"/>
                    <a:pt x="5828" y="0"/>
                    <a:pt x="5802"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26"/>
            <p:cNvSpPr/>
            <p:nvPr/>
          </p:nvSpPr>
          <p:spPr>
            <a:xfrm>
              <a:off x="1288382" y="5140889"/>
              <a:ext cx="51704" cy="22466"/>
            </a:xfrm>
            <a:custGeom>
              <a:avLst/>
              <a:gdLst/>
              <a:ahLst/>
              <a:cxnLst/>
              <a:rect l="l" t="t" r="r" b="b"/>
              <a:pathLst>
                <a:path w="672" h="292" extrusionOk="0">
                  <a:moveTo>
                    <a:pt x="557" y="0"/>
                  </a:moveTo>
                  <a:cubicBezTo>
                    <a:pt x="468" y="0"/>
                    <a:pt x="381" y="57"/>
                    <a:pt x="348" y="144"/>
                  </a:cubicBezTo>
                  <a:lnTo>
                    <a:pt x="348" y="144"/>
                  </a:lnTo>
                  <a:cubicBezTo>
                    <a:pt x="309" y="110"/>
                    <a:pt x="257" y="91"/>
                    <a:pt x="206" y="91"/>
                  </a:cubicBezTo>
                  <a:cubicBezTo>
                    <a:pt x="182" y="91"/>
                    <a:pt x="159" y="94"/>
                    <a:pt x="136" y="102"/>
                  </a:cubicBezTo>
                  <a:cubicBezTo>
                    <a:pt x="58" y="131"/>
                    <a:pt x="1" y="209"/>
                    <a:pt x="3" y="291"/>
                  </a:cubicBezTo>
                  <a:cubicBezTo>
                    <a:pt x="22" y="187"/>
                    <a:pt x="110" y="122"/>
                    <a:pt x="201" y="122"/>
                  </a:cubicBezTo>
                  <a:cubicBezTo>
                    <a:pt x="252" y="122"/>
                    <a:pt x="303" y="142"/>
                    <a:pt x="344" y="187"/>
                  </a:cubicBezTo>
                  <a:lnTo>
                    <a:pt x="366" y="212"/>
                  </a:lnTo>
                  <a:cubicBezTo>
                    <a:pt x="381" y="95"/>
                    <a:pt x="474" y="17"/>
                    <a:pt x="581" y="17"/>
                  </a:cubicBezTo>
                  <a:cubicBezTo>
                    <a:pt x="610" y="17"/>
                    <a:pt x="641" y="23"/>
                    <a:pt x="671" y="36"/>
                  </a:cubicBezTo>
                  <a:cubicBezTo>
                    <a:pt x="636" y="12"/>
                    <a:pt x="596" y="0"/>
                    <a:pt x="5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26"/>
            <p:cNvSpPr/>
            <p:nvPr/>
          </p:nvSpPr>
          <p:spPr>
            <a:xfrm>
              <a:off x="1169663" y="5211751"/>
              <a:ext cx="95483" cy="72939"/>
            </a:xfrm>
            <a:custGeom>
              <a:avLst/>
              <a:gdLst/>
              <a:ahLst/>
              <a:cxnLst/>
              <a:rect l="l" t="t" r="r" b="b"/>
              <a:pathLst>
                <a:path w="1241" h="948" extrusionOk="0">
                  <a:moveTo>
                    <a:pt x="1082" y="1"/>
                  </a:moveTo>
                  <a:cubicBezTo>
                    <a:pt x="868" y="1"/>
                    <a:pt x="676" y="176"/>
                    <a:pt x="671" y="406"/>
                  </a:cubicBezTo>
                  <a:lnTo>
                    <a:pt x="671" y="406"/>
                  </a:lnTo>
                  <a:cubicBezTo>
                    <a:pt x="642" y="386"/>
                    <a:pt x="607" y="377"/>
                    <a:pt x="572" y="377"/>
                  </a:cubicBezTo>
                  <a:cubicBezTo>
                    <a:pt x="527" y="377"/>
                    <a:pt x="480" y="393"/>
                    <a:pt x="446" y="422"/>
                  </a:cubicBezTo>
                  <a:cubicBezTo>
                    <a:pt x="381" y="476"/>
                    <a:pt x="353" y="558"/>
                    <a:pt x="346" y="639"/>
                  </a:cubicBezTo>
                  <a:lnTo>
                    <a:pt x="346" y="639"/>
                  </a:lnTo>
                  <a:cubicBezTo>
                    <a:pt x="325" y="629"/>
                    <a:pt x="302" y="625"/>
                    <a:pt x="279" y="625"/>
                  </a:cubicBezTo>
                  <a:cubicBezTo>
                    <a:pt x="262" y="625"/>
                    <a:pt x="244" y="628"/>
                    <a:pt x="228" y="632"/>
                  </a:cubicBezTo>
                  <a:cubicBezTo>
                    <a:pt x="84" y="666"/>
                    <a:pt x="30" y="820"/>
                    <a:pt x="0" y="947"/>
                  </a:cubicBezTo>
                  <a:cubicBezTo>
                    <a:pt x="29" y="866"/>
                    <a:pt x="60" y="778"/>
                    <a:pt x="122" y="716"/>
                  </a:cubicBezTo>
                  <a:cubicBezTo>
                    <a:pt x="161" y="676"/>
                    <a:pt x="215" y="651"/>
                    <a:pt x="269" y="651"/>
                  </a:cubicBezTo>
                  <a:cubicBezTo>
                    <a:pt x="305" y="651"/>
                    <a:pt x="341" y="662"/>
                    <a:pt x="370" y="690"/>
                  </a:cubicBezTo>
                  <a:cubicBezTo>
                    <a:pt x="373" y="602"/>
                    <a:pt x="394" y="504"/>
                    <a:pt x="464" y="447"/>
                  </a:cubicBezTo>
                  <a:cubicBezTo>
                    <a:pt x="493" y="423"/>
                    <a:pt x="533" y="410"/>
                    <a:pt x="571" y="410"/>
                  </a:cubicBezTo>
                  <a:cubicBezTo>
                    <a:pt x="610" y="410"/>
                    <a:pt x="648" y="423"/>
                    <a:pt x="673" y="454"/>
                  </a:cubicBezTo>
                  <a:lnTo>
                    <a:pt x="706" y="493"/>
                  </a:lnTo>
                  <a:cubicBezTo>
                    <a:pt x="667" y="227"/>
                    <a:pt x="860" y="13"/>
                    <a:pt x="1106" y="13"/>
                  </a:cubicBezTo>
                  <a:cubicBezTo>
                    <a:pt x="1150" y="13"/>
                    <a:pt x="1195" y="19"/>
                    <a:pt x="1240" y="34"/>
                  </a:cubicBezTo>
                  <a:cubicBezTo>
                    <a:pt x="1188" y="11"/>
                    <a:pt x="1134"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26"/>
            <p:cNvSpPr/>
            <p:nvPr/>
          </p:nvSpPr>
          <p:spPr>
            <a:xfrm>
              <a:off x="1401176" y="5058640"/>
              <a:ext cx="90635" cy="62091"/>
            </a:xfrm>
            <a:custGeom>
              <a:avLst/>
              <a:gdLst/>
              <a:ahLst/>
              <a:cxnLst/>
              <a:rect l="l" t="t" r="r" b="b"/>
              <a:pathLst>
                <a:path w="1178" h="807" extrusionOk="0">
                  <a:moveTo>
                    <a:pt x="1125" y="0"/>
                  </a:moveTo>
                  <a:cubicBezTo>
                    <a:pt x="967" y="0"/>
                    <a:pt x="812" y="115"/>
                    <a:pt x="769" y="269"/>
                  </a:cubicBezTo>
                  <a:lnTo>
                    <a:pt x="769" y="269"/>
                  </a:lnTo>
                  <a:cubicBezTo>
                    <a:pt x="724" y="234"/>
                    <a:pt x="669" y="219"/>
                    <a:pt x="613" y="219"/>
                  </a:cubicBezTo>
                  <a:cubicBezTo>
                    <a:pt x="543" y="219"/>
                    <a:pt x="471" y="243"/>
                    <a:pt x="417" y="287"/>
                  </a:cubicBezTo>
                  <a:cubicBezTo>
                    <a:pt x="320" y="367"/>
                    <a:pt x="275" y="493"/>
                    <a:pt x="270" y="616"/>
                  </a:cubicBezTo>
                  <a:lnTo>
                    <a:pt x="270" y="616"/>
                  </a:lnTo>
                  <a:cubicBezTo>
                    <a:pt x="252" y="609"/>
                    <a:pt x="233" y="605"/>
                    <a:pt x="215" y="605"/>
                  </a:cubicBezTo>
                  <a:cubicBezTo>
                    <a:pt x="174" y="605"/>
                    <a:pt x="132" y="622"/>
                    <a:pt x="102" y="648"/>
                  </a:cubicBezTo>
                  <a:cubicBezTo>
                    <a:pt x="54" y="690"/>
                    <a:pt x="25" y="749"/>
                    <a:pt x="0" y="806"/>
                  </a:cubicBezTo>
                  <a:cubicBezTo>
                    <a:pt x="30" y="752"/>
                    <a:pt x="62" y="697"/>
                    <a:pt x="112" y="660"/>
                  </a:cubicBezTo>
                  <a:cubicBezTo>
                    <a:pt x="140" y="639"/>
                    <a:pt x="173" y="627"/>
                    <a:pt x="206" y="627"/>
                  </a:cubicBezTo>
                  <a:cubicBezTo>
                    <a:pt x="236" y="627"/>
                    <a:pt x="266" y="637"/>
                    <a:pt x="291" y="661"/>
                  </a:cubicBezTo>
                  <a:lnTo>
                    <a:pt x="292" y="638"/>
                  </a:lnTo>
                  <a:cubicBezTo>
                    <a:pt x="297" y="517"/>
                    <a:pt x="342" y="390"/>
                    <a:pt x="437" y="313"/>
                  </a:cubicBezTo>
                  <a:cubicBezTo>
                    <a:pt x="485" y="274"/>
                    <a:pt x="550" y="252"/>
                    <a:pt x="613" y="252"/>
                  </a:cubicBezTo>
                  <a:cubicBezTo>
                    <a:pt x="669" y="252"/>
                    <a:pt x="724" y="269"/>
                    <a:pt x="766" y="307"/>
                  </a:cubicBezTo>
                  <a:lnTo>
                    <a:pt x="785" y="325"/>
                  </a:lnTo>
                  <a:lnTo>
                    <a:pt x="791" y="299"/>
                  </a:lnTo>
                  <a:cubicBezTo>
                    <a:pt x="823" y="131"/>
                    <a:pt x="986" y="4"/>
                    <a:pt x="1156" y="4"/>
                  </a:cubicBezTo>
                  <a:cubicBezTo>
                    <a:pt x="1163" y="4"/>
                    <a:pt x="1170" y="4"/>
                    <a:pt x="1177" y="4"/>
                  </a:cubicBezTo>
                  <a:cubicBezTo>
                    <a:pt x="1160" y="2"/>
                    <a:pt x="1143" y="0"/>
                    <a:pt x="1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26"/>
            <p:cNvSpPr/>
            <p:nvPr/>
          </p:nvSpPr>
          <p:spPr>
            <a:xfrm>
              <a:off x="1200439" y="5092955"/>
              <a:ext cx="349077" cy="228358"/>
            </a:xfrm>
            <a:custGeom>
              <a:avLst/>
              <a:gdLst/>
              <a:ahLst/>
              <a:cxnLst/>
              <a:rect l="l" t="t" r="r" b="b"/>
              <a:pathLst>
                <a:path w="4537" h="2968" extrusionOk="0">
                  <a:moveTo>
                    <a:pt x="4475" y="0"/>
                  </a:moveTo>
                  <a:cubicBezTo>
                    <a:pt x="4339" y="0"/>
                    <a:pt x="4205" y="78"/>
                    <a:pt x="4142" y="200"/>
                  </a:cubicBezTo>
                  <a:cubicBezTo>
                    <a:pt x="4082" y="137"/>
                    <a:pt x="3991" y="108"/>
                    <a:pt x="3904" y="96"/>
                  </a:cubicBezTo>
                  <a:cubicBezTo>
                    <a:pt x="3861" y="89"/>
                    <a:pt x="3818" y="86"/>
                    <a:pt x="3775" y="86"/>
                  </a:cubicBezTo>
                  <a:cubicBezTo>
                    <a:pt x="3604" y="86"/>
                    <a:pt x="3433" y="135"/>
                    <a:pt x="3290" y="227"/>
                  </a:cubicBezTo>
                  <a:cubicBezTo>
                    <a:pt x="3110" y="343"/>
                    <a:pt x="2974" y="524"/>
                    <a:pt x="2915" y="731"/>
                  </a:cubicBezTo>
                  <a:cubicBezTo>
                    <a:pt x="2849" y="672"/>
                    <a:pt x="2778" y="652"/>
                    <a:pt x="2706" y="652"/>
                  </a:cubicBezTo>
                  <a:cubicBezTo>
                    <a:pt x="2665" y="652"/>
                    <a:pt x="2625" y="659"/>
                    <a:pt x="2585" y="668"/>
                  </a:cubicBezTo>
                  <a:cubicBezTo>
                    <a:pt x="2476" y="694"/>
                    <a:pt x="2372" y="781"/>
                    <a:pt x="2364" y="893"/>
                  </a:cubicBezTo>
                  <a:cubicBezTo>
                    <a:pt x="2315" y="842"/>
                    <a:pt x="2245" y="822"/>
                    <a:pt x="2173" y="822"/>
                  </a:cubicBezTo>
                  <a:cubicBezTo>
                    <a:pt x="2123" y="822"/>
                    <a:pt x="2072" y="831"/>
                    <a:pt x="2025" y="846"/>
                  </a:cubicBezTo>
                  <a:cubicBezTo>
                    <a:pt x="1728" y="946"/>
                    <a:pt x="1512" y="1250"/>
                    <a:pt x="1517" y="1565"/>
                  </a:cubicBezTo>
                  <a:cubicBezTo>
                    <a:pt x="1480" y="1553"/>
                    <a:pt x="1443" y="1546"/>
                    <a:pt x="1405" y="1546"/>
                  </a:cubicBezTo>
                  <a:cubicBezTo>
                    <a:pt x="1336" y="1546"/>
                    <a:pt x="1269" y="1567"/>
                    <a:pt x="1210" y="1608"/>
                  </a:cubicBezTo>
                  <a:cubicBezTo>
                    <a:pt x="1121" y="1670"/>
                    <a:pt x="1062" y="1777"/>
                    <a:pt x="1059" y="1888"/>
                  </a:cubicBezTo>
                  <a:cubicBezTo>
                    <a:pt x="1020" y="1867"/>
                    <a:pt x="977" y="1857"/>
                    <a:pt x="933" y="1857"/>
                  </a:cubicBezTo>
                  <a:cubicBezTo>
                    <a:pt x="835" y="1857"/>
                    <a:pt x="733" y="1906"/>
                    <a:pt x="664" y="1979"/>
                  </a:cubicBezTo>
                  <a:cubicBezTo>
                    <a:pt x="565" y="2084"/>
                    <a:pt x="520" y="2229"/>
                    <a:pt x="487" y="2371"/>
                  </a:cubicBezTo>
                  <a:cubicBezTo>
                    <a:pt x="479" y="2370"/>
                    <a:pt x="471" y="2370"/>
                    <a:pt x="463" y="2370"/>
                  </a:cubicBezTo>
                  <a:cubicBezTo>
                    <a:pt x="334" y="2370"/>
                    <a:pt x="216" y="2465"/>
                    <a:pt x="142" y="2575"/>
                  </a:cubicBezTo>
                  <a:cubicBezTo>
                    <a:pt x="62" y="2691"/>
                    <a:pt x="28" y="2830"/>
                    <a:pt x="1" y="2968"/>
                  </a:cubicBezTo>
                  <a:lnTo>
                    <a:pt x="4536" y="2968"/>
                  </a:lnTo>
                  <a:lnTo>
                    <a:pt x="4536" y="6"/>
                  </a:lnTo>
                  <a:cubicBezTo>
                    <a:pt x="4516" y="2"/>
                    <a:pt x="4496" y="0"/>
                    <a:pt x="447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26"/>
            <p:cNvSpPr/>
            <p:nvPr/>
          </p:nvSpPr>
          <p:spPr>
            <a:xfrm>
              <a:off x="1398868" y="5153046"/>
              <a:ext cx="105485" cy="55628"/>
            </a:xfrm>
            <a:custGeom>
              <a:avLst/>
              <a:gdLst/>
              <a:ahLst/>
              <a:cxnLst/>
              <a:rect l="l" t="t" r="r" b="b"/>
              <a:pathLst>
                <a:path w="1371" h="723" extrusionOk="0">
                  <a:moveTo>
                    <a:pt x="1213" y="0"/>
                  </a:moveTo>
                  <a:cubicBezTo>
                    <a:pt x="1032" y="0"/>
                    <a:pt x="865" y="138"/>
                    <a:pt x="840" y="329"/>
                  </a:cubicBezTo>
                  <a:lnTo>
                    <a:pt x="840" y="329"/>
                  </a:lnTo>
                  <a:cubicBezTo>
                    <a:pt x="790" y="293"/>
                    <a:pt x="733" y="277"/>
                    <a:pt x="678" y="277"/>
                  </a:cubicBezTo>
                  <a:cubicBezTo>
                    <a:pt x="546" y="277"/>
                    <a:pt x="421" y="370"/>
                    <a:pt x="398" y="516"/>
                  </a:cubicBezTo>
                  <a:lnTo>
                    <a:pt x="398" y="516"/>
                  </a:lnTo>
                  <a:cubicBezTo>
                    <a:pt x="353" y="482"/>
                    <a:pt x="302" y="467"/>
                    <a:pt x="252" y="467"/>
                  </a:cubicBezTo>
                  <a:cubicBezTo>
                    <a:pt x="122" y="467"/>
                    <a:pt x="1" y="569"/>
                    <a:pt x="8" y="722"/>
                  </a:cubicBezTo>
                  <a:cubicBezTo>
                    <a:pt x="11" y="583"/>
                    <a:pt x="124" y="489"/>
                    <a:pt x="242" y="489"/>
                  </a:cubicBezTo>
                  <a:cubicBezTo>
                    <a:pt x="296" y="489"/>
                    <a:pt x="352" y="509"/>
                    <a:pt x="399" y="555"/>
                  </a:cubicBezTo>
                  <a:lnTo>
                    <a:pt x="421" y="576"/>
                  </a:lnTo>
                  <a:lnTo>
                    <a:pt x="424" y="545"/>
                  </a:lnTo>
                  <a:cubicBezTo>
                    <a:pt x="436" y="402"/>
                    <a:pt x="555" y="311"/>
                    <a:pt x="678" y="311"/>
                  </a:cubicBezTo>
                  <a:cubicBezTo>
                    <a:pt x="736" y="311"/>
                    <a:pt x="794" y="330"/>
                    <a:pt x="844" y="373"/>
                  </a:cubicBezTo>
                  <a:lnTo>
                    <a:pt x="870" y="395"/>
                  </a:lnTo>
                  <a:lnTo>
                    <a:pt x="872" y="362"/>
                  </a:lnTo>
                  <a:cubicBezTo>
                    <a:pt x="878" y="157"/>
                    <a:pt x="1047" y="11"/>
                    <a:pt x="1236" y="11"/>
                  </a:cubicBezTo>
                  <a:cubicBezTo>
                    <a:pt x="1281" y="11"/>
                    <a:pt x="1326" y="19"/>
                    <a:pt x="1370" y="36"/>
                  </a:cubicBezTo>
                  <a:cubicBezTo>
                    <a:pt x="1319" y="11"/>
                    <a:pt x="1266" y="0"/>
                    <a:pt x="1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26"/>
            <p:cNvSpPr/>
            <p:nvPr/>
          </p:nvSpPr>
          <p:spPr>
            <a:xfrm>
              <a:off x="1277072" y="5256299"/>
              <a:ext cx="98483" cy="43779"/>
            </a:xfrm>
            <a:custGeom>
              <a:avLst/>
              <a:gdLst/>
              <a:ahLst/>
              <a:cxnLst/>
              <a:rect l="l" t="t" r="r" b="b"/>
              <a:pathLst>
                <a:path w="1280" h="569" extrusionOk="0">
                  <a:moveTo>
                    <a:pt x="1071" y="1"/>
                  </a:moveTo>
                  <a:cubicBezTo>
                    <a:pt x="960" y="1"/>
                    <a:pt x="851" y="73"/>
                    <a:pt x="817" y="195"/>
                  </a:cubicBezTo>
                  <a:lnTo>
                    <a:pt x="817" y="195"/>
                  </a:lnTo>
                  <a:cubicBezTo>
                    <a:pt x="768" y="141"/>
                    <a:pt x="705" y="116"/>
                    <a:pt x="643" y="116"/>
                  </a:cubicBezTo>
                  <a:cubicBezTo>
                    <a:pt x="533" y="116"/>
                    <a:pt x="427" y="192"/>
                    <a:pt x="408" y="319"/>
                  </a:cubicBezTo>
                  <a:lnTo>
                    <a:pt x="408" y="319"/>
                  </a:lnTo>
                  <a:cubicBezTo>
                    <a:pt x="373" y="292"/>
                    <a:pt x="329" y="279"/>
                    <a:pt x="285" y="279"/>
                  </a:cubicBezTo>
                  <a:cubicBezTo>
                    <a:pt x="237" y="279"/>
                    <a:pt x="189" y="294"/>
                    <a:pt x="150" y="320"/>
                  </a:cubicBezTo>
                  <a:cubicBezTo>
                    <a:pt x="66" y="378"/>
                    <a:pt x="23" y="475"/>
                    <a:pt x="1" y="568"/>
                  </a:cubicBezTo>
                  <a:cubicBezTo>
                    <a:pt x="31" y="478"/>
                    <a:pt x="79" y="388"/>
                    <a:pt x="160" y="337"/>
                  </a:cubicBezTo>
                  <a:cubicBezTo>
                    <a:pt x="194" y="316"/>
                    <a:pt x="235" y="304"/>
                    <a:pt x="276" y="304"/>
                  </a:cubicBezTo>
                  <a:cubicBezTo>
                    <a:pt x="327" y="304"/>
                    <a:pt x="376" y="322"/>
                    <a:pt x="408" y="362"/>
                  </a:cubicBezTo>
                  <a:lnTo>
                    <a:pt x="435" y="394"/>
                  </a:lnTo>
                  <a:lnTo>
                    <a:pt x="437" y="352"/>
                  </a:lnTo>
                  <a:cubicBezTo>
                    <a:pt x="443" y="227"/>
                    <a:pt x="542" y="151"/>
                    <a:pt x="644" y="151"/>
                  </a:cubicBezTo>
                  <a:cubicBezTo>
                    <a:pt x="706" y="151"/>
                    <a:pt x="769" y="179"/>
                    <a:pt x="814" y="241"/>
                  </a:cubicBezTo>
                  <a:lnTo>
                    <a:pt x="839" y="276"/>
                  </a:lnTo>
                  <a:lnTo>
                    <a:pt x="843" y="235"/>
                  </a:lnTo>
                  <a:cubicBezTo>
                    <a:pt x="860" y="98"/>
                    <a:pt x="971" y="19"/>
                    <a:pt x="1086" y="19"/>
                  </a:cubicBezTo>
                  <a:cubicBezTo>
                    <a:pt x="1156" y="19"/>
                    <a:pt x="1227" y="48"/>
                    <a:pt x="1279" y="112"/>
                  </a:cubicBezTo>
                  <a:cubicBezTo>
                    <a:pt x="1226" y="35"/>
                    <a:pt x="1148" y="1"/>
                    <a:pt x="1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26"/>
            <p:cNvSpPr/>
            <p:nvPr/>
          </p:nvSpPr>
          <p:spPr>
            <a:xfrm>
              <a:off x="1407331" y="5241757"/>
              <a:ext cx="88481" cy="57089"/>
            </a:xfrm>
            <a:custGeom>
              <a:avLst/>
              <a:gdLst/>
              <a:ahLst/>
              <a:cxnLst/>
              <a:rect l="l" t="t" r="r" b="b"/>
              <a:pathLst>
                <a:path w="1150" h="742" extrusionOk="0">
                  <a:moveTo>
                    <a:pt x="1119" y="0"/>
                  </a:moveTo>
                  <a:cubicBezTo>
                    <a:pt x="918" y="0"/>
                    <a:pt x="731" y="167"/>
                    <a:pt x="701" y="366"/>
                  </a:cubicBezTo>
                  <a:lnTo>
                    <a:pt x="701" y="366"/>
                  </a:lnTo>
                  <a:cubicBezTo>
                    <a:pt x="667" y="339"/>
                    <a:pt x="625" y="326"/>
                    <a:pt x="582" y="326"/>
                  </a:cubicBezTo>
                  <a:cubicBezTo>
                    <a:pt x="542" y="326"/>
                    <a:pt x="501" y="338"/>
                    <a:pt x="468" y="361"/>
                  </a:cubicBezTo>
                  <a:cubicBezTo>
                    <a:pt x="399" y="408"/>
                    <a:pt x="362" y="490"/>
                    <a:pt x="355" y="572"/>
                  </a:cubicBezTo>
                  <a:lnTo>
                    <a:pt x="355" y="572"/>
                  </a:lnTo>
                  <a:cubicBezTo>
                    <a:pt x="316" y="546"/>
                    <a:pt x="272" y="534"/>
                    <a:pt x="230" y="534"/>
                  </a:cubicBezTo>
                  <a:cubicBezTo>
                    <a:pt x="118" y="534"/>
                    <a:pt x="12" y="615"/>
                    <a:pt x="0" y="742"/>
                  </a:cubicBezTo>
                  <a:cubicBezTo>
                    <a:pt x="23" y="625"/>
                    <a:pt x="118" y="557"/>
                    <a:pt x="217" y="557"/>
                  </a:cubicBezTo>
                  <a:cubicBezTo>
                    <a:pt x="276" y="557"/>
                    <a:pt x="336" y="581"/>
                    <a:pt x="383" y="632"/>
                  </a:cubicBezTo>
                  <a:cubicBezTo>
                    <a:pt x="381" y="540"/>
                    <a:pt x="409" y="440"/>
                    <a:pt x="487" y="388"/>
                  </a:cubicBezTo>
                  <a:cubicBezTo>
                    <a:pt x="515" y="369"/>
                    <a:pt x="550" y="360"/>
                    <a:pt x="585" y="360"/>
                  </a:cubicBezTo>
                  <a:cubicBezTo>
                    <a:pt x="630" y="360"/>
                    <a:pt x="674" y="376"/>
                    <a:pt x="701" y="411"/>
                  </a:cubicBezTo>
                  <a:lnTo>
                    <a:pt x="728" y="448"/>
                  </a:lnTo>
                  <a:cubicBezTo>
                    <a:pt x="717" y="216"/>
                    <a:pt x="918" y="4"/>
                    <a:pt x="1150" y="1"/>
                  </a:cubicBezTo>
                  <a:cubicBezTo>
                    <a:pt x="1140" y="0"/>
                    <a:pt x="1129" y="0"/>
                    <a:pt x="1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9" name="Google Shape;1739;p26"/>
          <p:cNvGrpSpPr/>
          <p:nvPr/>
        </p:nvGrpSpPr>
        <p:grpSpPr>
          <a:xfrm flipH="1">
            <a:off x="2219232" y="5451707"/>
            <a:ext cx="1362672" cy="1372607"/>
            <a:chOff x="11991983" y="2125735"/>
            <a:chExt cx="180732" cy="182040"/>
          </a:xfrm>
        </p:grpSpPr>
        <p:sp>
          <p:nvSpPr>
            <p:cNvPr id="1740" name="Google Shape;1740;p26"/>
            <p:cNvSpPr/>
            <p:nvPr/>
          </p:nvSpPr>
          <p:spPr>
            <a:xfrm>
              <a:off x="12055228" y="2125735"/>
              <a:ext cx="50473" cy="179116"/>
            </a:xfrm>
            <a:custGeom>
              <a:avLst/>
              <a:gdLst/>
              <a:ahLst/>
              <a:cxnLst/>
              <a:rect l="l" t="t" r="r" b="b"/>
              <a:pathLst>
                <a:path w="656" h="2328" extrusionOk="0">
                  <a:moveTo>
                    <a:pt x="197" y="0"/>
                  </a:moveTo>
                  <a:lnTo>
                    <a:pt x="197" y="0"/>
                  </a:lnTo>
                  <a:cubicBezTo>
                    <a:pt x="242" y="362"/>
                    <a:pt x="68" y="714"/>
                    <a:pt x="33" y="1076"/>
                  </a:cubicBezTo>
                  <a:cubicBezTo>
                    <a:pt x="1" y="1425"/>
                    <a:pt x="101" y="1784"/>
                    <a:pt x="309" y="2066"/>
                  </a:cubicBezTo>
                  <a:cubicBezTo>
                    <a:pt x="394" y="2180"/>
                    <a:pt x="501" y="2284"/>
                    <a:pt x="635" y="2328"/>
                  </a:cubicBezTo>
                  <a:cubicBezTo>
                    <a:pt x="518" y="2184"/>
                    <a:pt x="541" y="2008"/>
                    <a:pt x="554" y="1821"/>
                  </a:cubicBezTo>
                  <a:cubicBezTo>
                    <a:pt x="567" y="1634"/>
                    <a:pt x="616" y="1452"/>
                    <a:pt x="627" y="1266"/>
                  </a:cubicBezTo>
                  <a:cubicBezTo>
                    <a:pt x="656" y="810"/>
                    <a:pt x="440" y="386"/>
                    <a:pt x="197"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26"/>
            <p:cNvSpPr/>
            <p:nvPr/>
          </p:nvSpPr>
          <p:spPr>
            <a:xfrm>
              <a:off x="12072309" y="2130274"/>
              <a:ext cx="31776" cy="174577"/>
            </a:xfrm>
            <a:custGeom>
              <a:avLst/>
              <a:gdLst/>
              <a:ahLst/>
              <a:cxnLst/>
              <a:rect l="l" t="t" r="r" b="b"/>
              <a:pathLst>
                <a:path w="413" h="2269" extrusionOk="0">
                  <a:moveTo>
                    <a:pt x="1" y="0"/>
                  </a:moveTo>
                  <a:cubicBezTo>
                    <a:pt x="149" y="378"/>
                    <a:pt x="71" y="786"/>
                    <a:pt x="50" y="1179"/>
                  </a:cubicBezTo>
                  <a:cubicBezTo>
                    <a:pt x="36" y="1475"/>
                    <a:pt x="65" y="1788"/>
                    <a:pt x="211" y="2053"/>
                  </a:cubicBezTo>
                  <a:cubicBezTo>
                    <a:pt x="260" y="2138"/>
                    <a:pt x="328" y="2217"/>
                    <a:pt x="413" y="2269"/>
                  </a:cubicBezTo>
                  <a:cubicBezTo>
                    <a:pt x="330" y="2211"/>
                    <a:pt x="267" y="2133"/>
                    <a:pt x="222" y="2047"/>
                  </a:cubicBezTo>
                  <a:cubicBezTo>
                    <a:pt x="87" y="1782"/>
                    <a:pt x="61" y="1474"/>
                    <a:pt x="77" y="1181"/>
                  </a:cubicBezTo>
                  <a:cubicBezTo>
                    <a:pt x="95" y="790"/>
                    <a:pt x="170" y="371"/>
                    <a:pt x="1"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26"/>
            <p:cNvSpPr/>
            <p:nvPr/>
          </p:nvSpPr>
          <p:spPr>
            <a:xfrm>
              <a:off x="12101007" y="2183132"/>
              <a:ext cx="71708" cy="122873"/>
            </a:xfrm>
            <a:custGeom>
              <a:avLst/>
              <a:gdLst/>
              <a:ahLst/>
              <a:cxnLst/>
              <a:rect l="l" t="t" r="r" b="b"/>
              <a:pathLst>
                <a:path w="932" h="1597" extrusionOk="0">
                  <a:moveTo>
                    <a:pt x="931" y="1"/>
                  </a:moveTo>
                  <a:lnTo>
                    <a:pt x="931" y="1"/>
                  </a:lnTo>
                  <a:cubicBezTo>
                    <a:pt x="637" y="139"/>
                    <a:pt x="387" y="371"/>
                    <a:pt x="227" y="656"/>
                  </a:cubicBezTo>
                  <a:cubicBezTo>
                    <a:pt x="68" y="939"/>
                    <a:pt x="0" y="1273"/>
                    <a:pt x="35" y="1596"/>
                  </a:cubicBezTo>
                  <a:cubicBezTo>
                    <a:pt x="39" y="1507"/>
                    <a:pt x="123" y="1370"/>
                    <a:pt x="189" y="1310"/>
                  </a:cubicBezTo>
                  <a:cubicBezTo>
                    <a:pt x="256" y="1250"/>
                    <a:pt x="334" y="1204"/>
                    <a:pt x="403" y="1147"/>
                  </a:cubicBezTo>
                  <a:cubicBezTo>
                    <a:pt x="519" y="1050"/>
                    <a:pt x="611" y="923"/>
                    <a:pt x="663" y="779"/>
                  </a:cubicBezTo>
                  <a:cubicBezTo>
                    <a:pt x="711" y="648"/>
                    <a:pt x="725" y="510"/>
                    <a:pt x="757" y="372"/>
                  </a:cubicBezTo>
                  <a:cubicBezTo>
                    <a:pt x="790" y="235"/>
                    <a:pt x="827" y="93"/>
                    <a:pt x="931"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26"/>
            <p:cNvSpPr/>
            <p:nvPr/>
          </p:nvSpPr>
          <p:spPr>
            <a:xfrm>
              <a:off x="12103238" y="2185825"/>
              <a:ext cx="65630" cy="119642"/>
            </a:xfrm>
            <a:custGeom>
              <a:avLst/>
              <a:gdLst/>
              <a:ahLst/>
              <a:cxnLst/>
              <a:rect l="l" t="t" r="r" b="b"/>
              <a:pathLst>
                <a:path w="853" h="1555" extrusionOk="0">
                  <a:moveTo>
                    <a:pt x="852" y="0"/>
                  </a:moveTo>
                  <a:cubicBezTo>
                    <a:pt x="449" y="341"/>
                    <a:pt x="164" y="817"/>
                    <a:pt x="41" y="1332"/>
                  </a:cubicBezTo>
                  <a:cubicBezTo>
                    <a:pt x="26" y="1396"/>
                    <a:pt x="9" y="1489"/>
                    <a:pt x="0" y="1554"/>
                  </a:cubicBezTo>
                  <a:cubicBezTo>
                    <a:pt x="15" y="1490"/>
                    <a:pt x="37" y="1398"/>
                    <a:pt x="55" y="1334"/>
                  </a:cubicBezTo>
                  <a:cubicBezTo>
                    <a:pt x="195" y="829"/>
                    <a:pt x="475" y="365"/>
                    <a:pt x="852"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26"/>
            <p:cNvSpPr/>
            <p:nvPr/>
          </p:nvSpPr>
          <p:spPr>
            <a:xfrm>
              <a:off x="11991983" y="2220525"/>
              <a:ext cx="111255" cy="87250"/>
            </a:xfrm>
            <a:custGeom>
              <a:avLst/>
              <a:gdLst/>
              <a:ahLst/>
              <a:cxnLst/>
              <a:rect l="l" t="t" r="r" b="b"/>
              <a:pathLst>
                <a:path w="1446" h="1134" extrusionOk="0">
                  <a:moveTo>
                    <a:pt x="1" y="1"/>
                  </a:moveTo>
                  <a:lnTo>
                    <a:pt x="1" y="1"/>
                  </a:lnTo>
                  <a:cubicBezTo>
                    <a:pt x="34" y="177"/>
                    <a:pt x="68" y="355"/>
                    <a:pt x="133" y="522"/>
                  </a:cubicBezTo>
                  <a:cubicBezTo>
                    <a:pt x="200" y="691"/>
                    <a:pt x="302" y="848"/>
                    <a:pt x="449" y="952"/>
                  </a:cubicBezTo>
                  <a:cubicBezTo>
                    <a:pt x="622" y="1073"/>
                    <a:pt x="840" y="1110"/>
                    <a:pt x="1052" y="1127"/>
                  </a:cubicBezTo>
                  <a:cubicBezTo>
                    <a:pt x="1099" y="1131"/>
                    <a:pt x="1146" y="1134"/>
                    <a:pt x="1193" y="1134"/>
                  </a:cubicBezTo>
                  <a:cubicBezTo>
                    <a:pt x="1280" y="1134"/>
                    <a:pt x="1366" y="1124"/>
                    <a:pt x="1445" y="1091"/>
                  </a:cubicBezTo>
                  <a:cubicBezTo>
                    <a:pt x="1259" y="1070"/>
                    <a:pt x="1117" y="969"/>
                    <a:pt x="985" y="835"/>
                  </a:cubicBezTo>
                  <a:cubicBezTo>
                    <a:pt x="853" y="702"/>
                    <a:pt x="747" y="545"/>
                    <a:pt x="616" y="411"/>
                  </a:cubicBezTo>
                  <a:cubicBezTo>
                    <a:pt x="446" y="234"/>
                    <a:pt x="227" y="89"/>
                    <a:pt x="1"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26"/>
            <p:cNvSpPr/>
            <p:nvPr/>
          </p:nvSpPr>
          <p:spPr>
            <a:xfrm>
              <a:off x="11993599" y="2222064"/>
              <a:ext cx="107639" cy="83095"/>
            </a:xfrm>
            <a:custGeom>
              <a:avLst/>
              <a:gdLst/>
              <a:ahLst/>
              <a:cxnLst/>
              <a:rect l="l" t="t" r="r" b="b"/>
              <a:pathLst>
                <a:path w="1399" h="1080" extrusionOk="0">
                  <a:moveTo>
                    <a:pt x="1" y="1"/>
                  </a:moveTo>
                  <a:cubicBezTo>
                    <a:pt x="213" y="429"/>
                    <a:pt x="580" y="779"/>
                    <a:pt x="1013" y="979"/>
                  </a:cubicBezTo>
                  <a:cubicBezTo>
                    <a:pt x="1123" y="1028"/>
                    <a:pt x="1241" y="1079"/>
                    <a:pt x="1363" y="1079"/>
                  </a:cubicBezTo>
                  <a:cubicBezTo>
                    <a:pt x="1374" y="1079"/>
                    <a:pt x="1386" y="1079"/>
                    <a:pt x="1398" y="1078"/>
                  </a:cubicBezTo>
                  <a:lnTo>
                    <a:pt x="1398" y="1078"/>
                  </a:lnTo>
                  <a:cubicBezTo>
                    <a:pt x="1397" y="1078"/>
                    <a:pt x="1396" y="1078"/>
                    <a:pt x="1394" y="1078"/>
                  </a:cubicBezTo>
                  <a:cubicBezTo>
                    <a:pt x="1280" y="1078"/>
                    <a:pt x="1173" y="1034"/>
                    <a:pt x="1073" y="986"/>
                  </a:cubicBezTo>
                  <a:cubicBezTo>
                    <a:pt x="623" y="778"/>
                    <a:pt x="249" y="427"/>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46" name="Google Shape;1746;p26"/>
          <p:cNvGrpSpPr/>
          <p:nvPr/>
        </p:nvGrpSpPr>
        <p:grpSpPr>
          <a:xfrm flipH="1">
            <a:off x="1467433" y="6138013"/>
            <a:ext cx="751779" cy="752408"/>
            <a:chOff x="12268085" y="2141428"/>
            <a:chExt cx="203800" cy="203963"/>
          </a:xfrm>
        </p:grpSpPr>
        <p:sp>
          <p:nvSpPr>
            <p:cNvPr id="1747" name="Google Shape;1747;p26"/>
            <p:cNvSpPr/>
            <p:nvPr/>
          </p:nvSpPr>
          <p:spPr>
            <a:xfrm>
              <a:off x="12355669" y="2141428"/>
              <a:ext cx="40592" cy="103413"/>
            </a:xfrm>
            <a:custGeom>
              <a:avLst/>
              <a:gdLst/>
              <a:ahLst/>
              <a:cxnLst/>
              <a:rect l="l" t="t" r="r" b="b"/>
              <a:pathLst>
                <a:path w="241" h="614" extrusionOk="0">
                  <a:moveTo>
                    <a:pt x="142" y="0"/>
                  </a:moveTo>
                  <a:cubicBezTo>
                    <a:pt x="63" y="77"/>
                    <a:pt x="16" y="186"/>
                    <a:pt x="8" y="295"/>
                  </a:cubicBezTo>
                  <a:cubicBezTo>
                    <a:pt x="0" y="406"/>
                    <a:pt x="29" y="516"/>
                    <a:pt x="81" y="613"/>
                  </a:cubicBezTo>
                  <a:cubicBezTo>
                    <a:pt x="162" y="535"/>
                    <a:pt x="225" y="421"/>
                    <a:pt x="232" y="309"/>
                  </a:cubicBezTo>
                  <a:cubicBezTo>
                    <a:pt x="240" y="197"/>
                    <a:pt x="211" y="89"/>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26"/>
            <p:cNvSpPr/>
            <p:nvPr/>
          </p:nvSpPr>
          <p:spPr>
            <a:xfrm>
              <a:off x="12361227" y="2168207"/>
              <a:ext cx="27454" cy="69896"/>
            </a:xfrm>
            <a:custGeom>
              <a:avLst/>
              <a:gdLst/>
              <a:ahLst/>
              <a:cxnLst/>
              <a:rect l="l" t="t" r="r" b="b"/>
              <a:pathLst>
                <a:path w="163" h="415" extrusionOk="0">
                  <a:moveTo>
                    <a:pt x="97" y="1"/>
                  </a:moveTo>
                  <a:cubicBezTo>
                    <a:pt x="43" y="53"/>
                    <a:pt x="11" y="126"/>
                    <a:pt x="6" y="200"/>
                  </a:cubicBezTo>
                  <a:cubicBezTo>
                    <a:pt x="1" y="274"/>
                    <a:pt x="21" y="350"/>
                    <a:pt x="56" y="415"/>
                  </a:cubicBezTo>
                  <a:cubicBezTo>
                    <a:pt x="109" y="363"/>
                    <a:pt x="152" y="287"/>
                    <a:pt x="157" y="210"/>
                  </a:cubicBezTo>
                  <a:cubicBezTo>
                    <a:pt x="162" y="133"/>
                    <a:pt x="144" y="60"/>
                    <a:pt x="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26"/>
            <p:cNvSpPr/>
            <p:nvPr/>
          </p:nvSpPr>
          <p:spPr>
            <a:xfrm>
              <a:off x="12369480" y="2189598"/>
              <a:ext cx="8253" cy="55580"/>
            </a:xfrm>
            <a:custGeom>
              <a:avLst/>
              <a:gdLst/>
              <a:ahLst/>
              <a:cxnLst/>
              <a:rect l="l" t="t" r="r" b="b"/>
              <a:pathLst>
                <a:path w="49" h="330" extrusionOk="0">
                  <a:moveTo>
                    <a:pt x="32" y="1"/>
                  </a:moveTo>
                  <a:cubicBezTo>
                    <a:pt x="17" y="111"/>
                    <a:pt x="17" y="219"/>
                    <a:pt x="1" y="329"/>
                  </a:cubicBezTo>
                  <a:cubicBezTo>
                    <a:pt x="48" y="227"/>
                    <a:pt x="49" y="110"/>
                    <a:pt x="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26"/>
            <p:cNvSpPr/>
            <p:nvPr/>
          </p:nvSpPr>
          <p:spPr>
            <a:xfrm>
              <a:off x="12343542" y="2242147"/>
              <a:ext cx="40592" cy="103245"/>
            </a:xfrm>
            <a:custGeom>
              <a:avLst/>
              <a:gdLst/>
              <a:ahLst/>
              <a:cxnLst/>
              <a:rect l="l" t="t" r="r" b="b"/>
              <a:pathLst>
                <a:path w="241" h="613" extrusionOk="0">
                  <a:moveTo>
                    <a:pt x="160" y="1"/>
                  </a:moveTo>
                  <a:cubicBezTo>
                    <a:pt x="80" y="79"/>
                    <a:pt x="16" y="190"/>
                    <a:pt x="9" y="304"/>
                  </a:cubicBezTo>
                  <a:cubicBezTo>
                    <a:pt x="1" y="417"/>
                    <a:pt x="30" y="524"/>
                    <a:pt x="99" y="613"/>
                  </a:cubicBezTo>
                  <a:cubicBezTo>
                    <a:pt x="178" y="537"/>
                    <a:pt x="225" y="428"/>
                    <a:pt x="233" y="319"/>
                  </a:cubicBezTo>
                  <a:cubicBezTo>
                    <a:pt x="240" y="208"/>
                    <a:pt x="212" y="97"/>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26"/>
            <p:cNvSpPr/>
            <p:nvPr/>
          </p:nvSpPr>
          <p:spPr>
            <a:xfrm>
              <a:off x="12351290" y="2248715"/>
              <a:ext cx="27454" cy="70065"/>
            </a:xfrm>
            <a:custGeom>
              <a:avLst/>
              <a:gdLst/>
              <a:ahLst/>
              <a:cxnLst/>
              <a:rect l="l" t="t" r="r" b="b"/>
              <a:pathLst>
                <a:path w="163" h="416" extrusionOk="0">
                  <a:moveTo>
                    <a:pt x="107" y="0"/>
                  </a:moveTo>
                  <a:cubicBezTo>
                    <a:pt x="54" y="54"/>
                    <a:pt x="11" y="129"/>
                    <a:pt x="6" y="206"/>
                  </a:cubicBezTo>
                  <a:cubicBezTo>
                    <a:pt x="0" y="282"/>
                    <a:pt x="20" y="355"/>
                    <a:pt x="67" y="415"/>
                  </a:cubicBezTo>
                  <a:cubicBezTo>
                    <a:pt x="120" y="363"/>
                    <a:pt x="152" y="290"/>
                    <a:pt x="157" y="216"/>
                  </a:cubicBezTo>
                  <a:cubicBezTo>
                    <a:pt x="162" y="141"/>
                    <a:pt x="142" y="66"/>
                    <a:pt x="1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26"/>
            <p:cNvSpPr/>
            <p:nvPr/>
          </p:nvSpPr>
          <p:spPr>
            <a:xfrm>
              <a:off x="12362237" y="2241641"/>
              <a:ext cx="8421" cy="55580"/>
            </a:xfrm>
            <a:custGeom>
              <a:avLst/>
              <a:gdLst/>
              <a:ahLst/>
              <a:cxnLst/>
              <a:rect l="l" t="t" r="r" b="b"/>
              <a:pathLst>
                <a:path w="50" h="330" extrusionOk="0">
                  <a:moveTo>
                    <a:pt x="49" y="1"/>
                  </a:moveTo>
                  <a:lnTo>
                    <a:pt x="49" y="1"/>
                  </a:lnTo>
                  <a:cubicBezTo>
                    <a:pt x="1" y="103"/>
                    <a:pt x="0" y="220"/>
                    <a:pt x="18" y="329"/>
                  </a:cubicBezTo>
                  <a:cubicBezTo>
                    <a:pt x="33" y="219"/>
                    <a:pt x="33" y="112"/>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26"/>
            <p:cNvSpPr/>
            <p:nvPr/>
          </p:nvSpPr>
          <p:spPr>
            <a:xfrm>
              <a:off x="12368638" y="2230357"/>
              <a:ext cx="103248" cy="38401"/>
            </a:xfrm>
            <a:custGeom>
              <a:avLst/>
              <a:gdLst/>
              <a:ahLst/>
              <a:cxnLst/>
              <a:rect l="l" t="t" r="r" b="b"/>
              <a:pathLst>
                <a:path w="613" h="228" extrusionOk="0">
                  <a:moveTo>
                    <a:pt x="281" y="0"/>
                  </a:moveTo>
                  <a:cubicBezTo>
                    <a:pt x="182" y="0"/>
                    <a:pt x="86" y="29"/>
                    <a:pt x="1" y="75"/>
                  </a:cubicBezTo>
                  <a:cubicBezTo>
                    <a:pt x="79" y="155"/>
                    <a:pt x="190" y="219"/>
                    <a:pt x="304" y="226"/>
                  </a:cubicBezTo>
                  <a:cubicBezTo>
                    <a:pt x="316" y="227"/>
                    <a:pt x="327" y="227"/>
                    <a:pt x="338" y="227"/>
                  </a:cubicBezTo>
                  <a:cubicBezTo>
                    <a:pt x="438" y="227"/>
                    <a:pt x="533" y="198"/>
                    <a:pt x="613" y="135"/>
                  </a:cubicBezTo>
                  <a:cubicBezTo>
                    <a:pt x="536" y="56"/>
                    <a:pt x="428" y="9"/>
                    <a:pt x="319" y="2"/>
                  </a:cubicBezTo>
                  <a:cubicBezTo>
                    <a:pt x="306" y="1"/>
                    <a:pt x="293" y="0"/>
                    <a:pt x="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26"/>
            <p:cNvSpPr/>
            <p:nvPr/>
          </p:nvSpPr>
          <p:spPr>
            <a:xfrm>
              <a:off x="12375207" y="2235409"/>
              <a:ext cx="70067" cy="25937"/>
            </a:xfrm>
            <a:custGeom>
              <a:avLst/>
              <a:gdLst/>
              <a:ahLst/>
              <a:cxnLst/>
              <a:rect l="l" t="t" r="r" b="b"/>
              <a:pathLst>
                <a:path w="416" h="154" extrusionOk="0">
                  <a:moveTo>
                    <a:pt x="191" y="0"/>
                  </a:moveTo>
                  <a:cubicBezTo>
                    <a:pt x="125" y="0"/>
                    <a:pt x="59" y="19"/>
                    <a:pt x="0" y="51"/>
                  </a:cubicBezTo>
                  <a:cubicBezTo>
                    <a:pt x="53" y="105"/>
                    <a:pt x="130" y="149"/>
                    <a:pt x="205" y="152"/>
                  </a:cubicBezTo>
                  <a:cubicBezTo>
                    <a:pt x="213" y="153"/>
                    <a:pt x="221" y="153"/>
                    <a:pt x="229" y="153"/>
                  </a:cubicBezTo>
                  <a:cubicBezTo>
                    <a:pt x="297" y="153"/>
                    <a:pt x="361" y="134"/>
                    <a:pt x="415" y="92"/>
                  </a:cubicBezTo>
                  <a:cubicBezTo>
                    <a:pt x="363" y="38"/>
                    <a:pt x="290" y="6"/>
                    <a:pt x="215" y="1"/>
                  </a:cubicBezTo>
                  <a:cubicBezTo>
                    <a:pt x="207" y="0"/>
                    <a:pt x="199"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26"/>
            <p:cNvSpPr/>
            <p:nvPr/>
          </p:nvSpPr>
          <p:spPr>
            <a:xfrm>
              <a:off x="12368132" y="2242989"/>
              <a:ext cx="55582" cy="7074"/>
            </a:xfrm>
            <a:custGeom>
              <a:avLst/>
              <a:gdLst/>
              <a:ahLst/>
              <a:cxnLst/>
              <a:rect l="l" t="t" r="r" b="b"/>
              <a:pathLst>
                <a:path w="330" h="42" extrusionOk="0">
                  <a:moveTo>
                    <a:pt x="1" y="1"/>
                  </a:moveTo>
                  <a:lnTo>
                    <a:pt x="1" y="1"/>
                  </a:lnTo>
                  <a:cubicBezTo>
                    <a:pt x="65" y="31"/>
                    <a:pt x="136" y="42"/>
                    <a:pt x="207" y="42"/>
                  </a:cubicBezTo>
                  <a:cubicBezTo>
                    <a:pt x="248" y="42"/>
                    <a:pt x="289" y="38"/>
                    <a:pt x="329" y="32"/>
                  </a:cubicBezTo>
                  <a:cubicBezTo>
                    <a:pt x="218" y="15"/>
                    <a:pt x="111" y="1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26"/>
            <p:cNvSpPr/>
            <p:nvPr/>
          </p:nvSpPr>
          <p:spPr>
            <a:xfrm>
              <a:off x="12268085" y="2218230"/>
              <a:ext cx="103416" cy="38401"/>
            </a:xfrm>
            <a:custGeom>
              <a:avLst/>
              <a:gdLst/>
              <a:ahLst/>
              <a:cxnLst/>
              <a:rect l="l" t="t" r="r" b="b"/>
              <a:pathLst>
                <a:path w="614" h="228" extrusionOk="0">
                  <a:moveTo>
                    <a:pt x="272" y="0"/>
                  </a:moveTo>
                  <a:cubicBezTo>
                    <a:pt x="173" y="0"/>
                    <a:pt x="79" y="30"/>
                    <a:pt x="0" y="92"/>
                  </a:cubicBezTo>
                  <a:cubicBezTo>
                    <a:pt x="77" y="171"/>
                    <a:pt x="186" y="218"/>
                    <a:pt x="295" y="226"/>
                  </a:cubicBezTo>
                  <a:cubicBezTo>
                    <a:pt x="307" y="227"/>
                    <a:pt x="318" y="227"/>
                    <a:pt x="330" y="227"/>
                  </a:cubicBezTo>
                  <a:cubicBezTo>
                    <a:pt x="429" y="227"/>
                    <a:pt x="526" y="200"/>
                    <a:pt x="613" y="153"/>
                  </a:cubicBezTo>
                  <a:cubicBezTo>
                    <a:pt x="533" y="72"/>
                    <a:pt x="421" y="9"/>
                    <a:pt x="309" y="2"/>
                  </a:cubicBezTo>
                  <a:cubicBezTo>
                    <a:pt x="296" y="1"/>
                    <a:pt x="284" y="0"/>
                    <a:pt x="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26"/>
            <p:cNvSpPr/>
            <p:nvPr/>
          </p:nvSpPr>
          <p:spPr>
            <a:xfrm>
              <a:off x="12294866" y="2225472"/>
              <a:ext cx="69898" cy="25937"/>
            </a:xfrm>
            <a:custGeom>
              <a:avLst/>
              <a:gdLst/>
              <a:ahLst/>
              <a:cxnLst/>
              <a:rect l="l" t="t" r="r" b="b"/>
              <a:pathLst>
                <a:path w="415" h="154" extrusionOk="0">
                  <a:moveTo>
                    <a:pt x="186" y="1"/>
                  </a:moveTo>
                  <a:cubicBezTo>
                    <a:pt x="118" y="1"/>
                    <a:pt x="54" y="21"/>
                    <a:pt x="1" y="63"/>
                  </a:cubicBezTo>
                  <a:cubicBezTo>
                    <a:pt x="53" y="116"/>
                    <a:pt x="126" y="148"/>
                    <a:pt x="200" y="153"/>
                  </a:cubicBezTo>
                  <a:cubicBezTo>
                    <a:pt x="208" y="153"/>
                    <a:pt x="216" y="154"/>
                    <a:pt x="224" y="154"/>
                  </a:cubicBezTo>
                  <a:cubicBezTo>
                    <a:pt x="290" y="154"/>
                    <a:pt x="357" y="135"/>
                    <a:pt x="415" y="104"/>
                  </a:cubicBezTo>
                  <a:cubicBezTo>
                    <a:pt x="361" y="49"/>
                    <a:pt x="285" y="6"/>
                    <a:pt x="210" y="2"/>
                  </a:cubicBezTo>
                  <a:cubicBezTo>
                    <a:pt x="202" y="1"/>
                    <a:pt x="194" y="1"/>
                    <a:pt x="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26"/>
            <p:cNvSpPr/>
            <p:nvPr/>
          </p:nvSpPr>
          <p:spPr>
            <a:xfrm>
              <a:off x="12316256" y="2236757"/>
              <a:ext cx="55582" cy="7242"/>
            </a:xfrm>
            <a:custGeom>
              <a:avLst/>
              <a:gdLst/>
              <a:ahLst/>
              <a:cxnLst/>
              <a:rect l="l" t="t" r="r" b="b"/>
              <a:pathLst>
                <a:path w="330" h="43" extrusionOk="0">
                  <a:moveTo>
                    <a:pt x="122" y="1"/>
                  </a:moveTo>
                  <a:cubicBezTo>
                    <a:pt x="82" y="1"/>
                    <a:pt x="41" y="4"/>
                    <a:pt x="1" y="11"/>
                  </a:cubicBezTo>
                  <a:cubicBezTo>
                    <a:pt x="110" y="27"/>
                    <a:pt x="219" y="26"/>
                    <a:pt x="329" y="42"/>
                  </a:cubicBezTo>
                  <a:cubicBezTo>
                    <a:pt x="265" y="12"/>
                    <a:pt x="194"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26"/>
            <p:cNvSpPr/>
            <p:nvPr/>
          </p:nvSpPr>
          <p:spPr>
            <a:xfrm>
              <a:off x="12368638" y="2178145"/>
              <a:ext cx="80341" cy="66023"/>
            </a:xfrm>
            <a:custGeom>
              <a:avLst/>
              <a:gdLst/>
              <a:ahLst/>
              <a:cxnLst/>
              <a:rect l="l" t="t" r="r" b="b"/>
              <a:pathLst>
                <a:path w="477" h="392" extrusionOk="0">
                  <a:moveTo>
                    <a:pt x="469" y="1"/>
                  </a:moveTo>
                  <a:cubicBezTo>
                    <a:pt x="362" y="1"/>
                    <a:pt x="255" y="44"/>
                    <a:pt x="174" y="115"/>
                  </a:cubicBezTo>
                  <a:cubicBezTo>
                    <a:pt x="90" y="188"/>
                    <a:pt x="32" y="286"/>
                    <a:pt x="1" y="391"/>
                  </a:cubicBezTo>
                  <a:cubicBezTo>
                    <a:pt x="2" y="391"/>
                    <a:pt x="4" y="391"/>
                    <a:pt x="6" y="391"/>
                  </a:cubicBezTo>
                  <a:cubicBezTo>
                    <a:pt x="116" y="391"/>
                    <a:pt x="238" y="358"/>
                    <a:pt x="321" y="284"/>
                  </a:cubicBezTo>
                  <a:cubicBezTo>
                    <a:pt x="405" y="210"/>
                    <a:pt x="462" y="114"/>
                    <a:pt x="476" y="1"/>
                  </a:cubicBezTo>
                  <a:cubicBezTo>
                    <a:pt x="474" y="1"/>
                    <a:pt x="471" y="1"/>
                    <a:pt x="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26"/>
            <p:cNvSpPr/>
            <p:nvPr/>
          </p:nvSpPr>
          <p:spPr>
            <a:xfrm>
              <a:off x="12374028" y="2195661"/>
              <a:ext cx="54571" cy="44464"/>
            </a:xfrm>
            <a:custGeom>
              <a:avLst/>
              <a:gdLst/>
              <a:ahLst/>
              <a:cxnLst/>
              <a:rect l="l" t="t" r="r" b="b"/>
              <a:pathLst>
                <a:path w="324" h="264" extrusionOk="0">
                  <a:moveTo>
                    <a:pt x="319" y="0"/>
                  </a:moveTo>
                  <a:cubicBezTo>
                    <a:pt x="246" y="0"/>
                    <a:pt x="173" y="29"/>
                    <a:pt x="118" y="77"/>
                  </a:cubicBezTo>
                  <a:cubicBezTo>
                    <a:pt x="63" y="125"/>
                    <a:pt x="22" y="192"/>
                    <a:pt x="1" y="263"/>
                  </a:cubicBezTo>
                  <a:cubicBezTo>
                    <a:pt x="4" y="263"/>
                    <a:pt x="7" y="263"/>
                    <a:pt x="10" y="263"/>
                  </a:cubicBezTo>
                  <a:cubicBezTo>
                    <a:pt x="83" y="263"/>
                    <a:pt x="164" y="239"/>
                    <a:pt x="219" y="192"/>
                  </a:cubicBezTo>
                  <a:cubicBezTo>
                    <a:pt x="276" y="142"/>
                    <a:pt x="314" y="75"/>
                    <a:pt x="323" y="0"/>
                  </a:cubicBezTo>
                  <a:cubicBezTo>
                    <a:pt x="322" y="0"/>
                    <a:pt x="321" y="0"/>
                    <a:pt x="3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26"/>
            <p:cNvSpPr/>
            <p:nvPr/>
          </p:nvSpPr>
          <p:spPr>
            <a:xfrm>
              <a:off x="12368301" y="2208967"/>
              <a:ext cx="43118" cy="35538"/>
            </a:xfrm>
            <a:custGeom>
              <a:avLst/>
              <a:gdLst/>
              <a:ahLst/>
              <a:cxnLst/>
              <a:rect l="l" t="t" r="r" b="b"/>
              <a:pathLst>
                <a:path w="256" h="211" extrusionOk="0">
                  <a:moveTo>
                    <a:pt x="255" y="1"/>
                  </a:moveTo>
                  <a:cubicBezTo>
                    <a:pt x="166" y="67"/>
                    <a:pt x="91" y="142"/>
                    <a:pt x="1" y="210"/>
                  </a:cubicBezTo>
                  <a:cubicBezTo>
                    <a:pt x="107" y="173"/>
                    <a:pt x="190" y="89"/>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26"/>
            <p:cNvSpPr/>
            <p:nvPr/>
          </p:nvSpPr>
          <p:spPr>
            <a:xfrm>
              <a:off x="12290992" y="2242820"/>
              <a:ext cx="80510" cy="65854"/>
            </a:xfrm>
            <a:custGeom>
              <a:avLst/>
              <a:gdLst/>
              <a:ahLst/>
              <a:cxnLst/>
              <a:rect l="l" t="t" r="r" b="b"/>
              <a:pathLst>
                <a:path w="478" h="391" extrusionOk="0">
                  <a:moveTo>
                    <a:pt x="468" y="1"/>
                  </a:moveTo>
                  <a:cubicBezTo>
                    <a:pt x="358" y="1"/>
                    <a:pt x="237" y="35"/>
                    <a:pt x="156" y="107"/>
                  </a:cubicBezTo>
                  <a:cubicBezTo>
                    <a:pt x="72" y="181"/>
                    <a:pt x="15" y="278"/>
                    <a:pt x="1" y="390"/>
                  </a:cubicBezTo>
                  <a:cubicBezTo>
                    <a:pt x="4" y="390"/>
                    <a:pt x="8" y="390"/>
                    <a:pt x="11" y="390"/>
                  </a:cubicBezTo>
                  <a:cubicBezTo>
                    <a:pt x="117" y="390"/>
                    <a:pt x="222" y="346"/>
                    <a:pt x="303" y="277"/>
                  </a:cubicBezTo>
                  <a:cubicBezTo>
                    <a:pt x="387" y="204"/>
                    <a:pt x="446" y="106"/>
                    <a:pt x="477" y="1"/>
                  </a:cubicBezTo>
                  <a:cubicBezTo>
                    <a:pt x="474" y="1"/>
                    <a:pt x="471" y="1"/>
                    <a:pt x="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26"/>
            <p:cNvSpPr/>
            <p:nvPr/>
          </p:nvSpPr>
          <p:spPr>
            <a:xfrm>
              <a:off x="12311540" y="2246694"/>
              <a:ext cx="54234" cy="44633"/>
            </a:xfrm>
            <a:custGeom>
              <a:avLst/>
              <a:gdLst/>
              <a:ahLst/>
              <a:cxnLst/>
              <a:rect l="l" t="t" r="r" b="b"/>
              <a:pathLst>
                <a:path w="322" h="265" extrusionOk="0">
                  <a:moveTo>
                    <a:pt x="317" y="1"/>
                  </a:moveTo>
                  <a:cubicBezTo>
                    <a:pt x="243" y="1"/>
                    <a:pt x="161" y="24"/>
                    <a:pt x="105" y="73"/>
                  </a:cubicBezTo>
                  <a:cubicBezTo>
                    <a:pt x="48" y="122"/>
                    <a:pt x="9" y="189"/>
                    <a:pt x="1" y="265"/>
                  </a:cubicBezTo>
                  <a:cubicBezTo>
                    <a:pt x="2" y="265"/>
                    <a:pt x="3" y="265"/>
                    <a:pt x="4" y="265"/>
                  </a:cubicBezTo>
                  <a:cubicBezTo>
                    <a:pt x="77" y="265"/>
                    <a:pt x="150" y="235"/>
                    <a:pt x="205" y="187"/>
                  </a:cubicBezTo>
                  <a:cubicBezTo>
                    <a:pt x="261" y="140"/>
                    <a:pt x="301" y="73"/>
                    <a:pt x="322" y="1"/>
                  </a:cubicBezTo>
                  <a:cubicBezTo>
                    <a:pt x="320" y="1"/>
                    <a:pt x="319"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26"/>
            <p:cNvSpPr/>
            <p:nvPr/>
          </p:nvSpPr>
          <p:spPr>
            <a:xfrm>
              <a:off x="12328551" y="2242483"/>
              <a:ext cx="43118" cy="35706"/>
            </a:xfrm>
            <a:custGeom>
              <a:avLst/>
              <a:gdLst/>
              <a:ahLst/>
              <a:cxnLst/>
              <a:rect l="l" t="t" r="r" b="b"/>
              <a:pathLst>
                <a:path w="256" h="212" extrusionOk="0">
                  <a:moveTo>
                    <a:pt x="255" y="1"/>
                  </a:moveTo>
                  <a:cubicBezTo>
                    <a:pt x="150" y="39"/>
                    <a:pt x="67" y="123"/>
                    <a:pt x="1" y="211"/>
                  </a:cubicBezTo>
                  <a:cubicBezTo>
                    <a:pt x="90" y="144"/>
                    <a:pt x="166" y="68"/>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26"/>
            <p:cNvSpPr/>
            <p:nvPr/>
          </p:nvSpPr>
          <p:spPr>
            <a:xfrm>
              <a:off x="12369143" y="2242147"/>
              <a:ext cx="66530" cy="80339"/>
            </a:xfrm>
            <a:custGeom>
              <a:avLst/>
              <a:gdLst/>
              <a:ahLst/>
              <a:cxnLst/>
              <a:rect l="l" t="t" r="r" b="b"/>
              <a:pathLst>
                <a:path w="395" h="477" extrusionOk="0">
                  <a:moveTo>
                    <a:pt x="3" y="1"/>
                  </a:moveTo>
                  <a:lnTo>
                    <a:pt x="3" y="1"/>
                  </a:lnTo>
                  <a:cubicBezTo>
                    <a:pt x="1" y="112"/>
                    <a:pt x="35" y="236"/>
                    <a:pt x="109" y="321"/>
                  </a:cubicBezTo>
                  <a:cubicBezTo>
                    <a:pt x="183" y="406"/>
                    <a:pt x="280" y="462"/>
                    <a:pt x="392" y="476"/>
                  </a:cubicBezTo>
                  <a:cubicBezTo>
                    <a:pt x="395" y="367"/>
                    <a:pt x="350" y="257"/>
                    <a:pt x="279" y="174"/>
                  </a:cubicBezTo>
                  <a:cubicBezTo>
                    <a:pt x="206" y="90"/>
                    <a:pt x="108" y="32"/>
                    <a:pt x="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26"/>
            <p:cNvSpPr/>
            <p:nvPr/>
          </p:nvSpPr>
          <p:spPr>
            <a:xfrm>
              <a:off x="12373017" y="2247705"/>
              <a:ext cx="44971" cy="54401"/>
            </a:xfrm>
            <a:custGeom>
              <a:avLst/>
              <a:gdLst/>
              <a:ahLst/>
              <a:cxnLst/>
              <a:rect l="l" t="t" r="r" b="b"/>
              <a:pathLst>
                <a:path w="267" h="323" extrusionOk="0">
                  <a:moveTo>
                    <a:pt x="2" y="0"/>
                  </a:moveTo>
                  <a:cubicBezTo>
                    <a:pt x="1" y="76"/>
                    <a:pt x="24" y="160"/>
                    <a:pt x="73" y="218"/>
                  </a:cubicBezTo>
                  <a:cubicBezTo>
                    <a:pt x="123" y="275"/>
                    <a:pt x="189" y="313"/>
                    <a:pt x="265" y="322"/>
                  </a:cubicBezTo>
                  <a:cubicBezTo>
                    <a:pt x="267" y="248"/>
                    <a:pt x="236" y="173"/>
                    <a:pt x="188" y="118"/>
                  </a:cubicBezTo>
                  <a:cubicBezTo>
                    <a:pt x="139" y="62"/>
                    <a:pt x="74" y="21"/>
                    <a:pt x="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26"/>
            <p:cNvSpPr/>
            <p:nvPr/>
          </p:nvSpPr>
          <p:spPr>
            <a:xfrm>
              <a:off x="12368975" y="2241978"/>
              <a:ext cx="35539" cy="42948"/>
            </a:xfrm>
            <a:custGeom>
              <a:avLst/>
              <a:gdLst/>
              <a:ahLst/>
              <a:cxnLst/>
              <a:rect l="l" t="t" r="r" b="b"/>
              <a:pathLst>
                <a:path w="211" h="255" extrusionOk="0">
                  <a:moveTo>
                    <a:pt x="1" y="1"/>
                  </a:moveTo>
                  <a:cubicBezTo>
                    <a:pt x="38" y="106"/>
                    <a:pt x="122" y="189"/>
                    <a:pt x="210" y="254"/>
                  </a:cubicBezTo>
                  <a:cubicBezTo>
                    <a:pt x="145" y="164"/>
                    <a:pt x="67" y="8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26"/>
            <p:cNvSpPr/>
            <p:nvPr/>
          </p:nvSpPr>
          <p:spPr>
            <a:xfrm>
              <a:off x="12304129" y="2164334"/>
              <a:ext cx="66698" cy="80507"/>
            </a:xfrm>
            <a:custGeom>
              <a:avLst/>
              <a:gdLst/>
              <a:ahLst/>
              <a:cxnLst/>
              <a:rect l="l" t="t" r="r" b="b"/>
              <a:pathLst>
                <a:path w="396" h="478" extrusionOk="0">
                  <a:moveTo>
                    <a:pt x="4" y="1"/>
                  </a:moveTo>
                  <a:cubicBezTo>
                    <a:pt x="1" y="110"/>
                    <a:pt x="46" y="220"/>
                    <a:pt x="118" y="303"/>
                  </a:cubicBezTo>
                  <a:cubicBezTo>
                    <a:pt x="191" y="387"/>
                    <a:pt x="288" y="446"/>
                    <a:pt x="394" y="477"/>
                  </a:cubicBezTo>
                  <a:cubicBezTo>
                    <a:pt x="395" y="365"/>
                    <a:pt x="361" y="241"/>
                    <a:pt x="287" y="156"/>
                  </a:cubicBezTo>
                  <a:cubicBezTo>
                    <a:pt x="213" y="72"/>
                    <a:pt x="116" y="15"/>
                    <a:pt x="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26"/>
            <p:cNvSpPr/>
            <p:nvPr/>
          </p:nvSpPr>
          <p:spPr>
            <a:xfrm>
              <a:off x="12322151" y="2185050"/>
              <a:ext cx="44634" cy="54401"/>
            </a:xfrm>
            <a:custGeom>
              <a:avLst/>
              <a:gdLst/>
              <a:ahLst/>
              <a:cxnLst/>
              <a:rect l="l" t="t" r="r" b="b"/>
              <a:pathLst>
                <a:path w="265" h="323" extrusionOk="0">
                  <a:moveTo>
                    <a:pt x="1" y="1"/>
                  </a:moveTo>
                  <a:lnTo>
                    <a:pt x="1" y="1"/>
                  </a:lnTo>
                  <a:cubicBezTo>
                    <a:pt x="0" y="75"/>
                    <a:pt x="29" y="149"/>
                    <a:pt x="78" y="205"/>
                  </a:cubicBezTo>
                  <a:cubicBezTo>
                    <a:pt x="126" y="261"/>
                    <a:pt x="193" y="302"/>
                    <a:pt x="264" y="323"/>
                  </a:cubicBezTo>
                  <a:cubicBezTo>
                    <a:pt x="264" y="246"/>
                    <a:pt x="242" y="162"/>
                    <a:pt x="193" y="105"/>
                  </a:cubicBezTo>
                  <a:cubicBezTo>
                    <a:pt x="143" y="48"/>
                    <a:pt x="76" y="1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26"/>
            <p:cNvSpPr/>
            <p:nvPr/>
          </p:nvSpPr>
          <p:spPr>
            <a:xfrm>
              <a:off x="12335457" y="2201893"/>
              <a:ext cx="35539" cy="43117"/>
            </a:xfrm>
            <a:custGeom>
              <a:avLst/>
              <a:gdLst/>
              <a:ahLst/>
              <a:cxnLst/>
              <a:rect l="l" t="t" r="r" b="b"/>
              <a:pathLst>
                <a:path w="211" h="256" extrusionOk="0">
                  <a:moveTo>
                    <a:pt x="1" y="1"/>
                  </a:moveTo>
                  <a:lnTo>
                    <a:pt x="1" y="1"/>
                  </a:lnTo>
                  <a:cubicBezTo>
                    <a:pt x="67" y="91"/>
                    <a:pt x="142" y="167"/>
                    <a:pt x="210" y="255"/>
                  </a:cubicBezTo>
                  <a:cubicBezTo>
                    <a:pt x="173" y="150"/>
                    <a:pt x="89" y="6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26"/>
            <p:cNvSpPr/>
            <p:nvPr/>
          </p:nvSpPr>
          <p:spPr>
            <a:xfrm>
              <a:off x="12353984" y="2229178"/>
              <a:ext cx="30823" cy="30990"/>
            </a:xfrm>
            <a:custGeom>
              <a:avLst/>
              <a:gdLst/>
              <a:ahLst/>
              <a:cxnLst/>
              <a:rect l="l" t="t" r="r" b="b"/>
              <a:pathLst>
                <a:path w="183" h="184" extrusionOk="0">
                  <a:moveTo>
                    <a:pt x="91" y="1"/>
                  </a:moveTo>
                  <a:cubicBezTo>
                    <a:pt x="41" y="1"/>
                    <a:pt x="0" y="41"/>
                    <a:pt x="0" y="91"/>
                  </a:cubicBezTo>
                  <a:cubicBezTo>
                    <a:pt x="0" y="142"/>
                    <a:pt x="41" y="183"/>
                    <a:pt x="91" y="183"/>
                  </a:cubicBezTo>
                  <a:cubicBezTo>
                    <a:pt x="142" y="183"/>
                    <a:pt x="183" y="142"/>
                    <a:pt x="183" y="91"/>
                  </a:cubicBezTo>
                  <a:cubicBezTo>
                    <a:pt x="183" y="41"/>
                    <a:pt x="142"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72" name="Google Shape;1772;p26"/>
          <p:cNvGrpSpPr/>
          <p:nvPr/>
        </p:nvGrpSpPr>
        <p:grpSpPr>
          <a:xfrm flipH="1">
            <a:off x="-135671" y="4546725"/>
            <a:ext cx="1080731" cy="1268025"/>
            <a:chOff x="12994896" y="2151433"/>
            <a:chExt cx="106947" cy="125489"/>
          </a:xfrm>
        </p:grpSpPr>
        <p:sp>
          <p:nvSpPr>
            <p:cNvPr id="1773" name="Google Shape;1773;p26"/>
            <p:cNvSpPr/>
            <p:nvPr/>
          </p:nvSpPr>
          <p:spPr>
            <a:xfrm>
              <a:off x="12994896" y="2151510"/>
              <a:ext cx="106947" cy="118641"/>
            </a:xfrm>
            <a:custGeom>
              <a:avLst/>
              <a:gdLst/>
              <a:ahLst/>
              <a:cxnLst/>
              <a:rect l="l" t="t" r="r" b="b"/>
              <a:pathLst>
                <a:path w="1390" h="1542" extrusionOk="0">
                  <a:moveTo>
                    <a:pt x="41" y="1"/>
                  </a:moveTo>
                  <a:cubicBezTo>
                    <a:pt x="30" y="1"/>
                    <a:pt x="20" y="4"/>
                    <a:pt x="13" y="10"/>
                  </a:cubicBezTo>
                  <a:cubicBezTo>
                    <a:pt x="1" y="22"/>
                    <a:pt x="0" y="42"/>
                    <a:pt x="1" y="59"/>
                  </a:cubicBezTo>
                  <a:cubicBezTo>
                    <a:pt x="5" y="100"/>
                    <a:pt x="19" y="141"/>
                    <a:pt x="37" y="181"/>
                  </a:cubicBezTo>
                  <a:cubicBezTo>
                    <a:pt x="81" y="291"/>
                    <a:pt x="143" y="409"/>
                    <a:pt x="219" y="508"/>
                  </a:cubicBezTo>
                  <a:cubicBezTo>
                    <a:pt x="196" y="505"/>
                    <a:pt x="173" y="502"/>
                    <a:pt x="150" y="502"/>
                  </a:cubicBezTo>
                  <a:cubicBezTo>
                    <a:pt x="117" y="502"/>
                    <a:pt x="86" y="508"/>
                    <a:pt x="66" y="529"/>
                  </a:cubicBezTo>
                  <a:cubicBezTo>
                    <a:pt x="34" y="563"/>
                    <a:pt x="43" y="625"/>
                    <a:pt x="65" y="677"/>
                  </a:cubicBezTo>
                  <a:cubicBezTo>
                    <a:pt x="118" y="802"/>
                    <a:pt x="231" y="905"/>
                    <a:pt x="337" y="1000"/>
                  </a:cubicBezTo>
                  <a:cubicBezTo>
                    <a:pt x="327" y="998"/>
                    <a:pt x="317" y="998"/>
                    <a:pt x="307" y="998"/>
                  </a:cubicBezTo>
                  <a:cubicBezTo>
                    <a:pt x="248" y="998"/>
                    <a:pt x="193" y="1025"/>
                    <a:pt x="194" y="1080"/>
                  </a:cubicBezTo>
                  <a:cubicBezTo>
                    <a:pt x="195" y="1127"/>
                    <a:pt x="235" y="1171"/>
                    <a:pt x="271" y="1209"/>
                  </a:cubicBezTo>
                  <a:cubicBezTo>
                    <a:pt x="357" y="1294"/>
                    <a:pt x="450" y="1377"/>
                    <a:pt x="554" y="1440"/>
                  </a:cubicBezTo>
                  <a:cubicBezTo>
                    <a:pt x="654" y="1500"/>
                    <a:pt x="766" y="1541"/>
                    <a:pt x="872" y="1541"/>
                  </a:cubicBezTo>
                  <a:cubicBezTo>
                    <a:pt x="876" y="1541"/>
                    <a:pt x="880" y="1541"/>
                    <a:pt x="883" y="1541"/>
                  </a:cubicBezTo>
                  <a:cubicBezTo>
                    <a:pt x="1069" y="1534"/>
                    <a:pt x="1264" y="1412"/>
                    <a:pt x="1327" y="1253"/>
                  </a:cubicBezTo>
                  <a:cubicBezTo>
                    <a:pt x="1389" y="1096"/>
                    <a:pt x="1337" y="854"/>
                    <a:pt x="1244" y="677"/>
                  </a:cubicBezTo>
                  <a:cubicBezTo>
                    <a:pt x="1203" y="595"/>
                    <a:pt x="1138" y="513"/>
                    <a:pt x="1051" y="482"/>
                  </a:cubicBezTo>
                  <a:cubicBezTo>
                    <a:pt x="1034" y="475"/>
                    <a:pt x="1015" y="472"/>
                    <a:pt x="998" y="472"/>
                  </a:cubicBezTo>
                  <a:cubicBezTo>
                    <a:pt x="938" y="472"/>
                    <a:pt x="884" y="506"/>
                    <a:pt x="881" y="560"/>
                  </a:cubicBezTo>
                  <a:lnTo>
                    <a:pt x="881" y="560"/>
                  </a:lnTo>
                  <a:cubicBezTo>
                    <a:pt x="873" y="474"/>
                    <a:pt x="842" y="385"/>
                    <a:pt x="794" y="304"/>
                  </a:cubicBezTo>
                  <a:cubicBezTo>
                    <a:pt x="770" y="265"/>
                    <a:pt x="742" y="226"/>
                    <a:pt x="702" y="199"/>
                  </a:cubicBezTo>
                  <a:cubicBezTo>
                    <a:pt x="673" y="179"/>
                    <a:pt x="640" y="166"/>
                    <a:pt x="608" y="166"/>
                  </a:cubicBezTo>
                  <a:cubicBezTo>
                    <a:pt x="598" y="166"/>
                    <a:pt x="587" y="167"/>
                    <a:pt x="577" y="171"/>
                  </a:cubicBezTo>
                  <a:cubicBezTo>
                    <a:pt x="546" y="182"/>
                    <a:pt x="527" y="209"/>
                    <a:pt x="511" y="237"/>
                  </a:cubicBezTo>
                  <a:cubicBezTo>
                    <a:pt x="490" y="275"/>
                    <a:pt x="467" y="323"/>
                    <a:pt x="457" y="365"/>
                  </a:cubicBezTo>
                  <a:cubicBezTo>
                    <a:pt x="408" y="307"/>
                    <a:pt x="357" y="250"/>
                    <a:pt x="306" y="194"/>
                  </a:cubicBezTo>
                  <a:cubicBezTo>
                    <a:pt x="243" y="125"/>
                    <a:pt x="176" y="56"/>
                    <a:pt x="95" y="15"/>
                  </a:cubicBezTo>
                  <a:cubicBezTo>
                    <a:pt x="77" y="7"/>
                    <a:pt x="58" y="1"/>
                    <a:pt x="41" y="1"/>
                  </a:cubicBezTo>
                  <a:close/>
                </a:path>
              </a:pathLst>
            </a:custGeom>
            <a:solidFill>
              <a:srgbClr val="F8D6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26"/>
            <p:cNvSpPr/>
            <p:nvPr/>
          </p:nvSpPr>
          <p:spPr>
            <a:xfrm>
              <a:off x="12997127" y="2151433"/>
              <a:ext cx="101022" cy="125489"/>
            </a:xfrm>
            <a:custGeom>
              <a:avLst/>
              <a:gdLst/>
              <a:ahLst/>
              <a:cxnLst/>
              <a:rect l="l" t="t" r="r" b="b"/>
              <a:pathLst>
                <a:path w="1313" h="1631" extrusionOk="0">
                  <a:moveTo>
                    <a:pt x="0" y="1"/>
                  </a:moveTo>
                  <a:cubicBezTo>
                    <a:pt x="324" y="518"/>
                    <a:pt x="706" y="1002"/>
                    <a:pt x="1127" y="1445"/>
                  </a:cubicBezTo>
                  <a:cubicBezTo>
                    <a:pt x="1188" y="1508"/>
                    <a:pt x="1250" y="1570"/>
                    <a:pt x="1312" y="1631"/>
                  </a:cubicBezTo>
                  <a:cubicBezTo>
                    <a:pt x="1283" y="1598"/>
                    <a:pt x="1255" y="1565"/>
                    <a:pt x="1225" y="1533"/>
                  </a:cubicBezTo>
                  <a:lnTo>
                    <a:pt x="1137" y="1435"/>
                  </a:lnTo>
                  <a:cubicBezTo>
                    <a:pt x="732" y="980"/>
                    <a:pt x="353" y="497"/>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26"/>
            <p:cNvSpPr/>
            <p:nvPr/>
          </p:nvSpPr>
          <p:spPr>
            <a:xfrm>
              <a:off x="13013746" y="2182671"/>
              <a:ext cx="40163" cy="45164"/>
            </a:xfrm>
            <a:custGeom>
              <a:avLst/>
              <a:gdLst/>
              <a:ahLst/>
              <a:cxnLst/>
              <a:rect l="l" t="t" r="r" b="b"/>
              <a:pathLst>
                <a:path w="522" h="587" extrusionOk="0">
                  <a:moveTo>
                    <a:pt x="264" y="0"/>
                  </a:moveTo>
                  <a:lnTo>
                    <a:pt x="264" y="0"/>
                  </a:lnTo>
                  <a:cubicBezTo>
                    <a:pt x="325" y="174"/>
                    <a:pt x="392" y="344"/>
                    <a:pt x="460" y="514"/>
                  </a:cubicBezTo>
                  <a:lnTo>
                    <a:pt x="460" y="514"/>
                  </a:lnTo>
                  <a:cubicBezTo>
                    <a:pt x="320" y="423"/>
                    <a:pt x="130" y="299"/>
                    <a:pt x="0" y="215"/>
                  </a:cubicBezTo>
                  <a:lnTo>
                    <a:pt x="0" y="215"/>
                  </a:lnTo>
                  <a:cubicBezTo>
                    <a:pt x="165" y="351"/>
                    <a:pt x="341" y="472"/>
                    <a:pt x="522" y="587"/>
                  </a:cubicBezTo>
                  <a:cubicBezTo>
                    <a:pt x="440" y="391"/>
                    <a:pt x="357" y="193"/>
                    <a:pt x="2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26"/>
            <p:cNvSpPr/>
            <p:nvPr/>
          </p:nvSpPr>
          <p:spPr>
            <a:xfrm>
              <a:off x="13029134" y="2196905"/>
              <a:ext cx="50473" cy="59244"/>
            </a:xfrm>
            <a:custGeom>
              <a:avLst/>
              <a:gdLst/>
              <a:ahLst/>
              <a:cxnLst/>
              <a:rect l="l" t="t" r="r" b="b"/>
              <a:pathLst>
                <a:path w="656" h="770" extrusionOk="0">
                  <a:moveTo>
                    <a:pt x="330" y="0"/>
                  </a:moveTo>
                  <a:lnTo>
                    <a:pt x="330" y="0"/>
                  </a:lnTo>
                  <a:cubicBezTo>
                    <a:pt x="393" y="182"/>
                    <a:pt x="470" y="381"/>
                    <a:pt x="541" y="560"/>
                  </a:cubicBezTo>
                  <a:lnTo>
                    <a:pt x="601" y="709"/>
                  </a:lnTo>
                  <a:lnTo>
                    <a:pt x="601" y="709"/>
                  </a:lnTo>
                  <a:cubicBezTo>
                    <a:pt x="392" y="600"/>
                    <a:pt x="193" y="476"/>
                    <a:pt x="0" y="342"/>
                  </a:cubicBezTo>
                  <a:lnTo>
                    <a:pt x="0" y="342"/>
                  </a:lnTo>
                  <a:cubicBezTo>
                    <a:pt x="202" y="509"/>
                    <a:pt x="422" y="651"/>
                    <a:pt x="655" y="770"/>
                  </a:cubicBezTo>
                  <a:lnTo>
                    <a:pt x="641" y="733"/>
                  </a:lnTo>
                  <a:cubicBezTo>
                    <a:pt x="544" y="494"/>
                    <a:pt x="437" y="235"/>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26"/>
            <p:cNvSpPr/>
            <p:nvPr/>
          </p:nvSpPr>
          <p:spPr>
            <a:xfrm>
              <a:off x="13039829" y="2175361"/>
              <a:ext cx="5078" cy="4078"/>
            </a:xfrm>
            <a:custGeom>
              <a:avLst/>
              <a:gdLst/>
              <a:ahLst/>
              <a:cxnLst/>
              <a:rect l="l" t="t" r="r" b="b"/>
              <a:pathLst>
                <a:path w="66" h="53" extrusionOk="0">
                  <a:moveTo>
                    <a:pt x="33" y="1"/>
                  </a:moveTo>
                  <a:cubicBezTo>
                    <a:pt x="0" y="1"/>
                    <a:pt x="0" y="53"/>
                    <a:pt x="33" y="53"/>
                  </a:cubicBezTo>
                  <a:cubicBezTo>
                    <a:pt x="65" y="53"/>
                    <a:pt x="66" y="1"/>
                    <a:pt x="33"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26"/>
            <p:cNvSpPr/>
            <p:nvPr/>
          </p:nvSpPr>
          <p:spPr>
            <a:xfrm>
              <a:off x="13044599" y="2188826"/>
              <a:ext cx="4386" cy="4386"/>
            </a:xfrm>
            <a:custGeom>
              <a:avLst/>
              <a:gdLst/>
              <a:ahLst/>
              <a:cxnLst/>
              <a:rect l="l" t="t" r="r" b="b"/>
              <a:pathLst>
                <a:path w="57" h="57" extrusionOk="0">
                  <a:moveTo>
                    <a:pt x="30" y="1"/>
                  </a:moveTo>
                  <a:cubicBezTo>
                    <a:pt x="25" y="1"/>
                    <a:pt x="22" y="3"/>
                    <a:pt x="17" y="5"/>
                  </a:cubicBezTo>
                  <a:lnTo>
                    <a:pt x="14" y="8"/>
                  </a:lnTo>
                  <a:cubicBezTo>
                    <a:pt x="12" y="9"/>
                    <a:pt x="9" y="11"/>
                    <a:pt x="7" y="14"/>
                  </a:cubicBezTo>
                  <a:cubicBezTo>
                    <a:pt x="4" y="16"/>
                    <a:pt x="3" y="20"/>
                    <a:pt x="2" y="24"/>
                  </a:cubicBezTo>
                  <a:cubicBezTo>
                    <a:pt x="1" y="27"/>
                    <a:pt x="1" y="30"/>
                    <a:pt x="2" y="34"/>
                  </a:cubicBezTo>
                  <a:cubicBezTo>
                    <a:pt x="2" y="37"/>
                    <a:pt x="3" y="40"/>
                    <a:pt x="4" y="43"/>
                  </a:cubicBezTo>
                  <a:cubicBezTo>
                    <a:pt x="6" y="45"/>
                    <a:pt x="7" y="47"/>
                    <a:pt x="8" y="48"/>
                  </a:cubicBezTo>
                  <a:cubicBezTo>
                    <a:pt x="11" y="51"/>
                    <a:pt x="14" y="53"/>
                    <a:pt x="20" y="55"/>
                  </a:cubicBezTo>
                  <a:cubicBezTo>
                    <a:pt x="23" y="55"/>
                    <a:pt x="25" y="55"/>
                    <a:pt x="27" y="56"/>
                  </a:cubicBezTo>
                  <a:cubicBezTo>
                    <a:pt x="30" y="56"/>
                    <a:pt x="34" y="55"/>
                    <a:pt x="39" y="52"/>
                  </a:cubicBezTo>
                  <a:lnTo>
                    <a:pt x="42" y="50"/>
                  </a:lnTo>
                  <a:cubicBezTo>
                    <a:pt x="45" y="48"/>
                    <a:pt x="48" y="46"/>
                    <a:pt x="50" y="43"/>
                  </a:cubicBezTo>
                  <a:cubicBezTo>
                    <a:pt x="53" y="40"/>
                    <a:pt x="54" y="37"/>
                    <a:pt x="55" y="34"/>
                  </a:cubicBezTo>
                  <a:cubicBezTo>
                    <a:pt x="56" y="30"/>
                    <a:pt x="56" y="27"/>
                    <a:pt x="55" y="24"/>
                  </a:cubicBezTo>
                  <a:cubicBezTo>
                    <a:pt x="55" y="20"/>
                    <a:pt x="54" y="16"/>
                    <a:pt x="53" y="14"/>
                  </a:cubicBezTo>
                  <a:cubicBezTo>
                    <a:pt x="51" y="13"/>
                    <a:pt x="50" y="10"/>
                    <a:pt x="49" y="9"/>
                  </a:cubicBezTo>
                  <a:cubicBezTo>
                    <a:pt x="46" y="6"/>
                    <a:pt x="42" y="4"/>
                    <a:pt x="37" y="3"/>
                  </a:cubicBezTo>
                  <a:cubicBezTo>
                    <a:pt x="34" y="3"/>
                    <a:pt x="32" y="3"/>
                    <a:pt x="30"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26"/>
            <p:cNvSpPr/>
            <p:nvPr/>
          </p:nvSpPr>
          <p:spPr>
            <a:xfrm>
              <a:off x="13053063" y="2186056"/>
              <a:ext cx="5078" cy="4078"/>
            </a:xfrm>
            <a:custGeom>
              <a:avLst/>
              <a:gdLst/>
              <a:ahLst/>
              <a:cxnLst/>
              <a:rect l="l" t="t" r="r" b="b"/>
              <a:pathLst>
                <a:path w="66" h="53" extrusionOk="0">
                  <a:moveTo>
                    <a:pt x="33" y="0"/>
                  </a:moveTo>
                  <a:cubicBezTo>
                    <a:pt x="0" y="2"/>
                    <a:pt x="0" y="52"/>
                    <a:pt x="33" y="52"/>
                  </a:cubicBezTo>
                  <a:cubicBezTo>
                    <a:pt x="65" y="52"/>
                    <a:pt x="66" y="0"/>
                    <a:pt x="3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26"/>
            <p:cNvSpPr/>
            <p:nvPr/>
          </p:nvSpPr>
          <p:spPr>
            <a:xfrm>
              <a:off x="13066373" y="2206291"/>
              <a:ext cx="5309" cy="4078"/>
            </a:xfrm>
            <a:custGeom>
              <a:avLst/>
              <a:gdLst/>
              <a:ahLst/>
              <a:cxnLst/>
              <a:rect l="l" t="t" r="r" b="b"/>
              <a:pathLst>
                <a:path w="69" h="53" extrusionOk="0">
                  <a:moveTo>
                    <a:pt x="34" y="0"/>
                  </a:moveTo>
                  <a:cubicBezTo>
                    <a:pt x="0" y="0"/>
                    <a:pt x="0" y="52"/>
                    <a:pt x="34" y="52"/>
                  </a:cubicBezTo>
                  <a:cubicBezTo>
                    <a:pt x="67" y="52"/>
                    <a:pt x="68" y="0"/>
                    <a:pt x="34"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26"/>
            <p:cNvSpPr/>
            <p:nvPr/>
          </p:nvSpPr>
          <p:spPr>
            <a:xfrm>
              <a:off x="13076145" y="2200982"/>
              <a:ext cx="4924" cy="4770"/>
            </a:xfrm>
            <a:custGeom>
              <a:avLst/>
              <a:gdLst/>
              <a:ahLst/>
              <a:cxnLst/>
              <a:rect l="l" t="t" r="r" b="b"/>
              <a:pathLst>
                <a:path w="64" h="62" extrusionOk="0">
                  <a:moveTo>
                    <a:pt x="27" y="0"/>
                  </a:moveTo>
                  <a:cubicBezTo>
                    <a:pt x="25" y="0"/>
                    <a:pt x="23" y="1"/>
                    <a:pt x="20" y="1"/>
                  </a:cubicBezTo>
                  <a:cubicBezTo>
                    <a:pt x="16" y="2"/>
                    <a:pt x="14" y="3"/>
                    <a:pt x="11" y="5"/>
                  </a:cubicBezTo>
                  <a:cubicBezTo>
                    <a:pt x="9" y="8"/>
                    <a:pt x="6" y="10"/>
                    <a:pt x="5" y="14"/>
                  </a:cubicBezTo>
                  <a:cubicBezTo>
                    <a:pt x="4" y="16"/>
                    <a:pt x="4" y="18"/>
                    <a:pt x="3" y="20"/>
                  </a:cubicBezTo>
                  <a:cubicBezTo>
                    <a:pt x="1" y="25"/>
                    <a:pt x="1" y="29"/>
                    <a:pt x="3" y="35"/>
                  </a:cubicBezTo>
                  <a:cubicBezTo>
                    <a:pt x="4" y="38"/>
                    <a:pt x="4" y="39"/>
                    <a:pt x="5" y="41"/>
                  </a:cubicBezTo>
                  <a:cubicBezTo>
                    <a:pt x="6" y="45"/>
                    <a:pt x="10" y="48"/>
                    <a:pt x="14" y="50"/>
                  </a:cubicBezTo>
                  <a:cubicBezTo>
                    <a:pt x="18" y="53"/>
                    <a:pt x="21" y="56"/>
                    <a:pt x="25" y="59"/>
                  </a:cubicBezTo>
                  <a:cubicBezTo>
                    <a:pt x="27" y="60"/>
                    <a:pt x="31" y="61"/>
                    <a:pt x="34" y="61"/>
                  </a:cubicBezTo>
                  <a:cubicBezTo>
                    <a:pt x="35" y="61"/>
                    <a:pt x="36" y="61"/>
                    <a:pt x="37" y="61"/>
                  </a:cubicBezTo>
                  <a:cubicBezTo>
                    <a:pt x="39" y="61"/>
                    <a:pt x="42" y="61"/>
                    <a:pt x="44" y="61"/>
                  </a:cubicBezTo>
                  <a:cubicBezTo>
                    <a:pt x="48" y="60"/>
                    <a:pt x="51" y="59"/>
                    <a:pt x="53" y="56"/>
                  </a:cubicBezTo>
                  <a:cubicBezTo>
                    <a:pt x="56" y="55"/>
                    <a:pt x="58" y="51"/>
                    <a:pt x="60" y="48"/>
                  </a:cubicBezTo>
                  <a:cubicBezTo>
                    <a:pt x="61" y="45"/>
                    <a:pt x="61" y="44"/>
                    <a:pt x="62" y="41"/>
                  </a:cubicBezTo>
                  <a:cubicBezTo>
                    <a:pt x="63" y="36"/>
                    <a:pt x="63" y="33"/>
                    <a:pt x="62" y="27"/>
                  </a:cubicBezTo>
                  <a:cubicBezTo>
                    <a:pt x="61" y="24"/>
                    <a:pt x="61" y="23"/>
                    <a:pt x="60" y="20"/>
                  </a:cubicBezTo>
                  <a:cubicBezTo>
                    <a:pt x="57" y="16"/>
                    <a:pt x="55" y="14"/>
                    <a:pt x="51" y="12"/>
                  </a:cubicBezTo>
                  <a:cubicBezTo>
                    <a:pt x="47" y="9"/>
                    <a:pt x="42" y="7"/>
                    <a:pt x="40" y="3"/>
                  </a:cubicBezTo>
                  <a:cubicBezTo>
                    <a:pt x="37" y="2"/>
                    <a:pt x="34" y="1"/>
                    <a:pt x="31" y="1"/>
                  </a:cubicBezTo>
                  <a:cubicBezTo>
                    <a:pt x="29" y="1"/>
                    <a:pt x="28" y="0"/>
                    <a:pt x="2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26"/>
            <p:cNvSpPr/>
            <p:nvPr/>
          </p:nvSpPr>
          <p:spPr>
            <a:xfrm>
              <a:off x="13085301" y="2214832"/>
              <a:ext cx="5232" cy="4078"/>
            </a:xfrm>
            <a:custGeom>
              <a:avLst/>
              <a:gdLst/>
              <a:ahLst/>
              <a:cxnLst/>
              <a:rect l="l" t="t" r="r" b="b"/>
              <a:pathLst>
                <a:path w="68" h="53" extrusionOk="0">
                  <a:moveTo>
                    <a:pt x="33" y="1"/>
                  </a:moveTo>
                  <a:cubicBezTo>
                    <a:pt x="1" y="1"/>
                    <a:pt x="1" y="53"/>
                    <a:pt x="33" y="53"/>
                  </a:cubicBezTo>
                  <a:cubicBezTo>
                    <a:pt x="66" y="53"/>
                    <a:pt x="67" y="1"/>
                    <a:pt x="33"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26"/>
            <p:cNvSpPr/>
            <p:nvPr/>
          </p:nvSpPr>
          <p:spPr>
            <a:xfrm>
              <a:off x="13072452" y="2220140"/>
              <a:ext cx="5309" cy="4078"/>
            </a:xfrm>
            <a:custGeom>
              <a:avLst/>
              <a:gdLst/>
              <a:ahLst/>
              <a:cxnLst/>
              <a:rect l="l" t="t" r="r" b="b"/>
              <a:pathLst>
                <a:path w="69" h="53" extrusionOk="0">
                  <a:moveTo>
                    <a:pt x="35" y="1"/>
                  </a:moveTo>
                  <a:cubicBezTo>
                    <a:pt x="1" y="1"/>
                    <a:pt x="1" y="53"/>
                    <a:pt x="35" y="53"/>
                  </a:cubicBezTo>
                  <a:cubicBezTo>
                    <a:pt x="67" y="53"/>
                    <a:pt x="68" y="1"/>
                    <a:pt x="3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26"/>
            <p:cNvSpPr/>
            <p:nvPr/>
          </p:nvSpPr>
          <p:spPr>
            <a:xfrm>
              <a:off x="13083608" y="2233990"/>
              <a:ext cx="5309" cy="4155"/>
            </a:xfrm>
            <a:custGeom>
              <a:avLst/>
              <a:gdLst/>
              <a:ahLst/>
              <a:cxnLst/>
              <a:rect l="l" t="t" r="r" b="b"/>
              <a:pathLst>
                <a:path w="69" h="54" extrusionOk="0">
                  <a:moveTo>
                    <a:pt x="34" y="1"/>
                  </a:moveTo>
                  <a:cubicBezTo>
                    <a:pt x="1" y="2"/>
                    <a:pt x="1" y="53"/>
                    <a:pt x="34" y="53"/>
                  </a:cubicBezTo>
                  <a:cubicBezTo>
                    <a:pt x="67" y="53"/>
                    <a:pt x="68" y="1"/>
                    <a:pt x="3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26"/>
            <p:cNvSpPr/>
            <p:nvPr/>
          </p:nvSpPr>
          <p:spPr>
            <a:xfrm>
              <a:off x="13072529" y="2237683"/>
              <a:ext cx="5232" cy="4155"/>
            </a:xfrm>
            <a:custGeom>
              <a:avLst/>
              <a:gdLst/>
              <a:ahLst/>
              <a:cxnLst/>
              <a:rect l="l" t="t" r="r" b="b"/>
              <a:pathLst>
                <a:path w="68" h="54" extrusionOk="0">
                  <a:moveTo>
                    <a:pt x="34" y="1"/>
                  </a:moveTo>
                  <a:cubicBezTo>
                    <a:pt x="1" y="1"/>
                    <a:pt x="1" y="53"/>
                    <a:pt x="34" y="53"/>
                  </a:cubicBezTo>
                  <a:cubicBezTo>
                    <a:pt x="66" y="53"/>
                    <a:pt x="67" y="1"/>
                    <a:pt x="3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26"/>
            <p:cNvSpPr/>
            <p:nvPr/>
          </p:nvSpPr>
          <p:spPr>
            <a:xfrm>
              <a:off x="13078453" y="2250609"/>
              <a:ext cx="5232" cy="4078"/>
            </a:xfrm>
            <a:custGeom>
              <a:avLst/>
              <a:gdLst/>
              <a:ahLst/>
              <a:cxnLst/>
              <a:rect l="l" t="t" r="r" b="b"/>
              <a:pathLst>
                <a:path w="68" h="53" extrusionOk="0">
                  <a:moveTo>
                    <a:pt x="33" y="1"/>
                  </a:moveTo>
                  <a:cubicBezTo>
                    <a:pt x="1" y="1"/>
                    <a:pt x="1" y="53"/>
                    <a:pt x="33" y="53"/>
                  </a:cubicBezTo>
                  <a:cubicBezTo>
                    <a:pt x="67" y="53"/>
                    <a:pt x="68" y="1"/>
                    <a:pt x="33"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26"/>
            <p:cNvSpPr/>
            <p:nvPr/>
          </p:nvSpPr>
          <p:spPr>
            <a:xfrm>
              <a:off x="13063142" y="2260534"/>
              <a:ext cx="5232" cy="4078"/>
            </a:xfrm>
            <a:custGeom>
              <a:avLst/>
              <a:gdLst/>
              <a:ahLst/>
              <a:cxnLst/>
              <a:rect l="l" t="t" r="r" b="b"/>
              <a:pathLst>
                <a:path w="68" h="53" extrusionOk="0">
                  <a:moveTo>
                    <a:pt x="33" y="0"/>
                  </a:moveTo>
                  <a:cubicBezTo>
                    <a:pt x="1" y="1"/>
                    <a:pt x="1" y="52"/>
                    <a:pt x="33" y="52"/>
                  </a:cubicBezTo>
                  <a:cubicBezTo>
                    <a:pt x="65" y="52"/>
                    <a:pt x="67" y="0"/>
                    <a:pt x="3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26"/>
            <p:cNvSpPr/>
            <p:nvPr/>
          </p:nvSpPr>
          <p:spPr>
            <a:xfrm>
              <a:off x="13049062" y="2249608"/>
              <a:ext cx="5232" cy="4078"/>
            </a:xfrm>
            <a:custGeom>
              <a:avLst/>
              <a:gdLst/>
              <a:ahLst/>
              <a:cxnLst/>
              <a:rect l="l" t="t" r="r" b="b"/>
              <a:pathLst>
                <a:path w="68" h="53" extrusionOk="0">
                  <a:moveTo>
                    <a:pt x="33" y="0"/>
                  </a:moveTo>
                  <a:cubicBezTo>
                    <a:pt x="0" y="0"/>
                    <a:pt x="0" y="52"/>
                    <a:pt x="33" y="52"/>
                  </a:cubicBezTo>
                  <a:cubicBezTo>
                    <a:pt x="66" y="52"/>
                    <a:pt x="68" y="0"/>
                    <a:pt x="3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26"/>
            <p:cNvSpPr/>
            <p:nvPr/>
          </p:nvSpPr>
          <p:spPr>
            <a:xfrm>
              <a:off x="13047677" y="2260688"/>
              <a:ext cx="5232" cy="4078"/>
            </a:xfrm>
            <a:custGeom>
              <a:avLst/>
              <a:gdLst/>
              <a:ahLst/>
              <a:cxnLst/>
              <a:rect l="l" t="t" r="r" b="b"/>
              <a:pathLst>
                <a:path w="68" h="53" extrusionOk="0">
                  <a:moveTo>
                    <a:pt x="34" y="0"/>
                  </a:moveTo>
                  <a:cubicBezTo>
                    <a:pt x="0" y="0"/>
                    <a:pt x="0" y="52"/>
                    <a:pt x="34" y="52"/>
                  </a:cubicBezTo>
                  <a:cubicBezTo>
                    <a:pt x="66" y="52"/>
                    <a:pt x="67" y="0"/>
                    <a:pt x="34"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26"/>
            <p:cNvSpPr/>
            <p:nvPr/>
          </p:nvSpPr>
          <p:spPr>
            <a:xfrm>
              <a:off x="13030288" y="2248916"/>
              <a:ext cx="5232" cy="4155"/>
            </a:xfrm>
            <a:custGeom>
              <a:avLst/>
              <a:gdLst/>
              <a:ahLst/>
              <a:cxnLst/>
              <a:rect l="l" t="t" r="r" b="b"/>
              <a:pathLst>
                <a:path w="68" h="54" extrusionOk="0">
                  <a:moveTo>
                    <a:pt x="33" y="1"/>
                  </a:moveTo>
                  <a:cubicBezTo>
                    <a:pt x="0" y="2"/>
                    <a:pt x="0" y="53"/>
                    <a:pt x="33" y="53"/>
                  </a:cubicBezTo>
                  <a:cubicBezTo>
                    <a:pt x="67" y="53"/>
                    <a:pt x="68" y="1"/>
                    <a:pt x="33"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26"/>
            <p:cNvSpPr/>
            <p:nvPr/>
          </p:nvSpPr>
          <p:spPr>
            <a:xfrm>
              <a:off x="13037367" y="2243376"/>
              <a:ext cx="5309" cy="4155"/>
            </a:xfrm>
            <a:custGeom>
              <a:avLst/>
              <a:gdLst/>
              <a:ahLst/>
              <a:cxnLst/>
              <a:rect l="l" t="t" r="r" b="b"/>
              <a:pathLst>
                <a:path w="69" h="54" extrusionOk="0">
                  <a:moveTo>
                    <a:pt x="34" y="1"/>
                  </a:moveTo>
                  <a:cubicBezTo>
                    <a:pt x="1" y="1"/>
                    <a:pt x="1" y="53"/>
                    <a:pt x="34" y="53"/>
                  </a:cubicBezTo>
                  <a:cubicBezTo>
                    <a:pt x="67" y="53"/>
                    <a:pt x="69" y="1"/>
                    <a:pt x="3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26"/>
            <p:cNvSpPr/>
            <p:nvPr/>
          </p:nvSpPr>
          <p:spPr>
            <a:xfrm>
              <a:off x="13019363" y="2235298"/>
              <a:ext cx="5309" cy="4078"/>
            </a:xfrm>
            <a:custGeom>
              <a:avLst/>
              <a:gdLst/>
              <a:ahLst/>
              <a:cxnLst/>
              <a:rect l="l" t="t" r="r" b="b"/>
              <a:pathLst>
                <a:path w="69" h="53" extrusionOk="0">
                  <a:moveTo>
                    <a:pt x="34" y="1"/>
                  </a:moveTo>
                  <a:cubicBezTo>
                    <a:pt x="0" y="2"/>
                    <a:pt x="0" y="53"/>
                    <a:pt x="34" y="53"/>
                  </a:cubicBezTo>
                  <a:cubicBezTo>
                    <a:pt x="66" y="53"/>
                    <a:pt x="68" y="1"/>
                    <a:pt x="3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26"/>
            <p:cNvSpPr/>
            <p:nvPr/>
          </p:nvSpPr>
          <p:spPr>
            <a:xfrm>
              <a:off x="13017439" y="2215216"/>
              <a:ext cx="5232" cy="4155"/>
            </a:xfrm>
            <a:custGeom>
              <a:avLst/>
              <a:gdLst/>
              <a:ahLst/>
              <a:cxnLst/>
              <a:rect l="l" t="t" r="r" b="b"/>
              <a:pathLst>
                <a:path w="68" h="54" extrusionOk="0">
                  <a:moveTo>
                    <a:pt x="34" y="1"/>
                  </a:moveTo>
                  <a:cubicBezTo>
                    <a:pt x="0" y="1"/>
                    <a:pt x="0" y="53"/>
                    <a:pt x="34" y="53"/>
                  </a:cubicBezTo>
                  <a:cubicBezTo>
                    <a:pt x="67" y="53"/>
                    <a:pt x="68" y="1"/>
                    <a:pt x="3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26"/>
            <p:cNvSpPr/>
            <p:nvPr/>
          </p:nvSpPr>
          <p:spPr>
            <a:xfrm>
              <a:off x="13005283" y="2203983"/>
              <a:ext cx="5155" cy="4155"/>
            </a:xfrm>
            <a:custGeom>
              <a:avLst/>
              <a:gdLst/>
              <a:ahLst/>
              <a:cxnLst/>
              <a:rect l="l" t="t" r="r" b="b"/>
              <a:pathLst>
                <a:path w="67" h="54" extrusionOk="0">
                  <a:moveTo>
                    <a:pt x="33" y="1"/>
                  </a:moveTo>
                  <a:cubicBezTo>
                    <a:pt x="1" y="2"/>
                    <a:pt x="1" y="53"/>
                    <a:pt x="33" y="53"/>
                  </a:cubicBezTo>
                  <a:cubicBezTo>
                    <a:pt x="65" y="53"/>
                    <a:pt x="66" y="1"/>
                    <a:pt x="33"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26"/>
            <p:cNvSpPr/>
            <p:nvPr/>
          </p:nvSpPr>
          <p:spPr>
            <a:xfrm>
              <a:off x="13005283" y="2192673"/>
              <a:ext cx="4232" cy="4309"/>
            </a:xfrm>
            <a:custGeom>
              <a:avLst/>
              <a:gdLst/>
              <a:ahLst/>
              <a:cxnLst/>
              <a:rect l="l" t="t" r="r" b="b"/>
              <a:pathLst>
                <a:path w="55" h="56" extrusionOk="0">
                  <a:moveTo>
                    <a:pt x="26" y="1"/>
                  </a:moveTo>
                  <a:cubicBezTo>
                    <a:pt x="23" y="1"/>
                    <a:pt x="20" y="1"/>
                    <a:pt x="15" y="3"/>
                  </a:cubicBezTo>
                  <a:cubicBezTo>
                    <a:pt x="13" y="5"/>
                    <a:pt x="9" y="6"/>
                    <a:pt x="8" y="8"/>
                  </a:cubicBezTo>
                  <a:cubicBezTo>
                    <a:pt x="7" y="10"/>
                    <a:pt x="5" y="12"/>
                    <a:pt x="4" y="13"/>
                  </a:cubicBezTo>
                  <a:cubicBezTo>
                    <a:pt x="2" y="18"/>
                    <a:pt x="1" y="22"/>
                    <a:pt x="1" y="27"/>
                  </a:cubicBezTo>
                  <a:cubicBezTo>
                    <a:pt x="1" y="29"/>
                    <a:pt x="1" y="32"/>
                    <a:pt x="2" y="33"/>
                  </a:cubicBezTo>
                  <a:cubicBezTo>
                    <a:pt x="3" y="38"/>
                    <a:pt x="6" y="43"/>
                    <a:pt x="8" y="45"/>
                  </a:cubicBezTo>
                  <a:cubicBezTo>
                    <a:pt x="9" y="47"/>
                    <a:pt x="9" y="48"/>
                    <a:pt x="11" y="48"/>
                  </a:cubicBezTo>
                  <a:cubicBezTo>
                    <a:pt x="13" y="50"/>
                    <a:pt x="16" y="52"/>
                    <a:pt x="18" y="53"/>
                  </a:cubicBezTo>
                  <a:cubicBezTo>
                    <a:pt x="22" y="54"/>
                    <a:pt x="25" y="55"/>
                    <a:pt x="29" y="55"/>
                  </a:cubicBezTo>
                  <a:cubicBezTo>
                    <a:pt x="33" y="55"/>
                    <a:pt x="35" y="55"/>
                    <a:pt x="39" y="53"/>
                  </a:cubicBezTo>
                  <a:cubicBezTo>
                    <a:pt x="42" y="51"/>
                    <a:pt x="46" y="50"/>
                    <a:pt x="48" y="48"/>
                  </a:cubicBezTo>
                  <a:cubicBezTo>
                    <a:pt x="49" y="46"/>
                    <a:pt x="50" y="44"/>
                    <a:pt x="51" y="43"/>
                  </a:cubicBezTo>
                  <a:cubicBezTo>
                    <a:pt x="54" y="38"/>
                    <a:pt x="55" y="34"/>
                    <a:pt x="55" y="29"/>
                  </a:cubicBezTo>
                  <a:cubicBezTo>
                    <a:pt x="55" y="27"/>
                    <a:pt x="55" y="24"/>
                    <a:pt x="54" y="23"/>
                  </a:cubicBezTo>
                  <a:cubicBezTo>
                    <a:pt x="52" y="19"/>
                    <a:pt x="50" y="15"/>
                    <a:pt x="47" y="11"/>
                  </a:cubicBezTo>
                  <a:cubicBezTo>
                    <a:pt x="46" y="10"/>
                    <a:pt x="46" y="8"/>
                    <a:pt x="45" y="8"/>
                  </a:cubicBezTo>
                  <a:cubicBezTo>
                    <a:pt x="41" y="6"/>
                    <a:pt x="39" y="5"/>
                    <a:pt x="36" y="3"/>
                  </a:cubicBezTo>
                  <a:cubicBezTo>
                    <a:pt x="34" y="2"/>
                    <a:pt x="30" y="1"/>
                    <a:pt x="2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26"/>
            <p:cNvSpPr/>
            <p:nvPr/>
          </p:nvSpPr>
          <p:spPr>
            <a:xfrm>
              <a:off x="13014670" y="2193673"/>
              <a:ext cx="5309" cy="4078"/>
            </a:xfrm>
            <a:custGeom>
              <a:avLst/>
              <a:gdLst/>
              <a:ahLst/>
              <a:cxnLst/>
              <a:rect l="l" t="t" r="r" b="b"/>
              <a:pathLst>
                <a:path w="69" h="53" extrusionOk="0">
                  <a:moveTo>
                    <a:pt x="35" y="0"/>
                  </a:moveTo>
                  <a:cubicBezTo>
                    <a:pt x="1" y="2"/>
                    <a:pt x="1" y="53"/>
                    <a:pt x="35" y="53"/>
                  </a:cubicBezTo>
                  <a:cubicBezTo>
                    <a:pt x="67" y="53"/>
                    <a:pt x="69" y="0"/>
                    <a:pt x="35"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26"/>
            <p:cNvSpPr/>
            <p:nvPr/>
          </p:nvSpPr>
          <p:spPr>
            <a:xfrm>
              <a:off x="13021133" y="2178593"/>
              <a:ext cx="5232" cy="4078"/>
            </a:xfrm>
            <a:custGeom>
              <a:avLst/>
              <a:gdLst/>
              <a:ahLst/>
              <a:cxnLst/>
              <a:rect l="l" t="t" r="r" b="b"/>
              <a:pathLst>
                <a:path w="68" h="53" extrusionOk="0">
                  <a:moveTo>
                    <a:pt x="35" y="0"/>
                  </a:moveTo>
                  <a:cubicBezTo>
                    <a:pt x="0" y="0"/>
                    <a:pt x="0" y="52"/>
                    <a:pt x="35" y="52"/>
                  </a:cubicBezTo>
                  <a:cubicBezTo>
                    <a:pt x="67" y="52"/>
                    <a:pt x="68" y="0"/>
                    <a:pt x="35"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8" name="Google Shape;1798;p26"/>
          <p:cNvGrpSpPr/>
          <p:nvPr/>
        </p:nvGrpSpPr>
        <p:grpSpPr>
          <a:xfrm flipH="1">
            <a:off x="616478" y="1303459"/>
            <a:ext cx="1490921" cy="5410881"/>
            <a:chOff x="9854590" y="-1351953"/>
            <a:chExt cx="203737" cy="739393"/>
          </a:xfrm>
        </p:grpSpPr>
        <p:sp>
          <p:nvSpPr>
            <p:cNvPr id="1799" name="Google Shape;1799;p26"/>
            <p:cNvSpPr/>
            <p:nvPr/>
          </p:nvSpPr>
          <p:spPr>
            <a:xfrm>
              <a:off x="9859129" y="-1338181"/>
              <a:ext cx="194504" cy="176423"/>
            </a:xfrm>
            <a:custGeom>
              <a:avLst/>
              <a:gdLst/>
              <a:ahLst/>
              <a:cxnLst/>
              <a:rect l="l" t="t" r="r" b="b"/>
              <a:pathLst>
                <a:path w="2528" h="2293" extrusionOk="0">
                  <a:moveTo>
                    <a:pt x="1265" y="1"/>
                  </a:moveTo>
                  <a:cubicBezTo>
                    <a:pt x="1175" y="1"/>
                    <a:pt x="1083" y="11"/>
                    <a:pt x="992" y="34"/>
                  </a:cubicBezTo>
                  <a:cubicBezTo>
                    <a:pt x="377" y="184"/>
                    <a:pt x="0" y="803"/>
                    <a:pt x="150" y="1419"/>
                  </a:cubicBezTo>
                  <a:cubicBezTo>
                    <a:pt x="278" y="1942"/>
                    <a:pt x="747" y="2292"/>
                    <a:pt x="1263" y="2292"/>
                  </a:cubicBezTo>
                  <a:cubicBezTo>
                    <a:pt x="1353" y="2292"/>
                    <a:pt x="1444" y="2282"/>
                    <a:pt x="1535" y="2259"/>
                  </a:cubicBezTo>
                  <a:cubicBezTo>
                    <a:pt x="2151" y="2109"/>
                    <a:pt x="2527" y="1490"/>
                    <a:pt x="2377" y="874"/>
                  </a:cubicBezTo>
                  <a:cubicBezTo>
                    <a:pt x="2249" y="351"/>
                    <a:pt x="1780" y="1"/>
                    <a:pt x="1265" y="1"/>
                  </a:cubicBezTo>
                  <a:close/>
                </a:path>
              </a:pathLst>
            </a:custGeom>
            <a:solidFill>
              <a:srgbClr val="D4E6E0">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26"/>
            <p:cNvSpPr/>
            <p:nvPr/>
          </p:nvSpPr>
          <p:spPr>
            <a:xfrm>
              <a:off x="9877980" y="-1319561"/>
              <a:ext cx="157419" cy="137953"/>
            </a:xfrm>
            <a:custGeom>
              <a:avLst/>
              <a:gdLst/>
              <a:ahLst/>
              <a:cxnLst/>
              <a:rect l="l" t="t" r="r" b="b"/>
              <a:pathLst>
                <a:path w="2046" h="1793" extrusionOk="0">
                  <a:moveTo>
                    <a:pt x="1022" y="0"/>
                  </a:moveTo>
                  <a:cubicBezTo>
                    <a:pt x="884" y="0"/>
                    <a:pt x="743" y="32"/>
                    <a:pt x="611" y="100"/>
                  </a:cubicBezTo>
                  <a:cubicBezTo>
                    <a:pt x="172" y="328"/>
                    <a:pt x="0" y="868"/>
                    <a:pt x="228" y="1307"/>
                  </a:cubicBezTo>
                  <a:cubicBezTo>
                    <a:pt x="387" y="1616"/>
                    <a:pt x="700" y="1792"/>
                    <a:pt x="1024" y="1792"/>
                  </a:cubicBezTo>
                  <a:cubicBezTo>
                    <a:pt x="1162" y="1792"/>
                    <a:pt x="1303" y="1760"/>
                    <a:pt x="1434" y="1692"/>
                  </a:cubicBezTo>
                  <a:cubicBezTo>
                    <a:pt x="1874" y="1465"/>
                    <a:pt x="2045" y="924"/>
                    <a:pt x="1819" y="485"/>
                  </a:cubicBezTo>
                  <a:cubicBezTo>
                    <a:pt x="1660" y="177"/>
                    <a:pt x="1347" y="0"/>
                    <a:pt x="10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26"/>
            <p:cNvSpPr/>
            <p:nvPr/>
          </p:nvSpPr>
          <p:spPr>
            <a:xfrm>
              <a:off x="9854590" y="-1351953"/>
              <a:ext cx="203737" cy="203583"/>
            </a:xfrm>
            <a:custGeom>
              <a:avLst/>
              <a:gdLst/>
              <a:ahLst/>
              <a:cxnLst/>
              <a:rect l="l" t="t" r="r" b="b"/>
              <a:pathLst>
                <a:path w="2648" h="2646" extrusionOk="0">
                  <a:moveTo>
                    <a:pt x="1295" y="0"/>
                  </a:moveTo>
                  <a:lnTo>
                    <a:pt x="1296" y="44"/>
                  </a:lnTo>
                  <a:cubicBezTo>
                    <a:pt x="1301" y="43"/>
                    <a:pt x="1306" y="43"/>
                    <a:pt x="1311" y="43"/>
                  </a:cubicBezTo>
                  <a:cubicBezTo>
                    <a:pt x="1316" y="43"/>
                    <a:pt x="1321" y="43"/>
                    <a:pt x="1325" y="44"/>
                  </a:cubicBezTo>
                  <a:lnTo>
                    <a:pt x="1335" y="44"/>
                  </a:lnTo>
                  <a:lnTo>
                    <a:pt x="1335" y="0"/>
                  </a:lnTo>
                  <a:close/>
                  <a:moveTo>
                    <a:pt x="1377" y="0"/>
                  </a:moveTo>
                  <a:lnTo>
                    <a:pt x="1375" y="44"/>
                  </a:lnTo>
                  <a:cubicBezTo>
                    <a:pt x="1389" y="45"/>
                    <a:pt x="1401" y="45"/>
                    <a:pt x="1415" y="47"/>
                  </a:cubicBezTo>
                  <a:lnTo>
                    <a:pt x="1417" y="2"/>
                  </a:lnTo>
                  <a:cubicBezTo>
                    <a:pt x="1405" y="1"/>
                    <a:pt x="1390" y="0"/>
                    <a:pt x="1377" y="0"/>
                  </a:cubicBezTo>
                  <a:close/>
                  <a:moveTo>
                    <a:pt x="1254" y="1"/>
                  </a:moveTo>
                  <a:cubicBezTo>
                    <a:pt x="1242" y="1"/>
                    <a:pt x="1227" y="2"/>
                    <a:pt x="1214" y="4"/>
                  </a:cubicBezTo>
                  <a:lnTo>
                    <a:pt x="1218" y="48"/>
                  </a:lnTo>
                  <a:cubicBezTo>
                    <a:pt x="1231" y="47"/>
                    <a:pt x="1244" y="46"/>
                    <a:pt x="1257" y="46"/>
                  </a:cubicBezTo>
                  <a:lnTo>
                    <a:pt x="1254" y="1"/>
                  </a:lnTo>
                  <a:close/>
                  <a:moveTo>
                    <a:pt x="1458" y="6"/>
                  </a:moveTo>
                  <a:lnTo>
                    <a:pt x="1454" y="51"/>
                  </a:lnTo>
                  <a:lnTo>
                    <a:pt x="1493" y="54"/>
                  </a:lnTo>
                  <a:lnTo>
                    <a:pt x="1498" y="12"/>
                  </a:lnTo>
                  <a:cubicBezTo>
                    <a:pt x="1485" y="9"/>
                    <a:pt x="1471" y="7"/>
                    <a:pt x="1458" y="6"/>
                  </a:cubicBezTo>
                  <a:close/>
                  <a:moveTo>
                    <a:pt x="1174" y="9"/>
                  </a:moveTo>
                  <a:cubicBezTo>
                    <a:pt x="1160" y="10"/>
                    <a:pt x="1146" y="13"/>
                    <a:pt x="1133" y="14"/>
                  </a:cubicBezTo>
                  <a:lnTo>
                    <a:pt x="1140" y="57"/>
                  </a:lnTo>
                  <a:cubicBezTo>
                    <a:pt x="1153" y="54"/>
                    <a:pt x="1166" y="53"/>
                    <a:pt x="1179" y="53"/>
                  </a:cubicBezTo>
                  <a:lnTo>
                    <a:pt x="1174" y="9"/>
                  </a:lnTo>
                  <a:close/>
                  <a:moveTo>
                    <a:pt x="1537" y="17"/>
                  </a:moveTo>
                  <a:lnTo>
                    <a:pt x="1531" y="59"/>
                  </a:lnTo>
                  <a:cubicBezTo>
                    <a:pt x="1544" y="62"/>
                    <a:pt x="1557" y="64"/>
                    <a:pt x="1570" y="66"/>
                  </a:cubicBezTo>
                  <a:lnTo>
                    <a:pt x="1578" y="25"/>
                  </a:lnTo>
                  <a:cubicBezTo>
                    <a:pt x="1565" y="22"/>
                    <a:pt x="1551" y="19"/>
                    <a:pt x="1537" y="17"/>
                  </a:cubicBezTo>
                  <a:close/>
                  <a:moveTo>
                    <a:pt x="1094" y="19"/>
                  </a:moveTo>
                  <a:cubicBezTo>
                    <a:pt x="1080" y="22"/>
                    <a:pt x="1067" y="25"/>
                    <a:pt x="1054" y="27"/>
                  </a:cubicBezTo>
                  <a:lnTo>
                    <a:pt x="1062" y="70"/>
                  </a:lnTo>
                  <a:cubicBezTo>
                    <a:pt x="1075" y="68"/>
                    <a:pt x="1087" y="65"/>
                    <a:pt x="1102" y="63"/>
                  </a:cubicBezTo>
                  <a:lnTo>
                    <a:pt x="1094" y="19"/>
                  </a:lnTo>
                  <a:close/>
                  <a:moveTo>
                    <a:pt x="1619" y="32"/>
                  </a:moveTo>
                  <a:lnTo>
                    <a:pt x="1609" y="75"/>
                  </a:lnTo>
                  <a:cubicBezTo>
                    <a:pt x="1620" y="78"/>
                    <a:pt x="1634" y="80"/>
                    <a:pt x="1646" y="85"/>
                  </a:cubicBezTo>
                  <a:lnTo>
                    <a:pt x="1659" y="42"/>
                  </a:lnTo>
                  <a:cubicBezTo>
                    <a:pt x="1645" y="39"/>
                    <a:pt x="1633" y="35"/>
                    <a:pt x="1619" y="32"/>
                  </a:cubicBezTo>
                  <a:close/>
                  <a:moveTo>
                    <a:pt x="1013" y="35"/>
                  </a:moveTo>
                  <a:cubicBezTo>
                    <a:pt x="1000" y="39"/>
                    <a:pt x="987" y="42"/>
                    <a:pt x="974" y="46"/>
                  </a:cubicBezTo>
                  <a:lnTo>
                    <a:pt x="986" y="89"/>
                  </a:lnTo>
                  <a:cubicBezTo>
                    <a:pt x="999" y="86"/>
                    <a:pt x="1010" y="82"/>
                    <a:pt x="1024" y="78"/>
                  </a:cubicBezTo>
                  <a:lnTo>
                    <a:pt x="1013" y="35"/>
                  </a:lnTo>
                  <a:close/>
                  <a:moveTo>
                    <a:pt x="1698" y="53"/>
                  </a:moveTo>
                  <a:lnTo>
                    <a:pt x="1685" y="95"/>
                  </a:lnTo>
                  <a:cubicBezTo>
                    <a:pt x="1698" y="99"/>
                    <a:pt x="1709" y="103"/>
                    <a:pt x="1723" y="106"/>
                  </a:cubicBezTo>
                  <a:lnTo>
                    <a:pt x="1737" y="65"/>
                  </a:lnTo>
                  <a:lnTo>
                    <a:pt x="1698" y="53"/>
                  </a:lnTo>
                  <a:close/>
                  <a:moveTo>
                    <a:pt x="935" y="57"/>
                  </a:moveTo>
                  <a:cubicBezTo>
                    <a:pt x="922" y="62"/>
                    <a:pt x="909" y="66"/>
                    <a:pt x="896" y="70"/>
                  </a:cubicBezTo>
                  <a:lnTo>
                    <a:pt x="910" y="112"/>
                  </a:lnTo>
                  <a:cubicBezTo>
                    <a:pt x="924" y="109"/>
                    <a:pt x="935" y="104"/>
                    <a:pt x="948" y="99"/>
                  </a:cubicBezTo>
                  <a:lnTo>
                    <a:pt x="935" y="57"/>
                  </a:lnTo>
                  <a:close/>
                  <a:moveTo>
                    <a:pt x="1775" y="77"/>
                  </a:moveTo>
                  <a:lnTo>
                    <a:pt x="1759" y="118"/>
                  </a:lnTo>
                  <a:cubicBezTo>
                    <a:pt x="1771" y="124"/>
                    <a:pt x="1784" y="127"/>
                    <a:pt x="1796" y="132"/>
                  </a:cubicBezTo>
                  <a:lnTo>
                    <a:pt x="1812" y="91"/>
                  </a:lnTo>
                  <a:cubicBezTo>
                    <a:pt x="1800" y="86"/>
                    <a:pt x="1787" y="81"/>
                    <a:pt x="1775" y="77"/>
                  </a:cubicBezTo>
                  <a:close/>
                  <a:moveTo>
                    <a:pt x="858" y="85"/>
                  </a:moveTo>
                  <a:cubicBezTo>
                    <a:pt x="846" y="89"/>
                    <a:pt x="833" y="94"/>
                    <a:pt x="821" y="99"/>
                  </a:cubicBezTo>
                  <a:lnTo>
                    <a:pt x="837" y="140"/>
                  </a:lnTo>
                  <a:cubicBezTo>
                    <a:pt x="849" y="135"/>
                    <a:pt x="861" y="130"/>
                    <a:pt x="874" y="126"/>
                  </a:cubicBezTo>
                  <a:lnTo>
                    <a:pt x="858" y="85"/>
                  </a:lnTo>
                  <a:close/>
                  <a:moveTo>
                    <a:pt x="1850" y="107"/>
                  </a:moveTo>
                  <a:lnTo>
                    <a:pt x="1833" y="148"/>
                  </a:lnTo>
                  <a:lnTo>
                    <a:pt x="1869" y="164"/>
                  </a:lnTo>
                  <a:lnTo>
                    <a:pt x="1886" y="125"/>
                  </a:lnTo>
                  <a:cubicBezTo>
                    <a:pt x="1875" y="118"/>
                    <a:pt x="1863" y="113"/>
                    <a:pt x="1850" y="107"/>
                  </a:cubicBezTo>
                  <a:close/>
                  <a:moveTo>
                    <a:pt x="781" y="116"/>
                  </a:moveTo>
                  <a:cubicBezTo>
                    <a:pt x="769" y="121"/>
                    <a:pt x="757" y="126"/>
                    <a:pt x="744" y="132"/>
                  </a:cubicBezTo>
                  <a:lnTo>
                    <a:pt x="764" y="172"/>
                  </a:lnTo>
                  <a:cubicBezTo>
                    <a:pt x="778" y="167"/>
                    <a:pt x="789" y="161"/>
                    <a:pt x="800" y="156"/>
                  </a:cubicBezTo>
                  <a:lnTo>
                    <a:pt x="781" y="116"/>
                  </a:lnTo>
                  <a:close/>
                  <a:moveTo>
                    <a:pt x="1922" y="143"/>
                  </a:moveTo>
                  <a:lnTo>
                    <a:pt x="1902" y="183"/>
                  </a:lnTo>
                  <a:cubicBezTo>
                    <a:pt x="1915" y="188"/>
                    <a:pt x="1926" y="194"/>
                    <a:pt x="1937" y="200"/>
                  </a:cubicBezTo>
                  <a:lnTo>
                    <a:pt x="1958" y="163"/>
                  </a:lnTo>
                  <a:cubicBezTo>
                    <a:pt x="1945" y="156"/>
                    <a:pt x="1933" y="150"/>
                    <a:pt x="1922" y="143"/>
                  </a:cubicBezTo>
                  <a:close/>
                  <a:moveTo>
                    <a:pt x="708" y="151"/>
                  </a:moveTo>
                  <a:lnTo>
                    <a:pt x="673" y="171"/>
                  </a:lnTo>
                  <a:lnTo>
                    <a:pt x="695" y="209"/>
                  </a:lnTo>
                  <a:cubicBezTo>
                    <a:pt x="707" y="202"/>
                    <a:pt x="718" y="195"/>
                    <a:pt x="729" y="190"/>
                  </a:cubicBezTo>
                  <a:lnTo>
                    <a:pt x="708" y="151"/>
                  </a:lnTo>
                  <a:close/>
                  <a:moveTo>
                    <a:pt x="1994" y="182"/>
                  </a:moveTo>
                  <a:lnTo>
                    <a:pt x="1972" y="219"/>
                  </a:lnTo>
                  <a:cubicBezTo>
                    <a:pt x="1983" y="225"/>
                    <a:pt x="1995" y="234"/>
                    <a:pt x="2005" y="240"/>
                  </a:cubicBezTo>
                  <a:lnTo>
                    <a:pt x="2029" y="202"/>
                  </a:lnTo>
                  <a:cubicBezTo>
                    <a:pt x="2017" y="195"/>
                    <a:pt x="2005" y="188"/>
                    <a:pt x="1994" y="182"/>
                  </a:cubicBezTo>
                  <a:close/>
                  <a:moveTo>
                    <a:pt x="638" y="190"/>
                  </a:moveTo>
                  <a:cubicBezTo>
                    <a:pt x="628" y="198"/>
                    <a:pt x="616" y="204"/>
                    <a:pt x="604" y="212"/>
                  </a:cubicBezTo>
                  <a:lnTo>
                    <a:pt x="628" y="248"/>
                  </a:lnTo>
                  <a:cubicBezTo>
                    <a:pt x="639" y="242"/>
                    <a:pt x="649" y="236"/>
                    <a:pt x="661" y="227"/>
                  </a:cubicBezTo>
                  <a:lnTo>
                    <a:pt x="638" y="190"/>
                  </a:lnTo>
                  <a:close/>
                  <a:moveTo>
                    <a:pt x="2063" y="225"/>
                  </a:moveTo>
                  <a:lnTo>
                    <a:pt x="2038" y="262"/>
                  </a:lnTo>
                  <a:cubicBezTo>
                    <a:pt x="2050" y="268"/>
                    <a:pt x="2061" y="276"/>
                    <a:pt x="2071" y="284"/>
                  </a:cubicBezTo>
                  <a:lnTo>
                    <a:pt x="2097" y="249"/>
                  </a:lnTo>
                  <a:cubicBezTo>
                    <a:pt x="2085" y="241"/>
                    <a:pt x="2074" y="234"/>
                    <a:pt x="2063" y="225"/>
                  </a:cubicBezTo>
                  <a:close/>
                  <a:moveTo>
                    <a:pt x="570" y="236"/>
                  </a:moveTo>
                  <a:cubicBezTo>
                    <a:pt x="560" y="244"/>
                    <a:pt x="548" y="251"/>
                    <a:pt x="538" y="260"/>
                  </a:cubicBezTo>
                  <a:lnTo>
                    <a:pt x="564" y="294"/>
                  </a:lnTo>
                  <a:cubicBezTo>
                    <a:pt x="574" y="287"/>
                    <a:pt x="585" y="278"/>
                    <a:pt x="595" y="272"/>
                  </a:cubicBezTo>
                  <a:lnTo>
                    <a:pt x="570" y="236"/>
                  </a:lnTo>
                  <a:close/>
                  <a:moveTo>
                    <a:pt x="2129" y="272"/>
                  </a:moveTo>
                  <a:lnTo>
                    <a:pt x="2102" y="308"/>
                  </a:lnTo>
                  <a:cubicBezTo>
                    <a:pt x="2113" y="315"/>
                    <a:pt x="2123" y="324"/>
                    <a:pt x="2134" y="333"/>
                  </a:cubicBezTo>
                  <a:lnTo>
                    <a:pt x="2161" y="297"/>
                  </a:lnTo>
                  <a:cubicBezTo>
                    <a:pt x="2150" y="289"/>
                    <a:pt x="2140" y="281"/>
                    <a:pt x="2129" y="272"/>
                  </a:cubicBezTo>
                  <a:close/>
                  <a:moveTo>
                    <a:pt x="503" y="283"/>
                  </a:moveTo>
                  <a:cubicBezTo>
                    <a:pt x="493" y="292"/>
                    <a:pt x="483" y="299"/>
                    <a:pt x="472" y="309"/>
                  </a:cubicBezTo>
                  <a:lnTo>
                    <a:pt x="501" y="343"/>
                  </a:lnTo>
                  <a:cubicBezTo>
                    <a:pt x="512" y="335"/>
                    <a:pt x="522" y="326"/>
                    <a:pt x="531" y="317"/>
                  </a:cubicBezTo>
                  <a:lnTo>
                    <a:pt x="503" y="283"/>
                  </a:lnTo>
                  <a:close/>
                  <a:moveTo>
                    <a:pt x="2193" y="324"/>
                  </a:moveTo>
                  <a:lnTo>
                    <a:pt x="2165" y="357"/>
                  </a:lnTo>
                  <a:cubicBezTo>
                    <a:pt x="2173" y="365"/>
                    <a:pt x="2184" y="374"/>
                    <a:pt x="2193" y="383"/>
                  </a:cubicBezTo>
                  <a:lnTo>
                    <a:pt x="2223" y="352"/>
                  </a:lnTo>
                  <a:cubicBezTo>
                    <a:pt x="2214" y="342"/>
                    <a:pt x="2203" y="334"/>
                    <a:pt x="2193" y="324"/>
                  </a:cubicBezTo>
                  <a:close/>
                  <a:moveTo>
                    <a:pt x="442" y="338"/>
                  </a:moveTo>
                  <a:cubicBezTo>
                    <a:pt x="431" y="346"/>
                    <a:pt x="423" y="356"/>
                    <a:pt x="413" y="365"/>
                  </a:cubicBezTo>
                  <a:lnTo>
                    <a:pt x="442" y="396"/>
                  </a:lnTo>
                  <a:cubicBezTo>
                    <a:pt x="452" y="387"/>
                    <a:pt x="462" y="378"/>
                    <a:pt x="472" y="370"/>
                  </a:cubicBezTo>
                  <a:lnTo>
                    <a:pt x="442" y="338"/>
                  </a:lnTo>
                  <a:close/>
                  <a:moveTo>
                    <a:pt x="2253" y="379"/>
                  </a:moveTo>
                  <a:lnTo>
                    <a:pt x="2222" y="410"/>
                  </a:lnTo>
                  <a:lnTo>
                    <a:pt x="2249" y="438"/>
                  </a:lnTo>
                  <a:lnTo>
                    <a:pt x="2282" y="408"/>
                  </a:lnTo>
                  <a:lnTo>
                    <a:pt x="2253" y="379"/>
                  </a:lnTo>
                  <a:close/>
                  <a:moveTo>
                    <a:pt x="384" y="392"/>
                  </a:moveTo>
                  <a:cubicBezTo>
                    <a:pt x="373" y="403"/>
                    <a:pt x="364" y="412"/>
                    <a:pt x="355" y="422"/>
                  </a:cubicBezTo>
                  <a:lnTo>
                    <a:pt x="388" y="453"/>
                  </a:lnTo>
                  <a:cubicBezTo>
                    <a:pt x="397" y="442"/>
                    <a:pt x="405" y="433"/>
                    <a:pt x="415" y="423"/>
                  </a:cubicBezTo>
                  <a:lnTo>
                    <a:pt x="384" y="392"/>
                  </a:lnTo>
                  <a:close/>
                  <a:moveTo>
                    <a:pt x="2308" y="436"/>
                  </a:moveTo>
                  <a:lnTo>
                    <a:pt x="2275" y="466"/>
                  </a:lnTo>
                  <a:cubicBezTo>
                    <a:pt x="2285" y="477"/>
                    <a:pt x="2292" y="486"/>
                    <a:pt x="2301" y="496"/>
                  </a:cubicBezTo>
                  <a:lnTo>
                    <a:pt x="2335" y="467"/>
                  </a:lnTo>
                  <a:lnTo>
                    <a:pt x="2308" y="436"/>
                  </a:lnTo>
                  <a:close/>
                  <a:moveTo>
                    <a:pt x="327" y="453"/>
                  </a:moveTo>
                  <a:cubicBezTo>
                    <a:pt x="318" y="462"/>
                    <a:pt x="311" y="472"/>
                    <a:pt x="301" y="483"/>
                  </a:cubicBezTo>
                  <a:lnTo>
                    <a:pt x="336" y="511"/>
                  </a:lnTo>
                  <a:cubicBezTo>
                    <a:pt x="345" y="501"/>
                    <a:pt x="352" y="491"/>
                    <a:pt x="361" y="481"/>
                  </a:cubicBezTo>
                  <a:lnTo>
                    <a:pt x="327" y="453"/>
                  </a:lnTo>
                  <a:close/>
                  <a:moveTo>
                    <a:pt x="2361" y="501"/>
                  </a:moveTo>
                  <a:lnTo>
                    <a:pt x="2328" y="528"/>
                  </a:lnTo>
                  <a:lnTo>
                    <a:pt x="2350" y="559"/>
                  </a:lnTo>
                  <a:lnTo>
                    <a:pt x="2386" y="533"/>
                  </a:lnTo>
                  <a:cubicBezTo>
                    <a:pt x="2379" y="521"/>
                    <a:pt x="2369" y="511"/>
                    <a:pt x="2361" y="501"/>
                  </a:cubicBezTo>
                  <a:close/>
                  <a:moveTo>
                    <a:pt x="277" y="515"/>
                  </a:moveTo>
                  <a:cubicBezTo>
                    <a:pt x="268" y="526"/>
                    <a:pt x="259" y="537"/>
                    <a:pt x="252" y="548"/>
                  </a:cubicBezTo>
                  <a:lnTo>
                    <a:pt x="288" y="574"/>
                  </a:lnTo>
                  <a:cubicBezTo>
                    <a:pt x="295" y="563"/>
                    <a:pt x="303" y="553"/>
                    <a:pt x="312" y="542"/>
                  </a:cubicBezTo>
                  <a:lnTo>
                    <a:pt x="277" y="515"/>
                  </a:lnTo>
                  <a:close/>
                  <a:moveTo>
                    <a:pt x="2409" y="565"/>
                  </a:moveTo>
                  <a:lnTo>
                    <a:pt x="2373" y="590"/>
                  </a:lnTo>
                  <a:cubicBezTo>
                    <a:pt x="2381" y="601"/>
                    <a:pt x="2387" y="612"/>
                    <a:pt x="2395" y="623"/>
                  </a:cubicBezTo>
                  <a:lnTo>
                    <a:pt x="2433" y="600"/>
                  </a:lnTo>
                  <a:cubicBezTo>
                    <a:pt x="2426" y="588"/>
                    <a:pt x="2417" y="578"/>
                    <a:pt x="2409" y="565"/>
                  </a:cubicBezTo>
                  <a:close/>
                  <a:moveTo>
                    <a:pt x="228" y="581"/>
                  </a:moveTo>
                  <a:cubicBezTo>
                    <a:pt x="221" y="593"/>
                    <a:pt x="215" y="604"/>
                    <a:pt x="206" y="615"/>
                  </a:cubicBezTo>
                  <a:lnTo>
                    <a:pt x="243" y="638"/>
                  </a:lnTo>
                  <a:cubicBezTo>
                    <a:pt x="251" y="627"/>
                    <a:pt x="257" y="616"/>
                    <a:pt x="265" y="606"/>
                  </a:cubicBezTo>
                  <a:lnTo>
                    <a:pt x="228" y="581"/>
                  </a:lnTo>
                  <a:close/>
                  <a:moveTo>
                    <a:pt x="2455" y="633"/>
                  </a:moveTo>
                  <a:lnTo>
                    <a:pt x="2417" y="657"/>
                  </a:lnTo>
                  <a:cubicBezTo>
                    <a:pt x="2423" y="669"/>
                    <a:pt x="2431" y="679"/>
                    <a:pt x="2437" y="690"/>
                  </a:cubicBezTo>
                  <a:lnTo>
                    <a:pt x="2476" y="669"/>
                  </a:lnTo>
                  <a:cubicBezTo>
                    <a:pt x="2469" y="657"/>
                    <a:pt x="2462" y="645"/>
                    <a:pt x="2455" y="633"/>
                  </a:cubicBezTo>
                  <a:close/>
                  <a:moveTo>
                    <a:pt x="184" y="651"/>
                  </a:moveTo>
                  <a:lnTo>
                    <a:pt x="165" y="685"/>
                  </a:lnTo>
                  <a:lnTo>
                    <a:pt x="204" y="706"/>
                  </a:lnTo>
                  <a:cubicBezTo>
                    <a:pt x="210" y="695"/>
                    <a:pt x="217" y="683"/>
                    <a:pt x="222" y="673"/>
                  </a:cubicBezTo>
                  <a:lnTo>
                    <a:pt x="184" y="651"/>
                  </a:lnTo>
                  <a:close/>
                  <a:moveTo>
                    <a:pt x="2494" y="704"/>
                  </a:moveTo>
                  <a:lnTo>
                    <a:pt x="2455" y="725"/>
                  </a:lnTo>
                  <a:cubicBezTo>
                    <a:pt x="2462" y="736"/>
                    <a:pt x="2468" y="748"/>
                    <a:pt x="2474" y="760"/>
                  </a:cubicBezTo>
                  <a:lnTo>
                    <a:pt x="2512" y="741"/>
                  </a:lnTo>
                  <a:cubicBezTo>
                    <a:pt x="2507" y="727"/>
                    <a:pt x="2501" y="715"/>
                    <a:pt x="2494" y="704"/>
                  </a:cubicBezTo>
                  <a:close/>
                  <a:moveTo>
                    <a:pt x="147" y="721"/>
                  </a:moveTo>
                  <a:cubicBezTo>
                    <a:pt x="139" y="732"/>
                    <a:pt x="133" y="746"/>
                    <a:pt x="128" y="757"/>
                  </a:cubicBezTo>
                  <a:lnTo>
                    <a:pt x="168" y="776"/>
                  </a:lnTo>
                  <a:cubicBezTo>
                    <a:pt x="174" y="763"/>
                    <a:pt x="179" y="752"/>
                    <a:pt x="185" y="741"/>
                  </a:cubicBezTo>
                  <a:lnTo>
                    <a:pt x="147" y="721"/>
                  </a:lnTo>
                  <a:close/>
                  <a:moveTo>
                    <a:pt x="2531" y="777"/>
                  </a:moveTo>
                  <a:lnTo>
                    <a:pt x="2490" y="795"/>
                  </a:lnTo>
                  <a:cubicBezTo>
                    <a:pt x="2495" y="807"/>
                    <a:pt x="2501" y="820"/>
                    <a:pt x="2506" y="831"/>
                  </a:cubicBezTo>
                  <a:lnTo>
                    <a:pt x="2547" y="815"/>
                  </a:lnTo>
                  <a:cubicBezTo>
                    <a:pt x="2541" y="802"/>
                    <a:pt x="2536" y="790"/>
                    <a:pt x="2531" y="777"/>
                  </a:cubicBezTo>
                  <a:close/>
                  <a:moveTo>
                    <a:pt x="111" y="794"/>
                  </a:moveTo>
                  <a:cubicBezTo>
                    <a:pt x="106" y="807"/>
                    <a:pt x="101" y="819"/>
                    <a:pt x="96" y="831"/>
                  </a:cubicBezTo>
                  <a:lnTo>
                    <a:pt x="136" y="848"/>
                  </a:lnTo>
                  <a:cubicBezTo>
                    <a:pt x="142" y="835"/>
                    <a:pt x="147" y="824"/>
                    <a:pt x="152" y="810"/>
                  </a:cubicBezTo>
                  <a:lnTo>
                    <a:pt x="111" y="794"/>
                  </a:lnTo>
                  <a:close/>
                  <a:moveTo>
                    <a:pt x="2562" y="854"/>
                  </a:moveTo>
                  <a:lnTo>
                    <a:pt x="2520" y="870"/>
                  </a:lnTo>
                  <a:cubicBezTo>
                    <a:pt x="2525" y="881"/>
                    <a:pt x="2530" y="893"/>
                    <a:pt x="2533" y="906"/>
                  </a:cubicBezTo>
                  <a:lnTo>
                    <a:pt x="2577" y="892"/>
                  </a:lnTo>
                  <a:cubicBezTo>
                    <a:pt x="2572" y="878"/>
                    <a:pt x="2567" y="867"/>
                    <a:pt x="2562" y="854"/>
                  </a:cubicBezTo>
                  <a:close/>
                  <a:moveTo>
                    <a:pt x="81" y="870"/>
                  </a:moveTo>
                  <a:cubicBezTo>
                    <a:pt x="77" y="881"/>
                    <a:pt x="72" y="894"/>
                    <a:pt x="69" y="907"/>
                  </a:cubicBezTo>
                  <a:lnTo>
                    <a:pt x="110" y="922"/>
                  </a:lnTo>
                  <a:cubicBezTo>
                    <a:pt x="113" y="909"/>
                    <a:pt x="118" y="897"/>
                    <a:pt x="123" y="885"/>
                  </a:cubicBezTo>
                  <a:lnTo>
                    <a:pt x="81" y="870"/>
                  </a:lnTo>
                  <a:close/>
                  <a:moveTo>
                    <a:pt x="2588" y="929"/>
                  </a:moveTo>
                  <a:lnTo>
                    <a:pt x="2547" y="943"/>
                  </a:lnTo>
                  <a:cubicBezTo>
                    <a:pt x="2549" y="955"/>
                    <a:pt x="2553" y="967"/>
                    <a:pt x="2557" y="980"/>
                  </a:cubicBezTo>
                  <a:lnTo>
                    <a:pt x="2600" y="969"/>
                  </a:lnTo>
                  <a:lnTo>
                    <a:pt x="2588" y="929"/>
                  </a:lnTo>
                  <a:close/>
                  <a:moveTo>
                    <a:pt x="55" y="946"/>
                  </a:moveTo>
                  <a:cubicBezTo>
                    <a:pt x="51" y="960"/>
                    <a:pt x="49" y="972"/>
                    <a:pt x="45" y="986"/>
                  </a:cubicBezTo>
                  <a:lnTo>
                    <a:pt x="87" y="997"/>
                  </a:lnTo>
                  <a:cubicBezTo>
                    <a:pt x="90" y="985"/>
                    <a:pt x="95" y="971"/>
                    <a:pt x="97" y="960"/>
                  </a:cubicBezTo>
                  <a:lnTo>
                    <a:pt x="55" y="946"/>
                  </a:lnTo>
                  <a:close/>
                  <a:moveTo>
                    <a:pt x="2610" y="1009"/>
                  </a:moveTo>
                  <a:lnTo>
                    <a:pt x="2567" y="1019"/>
                  </a:lnTo>
                  <a:cubicBezTo>
                    <a:pt x="2572" y="1030"/>
                    <a:pt x="2574" y="1044"/>
                    <a:pt x="2577" y="1057"/>
                  </a:cubicBezTo>
                  <a:lnTo>
                    <a:pt x="2620" y="1048"/>
                  </a:lnTo>
                  <a:cubicBezTo>
                    <a:pt x="2616" y="1035"/>
                    <a:pt x="2612" y="1022"/>
                    <a:pt x="2610" y="1009"/>
                  </a:cubicBezTo>
                  <a:close/>
                  <a:moveTo>
                    <a:pt x="35" y="1024"/>
                  </a:moveTo>
                  <a:cubicBezTo>
                    <a:pt x="32" y="1039"/>
                    <a:pt x="29" y="1052"/>
                    <a:pt x="27" y="1065"/>
                  </a:cubicBezTo>
                  <a:lnTo>
                    <a:pt x="70" y="1074"/>
                  </a:lnTo>
                  <a:cubicBezTo>
                    <a:pt x="72" y="1061"/>
                    <a:pt x="75" y="1048"/>
                    <a:pt x="79" y="1035"/>
                  </a:cubicBezTo>
                  <a:lnTo>
                    <a:pt x="35" y="1024"/>
                  </a:lnTo>
                  <a:close/>
                  <a:moveTo>
                    <a:pt x="2626" y="1087"/>
                  </a:moveTo>
                  <a:lnTo>
                    <a:pt x="2583" y="1095"/>
                  </a:lnTo>
                  <a:cubicBezTo>
                    <a:pt x="2585" y="1108"/>
                    <a:pt x="2588" y="1121"/>
                    <a:pt x="2589" y="1134"/>
                  </a:cubicBezTo>
                  <a:lnTo>
                    <a:pt x="2632" y="1127"/>
                  </a:lnTo>
                  <a:cubicBezTo>
                    <a:pt x="2631" y="1113"/>
                    <a:pt x="2629" y="1100"/>
                    <a:pt x="2626" y="1087"/>
                  </a:cubicBezTo>
                  <a:close/>
                  <a:moveTo>
                    <a:pt x="20" y="1104"/>
                  </a:moveTo>
                  <a:cubicBezTo>
                    <a:pt x="17" y="1117"/>
                    <a:pt x="14" y="1132"/>
                    <a:pt x="13" y="1144"/>
                  </a:cubicBezTo>
                  <a:lnTo>
                    <a:pt x="56" y="1151"/>
                  </a:lnTo>
                  <a:cubicBezTo>
                    <a:pt x="58" y="1138"/>
                    <a:pt x="60" y="1125"/>
                    <a:pt x="63" y="1112"/>
                  </a:cubicBezTo>
                  <a:lnTo>
                    <a:pt x="20" y="1104"/>
                  </a:lnTo>
                  <a:close/>
                  <a:moveTo>
                    <a:pt x="2639" y="1168"/>
                  </a:moveTo>
                  <a:lnTo>
                    <a:pt x="2594" y="1173"/>
                  </a:lnTo>
                  <a:cubicBezTo>
                    <a:pt x="2596" y="1184"/>
                    <a:pt x="2598" y="1195"/>
                    <a:pt x="2599" y="1206"/>
                  </a:cubicBezTo>
                  <a:lnTo>
                    <a:pt x="2599" y="1212"/>
                  </a:lnTo>
                  <a:lnTo>
                    <a:pt x="2642" y="1209"/>
                  </a:lnTo>
                  <a:lnTo>
                    <a:pt x="2642" y="1201"/>
                  </a:lnTo>
                  <a:cubicBezTo>
                    <a:pt x="2641" y="1190"/>
                    <a:pt x="2640" y="1180"/>
                    <a:pt x="2639" y="1168"/>
                  </a:cubicBezTo>
                  <a:close/>
                  <a:moveTo>
                    <a:pt x="8" y="1186"/>
                  </a:moveTo>
                  <a:cubicBezTo>
                    <a:pt x="7" y="1199"/>
                    <a:pt x="6" y="1214"/>
                    <a:pt x="4" y="1227"/>
                  </a:cubicBezTo>
                  <a:lnTo>
                    <a:pt x="49" y="1230"/>
                  </a:lnTo>
                  <a:lnTo>
                    <a:pt x="53" y="1190"/>
                  </a:lnTo>
                  <a:lnTo>
                    <a:pt x="8" y="1186"/>
                  </a:lnTo>
                  <a:close/>
                  <a:moveTo>
                    <a:pt x="2647" y="1250"/>
                  </a:moveTo>
                  <a:lnTo>
                    <a:pt x="2603" y="1253"/>
                  </a:lnTo>
                  <a:cubicBezTo>
                    <a:pt x="2603" y="1265"/>
                    <a:pt x="2604" y="1279"/>
                    <a:pt x="2604" y="1291"/>
                  </a:cubicBezTo>
                  <a:lnTo>
                    <a:pt x="2648" y="1290"/>
                  </a:lnTo>
                  <a:cubicBezTo>
                    <a:pt x="2648" y="1278"/>
                    <a:pt x="2648" y="1263"/>
                    <a:pt x="2647" y="1250"/>
                  </a:cubicBezTo>
                  <a:close/>
                  <a:moveTo>
                    <a:pt x="2" y="1267"/>
                  </a:moveTo>
                  <a:cubicBezTo>
                    <a:pt x="1" y="1280"/>
                    <a:pt x="1" y="1294"/>
                    <a:pt x="1" y="1308"/>
                  </a:cubicBezTo>
                  <a:lnTo>
                    <a:pt x="45" y="1308"/>
                  </a:lnTo>
                  <a:cubicBezTo>
                    <a:pt x="46" y="1294"/>
                    <a:pt x="46" y="1282"/>
                    <a:pt x="46" y="1268"/>
                  </a:cubicBezTo>
                  <a:lnTo>
                    <a:pt x="2" y="1267"/>
                  </a:lnTo>
                  <a:close/>
                  <a:moveTo>
                    <a:pt x="2604" y="1331"/>
                  </a:moveTo>
                  <a:cubicBezTo>
                    <a:pt x="2604" y="1343"/>
                    <a:pt x="2603" y="1357"/>
                    <a:pt x="2603" y="1369"/>
                  </a:cubicBezTo>
                  <a:lnTo>
                    <a:pt x="2647" y="1371"/>
                  </a:lnTo>
                  <a:cubicBezTo>
                    <a:pt x="2647" y="1358"/>
                    <a:pt x="2648" y="1343"/>
                    <a:pt x="2648" y="1331"/>
                  </a:cubicBezTo>
                  <a:close/>
                  <a:moveTo>
                    <a:pt x="46" y="1346"/>
                  </a:moveTo>
                  <a:lnTo>
                    <a:pt x="2" y="1347"/>
                  </a:lnTo>
                  <a:cubicBezTo>
                    <a:pt x="2" y="1361"/>
                    <a:pt x="2" y="1376"/>
                    <a:pt x="3" y="1388"/>
                  </a:cubicBezTo>
                  <a:lnTo>
                    <a:pt x="48" y="1385"/>
                  </a:lnTo>
                  <a:cubicBezTo>
                    <a:pt x="48" y="1373"/>
                    <a:pt x="46" y="1359"/>
                    <a:pt x="46" y="1346"/>
                  </a:cubicBezTo>
                  <a:close/>
                  <a:moveTo>
                    <a:pt x="2600" y="1409"/>
                  </a:moveTo>
                  <a:cubicBezTo>
                    <a:pt x="2600" y="1422"/>
                    <a:pt x="2599" y="1435"/>
                    <a:pt x="2598" y="1448"/>
                  </a:cubicBezTo>
                  <a:lnTo>
                    <a:pt x="2641" y="1452"/>
                  </a:lnTo>
                  <a:cubicBezTo>
                    <a:pt x="2642" y="1439"/>
                    <a:pt x="2645" y="1426"/>
                    <a:pt x="2645" y="1411"/>
                  </a:cubicBezTo>
                  <a:lnTo>
                    <a:pt x="2600" y="1409"/>
                  </a:lnTo>
                  <a:close/>
                  <a:moveTo>
                    <a:pt x="50" y="1426"/>
                  </a:moveTo>
                  <a:lnTo>
                    <a:pt x="6" y="1430"/>
                  </a:lnTo>
                  <a:lnTo>
                    <a:pt x="7" y="1443"/>
                  </a:lnTo>
                  <a:cubicBezTo>
                    <a:pt x="8" y="1456"/>
                    <a:pt x="9" y="1471"/>
                    <a:pt x="11" y="1483"/>
                  </a:cubicBezTo>
                  <a:lnTo>
                    <a:pt x="55" y="1478"/>
                  </a:lnTo>
                  <a:lnTo>
                    <a:pt x="51" y="1439"/>
                  </a:lnTo>
                  <a:lnTo>
                    <a:pt x="50" y="1426"/>
                  </a:lnTo>
                  <a:close/>
                  <a:moveTo>
                    <a:pt x="2593" y="1487"/>
                  </a:moveTo>
                  <a:cubicBezTo>
                    <a:pt x="2592" y="1500"/>
                    <a:pt x="2590" y="1513"/>
                    <a:pt x="2588" y="1526"/>
                  </a:cubicBezTo>
                  <a:lnTo>
                    <a:pt x="2631" y="1533"/>
                  </a:lnTo>
                  <a:cubicBezTo>
                    <a:pt x="2632" y="1520"/>
                    <a:pt x="2635" y="1507"/>
                    <a:pt x="2636" y="1492"/>
                  </a:cubicBezTo>
                  <a:lnTo>
                    <a:pt x="2593" y="1487"/>
                  </a:lnTo>
                  <a:close/>
                  <a:moveTo>
                    <a:pt x="60" y="1515"/>
                  </a:moveTo>
                  <a:lnTo>
                    <a:pt x="17" y="1523"/>
                  </a:lnTo>
                  <a:cubicBezTo>
                    <a:pt x="19" y="1537"/>
                    <a:pt x="22" y="1550"/>
                    <a:pt x="24" y="1563"/>
                  </a:cubicBezTo>
                  <a:lnTo>
                    <a:pt x="66" y="1555"/>
                  </a:lnTo>
                  <a:cubicBezTo>
                    <a:pt x="64" y="1541"/>
                    <a:pt x="63" y="1529"/>
                    <a:pt x="60" y="1515"/>
                  </a:cubicBezTo>
                  <a:close/>
                  <a:moveTo>
                    <a:pt x="2580" y="1565"/>
                  </a:moveTo>
                  <a:lnTo>
                    <a:pt x="2573" y="1605"/>
                  </a:lnTo>
                  <a:lnTo>
                    <a:pt x="2615" y="1613"/>
                  </a:lnTo>
                  <a:cubicBezTo>
                    <a:pt x="2618" y="1601"/>
                    <a:pt x="2621" y="1586"/>
                    <a:pt x="2624" y="1574"/>
                  </a:cubicBezTo>
                  <a:lnTo>
                    <a:pt x="2580" y="1565"/>
                  </a:lnTo>
                  <a:close/>
                  <a:moveTo>
                    <a:pt x="75" y="1595"/>
                  </a:moveTo>
                  <a:lnTo>
                    <a:pt x="31" y="1603"/>
                  </a:lnTo>
                  <a:cubicBezTo>
                    <a:pt x="34" y="1617"/>
                    <a:pt x="37" y="1629"/>
                    <a:pt x="40" y="1643"/>
                  </a:cubicBezTo>
                  <a:lnTo>
                    <a:pt x="83" y="1632"/>
                  </a:lnTo>
                  <a:cubicBezTo>
                    <a:pt x="80" y="1621"/>
                    <a:pt x="77" y="1607"/>
                    <a:pt x="75" y="1595"/>
                  </a:cubicBezTo>
                  <a:close/>
                  <a:moveTo>
                    <a:pt x="2563" y="1643"/>
                  </a:moveTo>
                  <a:cubicBezTo>
                    <a:pt x="2559" y="1655"/>
                    <a:pt x="2557" y="1668"/>
                    <a:pt x="2553" y="1680"/>
                  </a:cubicBezTo>
                  <a:lnTo>
                    <a:pt x="2594" y="1692"/>
                  </a:lnTo>
                  <a:lnTo>
                    <a:pt x="2606" y="1653"/>
                  </a:lnTo>
                  <a:lnTo>
                    <a:pt x="2563" y="1643"/>
                  </a:lnTo>
                  <a:close/>
                  <a:moveTo>
                    <a:pt x="93" y="1671"/>
                  </a:moveTo>
                  <a:lnTo>
                    <a:pt x="51" y="1682"/>
                  </a:lnTo>
                  <a:lnTo>
                    <a:pt x="63" y="1722"/>
                  </a:lnTo>
                  <a:lnTo>
                    <a:pt x="105" y="1708"/>
                  </a:lnTo>
                  <a:cubicBezTo>
                    <a:pt x="101" y="1696"/>
                    <a:pt x="97" y="1684"/>
                    <a:pt x="93" y="1671"/>
                  </a:cubicBezTo>
                  <a:close/>
                  <a:moveTo>
                    <a:pt x="2541" y="1718"/>
                  </a:moveTo>
                  <a:cubicBezTo>
                    <a:pt x="2537" y="1730"/>
                    <a:pt x="2532" y="1743"/>
                    <a:pt x="2528" y="1754"/>
                  </a:cubicBezTo>
                  <a:lnTo>
                    <a:pt x="2569" y="1769"/>
                  </a:lnTo>
                  <a:cubicBezTo>
                    <a:pt x="2575" y="1756"/>
                    <a:pt x="2579" y="1744"/>
                    <a:pt x="2583" y="1731"/>
                  </a:cubicBezTo>
                  <a:lnTo>
                    <a:pt x="2541" y="1718"/>
                  </a:lnTo>
                  <a:close/>
                  <a:moveTo>
                    <a:pt x="117" y="1746"/>
                  </a:moveTo>
                  <a:lnTo>
                    <a:pt x="75" y="1759"/>
                  </a:lnTo>
                  <a:cubicBezTo>
                    <a:pt x="80" y="1773"/>
                    <a:pt x="84" y="1784"/>
                    <a:pt x="89" y="1798"/>
                  </a:cubicBezTo>
                  <a:lnTo>
                    <a:pt x="129" y="1782"/>
                  </a:lnTo>
                  <a:cubicBezTo>
                    <a:pt x="126" y="1770"/>
                    <a:pt x="121" y="1758"/>
                    <a:pt x="117" y="1746"/>
                  </a:cubicBezTo>
                  <a:close/>
                  <a:moveTo>
                    <a:pt x="2514" y="1791"/>
                  </a:moveTo>
                  <a:cubicBezTo>
                    <a:pt x="2510" y="1803"/>
                    <a:pt x="2505" y="1816"/>
                    <a:pt x="2500" y="1827"/>
                  </a:cubicBezTo>
                  <a:lnTo>
                    <a:pt x="2540" y="1845"/>
                  </a:lnTo>
                  <a:cubicBezTo>
                    <a:pt x="2545" y="1832"/>
                    <a:pt x="2551" y="1820"/>
                    <a:pt x="2554" y="1806"/>
                  </a:cubicBezTo>
                  <a:lnTo>
                    <a:pt x="2514" y="1791"/>
                  </a:lnTo>
                  <a:close/>
                  <a:moveTo>
                    <a:pt x="145" y="1819"/>
                  </a:moveTo>
                  <a:lnTo>
                    <a:pt x="105" y="1836"/>
                  </a:lnTo>
                  <a:cubicBezTo>
                    <a:pt x="110" y="1848"/>
                    <a:pt x="117" y="1862"/>
                    <a:pt x="122" y="1873"/>
                  </a:cubicBezTo>
                  <a:lnTo>
                    <a:pt x="160" y="1855"/>
                  </a:lnTo>
                  <a:cubicBezTo>
                    <a:pt x="155" y="1843"/>
                    <a:pt x="150" y="1830"/>
                    <a:pt x="145" y="1819"/>
                  </a:cubicBezTo>
                  <a:close/>
                  <a:moveTo>
                    <a:pt x="2484" y="1864"/>
                  </a:moveTo>
                  <a:cubicBezTo>
                    <a:pt x="2479" y="1876"/>
                    <a:pt x="2474" y="1888"/>
                    <a:pt x="2467" y="1899"/>
                  </a:cubicBezTo>
                  <a:lnTo>
                    <a:pt x="2506" y="1919"/>
                  </a:lnTo>
                  <a:cubicBezTo>
                    <a:pt x="2512" y="1905"/>
                    <a:pt x="2517" y="1894"/>
                    <a:pt x="2525" y="1883"/>
                  </a:cubicBezTo>
                  <a:lnTo>
                    <a:pt x="2484" y="1864"/>
                  </a:lnTo>
                  <a:close/>
                  <a:moveTo>
                    <a:pt x="178" y="1890"/>
                  </a:moveTo>
                  <a:lnTo>
                    <a:pt x="138" y="1910"/>
                  </a:lnTo>
                  <a:cubicBezTo>
                    <a:pt x="144" y="1923"/>
                    <a:pt x="150" y="1935"/>
                    <a:pt x="157" y="1946"/>
                  </a:cubicBezTo>
                  <a:lnTo>
                    <a:pt x="196" y="1925"/>
                  </a:lnTo>
                  <a:cubicBezTo>
                    <a:pt x="190" y="1914"/>
                    <a:pt x="183" y="1902"/>
                    <a:pt x="178" y="1890"/>
                  </a:cubicBezTo>
                  <a:close/>
                  <a:moveTo>
                    <a:pt x="2448" y="1933"/>
                  </a:moveTo>
                  <a:cubicBezTo>
                    <a:pt x="2442" y="1945"/>
                    <a:pt x="2436" y="1956"/>
                    <a:pt x="2429" y="1967"/>
                  </a:cubicBezTo>
                  <a:lnTo>
                    <a:pt x="2467" y="1989"/>
                  </a:lnTo>
                  <a:cubicBezTo>
                    <a:pt x="2474" y="1977"/>
                    <a:pt x="2481" y="1966"/>
                    <a:pt x="2488" y="1954"/>
                  </a:cubicBezTo>
                  <a:lnTo>
                    <a:pt x="2448" y="1933"/>
                  </a:lnTo>
                  <a:close/>
                  <a:moveTo>
                    <a:pt x="216" y="1960"/>
                  </a:moveTo>
                  <a:lnTo>
                    <a:pt x="178" y="1982"/>
                  </a:lnTo>
                  <a:cubicBezTo>
                    <a:pt x="184" y="1993"/>
                    <a:pt x="192" y="2005"/>
                    <a:pt x="199" y="2017"/>
                  </a:cubicBezTo>
                  <a:lnTo>
                    <a:pt x="235" y="1993"/>
                  </a:lnTo>
                  <a:cubicBezTo>
                    <a:pt x="228" y="1982"/>
                    <a:pt x="222" y="1971"/>
                    <a:pt x="216" y="1960"/>
                  </a:cubicBezTo>
                  <a:close/>
                  <a:moveTo>
                    <a:pt x="2408" y="2001"/>
                  </a:moveTo>
                  <a:cubicBezTo>
                    <a:pt x="2402" y="2012"/>
                    <a:pt x="2395" y="2023"/>
                    <a:pt x="2387" y="2034"/>
                  </a:cubicBezTo>
                  <a:lnTo>
                    <a:pt x="2423" y="2059"/>
                  </a:lnTo>
                  <a:cubicBezTo>
                    <a:pt x="2432" y="2047"/>
                    <a:pt x="2439" y="2036"/>
                    <a:pt x="2446" y="2024"/>
                  </a:cubicBezTo>
                  <a:lnTo>
                    <a:pt x="2408" y="2001"/>
                  </a:lnTo>
                  <a:close/>
                  <a:moveTo>
                    <a:pt x="256" y="2027"/>
                  </a:moveTo>
                  <a:lnTo>
                    <a:pt x="220" y="2051"/>
                  </a:lnTo>
                  <a:cubicBezTo>
                    <a:pt x="227" y="2064"/>
                    <a:pt x="235" y="2074"/>
                    <a:pt x="243" y="2086"/>
                  </a:cubicBezTo>
                  <a:lnTo>
                    <a:pt x="278" y="2060"/>
                  </a:lnTo>
                  <a:cubicBezTo>
                    <a:pt x="270" y="2049"/>
                    <a:pt x="264" y="2038"/>
                    <a:pt x="256" y="2027"/>
                  </a:cubicBezTo>
                  <a:close/>
                  <a:moveTo>
                    <a:pt x="2365" y="2067"/>
                  </a:moveTo>
                  <a:lnTo>
                    <a:pt x="2342" y="2098"/>
                  </a:lnTo>
                  <a:lnTo>
                    <a:pt x="2377" y="2124"/>
                  </a:lnTo>
                  <a:cubicBezTo>
                    <a:pt x="2385" y="2114"/>
                    <a:pt x="2392" y="2103"/>
                    <a:pt x="2401" y="2093"/>
                  </a:cubicBezTo>
                  <a:lnTo>
                    <a:pt x="2365" y="2067"/>
                  </a:lnTo>
                  <a:close/>
                  <a:moveTo>
                    <a:pt x="303" y="2092"/>
                  </a:moveTo>
                  <a:lnTo>
                    <a:pt x="268" y="2118"/>
                  </a:lnTo>
                  <a:cubicBezTo>
                    <a:pt x="275" y="2130"/>
                    <a:pt x="283" y="2140"/>
                    <a:pt x="293" y="2151"/>
                  </a:cubicBezTo>
                  <a:lnTo>
                    <a:pt x="327" y="2123"/>
                  </a:lnTo>
                  <a:cubicBezTo>
                    <a:pt x="319" y="2113"/>
                    <a:pt x="311" y="2103"/>
                    <a:pt x="303" y="2092"/>
                  </a:cubicBezTo>
                  <a:close/>
                  <a:moveTo>
                    <a:pt x="2316" y="2129"/>
                  </a:moveTo>
                  <a:cubicBezTo>
                    <a:pt x="2308" y="2139"/>
                    <a:pt x="2300" y="2148"/>
                    <a:pt x="2291" y="2159"/>
                  </a:cubicBezTo>
                  <a:lnTo>
                    <a:pt x="2324" y="2187"/>
                  </a:lnTo>
                  <a:cubicBezTo>
                    <a:pt x="2334" y="2177"/>
                    <a:pt x="2343" y="2166"/>
                    <a:pt x="2349" y="2156"/>
                  </a:cubicBezTo>
                  <a:lnTo>
                    <a:pt x="2316" y="2129"/>
                  </a:lnTo>
                  <a:close/>
                  <a:moveTo>
                    <a:pt x="351" y="2154"/>
                  </a:moveTo>
                  <a:lnTo>
                    <a:pt x="317" y="2182"/>
                  </a:lnTo>
                  <a:cubicBezTo>
                    <a:pt x="326" y="2191"/>
                    <a:pt x="336" y="2202"/>
                    <a:pt x="345" y="2212"/>
                  </a:cubicBezTo>
                  <a:lnTo>
                    <a:pt x="377" y="2184"/>
                  </a:lnTo>
                  <a:cubicBezTo>
                    <a:pt x="368" y="2173"/>
                    <a:pt x="361" y="2164"/>
                    <a:pt x="351" y="2154"/>
                  </a:cubicBezTo>
                  <a:close/>
                  <a:moveTo>
                    <a:pt x="2266" y="2187"/>
                  </a:moveTo>
                  <a:cubicBezTo>
                    <a:pt x="2257" y="2196"/>
                    <a:pt x="2248" y="2207"/>
                    <a:pt x="2239" y="2216"/>
                  </a:cubicBezTo>
                  <a:lnTo>
                    <a:pt x="2270" y="2248"/>
                  </a:lnTo>
                  <a:cubicBezTo>
                    <a:pt x="2280" y="2238"/>
                    <a:pt x="2290" y="2228"/>
                    <a:pt x="2298" y="2217"/>
                  </a:cubicBezTo>
                  <a:lnTo>
                    <a:pt x="2266" y="2187"/>
                  </a:lnTo>
                  <a:close/>
                  <a:moveTo>
                    <a:pt x="404" y="2212"/>
                  </a:moveTo>
                  <a:lnTo>
                    <a:pt x="373" y="2242"/>
                  </a:lnTo>
                  <a:lnTo>
                    <a:pt x="402" y="2270"/>
                  </a:lnTo>
                  <a:lnTo>
                    <a:pt x="431" y="2239"/>
                  </a:lnTo>
                  <a:lnTo>
                    <a:pt x="404" y="2212"/>
                  </a:lnTo>
                  <a:close/>
                  <a:moveTo>
                    <a:pt x="2210" y="2244"/>
                  </a:moveTo>
                  <a:cubicBezTo>
                    <a:pt x="2201" y="2254"/>
                    <a:pt x="2191" y="2263"/>
                    <a:pt x="2182" y="2273"/>
                  </a:cubicBezTo>
                  <a:lnTo>
                    <a:pt x="2212" y="2305"/>
                  </a:lnTo>
                  <a:cubicBezTo>
                    <a:pt x="2222" y="2295"/>
                    <a:pt x="2233" y="2286"/>
                    <a:pt x="2240" y="2276"/>
                  </a:cubicBezTo>
                  <a:lnTo>
                    <a:pt x="2210" y="2244"/>
                  </a:lnTo>
                  <a:close/>
                  <a:moveTo>
                    <a:pt x="462" y="2265"/>
                  </a:moveTo>
                  <a:lnTo>
                    <a:pt x="431" y="2298"/>
                  </a:lnTo>
                  <a:cubicBezTo>
                    <a:pt x="441" y="2307"/>
                    <a:pt x="451" y="2316"/>
                    <a:pt x="462" y="2326"/>
                  </a:cubicBezTo>
                  <a:lnTo>
                    <a:pt x="492" y="2291"/>
                  </a:lnTo>
                  <a:cubicBezTo>
                    <a:pt x="482" y="2282"/>
                    <a:pt x="471" y="2275"/>
                    <a:pt x="462" y="2265"/>
                  </a:cubicBezTo>
                  <a:close/>
                  <a:moveTo>
                    <a:pt x="2152" y="2299"/>
                  </a:moveTo>
                  <a:cubicBezTo>
                    <a:pt x="2144" y="2306"/>
                    <a:pt x="2134" y="2315"/>
                    <a:pt x="2123" y="2323"/>
                  </a:cubicBezTo>
                  <a:lnTo>
                    <a:pt x="2150" y="2357"/>
                  </a:lnTo>
                  <a:cubicBezTo>
                    <a:pt x="2161" y="2349"/>
                    <a:pt x="2171" y="2340"/>
                    <a:pt x="2182" y="2332"/>
                  </a:cubicBezTo>
                  <a:lnTo>
                    <a:pt x="2152" y="2299"/>
                  </a:lnTo>
                  <a:close/>
                  <a:moveTo>
                    <a:pt x="519" y="2317"/>
                  </a:moveTo>
                  <a:lnTo>
                    <a:pt x="492" y="2352"/>
                  </a:lnTo>
                  <a:cubicBezTo>
                    <a:pt x="503" y="2359"/>
                    <a:pt x="514" y="2369"/>
                    <a:pt x="524" y="2377"/>
                  </a:cubicBezTo>
                  <a:lnTo>
                    <a:pt x="550" y="2342"/>
                  </a:lnTo>
                  <a:cubicBezTo>
                    <a:pt x="540" y="2335"/>
                    <a:pt x="530" y="2326"/>
                    <a:pt x="519" y="2317"/>
                  </a:cubicBezTo>
                  <a:close/>
                  <a:moveTo>
                    <a:pt x="2092" y="2347"/>
                  </a:moveTo>
                  <a:lnTo>
                    <a:pt x="2061" y="2370"/>
                  </a:lnTo>
                  <a:lnTo>
                    <a:pt x="2085" y="2406"/>
                  </a:lnTo>
                  <a:cubicBezTo>
                    <a:pt x="2095" y="2399"/>
                    <a:pt x="2107" y="2389"/>
                    <a:pt x="2118" y="2381"/>
                  </a:cubicBezTo>
                  <a:lnTo>
                    <a:pt x="2092" y="2347"/>
                  </a:lnTo>
                  <a:close/>
                  <a:moveTo>
                    <a:pt x="583" y="2364"/>
                  </a:moveTo>
                  <a:lnTo>
                    <a:pt x="557" y="2400"/>
                  </a:lnTo>
                  <a:cubicBezTo>
                    <a:pt x="569" y="2408"/>
                    <a:pt x="580" y="2415"/>
                    <a:pt x="591" y="2424"/>
                  </a:cubicBezTo>
                  <a:lnTo>
                    <a:pt x="616" y="2386"/>
                  </a:lnTo>
                  <a:cubicBezTo>
                    <a:pt x="604" y="2380"/>
                    <a:pt x="593" y="2373"/>
                    <a:pt x="583" y="2364"/>
                  </a:cubicBezTo>
                  <a:close/>
                  <a:moveTo>
                    <a:pt x="2026" y="2392"/>
                  </a:moveTo>
                  <a:cubicBezTo>
                    <a:pt x="2015" y="2399"/>
                    <a:pt x="2004" y="2406"/>
                    <a:pt x="1993" y="2413"/>
                  </a:cubicBezTo>
                  <a:lnTo>
                    <a:pt x="2016" y="2451"/>
                  </a:lnTo>
                  <a:cubicBezTo>
                    <a:pt x="2027" y="2443"/>
                    <a:pt x="2040" y="2436"/>
                    <a:pt x="2051" y="2429"/>
                  </a:cubicBezTo>
                  <a:lnTo>
                    <a:pt x="2026" y="2392"/>
                  </a:lnTo>
                  <a:close/>
                  <a:moveTo>
                    <a:pt x="648" y="2408"/>
                  </a:moveTo>
                  <a:lnTo>
                    <a:pt x="624" y="2446"/>
                  </a:lnTo>
                  <a:cubicBezTo>
                    <a:pt x="637" y="2452"/>
                    <a:pt x="648" y="2460"/>
                    <a:pt x="660" y="2467"/>
                  </a:cubicBezTo>
                  <a:lnTo>
                    <a:pt x="682" y="2429"/>
                  </a:lnTo>
                  <a:cubicBezTo>
                    <a:pt x="670" y="2422"/>
                    <a:pt x="660" y="2414"/>
                    <a:pt x="648" y="2408"/>
                  </a:cubicBezTo>
                  <a:close/>
                  <a:moveTo>
                    <a:pt x="1958" y="2432"/>
                  </a:moveTo>
                  <a:cubicBezTo>
                    <a:pt x="1948" y="2438"/>
                    <a:pt x="1936" y="2446"/>
                    <a:pt x="1925" y="2452"/>
                  </a:cubicBezTo>
                  <a:lnTo>
                    <a:pt x="1946" y="2491"/>
                  </a:lnTo>
                  <a:cubicBezTo>
                    <a:pt x="1957" y="2484"/>
                    <a:pt x="1969" y="2478"/>
                    <a:pt x="1980" y="2470"/>
                  </a:cubicBezTo>
                  <a:lnTo>
                    <a:pt x="1958" y="2432"/>
                  </a:lnTo>
                  <a:close/>
                  <a:moveTo>
                    <a:pt x="716" y="2448"/>
                  </a:moveTo>
                  <a:lnTo>
                    <a:pt x="695" y="2487"/>
                  </a:lnTo>
                  <a:cubicBezTo>
                    <a:pt x="708" y="2494"/>
                    <a:pt x="720" y="2499"/>
                    <a:pt x="732" y="2505"/>
                  </a:cubicBezTo>
                  <a:lnTo>
                    <a:pt x="752" y="2467"/>
                  </a:lnTo>
                  <a:cubicBezTo>
                    <a:pt x="739" y="2460"/>
                    <a:pt x="728" y="2455"/>
                    <a:pt x="716" y="2448"/>
                  </a:cubicBezTo>
                  <a:close/>
                  <a:moveTo>
                    <a:pt x="1889" y="2470"/>
                  </a:moveTo>
                  <a:cubicBezTo>
                    <a:pt x="1878" y="2477"/>
                    <a:pt x="1866" y="2482"/>
                    <a:pt x="1854" y="2487"/>
                  </a:cubicBezTo>
                  <a:lnTo>
                    <a:pt x="1873" y="2528"/>
                  </a:lnTo>
                  <a:cubicBezTo>
                    <a:pt x="1884" y="2521"/>
                    <a:pt x="1897" y="2516"/>
                    <a:pt x="1909" y="2509"/>
                  </a:cubicBezTo>
                  <a:lnTo>
                    <a:pt x="1889" y="2470"/>
                  </a:lnTo>
                  <a:close/>
                  <a:moveTo>
                    <a:pt x="786" y="2482"/>
                  </a:moveTo>
                  <a:lnTo>
                    <a:pt x="768" y="2523"/>
                  </a:lnTo>
                  <a:cubicBezTo>
                    <a:pt x="780" y="2529"/>
                    <a:pt x="791" y="2534"/>
                    <a:pt x="805" y="2540"/>
                  </a:cubicBezTo>
                  <a:lnTo>
                    <a:pt x="823" y="2498"/>
                  </a:lnTo>
                  <a:cubicBezTo>
                    <a:pt x="810" y="2493"/>
                    <a:pt x="799" y="2487"/>
                    <a:pt x="786" y="2482"/>
                  </a:cubicBezTo>
                  <a:close/>
                  <a:moveTo>
                    <a:pt x="1818" y="2503"/>
                  </a:moveTo>
                  <a:cubicBezTo>
                    <a:pt x="1806" y="2508"/>
                    <a:pt x="1793" y="2512"/>
                    <a:pt x="1781" y="2518"/>
                  </a:cubicBezTo>
                  <a:lnTo>
                    <a:pt x="1797" y="2559"/>
                  </a:lnTo>
                  <a:cubicBezTo>
                    <a:pt x="1810" y="2554"/>
                    <a:pt x="1823" y="2549"/>
                    <a:pt x="1834" y="2544"/>
                  </a:cubicBezTo>
                  <a:lnTo>
                    <a:pt x="1818" y="2503"/>
                  </a:lnTo>
                  <a:close/>
                  <a:moveTo>
                    <a:pt x="858" y="2515"/>
                  </a:moveTo>
                  <a:lnTo>
                    <a:pt x="842" y="2555"/>
                  </a:lnTo>
                  <a:cubicBezTo>
                    <a:pt x="854" y="2560"/>
                    <a:pt x="867" y="2566"/>
                    <a:pt x="880" y="2569"/>
                  </a:cubicBezTo>
                  <a:lnTo>
                    <a:pt x="895" y="2529"/>
                  </a:lnTo>
                  <a:cubicBezTo>
                    <a:pt x="883" y="2524"/>
                    <a:pt x="870" y="2520"/>
                    <a:pt x="858" y="2515"/>
                  </a:cubicBezTo>
                  <a:close/>
                  <a:moveTo>
                    <a:pt x="1745" y="2531"/>
                  </a:moveTo>
                  <a:cubicBezTo>
                    <a:pt x="1732" y="2535"/>
                    <a:pt x="1719" y="2540"/>
                    <a:pt x="1707" y="2544"/>
                  </a:cubicBezTo>
                  <a:lnTo>
                    <a:pt x="1719" y="2585"/>
                  </a:lnTo>
                  <a:lnTo>
                    <a:pt x="1759" y="2573"/>
                  </a:lnTo>
                  <a:lnTo>
                    <a:pt x="1745" y="2531"/>
                  </a:lnTo>
                  <a:close/>
                  <a:moveTo>
                    <a:pt x="932" y="2541"/>
                  </a:moveTo>
                  <a:lnTo>
                    <a:pt x="920" y="2582"/>
                  </a:lnTo>
                  <a:lnTo>
                    <a:pt x="958" y="2594"/>
                  </a:lnTo>
                  <a:lnTo>
                    <a:pt x="971" y="2552"/>
                  </a:lnTo>
                  <a:cubicBezTo>
                    <a:pt x="957" y="2549"/>
                    <a:pt x="946" y="2545"/>
                    <a:pt x="932" y="2541"/>
                  </a:cubicBezTo>
                  <a:close/>
                  <a:moveTo>
                    <a:pt x="1669" y="2554"/>
                  </a:moveTo>
                  <a:cubicBezTo>
                    <a:pt x="1657" y="2557"/>
                    <a:pt x="1644" y="2561"/>
                    <a:pt x="1631" y="2565"/>
                  </a:cubicBezTo>
                  <a:lnTo>
                    <a:pt x="1641" y="2607"/>
                  </a:lnTo>
                  <a:cubicBezTo>
                    <a:pt x="1655" y="2604"/>
                    <a:pt x="1667" y="2601"/>
                    <a:pt x="1681" y="2595"/>
                  </a:cubicBezTo>
                  <a:lnTo>
                    <a:pt x="1669" y="2554"/>
                  </a:lnTo>
                  <a:close/>
                  <a:moveTo>
                    <a:pt x="1008" y="2562"/>
                  </a:moveTo>
                  <a:lnTo>
                    <a:pt x="998" y="2606"/>
                  </a:lnTo>
                  <a:cubicBezTo>
                    <a:pt x="1010" y="2608"/>
                    <a:pt x="1024" y="2613"/>
                    <a:pt x="1036" y="2615"/>
                  </a:cubicBezTo>
                  <a:lnTo>
                    <a:pt x="1046" y="2572"/>
                  </a:lnTo>
                  <a:cubicBezTo>
                    <a:pt x="1033" y="2569"/>
                    <a:pt x="1021" y="2566"/>
                    <a:pt x="1008" y="2562"/>
                  </a:cubicBezTo>
                  <a:close/>
                  <a:moveTo>
                    <a:pt x="1593" y="2573"/>
                  </a:moveTo>
                  <a:lnTo>
                    <a:pt x="1555" y="2581"/>
                  </a:lnTo>
                  <a:lnTo>
                    <a:pt x="1562" y="2624"/>
                  </a:lnTo>
                  <a:cubicBezTo>
                    <a:pt x="1576" y="2621"/>
                    <a:pt x="1589" y="2619"/>
                    <a:pt x="1603" y="2617"/>
                  </a:cubicBezTo>
                  <a:lnTo>
                    <a:pt x="1593" y="2573"/>
                  </a:lnTo>
                  <a:close/>
                  <a:moveTo>
                    <a:pt x="1083" y="2580"/>
                  </a:moveTo>
                  <a:lnTo>
                    <a:pt x="1076" y="2623"/>
                  </a:lnTo>
                  <a:cubicBezTo>
                    <a:pt x="1089" y="2625"/>
                    <a:pt x="1103" y="2627"/>
                    <a:pt x="1117" y="2629"/>
                  </a:cubicBezTo>
                  <a:lnTo>
                    <a:pt x="1123" y="2586"/>
                  </a:lnTo>
                  <a:cubicBezTo>
                    <a:pt x="1109" y="2584"/>
                    <a:pt x="1097" y="2582"/>
                    <a:pt x="1083" y="2580"/>
                  </a:cubicBezTo>
                  <a:close/>
                  <a:moveTo>
                    <a:pt x="1515" y="2588"/>
                  </a:moveTo>
                  <a:cubicBezTo>
                    <a:pt x="1503" y="2589"/>
                    <a:pt x="1489" y="2592"/>
                    <a:pt x="1476" y="2593"/>
                  </a:cubicBezTo>
                  <a:lnTo>
                    <a:pt x="1482" y="2635"/>
                  </a:lnTo>
                  <a:cubicBezTo>
                    <a:pt x="1495" y="2634"/>
                    <a:pt x="1509" y="2633"/>
                    <a:pt x="1521" y="2630"/>
                  </a:cubicBezTo>
                  <a:lnTo>
                    <a:pt x="1515" y="2588"/>
                  </a:lnTo>
                  <a:close/>
                  <a:moveTo>
                    <a:pt x="1162" y="2593"/>
                  </a:moveTo>
                  <a:lnTo>
                    <a:pt x="1156" y="2635"/>
                  </a:lnTo>
                  <a:cubicBezTo>
                    <a:pt x="1170" y="2638"/>
                    <a:pt x="1184" y="2639"/>
                    <a:pt x="1197" y="2640"/>
                  </a:cubicBezTo>
                  <a:lnTo>
                    <a:pt x="1201" y="2597"/>
                  </a:lnTo>
                  <a:lnTo>
                    <a:pt x="1162" y="2593"/>
                  </a:lnTo>
                  <a:close/>
                  <a:moveTo>
                    <a:pt x="1437" y="2597"/>
                  </a:moveTo>
                  <a:cubicBezTo>
                    <a:pt x="1424" y="2598"/>
                    <a:pt x="1411" y="2598"/>
                    <a:pt x="1398" y="2599"/>
                  </a:cubicBezTo>
                  <a:lnTo>
                    <a:pt x="1400" y="2644"/>
                  </a:lnTo>
                  <a:cubicBezTo>
                    <a:pt x="1415" y="2643"/>
                    <a:pt x="1427" y="2641"/>
                    <a:pt x="1441" y="2641"/>
                  </a:cubicBezTo>
                  <a:lnTo>
                    <a:pt x="1437" y="2597"/>
                  </a:lnTo>
                  <a:close/>
                  <a:moveTo>
                    <a:pt x="1242" y="2598"/>
                  </a:moveTo>
                  <a:lnTo>
                    <a:pt x="1239" y="2643"/>
                  </a:lnTo>
                  <a:cubicBezTo>
                    <a:pt x="1252" y="2644"/>
                    <a:pt x="1266" y="2645"/>
                    <a:pt x="1279" y="2645"/>
                  </a:cubicBezTo>
                  <a:lnTo>
                    <a:pt x="1280" y="2599"/>
                  </a:lnTo>
                  <a:cubicBezTo>
                    <a:pt x="1268" y="2599"/>
                    <a:pt x="1254" y="2599"/>
                    <a:pt x="1242" y="2598"/>
                  </a:cubicBezTo>
                  <a:close/>
                  <a:moveTo>
                    <a:pt x="1320" y="2602"/>
                  </a:moveTo>
                  <a:lnTo>
                    <a:pt x="1320" y="2646"/>
                  </a:lnTo>
                  <a:lnTo>
                    <a:pt x="1323" y="2646"/>
                  </a:lnTo>
                  <a:cubicBezTo>
                    <a:pt x="1332" y="2646"/>
                    <a:pt x="1340" y="2645"/>
                    <a:pt x="1348" y="2645"/>
                  </a:cubicBezTo>
                  <a:cubicBezTo>
                    <a:pt x="1352" y="2645"/>
                    <a:pt x="1356" y="2646"/>
                    <a:pt x="1360" y="2646"/>
                  </a:cubicBezTo>
                  <a:lnTo>
                    <a:pt x="1359" y="26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26"/>
            <p:cNvSpPr/>
            <p:nvPr/>
          </p:nvSpPr>
          <p:spPr>
            <a:xfrm>
              <a:off x="9919296" y="-1310790"/>
              <a:ext cx="77402" cy="107870"/>
            </a:xfrm>
            <a:custGeom>
              <a:avLst/>
              <a:gdLst/>
              <a:ahLst/>
              <a:cxnLst/>
              <a:rect l="l" t="t" r="r" b="b"/>
              <a:pathLst>
                <a:path w="1006" h="1402" extrusionOk="0">
                  <a:moveTo>
                    <a:pt x="429" y="0"/>
                  </a:moveTo>
                  <a:cubicBezTo>
                    <a:pt x="342" y="228"/>
                    <a:pt x="242" y="754"/>
                    <a:pt x="242" y="754"/>
                  </a:cubicBezTo>
                  <a:cubicBezTo>
                    <a:pt x="242" y="754"/>
                    <a:pt x="147" y="544"/>
                    <a:pt x="136" y="453"/>
                  </a:cubicBezTo>
                  <a:cubicBezTo>
                    <a:pt x="72" y="605"/>
                    <a:pt x="21" y="765"/>
                    <a:pt x="11" y="928"/>
                  </a:cubicBezTo>
                  <a:cubicBezTo>
                    <a:pt x="0" y="1093"/>
                    <a:pt x="32" y="1264"/>
                    <a:pt x="121" y="1402"/>
                  </a:cubicBezTo>
                  <a:lnTo>
                    <a:pt x="878" y="1358"/>
                  </a:lnTo>
                  <a:cubicBezTo>
                    <a:pt x="974" y="1273"/>
                    <a:pt x="1006" y="1135"/>
                    <a:pt x="992" y="1009"/>
                  </a:cubicBezTo>
                  <a:cubicBezTo>
                    <a:pt x="978" y="882"/>
                    <a:pt x="924" y="763"/>
                    <a:pt x="872" y="649"/>
                  </a:cubicBezTo>
                  <a:lnTo>
                    <a:pt x="872" y="649"/>
                  </a:lnTo>
                  <a:cubicBezTo>
                    <a:pt x="873" y="704"/>
                    <a:pt x="852" y="760"/>
                    <a:pt x="818" y="805"/>
                  </a:cubicBezTo>
                  <a:cubicBezTo>
                    <a:pt x="779" y="615"/>
                    <a:pt x="690" y="441"/>
                    <a:pt x="600" y="269"/>
                  </a:cubicBezTo>
                  <a:cubicBezTo>
                    <a:pt x="597" y="364"/>
                    <a:pt x="591" y="459"/>
                    <a:pt x="579" y="553"/>
                  </a:cubicBezTo>
                  <a:cubicBezTo>
                    <a:pt x="496" y="380"/>
                    <a:pt x="445" y="192"/>
                    <a:pt x="429" y="0"/>
                  </a:cubicBezTo>
                  <a:close/>
                </a:path>
              </a:pathLst>
            </a:custGeom>
            <a:solidFill>
              <a:srgbClr val="F8D6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26"/>
            <p:cNvSpPr/>
            <p:nvPr/>
          </p:nvSpPr>
          <p:spPr>
            <a:xfrm>
              <a:off x="9930991" y="-1275475"/>
              <a:ext cx="55320" cy="76940"/>
            </a:xfrm>
            <a:custGeom>
              <a:avLst/>
              <a:gdLst/>
              <a:ahLst/>
              <a:cxnLst/>
              <a:rect l="l" t="t" r="r" b="b"/>
              <a:pathLst>
                <a:path w="719" h="1000" extrusionOk="0">
                  <a:moveTo>
                    <a:pt x="307" y="1"/>
                  </a:moveTo>
                  <a:cubicBezTo>
                    <a:pt x="246" y="163"/>
                    <a:pt x="174" y="536"/>
                    <a:pt x="174" y="536"/>
                  </a:cubicBezTo>
                  <a:cubicBezTo>
                    <a:pt x="174" y="536"/>
                    <a:pt x="106" y="388"/>
                    <a:pt x="98" y="322"/>
                  </a:cubicBezTo>
                  <a:cubicBezTo>
                    <a:pt x="52" y="431"/>
                    <a:pt x="15" y="544"/>
                    <a:pt x="9" y="661"/>
                  </a:cubicBezTo>
                  <a:cubicBezTo>
                    <a:pt x="1" y="779"/>
                    <a:pt x="25" y="900"/>
                    <a:pt x="88" y="999"/>
                  </a:cubicBezTo>
                  <a:lnTo>
                    <a:pt x="627" y="968"/>
                  </a:lnTo>
                  <a:cubicBezTo>
                    <a:pt x="695" y="908"/>
                    <a:pt x="718" y="809"/>
                    <a:pt x="709" y="719"/>
                  </a:cubicBezTo>
                  <a:cubicBezTo>
                    <a:pt x="699" y="629"/>
                    <a:pt x="661" y="545"/>
                    <a:pt x="622" y="462"/>
                  </a:cubicBezTo>
                  <a:cubicBezTo>
                    <a:pt x="622" y="503"/>
                    <a:pt x="610" y="541"/>
                    <a:pt x="584" y="572"/>
                  </a:cubicBezTo>
                  <a:cubicBezTo>
                    <a:pt x="557" y="439"/>
                    <a:pt x="492" y="314"/>
                    <a:pt x="428" y="192"/>
                  </a:cubicBezTo>
                  <a:cubicBezTo>
                    <a:pt x="426" y="260"/>
                    <a:pt x="422" y="327"/>
                    <a:pt x="414" y="394"/>
                  </a:cubicBezTo>
                  <a:cubicBezTo>
                    <a:pt x="354" y="272"/>
                    <a:pt x="318" y="138"/>
                    <a:pt x="307" y="1"/>
                  </a:cubicBezTo>
                  <a:close/>
                </a:path>
              </a:pathLst>
            </a:custGeom>
            <a:solidFill>
              <a:srgbClr val="E46B56">
                <a:alpha val="48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26"/>
            <p:cNvSpPr/>
            <p:nvPr/>
          </p:nvSpPr>
          <p:spPr>
            <a:xfrm>
              <a:off x="9940532" y="-1250315"/>
              <a:ext cx="37085" cy="51781"/>
            </a:xfrm>
            <a:custGeom>
              <a:avLst/>
              <a:gdLst/>
              <a:ahLst/>
              <a:cxnLst/>
              <a:rect l="l" t="t" r="r" b="b"/>
              <a:pathLst>
                <a:path w="482" h="673" extrusionOk="0">
                  <a:moveTo>
                    <a:pt x="205" y="0"/>
                  </a:moveTo>
                  <a:cubicBezTo>
                    <a:pt x="164" y="110"/>
                    <a:pt x="116" y="360"/>
                    <a:pt x="116" y="360"/>
                  </a:cubicBezTo>
                  <a:cubicBezTo>
                    <a:pt x="116" y="360"/>
                    <a:pt x="71" y="260"/>
                    <a:pt x="65" y="217"/>
                  </a:cubicBezTo>
                  <a:cubicBezTo>
                    <a:pt x="34" y="290"/>
                    <a:pt x="11" y="365"/>
                    <a:pt x="6" y="445"/>
                  </a:cubicBezTo>
                  <a:cubicBezTo>
                    <a:pt x="1" y="523"/>
                    <a:pt x="16" y="605"/>
                    <a:pt x="59" y="672"/>
                  </a:cubicBezTo>
                  <a:lnTo>
                    <a:pt x="422" y="650"/>
                  </a:lnTo>
                  <a:cubicBezTo>
                    <a:pt x="467" y="609"/>
                    <a:pt x="482" y="543"/>
                    <a:pt x="475" y="483"/>
                  </a:cubicBezTo>
                  <a:cubicBezTo>
                    <a:pt x="469" y="423"/>
                    <a:pt x="443" y="365"/>
                    <a:pt x="418" y="311"/>
                  </a:cubicBezTo>
                  <a:cubicBezTo>
                    <a:pt x="418" y="338"/>
                    <a:pt x="409" y="364"/>
                    <a:pt x="392" y="385"/>
                  </a:cubicBezTo>
                  <a:cubicBezTo>
                    <a:pt x="373" y="296"/>
                    <a:pt x="330" y="212"/>
                    <a:pt x="288" y="130"/>
                  </a:cubicBezTo>
                  <a:cubicBezTo>
                    <a:pt x="286" y="176"/>
                    <a:pt x="282" y="220"/>
                    <a:pt x="277" y="265"/>
                  </a:cubicBezTo>
                  <a:cubicBezTo>
                    <a:pt x="236" y="183"/>
                    <a:pt x="213" y="93"/>
                    <a:pt x="20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26"/>
            <p:cNvSpPr/>
            <p:nvPr/>
          </p:nvSpPr>
          <p:spPr>
            <a:xfrm>
              <a:off x="9965768" y="-1082355"/>
              <a:ext cx="54012" cy="469719"/>
            </a:xfrm>
            <a:custGeom>
              <a:avLst/>
              <a:gdLst/>
              <a:ahLst/>
              <a:cxnLst/>
              <a:rect l="l" t="t" r="r" b="b"/>
              <a:pathLst>
                <a:path w="702" h="6105" extrusionOk="0">
                  <a:moveTo>
                    <a:pt x="146" y="0"/>
                  </a:moveTo>
                  <a:lnTo>
                    <a:pt x="0" y="14"/>
                  </a:lnTo>
                  <a:lnTo>
                    <a:pt x="556" y="6104"/>
                  </a:lnTo>
                  <a:lnTo>
                    <a:pt x="701" y="6091"/>
                  </a:lnTo>
                  <a:lnTo>
                    <a:pt x="1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26"/>
            <p:cNvSpPr/>
            <p:nvPr/>
          </p:nvSpPr>
          <p:spPr>
            <a:xfrm>
              <a:off x="9975617" y="-973639"/>
              <a:ext cx="12233" cy="12157"/>
            </a:xfrm>
            <a:custGeom>
              <a:avLst/>
              <a:gdLst/>
              <a:ahLst/>
              <a:cxnLst/>
              <a:rect l="l" t="t" r="r" b="b"/>
              <a:pathLst>
                <a:path w="159" h="158" extrusionOk="0">
                  <a:moveTo>
                    <a:pt x="146" y="0"/>
                  </a:moveTo>
                  <a:lnTo>
                    <a:pt x="0" y="14"/>
                  </a:lnTo>
                  <a:lnTo>
                    <a:pt x="14" y="158"/>
                  </a:lnTo>
                  <a:lnTo>
                    <a:pt x="159" y="144"/>
                  </a:lnTo>
                  <a:lnTo>
                    <a:pt x="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26"/>
            <p:cNvSpPr/>
            <p:nvPr/>
          </p:nvSpPr>
          <p:spPr>
            <a:xfrm>
              <a:off x="9977771" y="-949865"/>
              <a:ext cx="12310" cy="12157"/>
            </a:xfrm>
            <a:custGeom>
              <a:avLst/>
              <a:gdLst/>
              <a:ahLst/>
              <a:cxnLst/>
              <a:rect l="l" t="t" r="r" b="b"/>
              <a:pathLst>
                <a:path w="160" h="158" extrusionOk="0">
                  <a:moveTo>
                    <a:pt x="147" y="0"/>
                  </a:moveTo>
                  <a:lnTo>
                    <a:pt x="1" y="13"/>
                  </a:lnTo>
                  <a:lnTo>
                    <a:pt x="14" y="158"/>
                  </a:lnTo>
                  <a:lnTo>
                    <a:pt x="159" y="144"/>
                  </a:lnTo>
                  <a:lnTo>
                    <a:pt x="1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26"/>
            <p:cNvSpPr/>
            <p:nvPr/>
          </p:nvSpPr>
          <p:spPr>
            <a:xfrm>
              <a:off x="9979925" y="-926321"/>
              <a:ext cx="12310" cy="12233"/>
            </a:xfrm>
            <a:custGeom>
              <a:avLst/>
              <a:gdLst/>
              <a:ahLst/>
              <a:cxnLst/>
              <a:rect l="l" t="t" r="r" b="b"/>
              <a:pathLst>
                <a:path w="160" h="159" extrusionOk="0">
                  <a:moveTo>
                    <a:pt x="147" y="1"/>
                  </a:moveTo>
                  <a:lnTo>
                    <a:pt x="1" y="14"/>
                  </a:lnTo>
                  <a:lnTo>
                    <a:pt x="14" y="158"/>
                  </a:lnTo>
                  <a:lnTo>
                    <a:pt x="159" y="145"/>
                  </a:lnTo>
                  <a:lnTo>
                    <a:pt x="14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26"/>
            <p:cNvSpPr/>
            <p:nvPr/>
          </p:nvSpPr>
          <p:spPr>
            <a:xfrm>
              <a:off x="9982080" y="-902546"/>
              <a:ext cx="12310" cy="12080"/>
            </a:xfrm>
            <a:custGeom>
              <a:avLst/>
              <a:gdLst/>
              <a:ahLst/>
              <a:cxnLst/>
              <a:rect l="l" t="t" r="r" b="b"/>
              <a:pathLst>
                <a:path w="160" h="157" extrusionOk="0">
                  <a:moveTo>
                    <a:pt x="147" y="0"/>
                  </a:moveTo>
                  <a:lnTo>
                    <a:pt x="1" y="13"/>
                  </a:lnTo>
                  <a:lnTo>
                    <a:pt x="15" y="157"/>
                  </a:lnTo>
                  <a:lnTo>
                    <a:pt x="159" y="144"/>
                  </a:lnTo>
                  <a:lnTo>
                    <a:pt x="1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26"/>
            <p:cNvSpPr/>
            <p:nvPr/>
          </p:nvSpPr>
          <p:spPr>
            <a:xfrm>
              <a:off x="9984311" y="-878926"/>
              <a:ext cx="12233" cy="12157"/>
            </a:xfrm>
            <a:custGeom>
              <a:avLst/>
              <a:gdLst/>
              <a:ahLst/>
              <a:cxnLst/>
              <a:rect l="l" t="t" r="r" b="b"/>
              <a:pathLst>
                <a:path w="159" h="158" extrusionOk="0">
                  <a:moveTo>
                    <a:pt x="146" y="0"/>
                  </a:moveTo>
                  <a:lnTo>
                    <a:pt x="0" y="14"/>
                  </a:lnTo>
                  <a:lnTo>
                    <a:pt x="14" y="158"/>
                  </a:lnTo>
                  <a:lnTo>
                    <a:pt x="159" y="144"/>
                  </a:lnTo>
                  <a:lnTo>
                    <a:pt x="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26"/>
            <p:cNvSpPr/>
            <p:nvPr/>
          </p:nvSpPr>
          <p:spPr>
            <a:xfrm>
              <a:off x="9986311" y="-857460"/>
              <a:ext cx="33469" cy="244900"/>
            </a:xfrm>
            <a:custGeom>
              <a:avLst/>
              <a:gdLst/>
              <a:ahLst/>
              <a:cxnLst/>
              <a:rect l="l" t="t" r="r" b="b"/>
              <a:pathLst>
                <a:path w="435" h="3183" extrusionOk="0">
                  <a:moveTo>
                    <a:pt x="145" y="1"/>
                  </a:moveTo>
                  <a:lnTo>
                    <a:pt x="0" y="14"/>
                  </a:lnTo>
                  <a:lnTo>
                    <a:pt x="289" y="3182"/>
                  </a:lnTo>
                  <a:lnTo>
                    <a:pt x="434" y="3169"/>
                  </a:lnTo>
                  <a:lnTo>
                    <a:pt x="1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26"/>
            <p:cNvSpPr/>
            <p:nvPr/>
          </p:nvSpPr>
          <p:spPr>
            <a:xfrm>
              <a:off x="9946456" y="-1117055"/>
              <a:ext cx="47549" cy="46241"/>
            </a:xfrm>
            <a:custGeom>
              <a:avLst/>
              <a:gdLst/>
              <a:ahLst/>
              <a:cxnLst/>
              <a:rect l="l" t="t" r="r" b="b"/>
              <a:pathLst>
                <a:path w="618" h="601" extrusionOk="0">
                  <a:moveTo>
                    <a:pt x="309" y="0"/>
                  </a:moveTo>
                  <a:cubicBezTo>
                    <a:pt x="151" y="0"/>
                    <a:pt x="18" y="125"/>
                    <a:pt x="9" y="285"/>
                  </a:cubicBezTo>
                  <a:cubicBezTo>
                    <a:pt x="1" y="450"/>
                    <a:pt x="128" y="591"/>
                    <a:pt x="294" y="600"/>
                  </a:cubicBezTo>
                  <a:cubicBezTo>
                    <a:pt x="299" y="601"/>
                    <a:pt x="304" y="601"/>
                    <a:pt x="309" y="601"/>
                  </a:cubicBezTo>
                  <a:cubicBezTo>
                    <a:pt x="467" y="601"/>
                    <a:pt x="600" y="476"/>
                    <a:pt x="609" y="316"/>
                  </a:cubicBezTo>
                  <a:cubicBezTo>
                    <a:pt x="617" y="151"/>
                    <a:pt x="490" y="10"/>
                    <a:pt x="324" y="1"/>
                  </a:cubicBezTo>
                  <a:cubicBezTo>
                    <a:pt x="319" y="0"/>
                    <a:pt x="314" y="0"/>
                    <a:pt x="30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26"/>
            <p:cNvSpPr/>
            <p:nvPr/>
          </p:nvSpPr>
          <p:spPr>
            <a:xfrm>
              <a:off x="9928145" y="-1201843"/>
              <a:ext cx="78710" cy="105562"/>
            </a:xfrm>
            <a:custGeom>
              <a:avLst/>
              <a:gdLst/>
              <a:ahLst/>
              <a:cxnLst/>
              <a:rect l="l" t="t" r="r" b="b"/>
              <a:pathLst>
                <a:path w="1023" h="1372" extrusionOk="0">
                  <a:moveTo>
                    <a:pt x="842" y="0"/>
                  </a:moveTo>
                  <a:lnTo>
                    <a:pt x="0" y="78"/>
                  </a:lnTo>
                  <a:cubicBezTo>
                    <a:pt x="202" y="475"/>
                    <a:pt x="222" y="959"/>
                    <a:pt x="56" y="1372"/>
                  </a:cubicBezTo>
                  <a:lnTo>
                    <a:pt x="1022" y="1283"/>
                  </a:lnTo>
                  <a:cubicBezTo>
                    <a:pt x="783" y="908"/>
                    <a:pt x="716" y="428"/>
                    <a:pt x="84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26"/>
            <p:cNvSpPr/>
            <p:nvPr/>
          </p:nvSpPr>
          <p:spPr>
            <a:xfrm>
              <a:off x="9920297" y="-1209075"/>
              <a:ext cx="79710" cy="18466"/>
            </a:xfrm>
            <a:custGeom>
              <a:avLst/>
              <a:gdLst/>
              <a:ahLst/>
              <a:cxnLst/>
              <a:rect l="l" t="t" r="r" b="b"/>
              <a:pathLst>
                <a:path w="1036" h="240" extrusionOk="0">
                  <a:moveTo>
                    <a:pt x="1023" y="0"/>
                  </a:moveTo>
                  <a:lnTo>
                    <a:pt x="1" y="93"/>
                  </a:lnTo>
                  <a:lnTo>
                    <a:pt x="14" y="239"/>
                  </a:lnTo>
                  <a:lnTo>
                    <a:pt x="1035" y="145"/>
                  </a:lnTo>
                  <a:lnTo>
                    <a:pt x="1023" y="0"/>
                  </a:ln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26"/>
            <p:cNvSpPr/>
            <p:nvPr/>
          </p:nvSpPr>
          <p:spPr>
            <a:xfrm>
              <a:off x="9920604" y="-1205690"/>
              <a:ext cx="79017" cy="10695"/>
            </a:xfrm>
            <a:custGeom>
              <a:avLst/>
              <a:gdLst/>
              <a:ahLst/>
              <a:cxnLst/>
              <a:rect l="l" t="t" r="r" b="b"/>
              <a:pathLst>
                <a:path w="1027" h="139" extrusionOk="0">
                  <a:moveTo>
                    <a:pt x="1022" y="0"/>
                  </a:moveTo>
                  <a:lnTo>
                    <a:pt x="0" y="93"/>
                  </a:lnTo>
                  <a:lnTo>
                    <a:pt x="4" y="139"/>
                  </a:lnTo>
                  <a:lnTo>
                    <a:pt x="1026" y="45"/>
                  </a:lnTo>
                  <a:lnTo>
                    <a:pt x="1022" y="0"/>
                  </a:ln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26"/>
            <p:cNvSpPr/>
            <p:nvPr/>
          </p:nvSpPr>
          <p:spPr>
            <a:xfrm>
              <a:off x="9929530" y="-1108515"/>
              <a:ext cx="79710" cy="18466"/>
            </a:xfrm>
            <a:custGeom>
              <a:avLst/>
              <a:gdLst/>
              <a:ahLst/>
              <a:cxnLst/>
              <a:rect l="l" t="t" r="r" b="b"/>
              <a:pathLst>
                <a:path w="1036" h="240" extrusionOk="0">
                  <a:moveTo>
                    <a:pt x="1022" y="0"/>
                  </a:moveTo>
                  <a:lnTo>
                    <a:pt x="1" y="93"/>
                  </a:lnTo>
                  <a:lnTo>
                    <a:pt x="13" y="239"/>
                  </a:lnTo>
                  <a:lnTo>
                    <a:pt x="1035" y="145"/>
                  </a:lnTo>
                  <a:lnTo>
                    <a:pt x="1022" y="0"/>
                  </a:ln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26"/>
            <p:cNvSpPr/>
            <p:nvPr/>
          </p:nvSpPr>
          <p:spPr>
            <a:xfrm>
              <a:off x="9940301" y="-1138598"/>
              <a:ext cx="53012" cy="10310"/>
            </a:xfrm>
            <a:custGeom>
              <a:avLst/>
              <a:gdLst/>
              <a:ahLst/>
              <a:cxnLst/>
              <a:rect l="l" t="t" r="r" b="b"/>
              <a:pathLst>
                <a:path w="689" h="134" extrusionOk="0">
                  <a:moveTo>
                    <a:pt x="670" y="0"/>
                  </a:moveTo>
                  <a:lnTo>
                    <a:pt x="8" y="60"/>
                  </a:lnTo>
                  <a:cubicBezTo>
                    <a:pt x="6" y="85"/>
                    <a:pt x="4" y="110"/>
                    <a:pt x="1" y="134"/>
                  </a:cubicBezTo>
                  <a:lnTo>
                    <a:pt x="689" y="71"/>
                  </a:lnTo>
                  <a:cubicBezTo>
                    <a:pt x="683" y="48"/>
                    <a:pt x="676" y="23"/>
                    <a:pt x="670" y="0"/>
                  </a:cubicBezTo>
                  <a:close/>
                </a:path>
              </a:pathLst>
            </a:custGeom>
            <a:solidFill>
              <a:srgbClr val="F8D6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26"/>
            <p:cNvSpPr/>
            <p:nvPr/>
          </p:nvSpPr>
          <p:spPr>
            <a:xfrm>
              <a:off x="9938070" y="-1172914"/>
              <a:ext cx="50319" cy="10310"/>
            </a:xfrm>
            <a:custGeom>
              <a:avLst/>
              <a:gdLst/>
              <a:ahLst/>
              <a:cxnLst/>
              <a:rect l="l" t="t" r="r" b="b"/>
              <a:pathLst>
                <a:path w="654" h="134" extrusionOk="0">
                  <a:moveTo>
                    <a:pt x="653" y="1"/>
                  </a:moveTo>
                  <a:lnTo>
                    <a:pt x="0" y="61"/>
                  </a:lnTo>
                  <a:cubicBezTo>
                    <a:pt x="6" y="84"/>
                    <a:pt x="11" y="108"/>
                    <a:pt x="14" y="133"/>
                  </a:cubicBezTo>
                  <a:lnTo>
                    <a:pt x="652" y="74"/>
                  </a:lnTo>
                  <a:cubicBezTo>
                    <a:pt x="652" y="51"/>
                    <a:pt x="652" y="26"/>
                    <a:pt x="653" y="1"/>
                  </a:cubicBezTo>
                  <a:close/>
                </a:path>
              </a:pathLst>
            </a:custGeom>
            <a:solidFill>
              <a:srgbClr val="F8D6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26"/>
            <p:cNvSpPr/>
            <p:nvPr/>
          </p:nvSpPr>
          <p:spPr>
            <a:xfrm>
              <a:off x="9975617" y="-1156679"/>
              <a:ext cx="10310" cy="9848"/>
            </a:xfrm>
            <a:custGeom>
              <a:avLst/>
              <a:gdLst/>
              <a:ahLst/>
              <a:cxnLst/>
              <a:rect l="l" t="t" r="r" b="b"/>
              <a:pathLst>
                <a:path w="134" h="128" extrusionOk="0">
                  <a:moveTo>
                    <a:pt x="68" y="0"/>
                  </a:moveTo>
                  <a:cubicBezTo>
                    <a:pt x="66" y="0"/>
                    <a:pt x="63" y="0"/>
                    <a:pt x="61" y="0"/>
                  </a:cubicBezTo>
                  <a:cubicBezTo>
                    <a:pt x="27" y="3"/>
                    <a:pt x="0" y="34"/>
                    <a:pt x="4" y="69"/>
                  </a:cubicBezTo>
                  <a:cubicBezTo>
                    <a:pt x="6" y="102"/>
                    <a:pt x="33" y="127"/>
                    <a:pt x="65" y="127"/>
                  </a:cubicBezTo>
                  <a:cubicBezTo>
                    <a:pt x="67" y="127"/>
                    <a:pt x="70" y="127"/>
                    <a:pt x="72" y="127"/>
                  </a:cubicBezTo>
                  <a:cubicBezTo>
                    <a:pt x="108" y="123"/>
                    <a:pt x="134" y="92"/>
                    <a:pt x="130" y="57"/>
                  </a:cubicBezTo>
                  <a:cubicBezTo>
                    <a:pt x="127" y="25"/>
                    <a:pt x="101" y="0"/>
                    <a:pt x="6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26"/>
            <p:cNvSpPr/>
            <p:nvPr/>
          </p:nvSpPr>
          <p:spPr>
            <a:xfrm>
              <a:off x="9959844" y="-1155371"/>
              <a:ext cx="10387" cy="9848"/>
            </a:xfrm>
            <a:custGeom>
              <a:avLst/>
              <a:gdLst/>
              <a:ahLst/>
              <a:cxnLst/>
              <a:rect l="l" t="t" r="r" b="b"/>
              <a:pathLst>
                <a:path w="135" h="128" extrusionOk="0">
                  <a:moveTo>
                    <a:pt x="69" y="1"/>
                  </a:moveTo>
                  <a:cubicBezTo>
                    <a:pt x="66" y="1"/>
                    <a:pt x="64" y="1"/>
                    <a:pt x="62" y="1"/>
                  </a:cubicBezTo>
                  <a:cubicBezTo>
                    <a:pt x="26" y="4"/>
                    <a:pt x="0" y="36"/>
                    <a:pt x="4" y="70"/>
                  </a:cubicBezTo>
                  <a:cubicBezTo>
                    <a:pt x="6" y="103"/>
                    <a:pt x="33" y="128"/>
                    <a:pt x="66" y="128"/>
                  </a:cubicBezTo>
                  <a:cubicBezTo>
                    <a:pt x="68" y="128"/>
                    <a:pt x="71" y="128"/>
                    <a:pt x="73" y="127"/>
                  </a:cubicBezTo>
                  <a:cubicBezTo>
                    <a:pt x="108" y="125"/>
                    <a:pt x="135" y="94"/>
                    <a:pt x="130" y="59"/>
                  </a:cubicBezTo>
                  <a:cubicBezTo>
                    <a:pt x="127" y="26"/>
                    <a:pt x="100" y="1"/>
                    <a:pt x="69"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26"/>
            <p:cNvSpPr/>
            <p:nvPr/>
          </p:nvSpPr>
          <p:spPr>
            <a:xfrm>
              <a:off x="9944071" y="-1153832"/>
              <a:ext cx="10310" cy="9848"/>
            </a:xfrm>
            <a:custGeom>
              <a:avLst/>
              <a:gdLst/>
              <a:ahLst/>
              <a:cxnLst/>
              <a:rect l="l" t="t" r="r" b="b"/>
              <a:pathLst>
                <a:path w="134" h="128" extrusionOk="0">
                  <a:moveTo>
                    <a:pt x="68" y="1"/>
                  </a:moveTo>
                  <a:cubicBezTo>
                    <a:pt x="65" y="1"/>
                    <a:pt x="63" y="1"/>
                    <a:pt x="60" y="1"/>
                  </a:cubicBezTo>
                  <a:cubicBezTo>
                    <a:pt x="25" y="5"/>
                    <a:pt x="1" y="34"/>
                    <a:pt x="3" y="70"/>
                  </a:cubicBezTo>
                  <a:cubicBezTo>
                    <a:pt x="6" y="103"/>
                    <a:pt x="33" y="128"/>
                    <a:pt x="64" y="128"/>
                  </a:cubicBezTo>
                  <a:cubicBezTo>
                    <a:pt x="67" y="128"/>
                    <a:pt x="69" y="128"/>
                    <a:pt x="72" y="127"/>
                  </a:cubicBezTo>
                  <a:cubicBezTo>
                    <a:pt x="107" y="123"/>
                    <a:pt x="133" y="93"/>
                    <a:pt x="129" y="58"/>
                  </a:cubicBezTo>
                  <a:cubicBezTo>
                    <a:pt x="127" y="25"/>
                    <a:pt x="100" y="1"/>
                    <a:pt x="6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26"/>
            <p:cNvSpPr/>
            <p:nvPr/>
          </p:nvSpPr>
          <p:spPr>
            <a:xfrm>
              <a:off x="9929914" y="-1104822"/>
              <a:ext cx="78940" cy="10695"/>
            </a:xfrm>
            <a:custGeom>
              <a:avLst/>
              <a:gdLst/>
              <a:ahLst/>
              <a:cxnLst/>
              <a:rect l="l" t="t" r="r" b="b"/>
              <a:pathLst>
                <a:path w="1026" h="139" extrusionOk="0">
                  <a:moveTo>
                    <a:pt x="1021" y="0"/>
                  </a:moveTo>
                  <a:lnTo>
                    <a:pt x="0" y="94"/>
                  </a:lnTo>
                  <a:lnTo>
                    <a:pt x="4" y="139"/>
                  </a:lnTo>
                  <a:lnTo>
                    <a:pt x="1025" y="46"/>
                  </a:lnTo>
                  <a:lnTo>
                    <a:pt x="1021" y="0"/>
                  </a:ln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23" name="Google Shape;1823;p26"/>
          <p:cNvGrpSpPr/>
          <p:nvPr/>
        </p:nvGrpSpPr>
        <p:grpSpPr>
          <a:xfrm rot="-653799" flipH="1">
            <a:off x="436542" y="5658164"/>
            <a:ext cx="1490953" cy="1065563"/>
            <a:chOff x="12612658" y="2157050"/>
            <a:chExt cx="194735" cy="139184"/>
          </a:xfrm>
        </p:grpSpPr>
        <p:sp>
          <p:nvSpPr>
            <p:cNvPr id="1824" name="Google Shape;1824;p26"/>
            <p:cNvSpPr/>
            <p:nvPr/>
          </p:nvSpPr>
          <p:spPr>
            <a:xfrm>
              <a:off x="12612658" y="2157050"/>
              <a:ext cx="194735" cy="139184"/>
            </a:xfrm>
            <a:custGeom>
              <a:avLst/>
              <a:gdLst/>
              <a:ahLst/>
              <a:cxnLst/>
              <a:rect l="l" t="t" r="r" b="b"/>
              <a:pathLst>
                <a:path w="2531" h="1809" extrusionOk="0">
                  <a:moveTo>
                    <a:pt x="842" y="1"/>
                  </a:moveTo>
                  <a:cubicBezTo>
                    <a:pt x="776" y="1"/>
                    <a:pt x="710" y="5"/>
                    <a:pt x="645" y="12"/>
                  </a:cubicBezTo>
                  <a:cubicBezTo>
                    <a:pt x="653" y="82"/>
                    <a:pt x="663" y="150"/>
                    <a:pt x="674" y="218"/>
                  </a:cubicBezTo>
                  <a:cubicBezTo>
                    <a:pt x="650" y="151"/>
                    <a:pt x="624" y="85"/>
                    <a:pt x="599" y="20"/>
                  </a:cubicBezTo>
                  <a:cubicBezTo>
                    <a:pt x="377" y="54"/>
                    <a:pt x="163" y="142"/>
                    <a:pt x="1" y="287"/>
                  </a:cubicBezTo>
                  <a:cubicBezTo>
                    <a:pt x="210" y="346"/>
                    <a:pt x="407" y="447"/>
                    <a:pt x="601" y="547"/>
                  </a:cubicBezTo>
                  <a:cubicBezTo>
                    <a:pt x="1288" y="901"/>
                    <a:pt x="1985" y="1263"/>
                    <a:pt x="2531" y="1808"/>
                  </a:cubicBezTo>
                  <a:cubicBezTo>
                    <a:pt x="2512" y="1648"/>
                    <a:pt x="2484" y="1478"/>
                    <a:pt x="2446" y="1314"/>
                  </a:cubicBezTo>
                  <a:cubicBezTo>
                    <a:pt x="2399" y="1314"/>
                    <a:pt x="2353" y="1308"/>
                    <a:pt x="2307" y="1297"/>
                  </a:cubicBezTo>
                  <a:cubicBezTo>
                    <a:pt x="2347" y="1279"/>
                    <a:pt x="2389" y="1263"/>
                    <a:pt x="2430" y="1246"/>
                  </a:cubicBezTo>
                  <a:cubicBezTo>
                    <a:pt x="2418" y="1200"/>
                    <a:pt x="2405" y="1154"/>
                    <a:pt x="2390" y="1110"/>
                  </a:cubicBezTo>
                  <a:cubicBezTo>
                    <a:pt x="2342" y="1118"/>
                    <a:pt x="2293" y="1126"/>
                    <a:pt x="2243" y="1131"/>
                  </a:cubicBezTo>
                  <a:cubicBezTo>
                    <a:pt x="2285" y="1102"/>
                    <a:pt x="2326" y="1075"/>
                    <a:pt x="2369" y="1047"/>
                  </a:cubicBezTo>
                  <a:cubicBezTo>
                    <a:pt x="2320" y="906"/>
                    <a:pt x="2254" y="768"/>
                    <a:pt x="2171" y="646"/>
                  </a:cubicBezTo>
                  <a:cubicBezTo>
                    <a:pt x="2135" y="661"/>
                    <a:pt x="2098" y="675"/>
                    <a:pt x="2064" y="694"/>
                  </a:cubicBezTo>
                  <a:cubicBezTo>
                    <a:pt x="2090" y="666"/>
                    <a:pt x="2118" y="637"/>
                    <a:pt x="2147" y="610"/>
                  </a:cubicBezTo>
                  <a:cubicBezTo>
                    <a:pt x="2116" y="567"/>
                    <a:pt x="2082" y="526"/>
                    <a:pt x="2048" y="489"/>
                  </a:cubicBezTo>
                  <a:lnTo>
                    <a:pt x="1930" y="590"/>
                  </a:lnTo>
                  <a:cubicBezTo>
                    <a:pt x="1951" y="539"/>
                    <a:pt x="1977" y="490"/>
                    <a:pt x="2004" y="442"/>
                  </a:cubicBezTo>
                  <a:cubicBezTo>
                    <a:pt x="1931" y="370"/>
                    <a:pt x="1850" y="307"/>
                    <a:pt x="1761" y="254"/>
                  </a:cubicBezTo>
                  <a:cubicBezTo>
                    <a:pt x="1727" y="287"/>
                    <a:pt x="1693" y="319"/>
                    <a:pt x="1657" y="349"/>
                  </a:cubicBezTo>
                  <a:cubicBezTo>
                    <a:pt x="1673" y="303"/>
                    <a:pt x="1689" y="262"/>
                    <a:pt x="1706" y="223"/>
                  </a:cubicBezTo>
                  <a:cubicBezTo>
                    <a:pt x="1662" y="198"/>
                    <a:pt x="1617" y="176"/>
                    <a:pt x="1571" y="156"/>
                  </a:cubicBezTo>
                  <a:cubicBezTo>
                    <a:pt x="1509" y="129"/>
                    <a:pt x="1444" y="105"/>
                    <a:pt x="1378" y="85"/>
                  </a:cubicBezTo>
                  <a:cubicBezTo>
                    <a:pt x="1354" y="114"/>
                    <a:pt x="1329" y="145"/>
                    <a:pt x="1304" y="173"/>
                  </a:cubicBezTo>
                  <a:cubicBezTo>
                    <a:pt x="1316" y="140"/>
                    <a:pt x="1326" y="105"/>
                    <a:pt x="1336" y="74"/>
                  </a:cubicBezTo>
                  <a:cubicBezTo>
                    <a:pt x="1219" y="41"/>
                    <a:pt x="1097" y="20"/>
                    <a:pt x="975" y="7"/>
                  </a:cubicBezTo>
                  <a:cubicBezTo>
                    <a:pt x="961" y="6"/>
                    <a:pt x="949" y="6"/>
                    <a:pt x="935" y="5"/>
                  </a:cubicBezTo>
                  <a:cubicBezTo>
                    <a:pt x="917" y="69"/>
                    <a:pt x="891" y="130"/>
                    <a:pt x="861" y="189"/>
                  </a:cubicBezTo>
                  <a:cubicBezTo>
                    <a:pt x="857" y="126"/>
                    <a:pt x="858" y="63"/>
                    <a:pt x="864" y="1"/>
                  </a:cubicBezTo>
                  <a:cubicBezTo>
                    <a:pt x="857" y="1"/>
                    <a:pt x="849" y="1"/>
                    <a:pt x="8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26"/>
            <p:cNvSpPr/>
            <p:nvPr/>
          </p:nvSpPr>
          <p:spPr>
            <a:xfrm>
              <a:off x="12714296" y="2188133"/>
              <a:ext cx="30699" cy="40317"/>
            </a:xfrm>
            <a:custGeom>
              <a:avLst/>
              <a:gdLst/>
              <a:ahLst/>
              <a:cxnLst/>
              <a:rect l="l" t="t" r="r" b="b"/>
              <a:pathLst>
                <a:path w="399" h="524" extrusionOk="0">
                  <a:moveTo>
                    <a:pt x="398" y="0"/>
                  </a:moveTo>
                  <a:cubicBezTo>
                    <a:pt x="250" y="163"/>
                    <a:pt x="118" y="337"/>
                    <a:pt x="0" y="524"/>
                  </a:cubicBezTo>
                  <a:cubicBezTo>
                    <a:pt x="157" y="369"/>
                    <a:pt x="291" y="192"/>
                    <a:pt x="3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26"/>
            <p:cNvSpPr/>
            <p:nvPr/>
          </p:nvSpPr>
          <p:spPr>
            <a:xfrm>
              <a:off x="12701985" y="2179516"/>
              <a:ext cx="13388" cy="39470"/>
            </a:xfrm>
            <a:custGeom>
              <a:avLst/>
              <a:gdLst/>
              <a:ahLst/>
              <a:cxnLst/>
              <a:rect l="l" t="t" r="r" b="b"/>
              <a:pathLst>
                <a:path w="174" h="513" extrusionOk="0">
                  <a:moveTo>
                    <a:pt x="174" y="1"/>
                  </a:moveTo>
                  <a:cubicBezTo>
                    <a:pt x="92" y="162"/>
                    <a:pt x="34" y="336"/>
                    <a:pt x="1" y="513"/>
                  </a:cubicBezTo>
                  <a:cubicBezTo>
                    <a:pt x="81" y="351"/>
                    <a:pt x="139" y="178"/>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26"/>
            <p:cNvSpPr/>
            <p:nvPr/>
          </p:nvSpPr>
          <p:spPr>
            <a:xfrm>
              <a:off x="12687982" y="2173361"/>
              <a:ext cx="10849" cy="41086"/>
            </a:xfrm>
            <a:custGeom>
              <a:avLst/>
              <a:gdLst/>
              <a:ahLst/>
              <a:cxnLst/>
              <a:rect l="l" t="t" r="r" b="b"/>
              <a:pathLst>
                <a:path w="141" h="534" extrusionOk="0">
                  <a:moveTo>
                    <a:pt x="141" y="1"/>
                  </a:moveTo>
                  <a:lnTo>
                    <a:pt x="141" y="1"/>
                  </a:lnTo>
                  <a:cubicBezTo>
                    <a:pt x="70" y="171"/>
                    <a:pt x="23" y="351"/>
                    <a:pt x="0" y="533"/>
                  </a:cubicBezTo>
                  <a:cubicBezTo>
                    <a:pt x="71" y="363"/>
                    <a:pt x="118" y="184"/>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26"/>
            <p:cNvSpPr/>
            <p:nvPr/>
          </p:nvSpPr>
          <p:spPr>
            <a:xfrm>
              <a:off x="12670825" y="2177054"/>
              <a:ext cx="4386" cy="29391"/>
            </a:xfrm>
            <a:custGeom>
              <a:avLst/>
              <a:gdLst/>
              <a:ahLst/>
              <a:cxnLst/>
              <a:rect l="l" t="t" r="r" b="b"/>
              <a:pathLst>
                <a:path w="57" h="382" extrusionOk="0">
                  <a:moveTo>
                    <a:pt x="21" y="0"/>
                  </a:moveTo>
                  <a:cubicBezTo>
                    <a:pt x="1" y="127"/>
                    <a:pt x="6" y="257"/>
                    <a:pt x="36" y="381"/>
                  </a:cubicBezTo>
                  <a:cubicBezTo>
                    <a:pt x="56" y="255"/>
                    <a:pt x="51" y="126"/>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26"/>
            <p:cNvSpPr/>
            <p:nvPr/>
          </p:nvSpPr>
          <p:spPr>
            <a:xfrm>
              <a:off x="12653975" y="2174977"/>
              <a:ext cx="5155" cy="23005"/>
            </a:xfrm>
            <a:custGeom>
              <a:avLst/>
              <a:gdLst/>
              <a:ahLst/>
              <a:cxnLst/>
              <a:rect l="l" t="t" r="r" b="b"/>
              <a:pathLst>
                <a:path w="67" h="299" extrusionOk="0">
                  <a:moveTo>
                    <a:pt x="30" y="0"/>
                  </a:moveTo>
                  <a:cubicBezTo>
                    <a:pt x="15" y="22"/>
                    <a:pt x="9" y="48"/>
                    <a:pt x="6" y="74"/>
                  </a:cubicBezTo>
                  <a:cubicBezTo>
                    <a:pt x="1" y="152"/>
                    <a:pt x="26" y="221"/>
                    <a:pt x="33" y="299"/>
                  </a:cubicBezTo>
                  <a:cubicBezTo>
                    <a:pt x="67" y="228"/>
                    <a:pt x="43" y="147"/>
                    <a:pt x="33" y="74"/>
                  </a:cubicBezTo>
                  <a:cubicBezTo>
                    <a:pt x="31" y="49"/>
                    <a:pt x="30" y="26"/>
                    <a:pt x="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26"/>
            <p:cNvSpPr/>
            <p:nvPr/>
          </p:nvSpPr>
          <p:spPr>
            <a:xfrm>
              <a:off x="12728607" y="2211215"/>
              <a:ext cx="37316" cy="24005"/>
            </a:xfrm>
            <a:custGeom>
              <a:avLst/>
              <a:gdLst/>
              <a:ahLst/>
              <a:cxnLst/>
              <a:rect l="l" t="t" r="r" b="b"/>
              <a:pathLst>
                <a:path w="485" h="312" extrusionOk="0">
                  <a:moveTo>
                    <a:pt x="485" y="1"/>
                  </a:moveTo>
                  <a:cubicBezTo>
                    <a:pt x="318" y="95"/>
                    <a:pt x="156" y="199"/>
                    <a:pt x="1" y="312"/>
                  </a:cubicBezTo>
                  <a:cubicBezTo>
                    <a:pt x="181" y="242"/>
                    <a:pt x="346" y="136"/>
                    <a:pt x="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26"/>
            <p:cNvSpPr/>
            <p:nvPr/>
          </p:nvSpPr>
          <p:spPr>
            <a:xfrm>
              <a:off x="12741148" y="2228450"/>
              <a:ext cx="40778" cy="15311"/>
            </a:xfrm>
            <a:custGeom>
              <a:avLst/>
              <a:gdLst/>
              <a:ahLst/>
              <a:cxnLst/>
              <a:rect l="l" t="t" r="r" b="b"/>
              <a:pathLst>
                <a:path w="530" h="199" extrusionOk="0">
                  <a:moveTo>
                    <a:pt x="529" y="1"/>
                  </a:moveTo>
                  <a:lnTo>
                    <a:pt x="529" y="1"/>
                  </a:lnTo>
                  <a:cubicBezTo>
                    <a:pt x="345" y="43"/>
                    <a:pt x="167" y="109"/>
                    <a:pt x="0" y="198"/>
                  </a:cubicBezTo>
                  <a:cubicBezTo>
                    <a:pt x="185" y="155"/>
                    <a:pt x="363" y="90"/>
                    <a:pt x="5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26"/>
            <p:cNvSpPr/>
            <p:nvPr/>
          </p:nvSpPr>
          <p:spPr>
            <a:xfrm>
              <a:off x="12762999" y="2246839"/>
              <a:ext cx="20851" cy="7309"/>
            </a:xfrm>
            <a:custGeom>
              <a:avLst/>
              <a:gdLst/>
              <a:ahLst/>
              <a:cxnLst/>
              <a:rect l="l" t="t" r="r" b="b"/>
              <a:pathLst>
                <a:path w="271" h="95" extrusionOk="0">
                  <a:moveTo>
                    <a:pt x="270" y="1"/>
                  </a:moveTo>
                  <a:lnTo>
                    <a:pt x="270" y="1"/>
                  </a:lnTo>
                  <a:cubicBezTo>
                    <a:pt x="174" y="12"/>
                    <a:pt x="81" y="44"/>
                    <a:pt x="0" y="95"/>
                  </a:cubicBezTo>
                  <a:cubicBezTo>
                    <a:pt x="97" y="91"/>
                    <a:pt x="193" y="58"/>
                    <a:pt x="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26"/>
            <p:cNvSpPr/>
            <p:nvPr/>
          </p:nvSpPr>
          <p:spPr>
            <a:xfrm>
              <a:off x="12773770" y="2262765"/>
              <a:ext cx="16004" cy="4847"/>
            </a:xfrm>
            <a:custGeom>
              <a:avLst/>
              <a:gdLst/>
              <a:ahLst/>
              <a:cxnLst/>
              <a:rect l="l" t="t" r="r" b="b"/>
              <a:pathLst>
                <a:path w="208" h="63" extrusionOk="0">
                  <a:moveTo>
                    <a:pt x="190" y="1"/>
                  </a:moveTo>
                  <a:cubicBezTo>
                    <a:pt x="122" y="1"/>
                    <a:pt x="56" y="23"/>
                    <a:pt x="1" y="62"/>
                  </a:cubicBezTo>
                  <a:cubicBezTo>
                    <a:pt x="7" y="62"/>
                    <a:pt x="13" y="62"/>
                    <a:pt x="19" y="62"/>
                  </a:cubicBezTo>
                  <a:cubicBezTo>
                    <a:pt x="86" y="62"/>
                    <a:pt x="153" y="42"/>
                    <a:pt x="207" y="1"/>
                  </a:cubicBezTo>
                  <a:cubicBezTo>
                    <a:pt x="201" y="1"/>
                    <a:pt x="195"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34" name="Google Shape;1834;p26"/>
          <p:cNvSpPr/>
          <p:nvPr/>
        </p:nvSpPr>
        <p:spPr>
          <a:xfrm>
            <a:off x="100" y="367"/>
            <a:ext cx="12192000" cy="6858000"/>
          </a:xfrm>
          <a:prstGeom prst="frame">
            <a:avLst>
              <a:gd name="adj1" fmla="val 282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48163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835"/>
        <p:cNvGrpSpPr/>
        <p:nvPr/>
      </p:nvGrpSpPr>
      <p:grpSpPr>
        <a:xfrm>
          <a:off x="0" y="0"/>
          <a:ext cx="0" cy="0"/>
          <a:chOff x="0" y="0"/>
          <a:chExt cx="0" cy="0"/>
        </a:xfrm>
      </p:grpSpPr>
      <p:sp>
        <p:nvSpPr>
          <p:cNvPr id="1836" name="Google Shape;1836;p27"/>
          <p:cNvSpPr/>
          <p:nvPr/>
        </p:nvSpPr>
        <p:spPr>
          <a:xfrm>
            <a:off x="200221" y="154922"/>
            <a:ext cx="11814177" cy="3175540"/>
          </a:xfrm>
          <a:custGeom>
            <a:avLst/>
            <a:gdLst/>
            <a:ahLst/>
            <a:cxnLst/>
            <a:rect l="l" t="t" r="r" b="b"/>
            <a:pathLst>
              <a:path w="13717" h="3687" extrusionOk="0">
                <a:moveTo>
                  <a:pt x="13717" y="1"/>
                </a:moveTo>
                <a:lnTo>
                  <a:pt x="0" y="3"/>
                </a:lnTo>
                <a:lnTo>
                  <a:pt x="1" y="3536"/>
                </a:lnTo>
                <a:cubicBezTo>
                  <a:pt x="280" y="3637"/>
                  <a:pt x="582" y="3686"/>
                  <a:pt x="884" y="3686"/>
                </a:cubicBezTo>
                <a:cubicBezTo>
                  <a:pt x="1241" y="3686"/>
                  <a:pt x="1599" y="3616"/>
                  <a:pt x="1917" y="3478"/>
                </a:cubicBezTo>
                <a:cubicBezTo>
                  <a:pt x="2285" y="3318"/>
                  <a:pt x="2595" y="3077"/>
                  <a:pt x="2934" y="2877"/>
                </a:cubicBezTo>
                <a:cubicBezTo>
                  <a:pt x="3251" y="2689"/>
                  <a:pt x="3617" y="2532"/>
                  <a:pt x="3999" y="2532"/>
                </a:cubicBezTo>
                <a:cubicBezTo>
                  <a:pt x="4026" y="2532"/>
                  <a:pt x="4052" y="2533"/>
                  <a:pt x="4079" y="2534"/>
                </a:cubicBezTo>
                <a:cubicBezTo>
                  <a:pt x="4702" y="2570"/>
                  <a:pt x="5169" y="3015"/>
                  <a:pt x="5712" y="3278"/>
                </a:cubicBezTo>
                <a:cubicBezTo>
                  <a:pt x="6090" y="3460"/>
                  <a:pt x="6522" y="3550"/>
                  <a:pt x="6955" y="3550"/>
                </a:cubicBezTo>
                <a:cubicBezTo>
                  <a:pt x="7504" y="3550"/>
                  <a:pt x="8055" y="3405"/>
                  <a:pt x="8495" y="3122"/>
                </a:cubicBezTo>
                <a:cubicBezTo>
                  <a:pt x="8946" y="2831"/>
                  <a:pt x="9336" y="2392"/>
                  <a:pt x="9901" y="2356"/>
                </a:cubicBezTo>
                <a:cubicBezTo>
                  <a:pt x="9927" y="2354"/>
                  <a:pt x="9952" y="2353"/>
                  <a:pt x="9978" y="2353"/>
                </a:cubicBezTo>
                <a:cubicBezTo>
                  <a:pt x="10537" y="2353"/>
                  <a:pt x="10995" y="2754"/>
                  <a:pt x="11496" y="2987"/>
                </a:cubicBezTo>
                <a:cubicBezTo>
                  <a:pt x="11835" y="3143"/>
                  <a:pt x="12219" y="3221"/>
                  <a:pt x="12603" y="3221"/>
                </a:cubicBezTo>
                <a:cubicBezTo>
                  <a:pt x="12990" y="3221"/>
                  <a:pt x="13377" y="3142"/>
                  <a:pt x="13717" y="2984"/>
                </a:cubicBezTo>
                <a:lnTo>
                  <a:pt x="13717" y="1"/>
                </a:lnTo>
                <a:close/>
              </a:path>
            </a:pathLst>
          </a:custGeom>
          <a:solidFill>
            <a:srgbClr val="D4E6E0">
              <a:alpha val="19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37" name="Google Shape;1837;p27"/>
          <p:cNvGrpSpPr/>
          <p:nvPr/>
        </p:nvGrpSpPr>
        <p:grpSpPr>
          <a:xfrm>
            <a:off x="114423" y="5424785"/>
            <a:ext cx="11938015" cy="2181212"/>
            <a:chOff x="2533672" y="1143519"/>
            <a:chExt cx="1055540" cy="263673"/>
          </a:xfrm>
        </p:grpSpPr>
        <p:sp>
          <p:nvSpPr>
            <p:cNvPr id="1838" name="Google Shape;1838;p27"/>
            <p:cNvSpPr/>
            <p:nvPr/>
          </p:nvSpPr>
          <p:spPr>
            <a:xfrm>
              <a:off x="2533672" y="1201763"/>
              <a:ext cx="1055540" cy="205430"/>
            </a:xfrm>
            <a:custGeom>
              <a:avLst/>
              <a:gdLst/>
              <a:ahLst/>
              <a:cxnLst/>
              <a:rect l="l" t="t" r="r" b="b"/>
              <a:pathLst>
                <a:path w="13719" h="2670" extrusionOk="0">
                  <a:moveTo>
                    <a:pt x="1" y="1"/>
                  </a:moveTo>
                  <a:lnTo>
                    <a:pt x="1" y="2670"/>
                  </a:lnTo>
                  <a:lnTo>
                    <a:pt x="13718" y="2670"/>
                  </a:lnTo>
                  <a:lnTo>
                    <a:pt x="137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39" name="Google Shape;1839;p27"/>
            <p:cNvGrpSpPr/>
            <p:nvPr/>
          </p:nvGrpSpPr>
          <p:grpSpPr>
            <a:xfrm>
              <a:off x="2533672" y="1201686"/>
              <a:ext cx="1055540" cy="205507"/>
              <a:chOff x="2533672" y="1201686"/>
              <a:chExt cx="1055540" cy="205507"/>
            </a:xfrm>
          </p:grpSpPr>
          <p:sp>
            <p:nvSpPr>
              <p:cNvPr id="1840" name="Google Shape;1840;p27"/>
              <p:cNvSpPr/>
              <p:nvPr/>
            </p:nvSpPr>
            <p:spPr>
              <a:xfrm>
                <a:off x="2533672" y="1323866"/>
                <a:ext cx="1055540" cy="83326"/>
              </a:xfrm>
              <a:custGeom>
                <a:avLst/>
                <a:gdLst/>
                <a:ahLst/>
                <a:cxnLst/>
                <a:rect l="l" t="t" r="r" b="b"/>
                <a:pathLst>
                  <a:path w="13719" h="1083" extrusionOk="0">
                    <a:moveTo>
                      <a:pt x="1" y="0"/>
                    </a:moveTo>
                    <a:lnTo>
                      <a:pt x="1" y="1083"/>
                    </a:lnTo>
                    <a:lnTo>
                      <a:pt x="13718" y="1082"/>
                    </a:lnTo>
                    <a:lnTo>
                      <a:pt x="13718" y="772"/>
                    </a:lnTo>
                    <a:lnTo>
                      <a:pt x="1"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27"/>
              <p:cNvSpPr/>
              <p:nvPr/>
            </p:nvSpPr>
            <p:spPr>
              <a:xfrm>
                <a:off x="2533672" y="1201686"/>
                <a:ext cx="1055540" cy="143801"/>
              </a:xfrm>
              <a:custGeom>
                <a:avLst/>
                <a:gdLst/>
                <a:ahLst/>
                <a:cxnLst/>
                <a:rect l="l" t="t" r="r" b="b"/>
                <a:pathLst>
                  <a:path w="13719" h="1869" extrusionOk="0">
                    <a:moveTo>
                      <a:pt x="13717" y="1"/>
                    </a:moveTo>
                    <a:lnTo>
                      <a:pt x="1" y="2"/>
                    </a:lnTo>
                    <a:lnTo>
                      <a:pt x="10511" y="691"/>
                    </a:lnTo>
                    <a:lnTo>
                      <a:pt x="6251" y="1144"/>
                    </a:lnTo>
                    <a:lnTo>
                      <a:pt x="13718" y="1869"/>
                    </a:lnTo>
                    <a:lnTo>
                      <a:pt x="13717"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27"/>
              <p:cNvSpPr/>
              <p:nvPr/>
            </p:nvSpPr>
            <p:spPr>
              <a:xfrm>
                <a:off x="2533672" y="1232308"/>
                <a:ext cx="485491" cy="48472"/>
              </a:xfrm>
              <a:custGeom>
                <a:avLst/>
                <a:gdLst/>
                <a:ahLst/>
                <a:cxnLst/>
                <a:rect l="l" t="t" r="r" b="b"/>
                <a:pathLst>
                  <a:path w="6310" h="630" extrusionOk="0">
                    <a:moveTo>
                      <a:pt x="1" y="0"/>
                    </a:moveTo>
                    <a:lnTo>
                      <a:pt x="1" y="629"/>
                    </a:lnTo>
                    <a:lnTo>
                      <a:pt x="6309" y="313"/>
                    </a:lnTo>
                    <a:lnTo>
                      <a:pt x="1"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27"/>
              <p:cNvSpPr/>
              <p:nvPr/>
            </p:nvSpPr>
            <p:spPr>
              <a:xfrm>
                <a:off x="3064173" y="1252004"/>
                <a:ext cx="38701" cy="10695"/>
              </a:xfrm>
              <a:custGeom>
                <a:avLst/>
                <a:gdLst/>
                <a:ahLst/>
                <a:cxnLst/>
                <a:rect l="l" t="t" r="r" b="b"/>
                <a:pathLst>
                  <a:path w="503" h="139" extrusionOk="0">
                    <a:moveTo>
                      <a:pt x="89" y="1"/>
                    </a:moveTo>
                    <a:cubicBezTo>
                      <a:pt x="0" y="1"/>
                      <a:pt x="0" y="138"/>
                      <a:pt x="89" y="138"/>
                    </a:cubicBezTo>
                    <a:lnTo>
                      <a:pt x="414" y="138"/>
                    </a:lnTo>
                    <a:cubicBezTo>
                      <a:pt x="503" y="138"/>
                      <a:pt x="503" y="1"/>
                      <a:pt x="4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27"/>
              <p:cNvSpPr/>
              <p:nvPr/>
            </p:nvSpPr>
            <p:spPr>
              <a:xfrm>
                <a:off x="3118570" y="1255390"/>
                <a:ext cx="26775" cy="10618"/>
              </a:xfrm>
              <a:custGeom>
                <a:avLst/>
                <a:gdLst/>
                <a:ahLst/>
                <a:cxnLst/>
                <a:rect l="l" t="t" r="r" b="b"/>
                <a:pathLst>
                  <a:path w="348" h="138" extrusionOk="0">
                    <a:moveTo>
                      <a:pt x="89" y="1"/>
                    </a:moveTo>
                    <a:cubicBezTo>
                      <a:pt x="0" y="1"/>
                      <a:pt x="0" y="137"/>
                      <a:pt x="89" y="137"/>
                    </a:cubicBezTo>
                    <a:lnTo>
                      <a:pt x="259" y="137"/>
                    </a:lnTo>
                    <a:cubicBezTo>
                      <a:pt x="348" y="137"/>
                      <a:pt x="348" y="1"/>
                      <a:pt x="259"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27"/>
              <p:cNvSpPr/>
              <p:nvPr/>
            </p:nvSpPr>
            <p:spPr>
              <a:xfrm>
                <a:off x="3156040" y="1257236"/>
                <a:ext cx="16927" cy="10772"/>
              </a:xfrm>
              <a:custGeom>
                <a:avLst/>
                <a:gdLst/>
                <a:ahLst/>
                <a:cxnLst/>
                <a:rect l="l" t="t" r="r" b="b"/>
                <a:pathLst>
                  <a:path w="220" h="140" extrusionOk="0">
                    <a:moveTo>
                      <a:pt x="70" y="1"/>
                    </a:moveTo>
                    <a:cubicBezTo>
                      <a:pt x="34" y="1"/>
                      <a:pt x="0" y="32"/>
                      <a:pt x="1" y="70"/>
                    </a:cubicBezTo>
                    <a:cubicBezTo>
                      <a:pt x="3" y="108"/>
                      <a:pt x="32" y="139"/>
                      <a:pt x="70" y="139"/>
                    </a:cubicBezTo>
                    <a:lnTo>
                      <a:pt x="149" y="139"/>
                    </a:lnTo>
                    <a:cubicBezTo>
                      <a:pt x="185" y="139"/>
                      <a:pt x="219" y="108"/>
                      <a:pt x="217" y="70"/>
                    </a:cubicBezTo>
                    <a:cubicBezTo>
                      <a:pt x="216" y="32"/>
                      <a:pt x="188" y="1"/>
                      <a:pt x="149"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27"/>
              <p:cNvSpPr/>
              <p:nvPr/>
            </p:nvSpPr>
            <p:spPr>
              <a:xfrm>
                <a:off x="3017240" y="1240617"/>
                <a:ext cx="19158" cy="10695"/>
              </a:xfrm>
              <a:custGeom>
                <a:avLst/>
                <a:gdLst/>
                <a:ahLst/>
                <a:cxnLst/>
                <a:rect l="l" t="t" r="r" b="b"/>
                <a:pathLst>
                  <a:path w="249" h="139" extrusionOk="0">
                    <a:moveTo>
                      <a:pt x="70" y="1"/>
                    </a:moveTo>
                    <a:cubicBezTo>
                      <a:pt x="34" y="1"/>
                      <a:pt x="0" y="32"/>
                      <a:pt x="1" y="69"/>
                    </a:cubicBezTo>
                    <a:cubicBezTo>
                      <a:pt x="3" y="106"/>
                      <a:pt x="33" y="138"/>
                      <a:pt x="70" y="138"/>
                    </a:cubicBezTo>
                    <a:lnTo>
                      <a:pt x="179" y="138"/>
                    </a:lnTo>
                    <a:cubicBezTo>
                      <a:pt x="215" y="138"/>
                      <a:pt x="248" y="107"/>
                      <a:pt x="247" y="69"/>
                    </a:cubicBezTo>
                    <a:cubicBezTo>
                      <a:pt x="246" y="32"/>
                      <a:pt x="217" y="1"/>
                      <a:pt x="179"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27"/>
              <p:cNvSpPr/>
              <p:nvPr/>
            </p:nvSpPr>
            <p:spPr>
              <a:xfrm>
                <a:off x="2988464" y="1265700"/>
                <a:ext cx="43317" cy="10618"/>
              </a:xfrm>
              <a:custGeom>
                <a:avLst/>
                <a:gdLst/>
                <a:ahLst/>
                <a:cxnLst/>
                <a:rect l="l" t="t" r="r" b="b"/>
                <a:pathLst>
                  <a:path w="563" h="138" extrusionOk="0">
                    <a:moveTo>
                      <a:pt x="89" y="0"/>
                    </a:moveTo>
                    <a:cubicBezTo>
                      <a:pt x="2" y="0"/>
                      <a:pt x="1" y="138"/>
                      <a:pt x="89" y="138"/>
                    </a:cubicBezTo>
                    <a:lnTo>
                      <a:pt x="474" y="138"/>
                    </a:lnTo>
                    <a:cubicBezTo>
                      <a:pt x="563" y="138"/>
                      <a:pt x="563" y="0"/>
                      <a:pt x="474"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27"/>
              <p:cNvSpPr/>
              <p:nvPr/>
            </p:nvSpPr>
            <p:spPr>
              <a:xfrm>
                <a:off x="2943762" y="1286935"/>
                <a:ext cx="23544" cy="10695"/>
              </a:xfrm>
              <a:custGeom>
                <a:avLst/>
                <a:gdLst/>
                <a:ahLst/>
                <a:cxnLst/>
                <a:rect l="l" t="t" r="r" b="b"/>
                <a:pathLst>
                  <a:path w="306" h="139" extrusionOk="0">
                    <a:moveTo>
                      <a:pt x="90" y="0"/>
                    </a:moveTo>
                    <a:cubicBezTo>
                      <a:pt x="2" y="0"/>
                      <a:pt x="1" y="138"/>
                      <a:pt x="90" y="138"/>
                    </a:cubicBezTo>
                    <a:lnTo>
                      <a:pt x="217" y="138"/>
                    </a:lnTo>
                    <a:cubicBezTo>
                      <a:pt x="305" y="138"/>
                      <a:pt x="305" y="0"/>
                      <a:pt x="217"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27"/>
              <p:cNvSpPr/>
              <p:nvPr/>
            </p:nvSpPr>
            <p:spPr>
              <a:xfrm>
                <a:off x="2974154" y="1309709"/>
                <a:ext cx="53935" cy="10618"/>
              </a:xfrm>
              <a:custGeom>
                <a:avLst/>
                <a:gdLst/>
                <a:ahLst/>
                <a:cxnLst/>
                <a:rect l="l" t="t" r="r" b="b"/>
                <a:pathLst>
                  <a:path w="701" h="138" extrusionOk="0">
                    <a:moveTo>
                      <a:pt x="88" y="1"/>
                    </a:moveTo>
                    <a:cubicBezTo>
                      <a:pt x="0" y="1"/>
                      <a:pt x="1" y="137"/>
                      <a:pt x="89" y="137"/>
                    </a:cubicBezTo>
                    <a:lnTo>
                      <a:pt x="612" y="137"/>
                    </a:lnTo>
                    <a:cubicBezTo>
                      <a:pt x="701" y="137"/>
                      <a:pt x="701" y="1"/>
                      <a:pt x="612" y="1"/>
                    </a:cubicBezTo>
                    <a:lnTo>
                      <a:pt x="89" y="1"/>
                    </a:lnTo>
                    <a:cubicBezTo>
                      <a:pt x="88" y="1"/>
                      <a:pt x="88" y="1"/>
                      <a:pt x="88"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27"/>
              <p:cNvSpPr/>
              <p:nvPr/>
            </p:nvSpPr>
            <p:spPr>
              <a:xfrm>
                <a:off x="3050709" y="1313402"/>
                <a:ext cx="25775" cy="10695"/>
              </a:xfrm>
              <a:custGeom>
                <a:avLst/>
                <a:gdLst/>
                <a:ahLst/>
                <a:cxnLst/>
                <a:rect l="l" t="t" r="r" b="b"/>
                <a:pathLst>
                  <a:path w="335" h="139" extrusionOk="0">
                    <a:moveTo>
                      <a:pt x="89" y="1"/>
                    </a:moveTo>
                    <a:cubicBezTo>
                      <a:pt x="0" y="1"/>
                      <a:pt x="0" y="138"/>
                      <a:pt x="89" y="138"/>
                    </a:cubicBezTo>
                    <a:lnTo>
                      <a:pt x="246" y="138"/>
                    </a:lnTo>
                    <a:cubicBezTo>
                      <a:pt x="335" y="138"/>
                      <a:pt x="335" y="1"/>
                      <a:pt x="24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27"/>
              <p:cNvSpPr/>
              <p:nvPr/>
            </p:nvSpPr>
            <p:spPr>
              <a:xfrm>
                <a:off x="3041707" y="1333869"/>
                <a:ext cx="29545" cy="10695"/>
              </a:xfrm>
              <a:custGeom>
                <a:avLst/>
                <a:gdLst/>
                <a:ahLst/>
                <a:cxnLst/>
                <a:rect l="l" t="t" r="r" b="b"/>
                <a:pathLst>
                  <a:path w="384" h="139" extrusionOk="0">
                    <a:moveTo>
                      <a:pt x="87" y="1"/>
                    </a:moveTo>
                    <a:cubicBezTo>
                      <a:pt x="0" y="1"/>
                      <a:pt x="0" y="138"/>
                      <a:pt x="87" y="138"/>
                    </a:cubicBezTo>
                    <a:lnTo>
                      <a:pt x="294" y="138"/>
                    </a:lnTo>
                    <a:cubicBezTo>
                      <a:pt x="383" y="138"/>
                      <a:pt x="383" y="1"/>
                      <a:pt x="29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27"/>
              <p:cNvSpPr/>
              <p:nvPr/>
            </p:nvSpPr>
            <p:spPr>
              <a:xfrm>
                <a:off x="3097719" y="1319558"/>
                <a:ext cx="34931" cy="10618"/>
              </a:xfrm>
              <a:custGeom>
                <a:avLst/>
                <a:gdLst/>
                <a:ahLst/>
                <a:cxnLst/>
                <a:rect l="l" t="t" r="r" b="b"/>
                <a:pathLst>
                  <a:path w="454" h="138" extrusionOk="0">
                    <a:moveTo>
                      <a:pt x="87" y="1"/>
                    </a:moveTo>
                    <a:cubicBezTo>
                      <a:pt x="0" y="1"/>
                      <a:pt x="1" y="138"/>
                      <a:pt x="89" y="138"/>
                    </a:cubicBezTo>
                    <a:lnTo>
                      <a:pt x="365" y="138"/>
                    </a:lnTo>
                    <a:cubicBezTo>
                      <a:pt x="454" y="138"/>
                      <a:pt x="454" y="1"/>
                      <a:pt x="365" y="1"/>
                    </a:cubicBezTo>
                    <a:lnTo>
                      <a:pt x="89" y="1"/>
                    </a:lnTo>
                    <a:cubicBezTo>
                      <a:pt x="88" y="1"/>
                      <a:pt x="88" y="1"/>
                      <a:pt x="8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53" name="Google Shape;1853;p27"/>
            <p:cNvSpPr/>
            <p:nvPr/>
          </p:nvSpPr>
          <p:spPr>
            <a:xfrm>
              <a:off x="3221131" y="1227384"/>
              <a:ext cx="38470" cy="10618"/>
            </a:xfrm>
            <a:custGeom>
              <a:avLst/>
              <a:gdLst/>
              <a:ahLst/>
              <a:cxnLst/>
              <a:rect l="l" t="t" r="r" b="b"/>
              <a:pathLst>
                <a:path w="500" h="138" extrusionOk="0">
                  <a:moveTo>
                    <a:pt x="89" y="1"/>
                  </a:moveTo>
                  <a:cubicBezTo>
                    <a:pt x="0" y="1"/>
                    <a:pt x="0" y="137"/>
                    <a:pt x="89" y="137"/>
                  </a:cubicBezTo>
                  <a:lnTo>
                    <a:pt x="411" y="137"/>
                  </a:lnTo>
                  <a:cubicBezTo>
                    <a:pt x="500" y="137"/>
                    <a:pt x="500" y="1"/>
                    <a:pt x="4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27"/>
            <p:cNvSpPr/>
            <p:nvPr/>
          </p:nvSpPr>
          <p:spPr>
            <a:xfrm>
              <a:off x="3318537" y="1228922"/>
              <a:ext cx="64707" cy="10618"/>
            </a:xfrm>
            <a:custGeom>
              <a:avLst/>
              <a:gdLst/>
              <a:ahLst/>
              <a:cxnLst/>
              <a:rect l="l" t="t" r="r" b="b"/>
              <a:pathLst>
                <a:path w="841" h="138" extrusionOk="0">
                  <a:moveTo>
                    <a:pt x="89" y="0"/>
                  </a:moveTo>
                  <a:cubicBezTo>
                    <a:pt x="0" y="0"/>
                    <a:pt x="0" y="137"/>
                    <a:pt x="89" y="137"/>
                  </a:cubicBezTo>
                  <a:lnTo>
                    <a:pt x="752" y="137"/>
                  </a:lnTo>
                  <a:cubicBezTo>
                    <a:pt x="841" y="137"/>
                    <a:pt x="841" y="0"/>
                    <a:pt x="7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27"/>
            <p:cNvSpPr/>
            <p:nvPr/>
          </p:nvSpPr>
          <p:spPr>
            <a:xfrm>
              <a:off x="3301687" y="1279318"/>
              <a:ext cx="33392" cy="10695"/>
            </a:xfrm>
            <a:custGeom>
              <a:avLst/>
              <a:gdLst/>
              <a:ahLst/>
              <a:cxnLst/>
              <a:rect l="l" t="t" r="r" b="b"/>
              <a:pathLst>
                <a:path w="434" h="139" extrusionOk="0">
                  <a:moveTo>
                    <a:pt x="88" y="0"/>
                  </a:moveTo>
                  <a:cubicBezTo>
                    <a:pt x="0" y="0"/>
                    <a:pt x="1" y="138"/>
                    <a:pt x="89" y="138"/>
                  </a:cubicBezTo>
                  <a:lnTo>
                    <a:pt x="344" y="138"/>
                  </a:lnTo>
                  <a:cubicBezTo>
                    <a:pt x="433" y="138"/>
                    <a:pt x="433" y="0"/>
                    <a:pt x="344" y="0"/>
                  </a:cubicBezTo>
                  <a:lnTo>
                    <a:pt x="89" y="0"/>
                  </a:lnTo>
                  <a:cubicBezTo>
                    <a:pt x="89" y="0"/>
                    <a:pt x="88"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27"/>
            <p:cNvSpPr/>
            <p:nvPr/>
          </p:nvSpPr>
          <p:spPr>
            <a:xfrm>
              <a:off x="3362624" y="1266238"/>
              <a:ext cx="13772" cy="10541"/>
            </a:xfrm>
            <a:custGeom>
              <a:avLst/>
              <a:gdLst/>
              <a:ahLst/>
              <a:cxnLst/>
              <a:rect l="l" t="t" r="r" b="b"/>
              <a:pathLst>
                <a:path w="179" h="137" extrusionOk="0">
                  <a:moveTo>
                    <a:pt x="90" y="0"/>
                  </a:moveTo>
                  <a:cubicBezTo>
                    <a:pt x="1" y="0"/>
                    <a:pt x="1" y="137"/>
                    <a:pt x="90" y="137"/>
                  </a:cubicBezTo>
                  <a:cubicBezTo>
                    <a:pt x="178" y="137"/>
                    <a:pt x="178"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27"/>
            <p:cNvSpPr/>
            <p:nvPr/>
          </p:nvSpPr>
          <p:spPr>
            <a:xfrm>
              <a:off x="3389937" y="1242233"/>
              <a:ext cx="44087" cy="10618"/>
            </a:xfrm>
            <a:custGeom>
              <a:avLst/>
              <a:gdLst/>
              <a:ahLst/>
              <a:cxnLst/>
              <a:rect l="l" t="t" r="r" b="b"/>
              <a:pathLst>
                <a:path w="573" h="138" extrusionOk="0">
                  <a:moveTo>
                    <a:pt x="87" y="1"/>
                  </a:moveTo>
                  <a:cubicBezTo>
                    <a:pt x="1" y="1"/>
                    <a:pt x="1" y="137"/>
                    <a:pt x="87" y="137"/>
                  </a:cubicBezTo>
                  <a:lnTo>
                    <a:pt x="483" y="137"/>
                  </a:lnTo>
                  <a:cubicBezTo>
                    <a:pt x="572" y="137"/>
                    <a:pt x="572" y="1"/>
                    <a:pt x="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27"/>
            <p:cNvSpPr/>
            <p:nvPr/>
          </p:nvSpPr>
          <p:spPr>
            <a:xfrm>
              <a:off x="3413866" y="1222690"/>
              <a:ext cx="54012" cy="10541"/>
            </a:xfrm>
            <a:custGeom>
              <a:avLst/>
              <a:gdLst/>
              <a:ahLst/>
              <a:cxnLst/>
              <a:rect l="l" t="t" r="r" b="b"/>
              <a:pathLst>
                <a:path w="702" h="137" extrusionOk="0">
                  <a:moveTo>
                    <a:pt x="87" y="0"/>
                  </a:moveTo>
                  <a:cubicBezTo>
                    <a:pt x="0" y="0"/>
                    <a:pt x="1" y="137"/>
                    <a:pt x="88" y="137"/>
                  </a:cubicBezTo>
                  <a:lnTo>
                    <a:pt x="613" y="137"/>
                  </a:lnTo>
                  <a:cubicBezTo>
                    <a:pt x="701" y="137"/>
                    <a:pt x="701" y="0"/>
                    <a:pt x="613" y="0"/>
                  </a:cubicBezTo>
                  <a:lnTo>
                    <a:pt x="88" y="0"/>
                  </a:lnTo>
                  <a:cubicBezTo>
                    <a:pt x="88" y="0"/>
                    <a:pt x="87" y="0"/>
                    <a:pt x="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27"/>
            <p:cNvSpPr/>
            <p:nvPr/>
          </p:nvSpPr>
          <p:spPr>
            <a:xfrm>
              <a:off x="3413866" y="1271624"/>
              <a:ext cx="28853" cy="10541"/>
            </a:xfrm>
            <a:custGeom>
              <a:avLst/>
              <a:gdLst/>
              <a:ahLst/>
              <a:cxnLst/>
              <a:rect l="l" t="t" r="r" b="b"/>
              <a:pathLst>
                <a:path w="375" h="137" extrusionOk="0">
                  <a:moveTo>
                    <a:pt x="88" y="0"/>
                  </a:moveTo>
                  <a:cubicBezTo>
                    <a:pt x="0" y="0"/>
                    <a:pt x="0" y="137"/>
                    <a:pt x="88" y="137"/>
                  </a:cubicBezTo>
                  <a:lnTo>
                    <a:pt x="286" y="137"/>
                  </a:lnTo>
                  <a:cubicBezTo>
                    <a:pt x="375" y="137"/>
                    <a:pt x="375" y="0"/>
                    <a:pt x="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27"/>
            <p:cNvSpPr/>
            <p:nvPr/>
          </p:nvSpPr>
          <p:spPr>
            <a:xfrm>
              <a:off x="3264602" y="1293475"/>
              <a:ext cx="28852" cy="10618"/>
            </a:xfrm>
            <a:custGeom>
              <a:avLst/>
              <a:gdLst/>
              <a:ahLst/>
              <a:cxnLst/>
              <a:rect l="l" t="t" r="r" b="b"/>
              <a:pathLst>
                <a:path w="375" h="138" extrusionOk="0">
                  <a:moveTo>
                    <a:pt x="88" y="1"/>
                  </a:moveTo>
                  <a:cubicBezTo>
                    <a:pt x="1" y="1"/>
                    <a:pt x="1" y="138"/>
                    <a:pt x="88" y="138"/>
                  </a:cubicBezTo>
                  <a:lnTo>
                    <a:pt x="286" y="138"/>
                  </a:lnTo>
                  <a:cubicBezTo>
                    <a:pt x="375" y="138"/>
                    <a:pt x="375"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27"/>
            <p:cNvSpPr/>
            <p:nvPr/>
          </p:nvSpPr>
          <p:spPr>
            <a:xfrm>
              <a:off x="2629693" y="1253620"/>
              <a:ext cx="32930" cy="10695"/>
            </a:xfrm>
            <a:custGeom>
              <a:avLst/>
              <a:gdLst/>
              <a:ahLst/>
              <a:cxnLst/>
              <a:rect l="l" t="t" r="r" b="b"/>
              <a:pathLst>
                <a:path w="428" h="139" extrusionOk="0">
                  <a:moveTo>
                    <a:pt x="89" y="1"/>
                  </a:moveTo>
                  <a:cubicBezTo>
                    <a:pt x="1" y="1"/>
                    <a:pt x="1" y="138"/>
                    <a:pt x="89" y="138"/>
                  </a:cubicBezTo>
                  <a:lnTo>
                    <a:pt x="339" y="138"/>
                  </a:lnTo>
                  <a:cubicBezTo>
                    <a:pt x="428" y="138"/>
                    <a:pt x="428" y="1"/>
                    <a:pt x="3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27"/>
            <p:cNvSpPr/>
            <p:nvPr/>
          </p:nvSpPr>
          <p:spPr>
            <a:xfrm>
              <a:off x="2685629" y="1251004"/>
              <a:ext cx="23928" cy="10541"/>
            </a:xfrm>
            <a:custGeom>
              <a:avLst/>
              <a:gdLst/>
              <a:ahLst/>
              <a:cxnLst/>
              <a:rect l="l" t="t" r="r" b="b"/>
              <a:pathLst>
                <a:path w="311" h="137" extrusionOk="0">
                  <a:moveTo>
                    <a:pt x="88" y="0"/>
                  </a:moveTo>
                  <a:cubicBezTo>
                    <a:pt x="1" y="0"/>
                    <a:pt x="2" y="137"/>
                    <a:pt x="90" y="137"/>
                  </a:cubicBezTo>
                  <a:lnTo>
                    <a:pt x="222" y="137"/>
                  </a:lnTo>
                  <a:cubicBezTo>
                    <a:pt x="311" y="137"/>
                    <a:pt x="311" y="0"/>
                    <a:pt x="222" y="0"/>
                  </a:cubicBezTo>
                  <a:lnTo>
                    <a:pt x="90" y="0"/>
                  </a:lnTo>
                  <a:cubicBezTo>
                    <a:pt x="89" y="0"/>
                    <a:pt x="88"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27"/>
            <p:cNvSpPr/>
            <p:nvPr/>
          </p:nvSpPr>
          <p:spPr>
            <a:xfrm>
              <a:off x="2563525" y="1253620"/>
              <a:ext cx="42240" cy="10695"/>
            </a:xfrm>
            <a:custGeom>
              <a:avLst/>
              <a:gdLst/>
              <a:ahLst/>
              <a:cxnLst/>
              <a:rect l="l" t="t" r="r" b="b"/>
              <a:pathLst>
                <a:path w="549" h="139" extrusionOk="0">
                  <a:moveTo>
                    <a:pt x="89" y="1"/>
                  </a:moveTo>
                  <a:cubicBezTo>
                    <a:pt x="2" y="1"/>
                    <a:pt x="1" y="138"/>
                    <a:pt x="89" y="138"/>
                  </a:cubicBezTo>
                  <a:lnTo>
                    <a:pt x="459" y="138"/>
                  </a:lnTo>
                  <a:cubicBezTo>
                    <a:pt x="548" y="138"/>
                    <a:pt x="548" y="1"/>
                    <a:pt x="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27"/>
            <p:cNvSpPr/>
            <p:nvPr/>
          </p:nvSpPr>
          <p:spPr>
            <a:xfrm>
              <a:off x="2602610" y="1238001"/>
              <a:ext cx="18312" cy="10695"/>
            </a:xfrm>
            <a:custGeom>
              <a:avLst/>
              <a:gdLst/>
              <a:ahLst/>
              <a:cxnLst/>
              <a:rect l="l" t="t" r="r" b="b"/>
              <a:pathLst>
                <a:path w="238" h="139" extrusionOk="0">
                  <a:moveTo>
                    <a:pt x="71" y="0"/>
                  </a:moveTo>
                  <a:cubicBezTo>
                    <a:pt x="35" y="0"/>
                    <a:pt x="0" y="32"/>
                    <a:pt x="3" y="70"/>
                  </a:cubicBezTo>
                  <a:cubicBezTo>
                    <a:pt x="4" y="107"/>
                    <a:pt x="32" y="139"/>
                    <a:pt x="71" y="139"/>
                  </a:cubicBezTo>
                  <a:lnTo>
                    <a:pt x="166" y="139"/>
                  </a:lnTo>
                  <a:cubicBezTo>
                    <a:pt x="203" y="139"/>
                    <a:pt x="237" y="108"/>
                    <a:pt x="235" y="70"/>
                  </a:cubicBezTo>
                  <a:cubicBezTo>
                    <a:pt x="234" y="32"/>
                    <a:pt x="206" y="0"/>
                    <a:pt x="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27"/>
            <p:cNvSpPr/>
            <p:nvPr/>
          </p:nvSpPr>
          <p:spPr>
            <a:xfrm>
              <a:off x="2700401" y="1358335"/>
              <a:ext cx="24852" cy="10695"/>
            </a:xfrm>
            <a:custGeom>
              <a:avLst/>
              <a:gdLst/>
              <a:ahLst/>
              <a:cxnLst/>
              <a:rect l="l" t="t" r="r" b="b"/>
              <a:pathLst>
                <a:path w="323" h="139" extrusionOk="0">
                  <a:moveTo>
                    <a:pt x="89" y="1"/>
                  </a:moveTo>
                  <a:cubicBezTo>
                    <a:pt x="1" y="1"/>
                    <a:pt x="1" y="138"/>
                    <a:pt x="89" y="138"/>
                  </a:cubicBezTo>
                  <a:lnTo>
                    <a:pt x="232" y="138"/>
                  </a:lnTo>
                  <a:cubicBezTo>
                    <a:pt x="322" y="138"/>
                    <a:pt x="322" y="1"/>
                    <a:pt x="2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27"/>
            <p:cNvSpPr/>
            <p:nvPr/>
          </p:nvSpPr>
          <p:spPr>
            <a:xfrm>
              <a:off x="2818889" y="1370338"/>
              <a:ext cx="17235" cy="16004"/>
            </a:xfrm>
            <a:custGeom>
              <a:avLst/>
              <a:gdLst/>
              <a:ahLst/>
              <a:cxnLst/>
              <a:rect l="l" t="t" r="r" b="b"/>
              <a:pathLst>
                <a:path w="224" h="208" extrusionOk="0">
                  <a:moveTo>
                    <a:pt x="75" y="0"/>
                  </a:moveTo>
                  <a:cubicBezTo>
                    <a:pt x="57" y="0"/>
                    <a:pt x="40" y="7"/>
                    <a:pt x="28" y="20"/>
                  </a:cubicBezTo>
                  <a:cubicBezTo>
                    <a:pt x="3" y="47"/>
                    <a:pt x="0" y="89"/>
                    <a:pt x="28" y="116"/>
                  </a:cubicBezTo>
                  <a:lnTo>
                    <a:pt x="99" y="188"/>
                  </a:lnTo>
                  <a:cubicBezTo>
                    <a:pt x="112" y="200"/>
                    <a:pt x="130" y="207"/>
                    <a:pt x="149" y="207"/>
                  </a:cubicBezTo>
                  <a:cubicBezTo>
                    <a:pt x="166" y="207"/>
                    <a:pt x="184" y="201"/>
                    <a:pt x="196" y="188"/>
                  </a:cubicBezTo>
                  <a:cubicBezTo>
                    <a:pt x="220" y="161"/>
                    <a:pt x="223" y="118"/>
                    <a:pt x="196" y="92"/>
                  </a:cubicBezTo>
                  <a:lnTo>
                    <a:pt x="124" y="20"/>
                  </a:lnTo>
                  <a:cubicBezTo>
                    <a:pt x="111" y="7"/>
                    <a:pt x="93" y="0"/>
                    <a:pt x="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27"/>
            <p:cNvSpPr/>
            <p:nvPr/>
          </p:nvSpPr>
          <p:spPr>
            <a:xfrm>
              <a:off x="2999698" y="1361952"/>
              <a:ext cx="37624" cy="10695"/>
            </a:xfrm>
            <a:custGeom>
              <a:avLst/>
              <a:gdLst/>
              <a:ahLst/>
              <a:cxnLst/>
              <a:rect l="l" t="t" r="r" b="b"/>
              <a:pathLst>
                <a:path w="489" h="139" extrusionOk="0">
                  <a:moveTo>
                    <a:pt x="90" y="1"/>
                  </a:moveTo>
                  <a:cubicBezTo>
                    <a:pt x="2" y="1"/>
                    <a:pt x="1" y="138"/>
                    <a:pt x="90" y="138"/>
                  </a:cubicBezTo>
                  <a:lnTo>
                    <a:pt x="400" y="138"/>
                  </a:lnTo>
                  <a:cubicBezTo>
                    <a:pt x="489" y="138"/>
                    <a:pt x="489" y="1"/>
                    <a:pt x="4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27"/>
            <p:cNvSpPr/>
            <p:nvPr/>
          </p:nvSpPr>
          <p:spPr>
            <a:xfrm>
              <a:off x="3061327" y="1373877"/>
              <a:ext cx="25621" cy="10618"/>
            </a:xfrm>
            <a:custGeom>
              <a:avLst/>
              <a:gdLst/>
              <a:ahLst/>
              <a:cxnLst/>
              <a:rect l="l" t="t" r="r" b="b"/>
              <a:pathLst>
                <a:path w="333" h="138" extrusionOk="0">
                  <a:moveTo>
                    <a:pt x="89" y="1"/>
                  </a:moveTo>
                  <a:cubicBezTo>
                    <a:pt x="1" y="1"/>
                    <a:pt x="1" y="138"/>
                    <a:pt x="89" y="138"/>
                  </a:cubicBezTo>
                  <a:lnTo>
                    <a:pt x="244" y="138"/>
                  </a:lnTo>
                  <a:cubicBezTo>
                    <a:pt x="332" y="138"/>
                    <a:pt x="332" y="1"/>
                    <a:pt x="2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27"/>
            <p:cNvSpPr/>
            <p:nvPr/>
          </p:nvSpPr>
          <p:spPr>
            <a:xfrm>
              <a:off x="3026473" y="1386726"/>
              <a:ext cx="23774" cy="10618"/>
            </a:xfrm>
            <a:custGeom>
              <a:avLst/>
              <a:gdLst/>
              <a:ahLst/>
              <a:cxnLst/>
              <a:rect l="l" t="t" r="r" b="b"/>
              <a:pathLst>
                <a:path w="309" h="138" extrusionOk="0">
                  <a:moveTo>
                    <a:pt x="89" y="1"/>
                  </a:moveTo>
                  <a:cubicBezTo>
                    <a:pt x="0" y="1"/>
                    <a:pt x="0" y="137"/>
                    <a:pt x="89" y="137"/>
                  </a:cubicBezTo>
                  <a:lnTo>
                    <a:pt x="220" y="137"/>
                  </a:lnTo>
                  <a:cubicBezTo>
                    <a:pt x="309" y="137"/>
                    <a:pt x="309" y="1"/>
                    <a:pt x="2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27"/>
            <p:cNvSpPr/>
            <p:nvPr/>
          </p:nvSpPr>
          <p:spPr>
            <a:xfrm>
              <a:off x="3098027" y="1368338"/>
              <a:ext cx="32084" cy="10695"/>
            </a:xfrm>
            <a:custGeom>
              <a:avLst/>
              <a:gdLst/>
              <a:ahLst/>
              <a:cxnLst/>
              <a:rect l="l" t="t" r="r" b="b"/>
              <a:pathLst>
                <a:path w="417" h="139" extrusionOk="0">
                  <a:moveTo>
                    <a:pt x="89" y="1"/>
                  </a:moveTo>
                  <a:cubicBezTo>
                    <a:pt x="0" y="1"/>
                    <a:pt x="0" y="139"/>
                    <a:pt x="89" y="139"/>
                  </a:cubicBezTo>
                  <a:lnTo>
                    <a:pt x="328" y="139"/>
                  </a:lnTo>
                  <a:cubicBezTo>
                    <a:pt x="417" y="139"/>
                    <a:pt x="417" y="1"/>
                    <a:pt x="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27"/>
            <p:cNvSpPr/>
            <p:nvPr/>
          </p:nvSpPr>
          <p:spPr>
            <a:xfrm>
              <a:off x="3118339" y="1388573"/>
              <a:ext cx="30160" cy="10618"/>
            </a:xfrm>
            <a:custGeom>
              <a:avLst/>
              <a:gdLst/>
              <a:ahLst/>
              <a:cxnLst/>
              <a:rect l="l" t="t" r="r" b="b"/>
              <a:pathLst>
                <a:path w="392" h="138" extrusionOk="0">
                  <a:moveTo>
                    <a:pt x="87" y="1"/>
                  </a:moveTo>
                  <a:cubicBezTo>
                    <a:pt x="0" y="1"/>
                    <a:pt x="0" y="137"/>
                    <a:pt x="87" y="137"/>
                  </a:cubicBezTo>
                  <a:lnTo>
                    <a:pt x="303" y="137"/>
                  </a:lnTo>
                  <a:cubicBezTo>
                    <a:pt x="391" y="137"/>
                    <a:pt x="391"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27"/>
            <p:cNvSpPr/>
            <p:nvPr/>
          </p:nvSpPr>
          <p:spPr>
            <a:xfrm>
              <a:off x="3391399" y="1193068"/>
              <a:ext cx="13695" cy="10618"/>
            </a:xfrm>
            <a:custGeom>
              <a:avLst/>
              <a:gdLst/>
              <a:ahLst/>
              <a:cxnLst/>
              <a:rect l="l" t="t" r="r" b="b"/>
              <a:pathLst>
                <a:path w="178" h="138" extrusionOk="0">
                  <a:moveTo>
                    <a:pt x="89" y="0"/>
                  </a:moveTo>
                  <a:cubicBezTo>
                    <a:pt x="0" y="0"/>
                    <a:pt x="0" y="138"/>
                    <a:pt x="89" y="138"/>
                  </a:cubicBezTo>
                  <a:cubicBezTo>
                    <a:pt x="178" y="138"/>
                    <a:pt x="178"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27"/>
            <p:cNvSpPr/>
            <p:nvPr/>
          </p:nvSpPr>
          <p:spPr>
            <a:xfrm>
              <a:off x="3380397" y="1261468"/>
              <a:ext cx="13695" cy="10618"/>
            </a:xfrm>
            <a:custGeom>
              <a:avLst/>
              <a:gdLst/>
              <a:ahLst/>
              <a:cxnLst/>
              <a:rect l="l" t="t" r="r" b="b"/>
              <a:pathLst>
                <a:path w="178" h="138" extrusionOk="0">
                  <a:moveTo>
                    <a:pt x="89" y="1"/>
                  </a:moveTo>
                  <a:cubicBezTo>
                    <a:pt x="1" y="1"/>
                    <a:pt x="0" y="137"/>
                    <a:pt x="89" y="137"/>
                  </a:cubicBezTo>
                  <a:cubicBezTo>
                    <a:pt x="178" y="137"/>
                    <a:pt x="178"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27"/>
            <p:cNvSpPr/>
            <p:nvPr/>
          </p:nvSpPr>
          <p:spPr>
            <a:xfrm>
              <a:off x="3430023" y="1292398"/>
              <a:ext cx="13772" cy="10541"/>
            </a:xfrm>
            <a:custGeom>
              <a:avLst/>
              <a:gdLst/>
              <a:ahLst/>
              <a:cxnLst/>
              <a:rect l="l" t="t" r="r" b="b"/>
              <a:pathLst>
                <a:path w="179" h="137" extrusionOk="0">
                  <a:moveTo>
                    <a:pt x="90" y="0"/>
                  </a:moveTo>
                  <a:cubicBezTo>
                    <a:pt x="2" y="0"/>
                    <a:pt x="1" y="137"/>
                    <a:pt x="90" y="137"/>
                  </a:cubicBezTo>
                  <a:cubicBezTo>
                    <a:pt x="178" y="137"/>
                    <a:pt x="178"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27"/>
            <p:cNvSpPr/>
            <p:nvPr/>
          </p:nvSpPr>
          <p:spPr>
            <a:xfrm>
              <a:off x="3508348" y="1275856"/>
              <a:ext cx="13772" cy="10618"/>
            </a:xfrm>
            <a:custGeom>
              <a:avLst/>
              <a:gdLst/>
              <a:ahLst/>
              <a:cxnLst/>
              <a:rect l="l" t="t" r="r" b="b"/>
              <a:pathLst>
                <a:path w="179" h="138" extrusionOk="0">
                  <a:moveTo>
                    <a:pt x="90" y="0"/>
                  </a:moveTo>
                  <a:cubicBezTo>
                    <a:pt x="2" y="0"/>
                    <a:pt x="1" y="137"/>
                    <a:pt x="90" y="137"/>
                  </a:cubicBezTo>
                  <a:cubicBezTo>
                    <a:pt x="178" y="137"/>
                    <a:pt x="178"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6" name="Google Shape;1876;p27"/>
            <p:cNvSpPr/>
            <p:nvPr/>
          </p:nvSpPr>
          <p:spPr>
            <a:xfrm>
              <a:off x="3543740" y="1296783"/>
              <a:ext cx="13695" cy="10618"/>
            </a:xfrm>
            <a:custGeom>
              <a:avLst/>
              <a:gdLst/>
              <a:ahLst/>
              <a:cxnLst/>
              <a:rect l="l" t="t" r="r" b="b"/>
              <a:pathLst>
                <a:path w="178" h="138" extrusionOk="0">
                  <a:moveTo>
                    <a:pt x="88" y="1"/>
                  </a:moveTo>
                  <a:cubicBezTo>
                    <a:pt x="1" y="1"/>
                    <a:pt x="1" y="137"/>
                    <a:pt x="88" y="137"/>
                  </a:cubicBezTo>
                  <a:cubicBezTo>
                    <a:pt x="177" y="137"/>
                    <a:pt x="177" y="1"/>
                    <a:pt x="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7" name="Google Shape;1877;p27"/>
            <p:cNvSpPr/>
            <p:nvPr/>
          </p:nvSpPr>
          <p:spPr>
            <a:xfrm>
              <a:off x="3529429" y="1345333"/>
              <a:ext cx="13618" cy="10618"/>
            </a:xfrm>
            <a:custGeom>
              <a:avLst/>
              <a:gdLst/>
              <a:ahLst/>
              <a:cxnLst/>
              <a:rect l="l" t="t" r="r" b="b"/>
              <a:pathLst>
                <a:path w="177" h="138" extrusionOk="0">
                  <a:moveTo>
                    <a:pt x="88" y="1"/>
                  </a:moveTo>
                  <a:cubicBezTo>
                    <a:pt x="0" y="1"/>
                    <a:pt x="0" y="137"/>
                    <a:pt x="88" y="137"/>
                  </a:cubicBezTo>
                  <a:cubicBezTo>
                    <a:pt x="176" y="137"/>
                    <a:pt x="176" y="1"/>
                    <a:pt x="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27"/>
            <p:cNvSpPr/>
            <p:nvPr/>
          </p:nvSpPr>
          <p:spPr>
            <a:xfrm>
              <a:off x="3290069" y="1386265"/>
              <a:ext cx="13541" cy="10618"/>
            </a:xfrm>
            <a:custGeom>
              <a:avLst/>
              <a:gdLst/>
              <a:ahLst/>
              <a:cxnLst/>
              <a:rect l="l" t="t" r="r" b="b"/>
              <a:pathLst>
                <a:path w="176" h="138" extrusionOk="0">
                  <a:moveTo>
                    <a:pt x="86" y="1"/>
                  </a:moveTo>
                  <a:cubicBezTo>
                    <a:pt x="0" y="1"/>
                    <a:pt x="0" y="137"/>
                    <a:pt x="87" y="137"/>
                  </a:cubicBezTo>
                  <a:cubicBezTo>
                    <a:pt x="175" y="137"/>
                    <a:pt x="175" y="1"/>
                    <a:pt x="87" y="1"/>
                  </a:cubicBezTo>
                  <a:cubicBezTo>
                    <a:pt x="86" y="1"/>
                    <a:pt x="86" y="1"/>
                    <a:pt x="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27"/>
            <p:cNvSpPr/>
            <p:nvPr/>
          </p:nvSpPr>
          <p:spPr>
            <a:xfrm>
              <a:off x="3279990" y="1266007"/>
              <a:ext cx="13772" cy="10541"/>
            </a:xfrm>
            <a:custGeom>
              <a:avLst/>
              <a:gdLst/>
              <a:ahLst/>
              <a:cxnLst/>
              <a:rect l="l" t="t" r="r" b="b"/>
              <a:pathLst>
                <a:path w="179" h="137" extrusionOk="0">
                  <a:moveTo>
                    <a:pt x="88" y="0"/>
                  </a:moveTo>
                  <a:cubicBezTo>
                    <a:pt x="1" y="0"/>
                    <a:pt x="1" y="137"/>
                    <a:pt x="89" y="137"/>
                  </a:cubicBezTo>
                  <a:cubicBezTo>
                    <a:pt x="178" y="137"/>
                    <a:pt x="178" y="0"/>
                    <a:pt x="89" y="0"/>
                  </a:cubicBezTo>
                  <a:cubicBezTo>
                    <a:pt x="89" y="0"/>
                    <a:pt x="89"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27"/>
            <p:cNvSpPr/>
            <p:nvPr/>
          </p:nvSpPr>
          <p:spPr>
            <a:xfrm>
              <a:off x="2805578" y="1248311"/>
              <a:ext cx="13695" cy="10618"/>
            </a:xfrm>
            <a:custGeom>
              <a:avLst/>
              <a:gdLst/>
              <a:ahLst/>
              <a:cxnLst/>
              <a:rect l="l" t="t" r="r" b="b"/>
              <a:pathLst>
                <a:path w="178" h="138" extrusionOk="0">
                  <a:moveTo>
                    <a:pt x="89" y="1"/>
                  </a:moveTo>
                  <a:cubicBezTo>
                    <a:pt x="0" y="1"/>
                    <a:pt x="0" y="137"/>
                    <a:pt x="89" y="137"/>
                  </a:cubicBezTo>
                  <a:cubicBezTo>
                    <a:pt x="177" y="137"/>
                    <a:pt x="177"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27"/>
            <p:cNvSpPr/>
            <p:nvPr/>
          </p:nvSpPr>
          <p:spPr>
            <a:xfrm>
              <a:off x="2722791" y="1261545"/>
              <a:ext cx="13772" cy="10618"/>
            </a:xfrm>
            <a:custGeom>
              <a:avLst/>
              <a:gdLst/>
              <a:ahLst/>
              <a:cxnLst/>
              <a:rect l="l" t="t" r="r" b="b"/>
              <a:pathLst>
                <a:path w="179" h="138" extrusionOk="0">
                  <a:moveTo>
                    <a:pt x="89" y="1"/>
                  </a:moveTo>
                  <a:cubicBezTo>
                    <a:pt x="1" y="1"/>
                    <a:pt x="1" y="137"/>
                    <a:pt x="89" y="137"/>
                  </a:cubicBezTo>
                  <a:cubicBezTo>
                    <a:pt x="178" y="137"/>
                    <a:pt x="178"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27"/>
            <p:cNvSpPr/>
            <p:nvPr/>
          </p:nvSpPr>
          <p:spPr>
            <a:xfrm>
              <a:off x="2689706" y="1307940"/>
              <a:ext cx="13695" cy="10618"/>
            </a:xfrm>
            <a:custGeom>
              <a:avLst/>
              <a:gdLst/>
              <a:ahLst/>
              <a:cxnLst/>
              <a:rect l="l" t="t" r="r" b="b"/>
              <a:pathLst>
                <a:path w="178" h="138" extrusionOk="0">
                  <a:moveTo>
                    <a:pt x="89" y="1"/>
                  </a:moveTo>
                  <a:cubicBezTo>
                    <a:pt x="0" y="1"/>
                    <a:pt x="0" y="137"/>
                    <a:pt x="89" y="137"/>
                  </a:cubicBezTo>
                  <a:cubicBezTo>
                    <a:pt x="177" y="137"/>
                    <a:pt x="177"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27"/>
            <p:cNvSpPr/>
            <p:nvPr/>
          </p:nvSpPr>
          <p:spPr>
            <a:xfrm>
              <a:off x="2737178" y="1291321"/>
              <a:ext cx="13695" cy="10695"/>
            </a:xfrm>
            <a:custGeom>
              <a:avLst/>
              <a:gdLst/>
              <a:ahLst/>
              <a:cxnLst/>
              <a:rect l="l" t="t" r="r" b="b"/>
              <a:pathLst>
                <a:path w="178" h="139" extrusionOk="0">
                  <a:moveTo>
                    <a:pt x="89" y="1"/>
                  </a:moveTo>
                  <a:cubicBezTo>
                    <a:pt x="0" y="1"/>
                    <a:pt x="0" y="138"/>
                    <a:pt x="89" y="138"/>
                  </a:cubicBezTo>
                  <a:cubicBezTo>
                    <a:pt x="178" y="138"/>
                    <a:pt x="178"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27"/>
            <p:cNvSpPr/>
            <p:nvPr/>
          </p:nvSpPr>
          <p:spPr>
            <a:xfrm>
              <a:off x="2720559" y="1190991"/>
              <a:ext cx="13695" cy="10541"/>
            </a:xfrm>
            <a:custGeom>
              <a:avLst/>
              <a:gdLst/>
              <a:ahLst/>
              <a:cxnLst/>
              <a:rect l="l" t="t" r="r" b="b"/>
              <a:pathLst>
                <a:path w="178" h="137" extrusionOk="0">
                  <a:moveTo>
                    <a:pt x="89" y="0"/>
                  </a:moveTo>
                  <a:cubicBezTo>
                    <a:pt x="1" y="0"/>
                    <a:pt x="1" y="137"/>
                    <a:pt x="89" y="137"/>
                  </a:cubicBezTo>
                  <a:cubicBezTo>
                    <a:pt x="178" y="137"/>
                    <a:pt x="178"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27"/>
            <p:cNvSpPr/>
            <p:nvPr/>
          </p:nvSpPr>
          <p:spPr>
            <a:xfrm>
              <a:off x="2674241" y="1143519"/>
              <a:ext cx="13772" cy="10618"/>
            </a:xfrm>
            <a:custGeom>
              <a:avLst/>
              <a:gdLst/>
              <a:ahLst/>
              <a:cxnLst/>
              <a:rect l="l" t="t" r="r" b="b"/>
              <a:pathLst>
                <a:path w="179" h="138" extrusionOk="0">
                  <a:moveTo>
                    <a:pt x="89" y="1"/>
                  </a:moveTo>
                  <a:cubicBezTo>
                    <a:pt x="1" y="1"/>
                    <a:pt x="1" y="137"/>
                    <a:pt x="89" y="137"/>
                  </a:cubicBezTo>
                  <a:cubicBezTo>
                    <a:pt x="178" y="137"/>
                    <a:pt x="178" y="1"/>
                    <a:pt x="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27"/>
            <p:cNvSpPr/>
            <p:nvPr/>
          </p:nvSpPr>
          <p:spPr>
            <a:xfrm>
              <a:off x="2561678" y="1193222"/>
              <a:ext cx="13695" cy="10541"/>
            </a:xfrm>
            <a:custGeom>
              <a:avLst/>
              <a:gdLst/>
              <a:ahLst/>
              <a:cxnLst/>
              <a:rect l="l" t="t" r="r" b="b"/>
              <a:pathLst>
                <a:path w="178" h="137" extrusionOk="0">
                  <a:moveTo>
                    <a:pt x="89" y="0"/>
                  </a:moveTo>
                  <a:cubicBezTo>
                    <a:pt x="1" y="0"/>
                    <a:pt x="1" y="137"/>
                    <a:pt x="89" y="137"/>
                  </a:cubicBezTo>
                  <a:cubicBezTo>
                    <a:pt x="178" y="137"/>
                    <a:pt x="178"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27"/>
            <p:cNvSpPr/>
            <p:nvPr/>
          </p:nvSpPr>
          <p:spPr>
            <a:xfrm>
              <a:off x="2592608" y="1378571"/>
              <a:ext cx="13695" cy="10618"/>
            </a:xfrm>
            <a:custGeom>
              <a:avLst/>
              <a:gdLst/>
              <a:ahLst/>
              <a:cxnLst/>
              <a:rect l="l" t="t" r="r" b="b"/>
              <a:pathLst>
                <a:path w="178" h="138" extrusionOk="0">
                  <a:moveTo>
                    <a:pt x="89" y="0"/>
                  </a:moveTo>
                  <a:cubicBezTo>
                    <a:pt x="0" y="0"/>
                    <a:pt x="0" y="137"/>
                    <a:pt x="89" y="137"/>
                  </a:cubicBezTo>
                  <a:cubicBezTo>
                    <a:pt x="177" y="137"/>
                    <a:pt x="177"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27"/>
            <p:cNvSpPr/>
            <p:nvPr/>
          </p:nvSpPr>
          <p:spPr>
            <a:xfrm>
              <a:off x="2926835" y="1385111"/>
              <a:ext cx="13849" cy="10618"/>
            </a:xfrm>
            <a:custGeom>
              <a:avLst/>
              <a:gdLst/>
              <a:ahLst/>
              <a:cxnLst/>
              <a:rect l="l" t="t" r="r" b="b"/>
              <a:pathLst>
                <a:path w="180" h="138" extrusionOk="0">
                  <a:moveTo>
                    <a:pt x="91" y="1"/>
                  </a:moveTo>
                  <a:cubicBezTo>
                    <a:pt x="3" y="1"/>
                    <a:pt x="1" y="138"/>
                    <a:pt x="91" y="138"/>
                  </a:cubicBezTo>
                  <a:cubicBezTo>
                    <a:pt x="179" y="138"/>
                    <a:pt x="179"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27"/>
            <p:cNvSpPr/>
            <p:nvPr/>
          </p:nvSpPr>
          <p:spPr>
            <a:xfrm>
              <a:off x="2968845" y="1378571"/>
              <a:ext cx="13695" cy="10618"/>
            </a:xfrm>
            <a:custGeom>
              <a:avLst/>
              <a:gdLst/>
              <a:ahLst/>
              <a:cxnLst/>
              <a:rect l="l" t="t" r="r" b="b"/>
              <a:pathLst>
                <a:path w="178" h="138" extrusionOk="0">
                  <a:moveTo>
                    <a:pt x="89" y="0"/>
                  </a:moveTo>
                  <a:cubicBezTo>
                    <a:pt x="1" y="0"/>
                    <a:pt x="0" y="137"/>
                    <a:pt x="89" y="137"/>
                  </a:cubicBezTo>
                  <a:cubicBezTo>
                    <a:pt x="178" y="137"/>
                    <a:pt x="178"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27"/>
            <p:cNvSpPr/>
            <p:nvPr/>
          </p:nvSpPr>
          <p:spPr>
            <a:xfrm>
              <a:off x="2923604" y="1312402"/>
              <a:ext cx="13695" cy="10541"/>
            </a:xfrm>
            <a:custGeom>
              <a:avLst/>
              <a:gdLst/>
              <a:ahLst/>
              <a:cxnLst/>
              <a:rect l="l" t="t" r="r" b="b"/>
              <a:pathLst>
                <a:path w="178" h="137" extrusionOk="0">
                  <a:moveTo>
                    <a:pt x="89" y="0"/>
                  </a:moveTo>
                  <a:cubicBezTo>
                    <a:pt x="0" y="0"/>
                    <a:pt x="0" y="137"/>
                    <a:pt x="89" y="137"/>
                  </a:cubicBezTo>
                  <a:cubicBezTo>
                    <a:pt x="177" y="137"/>
                    <a:pt x="177" y="0"/>
                    <a:pt x="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91" name="Google Shape;1891;p27"/>
          <p:cNvGrpSpPr/>
          <p:nvPr/>
        </p:nvGrpSpPr>
        <p:grpSpPr>
          <a:xfrm flipH="1">
            <a:off x="8453432" y="154371"/>
            <a:ext cx="3560931" cy="1376772"/>
            <a:chOff x="301181" y="5239882"/>
            <a:chExt cx="386470" cy="149417"/>
          </a:xfrm>
        </p:grpSpPr>
        <p:sp>
          <p:nvSpPr>
            <p:cNvPr id="1892" name="Google Shape;1892;p27"/>
            <p:cNvSpPr/>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27"/>
            <p:cNvSpPr/>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27"/>
            <p:cNvSpPr/>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27"/>
            <p:cNvSpPr/>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27"/>
            <p:cNvSpPr/>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97" name="Google Shape;1897;p27"/>
          <p:cNvGrpSpPr/>
          <p:nvPr/>
        </p:nvGrpSpPr>
        <p:grpSpPr>
          <a:xfrm>
            <a:off x="7695852" y="2326"/>
            <a:ext cx="384241" cy="1680855"/>
            <a:chOff x="5645356" y="-1886455"/>
            <a:chExt cx="127182" cy="556353"/>
          </a:xfrm>
        </p:grpSpPr>
        <p:sp>
          <p:nvSpPr>
            <p:cNvPr id="1898" name="Google Shape;1898;p27"/>
            <p:cNvSpPr/>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27"/>
            <p:cNvSpPr/>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27"/>
            <p:cNvSpPr/>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27"/>
            <p:cNvSpPr/>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27"/>
            <p:cNvSpPr/>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27"/>
            <p:cNvSpPr/>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27"/>
            <p:cNvSpPr/>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27"/>
            <p:cNvSpPr/>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27"/>
            <p:cNvSpPr/>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7" name="Google Shape;1907;p27"/>
          <p:cNvGrpSpPr/>
          <p:nvPr/>
        </p:nvGrpSpPr>
        <p:grpSpPr>
          <a:xfrm>
            <a:off x="8402212" y="154826"/>
            <a:ext cx="384009" cy="1752913"/>
            <a:chOff x="5933804" y="-1886455"/>
            <a:chExt cx="127105" cy="580205"/>
          </a:xfrm>
        </p:grpSpPr>
        <p:sp>
          <p:nvSpPr>
            <p:cNvPr id="1908" name="Google Shape;1908;p27"/>
            <p:cNvSpPr/>
            <p:nvPr/>
          </p:nvSpPr>
          <p:spPr>
            <a:xfrm>
              <a:off x="5989047" y="-1469440"/>
              <a:ext cx="71862" cy="46164"/>
            </a:xfrm>
            <a:custGeom>
              <a:avLst/>
              <a:gdLst/>
              <a:ahLst/>
              <a:cxnLst/>
              <a:rect l="l" t="t" r="r" b="b"/>
              <a:pathLst>
                <a:path w="934" h="600" extrusionOk="0">
                  <a:moveTo>
                    <a:pt x="95" y="1"/>
                  </a:moveTo>
                  <a:cubicBezTo>
                    <a:pt x="63" y="1"/>
                    <a:pt x="32" y="2"/>
                    <a:pt x="1" y="5"/>
                  </a:cubicBezTo>
                  <a:cubicBezTo>
                    <a:pt x="58" y="196"/>
                    <a:pt x="194" y="358"/>
                    <a:pt x="363" y="459"/>
                  </a:cubicBezTo>
                  <a:cubicBezTo>
                    <a:pt x="523" y="555"/>
                    <a:pt x="711" y="599"/>
                    <a:pt x="897" y="599"/>
                  </a:cubicBezTo>
                  <a:cubicBezTo>
                    <a:pt x="909" y="599"/>
                    <a:pt x="922" y="599"/>
                    <a:pt x="934" y="599"/>
                  </a:cubicBezTo>
                  <a:cubicBezTo>
                    <a:pt x="877" y="408"/>
                    <a:pt x="752" y="249"/>
                    <a:pt x="587" y="140"/>
                  </a:cubicBezTo>
                  <a:cubicBezTo>
                    <a:pt x="447" y="48"/>
                    <a:pt x="267" y="1"/>
                    <a:pt x="95"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27"/>
            <p:cNvSpPr/>
            <p:nvPr/>
          </p:nvSpPr>
          <p:spPr>
            <a:xfrm>
              <a:off x="5990278" y="-1469133"/>
              <a:ext cx="70246" cy="45087"/>
            </a:xfrm>
            <a:custGeom>
              <a:avLst/>
              <a:gdLst/>
              <a:ahLst/>
              <a:cxnLst/>
              <a:rect l="l" t="t" r="r" b="b"/>
              <a:pathLst>
                <a:path w="913" h="586" extrusionOk="0">
                  <a:moveTo>
                    <a:pt x="0" y="0"/>
                  </a:moveTo>
                  <a:lnTo>
                    <a:pt x="0" y="0"/>
                  </a:lnTo>
                  <a:cubicBezTo>
                    <a:pt x="289" y="179"/>
                    <a:pt x="629" y="397"/>
                    <a:pt x="913" y="585"/>
                  </a:cubicBezTo>
                  <a:cubicBezTo>
                    <a:pt x="642" y="346"/>
                    <a:pt x="331" y="147"/>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27"/>
            <p:cNvSpPr/>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27"/>
            <p:cNvSpPr/>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27"/>
            <p:cNvSpPr/>
            <p:nvPr/>
          </p:nvSpPr>
          <p:spPr>
            <a:xfrm>
              <a:off x="5933804" y="-1556075"/>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27"/>
            <p:cNvSpPr/>
            <p:nvPr/>
          </p:nvSpPr>
          <p:spPr>
            <a:xfrm>
              <a:off x="5935036" y="-1554844"/>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27"/>
            <p:cNvSpPr/>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5" name="Google Shape;1915;p27"/>
          <p:cNvGrpSpPr/>
          <p:nvPr/>
        </p:nvGrpSpPr>
        <p:grpSpPr>
          <a:xfrm>
            <a:off x="9108343" y="154361"/>
            <a:ext cx="376339" cy="940265"/>
            <a:chOff x="6105381" y="-1886609"/>
            <a:chExt cx="124566" cy="311222"/>
          </a:xfrm>
        </p:grpSpPr>
        <p:sp>
          <p:nvSpPr>
            <p:cNvPr id="1916" name="Google Shape;1916;p27"/>
            <p:cNvSpPr/>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27"/>
            <p:cNvSpPr/>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27"/>
            <p:cNvSpPr/>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27"/>
            <p:cNvSpPr/>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27"/>
            <p:cNvSpPr/>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21" name="Google Shape;1921;p27"/>
          <p:cNvGrpSpPr/>
          <p:nvPr/>
        </p:nvGrpSpPr>
        <p:grpSpPr>
          <a:xfrm>
            <a:off x="10847752" y="154359"/>
            <a:ext cx="384241" cy="1680855"/>
            <a:chOff x="5645356" y="-1886455"/>
            <a:chExt cx="127182" cy="556353"/>
          </a:xfrm>
        </p:grpSpPr>
        <p:sp>
          <p:nvSpPr>
            <p:cNvPr id="1922" name="Google Shape;1922;p27"/>
            <p:cNvSpPr/>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27"/>
            <p:cNvSpPr/>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27"/>
            <p:cNvSpPr/>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27"/>
            <p:cNvSpPr/>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27"/>
            <p:cNvSpPr/>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27"/>
            <p:cNvSpPr/>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27"/>
            <p:cNvSpPr/>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27"/>
            <p:cNvSpPr/>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27"/>
            <p:cNvSpPr/>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1" name="Google Shape;1931;p27"/>
          <p:cNvGrpSpPr/>
          <p:nvPr/>
        </p:nvGrpSpPr>
        <p:grpSpPr>
          <a:xfrm>
            <a:off x="3123754" y="5621801"/>
            <a:ext cx="758063" cy="895692"/>
            <a:chOff x="11258129" y="1610776"/>
            <a:chExt cx="185195" cy="218817"/>
          </a:xfrm>
        </p:grpSpPr>
        <p:sp>
          <p:nvSpPr>
            <p:cNvPr id="1932" name="Google Shape;1932;p27"/>
            <p:cNvSpPr/>
            <p:nvPr/>
          </p:nvSpPr>
          <p:spPr>
            <a:xfrm>
              <a:off x="11258129" y="1610776"/>
              <a:ext cx="185195" cy="218817"/>
            </a:xfrm>
            <a:custGeom>
              <a:avLst/>
              <a:gdLst/>
              <a:ahLst/>
              <a:cxnLst/>
              <a:rect l="l" t="t" r="r" b="b"/>
              <a:pathLst>
                <a:path w="2407" h="2844" extrusionOk="0">
                  <a:moveTo>
                    <a:pt x="310" y="1"/>
                  </a:moveTo>
                  <a:lnTo>
                    <a:pt x="310" y="1"/>
                  </a:lnTo>
                  <a:cubicBezTo>
                    <a:pt x="333" y="206"/>
                    <a:pt x="331" y="416"/>
                    <a:pt x="310" y="623"/>
                  </a:cubicBezTo>
                  <a:cubicBezTo>
                    <a:pt x="330" y="630"/>
                    <a:pt x="349" y="636"/>
                    <a:pt x="366" y="645"/>
                  </a:cubicBezTo>
                  <a:cubicBezTo>
                    <a:pt x="420" y="670"/>
                    <a:pt x="469" y="707"/>
                    <a:pt x="500" y="757"/>
                  </a:cubicBezTo>
                  <a:cubicBezTo>
                    <a:pt x="516" y="783"/>
                    <a:pt x="524" y="823"/>
                    <a:pt x="500" y="843"/>
                  </a:cubicBezTo>
                  <a:cubicBezTo>
                    <a:pt x="492" y="849"/>
                    <a:pt x="481" y="853"/>
                    <a:pt x="472" y="854"/>
                  </a:cubicBezTo>
                  <a:cubicBezTo>
                    <a:pt x="463" y="855"/>
                    <a:pt x="454" y="856"/>
                    <a:pt x="444" y="856"/>
                  </a:cubicBezTo>
                  <a:cubicBezTo>
                    <a:pt x="427" y="856"/>
                    <a:pt x="410" y="854"/>
                    <a:pt x="392" y="852"/>
                  </a:cubicBezTo>
                  <a:cubicBezTo>
                    <a:pt x="355" y="845"/>
                    <a:pt x="318" y="842"/>
                    <a:pt x="281" y="837"/>
                  </a:cubicBezTo>
                  <a:cubicBezTo>
                    <a:pt x="268" y="904"/>
                    <a:pt x="256" y="972"/>
                    <a:pt x="240" y="1036"/>
                  </a:cubicBezTo>
                  <a:cubicBezTo>
                    <a:pt x="235" y="1061"/>
                    <a:pt x="229" y="1084"/>
                    <a:pt x="221" y="1109"/>
                  </a:cubicBezTo>
                  <a:cubicBezTo>
                    <a:pt x="312" y="1145"/>
                    <a:pt x="396" y="1198"/>
                    <a:pt x="463" y="1267"/>
                  </a:cubicBezTo>
                  <a:cubicBezTo>
                    <a:pt x="482" y="1288"/>
                    <a:pt x="502" y="1317"/>
                    <a:pt x="487" y="1342"/>
                  </a:cubicBezTo>
                  <a:cubicBezTo>
                    <a:pt x="482" y="1352"/>
                    <a:pt x="472" y="1359"/>
                    <a:pt x="461" y="1363"/>
                  </a:cubicBezTo>
                  <a:cubicBezTo>
                    <a:pt x="446" y="1369"/>
                    <a:pt x="431" y="1371"/>
                    <a:pt x="415" y="1371"/>
                  </a:cubicBezTo>
                  <a:cubicBezTo>
                    <a:pt x="376" y="1371"/>
                    <a:pt x="335" y="1356"/>
                    <a:pt x="297" y="1345"/>
                  </a:cubicBezTo>
                  <a:cubicBezTo>
                    <a:pt x="253" y="1333"/>
                    <a:pt x="208" y="1326"/>
                    <a:pt x="162" y="1322"/>
                  </a:cubicBezTo>
                  <a:cubicBezTo>
                    <a:pt x="142" y="1384"/>
                    <a:pt x="124" y="1446"/>
                    <a:pt x="106" y="1507"/>
                  </a:cubicBezTo>
                  <a:cubicBezTo>
                    <a:pt x="180" y="1512"/>
                    <a:pt x="255" y="1525"/>
                    <a:pt x="326" y="1547"/>
                  </a:cubicBezTo>
                  <a:cubicBezTo>
                    <a:pt x="399" y="1569"/>
                    <a:pt x="472" y="1604"/>
                    <a:pt x="518" y="1665"/>
                  </a:cubicBezTo>
                  <a:cubicBezTo>
                    <a:pt x="523" y="1671"/>
                    <a:pt x="529" y="1681"/>
                    <a:pt x="527" y="1689"/>
                  </a:cubicBezTo>
                  <a:cubicBezTo>
                    <a:pt x="524" y="1698"/>
                    <a:pt x="516" y="1705"/>
                    <a:pt x="506" y="1709"/>
                  </a:cubicBezTo>
                  <a:cubicBezTo>
                    <a:pt x="467" y="1726"/>
                    <a:pt x="425" y="1730"/>
                    <a:pt x="383" y="1730"/>
                  </a:cubicBezTo>
                  <a:cubicBezTo>
                    <a:pt x="377" y="1730"/>
                    <a:pt x="370" y="1730"/>
                    <a:pt x="364" y="1730"/>
                  </a:cubicBezTo>
                  <a:cubicBezTo>
                    <a:pt x="258" y="1728"/>
                    <a:pt x="153" y="1714"/>
                    <a:pt x="48" y="1714"/>
                  </a:cubicBezTo>
                  <a:cubicBezTo>
                    <a:pt x="44" y="1728"/>
                    <a:pt x="41" y="1740"/>
                    <a:pt x="38" y="1754"/>
                  </a:cubicBezTo>
                  <a:cubicBezTo>
                    <a:pt x="20" y="1830"/>
                    <a:pt x="7" y="1897"/>
                    <a:pt x="0" y="1958"/>
                  </a:cubicBezTo>
                  <a:cubicBezTo>
                    <a:pt x="90" y="1921"/>
                    <a:pt x="183" y="1895"/>
                    <a:pt x="276" y="1895"/>
                  </a:cubicBezTo>
                  <a:cubicBezTo>
                    <a:pt x="308" y="1895"/>
                    <a:pt x="341" y="1898"/>
                    <a:pt x="373" y="1905"/>
                  </a:cubicBezTo>
                  <a:cubicBezTo>
                    <a:pt x="424" y="1915"/>
                    <a:pt x="481" y="1948"/>
                    <a:pt x="481" y="2000"/>
                  </a:cubicBezTo>
                  <a:cubicBezTo>
                    <a:pt x="481" y="2033"/>
                    <a:pt x="454" y="2062"/>
                    <a:pt x="427" y="2084"/>
                  </a:cubicBezTo>
                  <a:cubicBezTo>
                    <a:pt x="309" y="2176"/>
                    <a:pt x="154" y="2211"/>
                    <a:pt x="21" y="2276"/>
                  </a:cubicBezTo>
                  <a:cubicBezTo>
                    <a:pt x="26" y="2302"/>
                    <a:pt x="33" y="2329"/>
                    <a:pt x="42" y="2361"/>
                  </a:cubicBezTo>
                  <a:cubicBezTo>
                    <a:pt x="71" y="2473"/>
                    <a:pt x="123" y="2583"/>
                    <a:pt x="200" y="2668"/>
                  </a:cubicBezTo>
                  <a:cubicBezTo>
                    <a:pt x="252" y="2542"/>
                    <a:pt x="316" y="2417"/>
                    <a:pt x="431" y="2345"/>
                  </a:cubicBezTo>
                  <a:cubicBezTo>
                    <a:pt x="464" y="2325"/>
                    <a:pt x="501" y="2309"/>
                    <a:pt x="540" y="2309"/>
                  </a:cubicBezTo>
                  <a:cubicBezTo>
                    <a:pt x="541" y="2309"/>
                    <a:pt x="543" y="2309"/>
                    <a:pt x="544" y="2309"/>
                  </a:cubicBezTo>
                  <a:cubicBezTo>
                    <a:pt x="584" y="2310"/>
                    <a:pt x="624" y="2329"/>
                    <a:pt x="642" y="2366"/>
                  </a:cubicBezTo>
                  <a:cubicBezTo>
                    <a:pt x="663" y="2411"/>
                    <a:pt x="643" y="2461"/>
                    <a:pt x="626" y="2506"/>
                  </a:cubicBezTo>
                  <a:cubicBezTo>
                    <a:pt x="584" y="2614"/>
                    <a:pt x="548" y="2727"/>
                    <a:pt x="541" y="2842"/>
                  </a:cubicBezTo>
                  <a:cubicBezTo>
                    <a:pt x="556" y="2843"/>
                    <a:pt x="571" y="2843"/>
                    <a:pt x="586" y="2843"/>
                  </a:cubicBezTo>
                  <a:cubicBezTo>
                    <a:pt x="675" y="2843"/>
                    <a:pt x="765" y="2823"/>
                    <a:pt x="847" y="2786"/>
                  </a:cubicBezTo>
                  <a:cubicBezTo>
                    <a:pt x="1212" y="2585"/>
                    <a:pt x="1286" y="2353"/>
                    <a:pt x="1328" y="2117"/>
                  </a:cubicBezTo>
                  <a:cubicBezTo>
                    <a:pt x="1396" y="2152"/>
                    <a:pt x="1528" y="2208"/>
                    <a:pt x="1707" y="2208"/>
                  </a:cubicBezTo>
                  <a:cubicBezTo>
                    <a:pt x="1813" y="2208"/>
                    <a:pt x="1937" y="2188"/>
                    <a:pt x="2074" y="2132"/>
                  </a:cubicBezTo>
                  <a:cubicBezTo>
                    <a:pt x="2165" y="2095"/>
                    <a:pt x="2237" y="2016"/>
                    <a:pt x="2293" y="1933"/>
                  </a:cubicBezTo>
                  <a:cubicBezTo>
                    <a:pt x="2228" y="1888"/>
                    <a:pt x="2157" y="1850"/>
                    <a:pt x="2099" y="1799"/>
                  </a:cubicBezTo>
                  <a:cubicBezTo>
                    <a:pt x="2086" y="1786"/>
                    <a:pt x="2072" y="1773"/>
                    <a:pt x="2063" y="1756"/>
                  </a:cubicBezTo>
                  <a:cubicBezTo>
                    <a:pt x="2056" y="1739"/>
                    <a:pt x="2055" y="1718"/>
                    <a:pt x="2065" y="1703"/>
                  </a:cubicBezTo>
                  <a:cubicBezTo>
                    <a:pt x="2079" y="1683"/>
                    <a:pt x="2108" y="1679"/>
                    <a:pt x="2133" y="1679"/>
                  </a:cubicBezTo>
                  <a:cubicBezTo>
                    <a:pt x="2220" y="1679"/>
                    <a:pt x="2306" y="1692"/>
                    <a:pt x="2389" y="1719"/>
                  </a:cubicBezTo>
                  <a:cubicBezTo>
                    <a:pt x="2405" y="1642"/>
                    <a:pt x="2406" y="1562"/>
                    <a:pt x="2389" y="1484"/>
                  </a:cubicBezTo>
                  <a:cubicBezTo>
                    <a:pt x="2369" y="1398"/>
                    <a:pt x="2328" y="1323"/>
                    <a:pt x="2276" y="1255"/>
                  </a:cubicBezTo>
                  <a:cubicBezTo>
                    <a:pt x="2168" y="1302"/>
                    <a:pt x="2067" y="1382"/>
                    <a:pt x="1952" y="1409"/>
                  </a:cubicBezTo>
                  <a:cubicBezTo>
                    <a:pt x="1938" y="1412"/>
                    <a:pt x="1923" y="1414"/>
                    <a:pt x="1908" y="1414"/>
                  </a:cubicBezTo>
                  <a:cubicBezTo>
                    <a:pt x="1877" y="1414"/>
                    <a:pt x="1847" y="1405"/>
                    <a:pt x="1832" y="1380"/>
                  </a:cubicBezTo>
                  <a:cubicBezTo>
                    <a:pt x="1808" y="1344"/>
                    <a:pt x="1826" y="1296"/>
                    <a:pt x="1849" y="1259"/>
                  </a:cubicBezTo>
                  <a:cubicBezTo>
                    <a:pt x="1902" y="1176"/>
                    <a:pt x="1975" y="1104"/>
                    <a:pt x="2061" y="1053"/>
                  </a:cubicBezTo>
                  <a:cubicBezTo>
                    <a:pt x="2013" y="1017"/>
                    <a:pt x="1962" y="986"/>
                    <a:pt x="1912" y="957"/>
                  </a:cubicBezTo>
                  <a:cubicBezTo>
                    <a:pt x="1855" y="924"/>
                    <a:pt x="1797" y="891"/>
                    <a:pt x="1739" y="861"/>
                  </a:cubicBezTo>
                  <a:cubicBezTo>
                    <a:pt x="1721" y="933"/>
                    <a:pt x="1704" y="1005"/>
                    <a:pt x="1664" y="1066"/>
                  </a:cubicBezTo>
                  <a:cubicBezTo>
                    <a:pt x="1652" y="1083"/>
                    <a:pt x="1639" y="1100"/>
                    <a:pt x="1621" y="1109"/>
                  </a:cubicBezTo>
                  <a:cubicBezTo>
                    <a:pt x="1613" y="1114"/>
                    <a:pt x="1603" y="1116"/>
                    <a:pt x="1594" y="1116"/>
                  </a:cubicBezTo>
                  <a:cubicBezTo>
                    <a:pt x="1583" y="1116"/>
                    <a:pt x="1572" y="1112"/>
                    <a:pt x="1564" y="1105"/>
                  </a:cubicBezTo>
                  <a:cubicBezTo>
                    <a:pt x="1551" y="1095"/>
                    <a:pt x="1546" y="1078"/>
                    <a:pt x="1544" y="1062"/>
                  </a:cubicBezTo>
                  <a:cubicBezTo>
                    <a:pt x="1526" y="967"/>
                    <a:pt x="1552" y="874"/>
                    <a:pt x="1574" y="778"/>
                  </a:cubicBezTo>
                  <a:cubicBezTo>
                    <a:pt x="1494" y="739"/>
                    <a:pt x="1415" y="703"/>
                    <a:pt x="1335" y="665"/>
                  </a:cubicBezTo>
                  <a:cubicBezTo>
                    <a:pt x="1330" y="689"/>
                    <a:pt x="1325" y="715"/>
                    <a:pt x="1319" y="740"/>
                  </a:cubicBezTo>
                  <a:cubicBezTo>
                    <a:pt x="1310" y="769"/>
                    <a:pt x="1300" y="798"/>
                    <a:pt x="1279" y="821"/>
                  </a:cubicBezTo>
                  <a:cubicBezTo>
                    <a:pt x="1265" y="836"/>
                    <a:pt x="1244" y="846"/>
                    <a:pt x="1225" y="846"/>
                  </a:cubicBezTo>
                  <a:cubicBezTo>
                    <a:pt x="1215" y="846"/>
                    <a:pt x="1205" y="843"/>
                    <a:pt x="1197" y="838"/>
                  </a:cubicBezTo>
                  <a:cubicBezTo>
                    <a:pt x="1176" y="825"/>
                    <a:pt x="1167" y="797"/>
                    <a:pt x="1162" y="772"/>
                  </a:cubicBezTo>
                  <a:cubicBezTo>
                    <a:pt x="1149" y="709"/>
                    <a:pt x="1150" y="644"/>
                    <a:pt x="1157" y="578"/>
                  </a:cubicBezTo>
                  <a:cubicBezTo>
                    <a:pt x="1077" y="540"/>
                    <a:pt x="997" y="499"/>
                    <a:pt x="919" y="457"/>
                  </a:cubicBezTo>
                  <a:cubicBezTo>
                    <a:pt x="915" y="503"/>
                    <a:pt x="907" y="548"/>
                    <a:pt x="889" y="592"/>
                  </a:cubicBezTo>
                  <a:cubicBezTo>
                    <a:pt x="882" y="614"/>
                    <a:pt x="867" y="637"/>
                    <a:pt x="844" y="640"/>
                  </a:cubicBezTo>
                  <a:cubicBezTo>
                    <a:pt x="843" y="640"/>
                    <a:pt x="843" y="640"/>
                    <a:pt x="842" y="640"/>
                  </a:cubicBezTo>
                  <a:cubicBezTo>
                    <a:pt x="825" y="640"/>
                    <a:pt x="809" y="629"/>
                    <a:pt x="800" y="615"/>
                  </a:cubicBezTo>
                  <a:cubicBezTo>
                    <a:pt x="792" y="600"/>
                    <a:pt x="788" y="583"/>
                    <a:pt x="785" y="566"/>
                  </a:cubicBezTo>
                  <a:cubicBezTo>
                    <a:pt x="774" y="500"/>
                    <a:pt x="768" y="433"/>
                    <a:pt x="766" y="369"/>
                  </a:cubicBezTo>
                  <a:cubicBezTo>
                    <a:pt x="597" y="267"/>
                    <a:pt x="443" y="149"/>
                    <a:pt x="31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3" name="Google Shape;1933;p27"/>
            <p:cNvSpPr/>
            <p:nvPr/>
          </p:nvSpPr>
          <p:spPr>
            <a:xfrm>
              <a:off x="11281981" y="1612161"/>
              <a:ext cx="95021" cy="217279"/>
            </a:xfrm>
            <a:custGeom>
              <a:avLst/>
              <a:gdLst/>
              <a:ahLst/>
              <a:cxnLst/>
              <a:rect l="l" t="t" r="r" b="b"/>
              <a:pathLst>
                <a:path w="1235" h="2824" extrusionOk="0">
                  <a:moveTo>
                    <a:pt x="0" y="0"/>
                  </a:moveTo>
                  <a:cubicBezTo>
                    <a:pt x="217" y="387"/>
                    <a:pt x="430" y="799"/>
                    <a:pt x="613" y="1204"/>
                  </a:cubicBezTo>
                  <a:cubicBezTo>
                    <a:pt x="796" y="1607"/>
                    <a:pt x="967" y="2039"/>
                    <a:pt x="1111" y="2457"/>
                  </a:cubicBezTo>
                  <a:cubicBezTo>
                    <a:pt x="1149" y="2563"/>
                    <a:pt x="1199" y="2719"/>
                    <a:pt x="1235" y="2824"/>
                  </a:cubicBezTo>
                  <a:cubicBezTo>
                    <a:pt x="1212" y="2716"/>
                    <a:pt x="1170" y="2556"/>
                    <a:pt x="1141" y="2448"/>
                  </a:cubicBezTo>
                  <a:cubicBezTo>
                    <a:pt x="895" y="1582"/>
                    <a:pt x="510" y="743"/>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4" name="Google Shape;1934;p27"/>
            <p:cNvSpPr/>
            <p:nvPr/>
          </p:nvSpPr>
          <p:spPr>
            <a:xfrm>
              <a:off x="11299062" y="1659632"/>
              <a:ext cx="36546" cy="55012"/>
            </a:xfrm>
            <a:custGeom>
              <a:avLst/>
              <a:gdLst/>
              <a:ahLst/>
              <a:cxnLst/>
              <a:rect l="l" t="t" r="r" b="b"/>
              <a:pathLst>
                <a:path w="475" h="715" extrusionOk="0">
                  <a:moveTo>
                    <a:pt x="409" y="1"/>
                  </a:moveTo>
                  <a:lnTo>
                    <a:pt x="409" y="1"/>
                  </a:lnTo>
                  <a:cubicBezTo>
                    <a:pt x="397" y="211"/>
                    <a:pt x="408" y="424"/>
                    <a:pt x="433" y="632"/>
                  </a:cubicBezTo>
                  <a:lnTo>
                    <a:pt x="433" y="632"/>
                  </a:lnTo>
                  <a:cubicBezTo>
                    <a:pt x="294" y="505"/>
                    <a:pt x="143" y="368"/>
                    <a:pt x="0" y="250"/>
                  </a:cubicBezTo>
                  <a:lnTo>
                    <a:pt x="0" y="250"/>
                  </a:lnTo>
                  <a:cubicBezTo>
                    <a:pt x="138" y="395"/>
                    <a:pt x="297" y="546"/>
                    <a:pt x="443" y="684"/>
                  </a:cubicBezTo>
                  <a:lnTo>
                    <a:pt x="475" y="714"/>
                  </a:lnTo>
                  <a:cubicBezTo>
                    <a:pt x="442" y="478"/>
                    <a:pt x="423" y="240"/>
                    <a:pt x="40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27"/>
            <p:cNvSpPr/>
            <p:nvPr/>
          </p:nvSpPr>
          <p:spPr>
            <a:xfrm>
              <a:off x="11286674" y="1682253"/>
              <a:ext cx="68246" cy="73555"/>
            </a:xfrm>
            <a:custGeom>
              <a:avLst/>
              <a:gdLst/>
              <a:ahLst/>
              <a:cxnLst/>
              <a:rect l="l" t="t" r="r" b="b"/>
              <a:pathLst>
                <a:path w="887" h="956" extrusionOk="0">
                  <a:moveTo>
                    <a:pt x="866" y="1"/>
                  </a:moveTo>
                  <a:lnTo>
                    <a:pt x="866" y="1"/>
                  </a:lnTo>
                  <a:cubicBezTo>
                    <a:pt x="862" y="293"/>
                    <a:pt x="852" y="586"/>
                    <a:pt x="831" y="878"/>
                  </a:cubicBezTo>
                  <a:lnTo>
                    <a:pt x="831" y="878"/>
                  </a:lnTo>
                  <a:cubicBezTo>
                    <a:pt x="777" y="816"/>
                    <a:pt x="721" y="756"/>
                    <a:pt x="663" y="698"/>
                  </a:cubicBezTo>
                  <a:cubicBezTo>
                    <a:pt x="463" y="497"/>
                    <a:pt x="241" y="316"/>
                    <a:pt x="1" y="164"/>
                  </a:cubicBezTo>
                  <a:lnTo>
                    <a:pt x="1" y="164"/>
                  </a:lnTo>
                  <a:cubicBezTo>
                    <a:pt x="303" y="388"/>
                    <a:pt x="585" y="643"/>
                    <a:pt x="833" y="927"/>
                  </a:cubicBezTo>
                  <a:lnTo>
                    <a:pt x="857" y="955"/>
                  </a:lnTo>
                  <a:cubicBezTo>
                    <a:pt x="881" y="637"/>
                    <a:pt x="886" y="318"/>
                    <a:pt x="866"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27"/>
            <p:cNvSpPr/>
            <p:nvPr/>
          </p:nvSpPr>
          <p:spPr>
            <a:xfrm>
              <a:off x="11307833" y="1722416"/>
              <a:ext cx="61167" cy="55858"/>
            </a:xfrm>
            <a:custGeom>
              <a:avLst/>
              <a:gdLst/>
              <a:ahLst/>
              <a:cxnLst/>
              <a:rect l="l" t="t" r="r" b="b"/>
              <a:pathLst>
                <a:path w="795" h="726" extrusionOk="0">
                  <a:moveTo>
                    <a:pt x="795" y="0"/>
                  </a:moveTo>
                  <a:cubicBezTo>
                    <a:pt x="748" y="221"/>
                    <a:pt x="713" y="444"/>
                    <a:pt x="682" y="668"/>
                  </a:cubicBezTo>
                  <a:lnTo>
                    <a:pt x="682" y="668"/>
                  </a:lnTo>
                  <a:cubicBezTo>
                    <a:pt x="580" y="592"/>
                    <a:pt x="470" y="528"/>
                    <a:pt x="360" y="468"/>
                  </a:cubicBezTo>
                  <a:cubicBezTo>
                    <a:pt x="241" y="404"/>
                    <a:pt x="120" y="344"/>
                    <a:pt x="1" y="279"/>
                  </a:cubicBezTo>
                  <a:lnTo>
                    <a:pt x="1" y="279"/>
                  </a:lnTo>
                  <a:cubicBezTo>
                    <a:pt x="55" y="316"/>
                    <a:pt x="115" y="352"/>
                    <a:pt x="172" y="387"/>
                  </a:cubicBezTo>
                  <a:cubicBezTo>
                    <a:pt x="340" y="486"/>
                    <a:pt x="530" y="591"/>
                    <a:pt x="684" y="710"/>
                  </a:cubicBezTo>
                  <a:lnTo>
                    <a:pt x="705" y="725"/>
                  </a:lnTo>
                  <a:lnTo>
                    <a:pt x="709" y="699"/>
                  </a:lnTo>
                  <a:cubicBezTo>
                    <a:pt x="737" y="476"/>
                    <a:pt x="770" y="221"/>
                    <a:pt x="79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7" name="Google Shape;1937;p27"/>
          <p:cNvGrpSpPr/>
          <p:nvPr/>
        </p:nvGrpSpPr>
        <p:grpSpPr>
          <a:xfrm>
            <a:off x="4595656" y="5845403"/>
            <a:ext cx="1753069" cy="924291"/>
            <a:chOff x="1115959" y="5637075"/>
            <a:chExt cx="490031" cy="258365"/>
          </a:xfrm>
        </p:grpSpPr>
        <p:sp>
          <p:nvSpPr>
            <p:cNvPr id="1938" name="Google Shape;1938;p27"/>
            <p:cNvSpPr/>
            <p:nvPr/>
          </p:nvSpPr>
          <p:spPr>
            <a:xfrm>
              <a:off x="1115959" y="5637075"/>
              <a:ext cx="490031" cy="258365"/>
            </a:xfrm>
            <a:custGeom>
              <a:avLst/>
              <a:gdLst/>
              <a:ahLst/>
              <a:cxnLst/>
              <a:rect l="l" t="t" r="r" b="b"/>
              <a:pathLst>
                <a:path w="6369" h="3358" extrusionOk="0">
                  <a:moveTo>
                    <a:pt x="1" y="1"/>
                  </a:moveTo>
                  <a:lnTo>
                    <a:pt x="1" y="3358"/>
                  </a:lnTo>
                  <a:lnTo>
                    <a:pt x="6369" y="3356"/>
                  </a:lnTo>
                  <a:cubicBezTo>
                    <a:pt x="6277" y="3085"/>
                    <a:pt x="6141" y="2812"/>
                    <a:pt x="5904" y="2651"/>
                  </a:cubicBezTo>
                  <a:cubicBezTo>
                    <a:pt x="5789" y="2572"/>
                    <a:pt x="5646" y="2529"/>
                    <a:pt x="5508" y="2529"/>
                  </a:cubicBezTo>
                  <a:cubicBezTo>
                    <a:pt x="5360" y="2529"/>
                    <a:pt x="5217" y="2578"/>
                    <a:pt x="5117" y="2686"/>
                  </a:cubicBezTo>
                  <a:cubicBezTo>
                    <a:pt x="5091" y="2527"/>
                    <a:pt x="4978" y="2385"/>
                    <a:pt x="4830" y="2323"/>
                  </a:cubicBezTo>
                  <a:cubicBezTo>
                    <a:pt x="4757" y="2294"/>
                    <a:pt x="4678" y="2275"/>
                    <a:pt x="4601" y="2275"/>
                  </a:cubicBezTo>
                  <a:cubicBezTo>
                    <a:pt x="4520" y="2275"/>
                    <a:pt x="4442" y="2295"/>
                    <a:pt x="4376" y="2343"/>
                  </a:cubicBezTo>
                  <a:cubicBezTo>
                    <a:pt x="4365" y="2016"/>
                    <a:pt x="4206" y="1687"/>
                    <a:pt x="3927" y="1514"/>
                  </a:cubicBezTo>
                  <a:cubicBezTo>
                    <a:pt x="3801" y="1435"/>
                    <a:pt x="3650" y="1395"/>
                    <a:pt x="3501" y="1395"/>
                  </a:cubicBezTo>
                  <a:cubicBezTo>
                    <a:pt x="3323" y="1395"/>
                    <a:pt x="3146" y="1453"/>
                    <a:pt x="3015" y="1572"/>
                  </a:cubicBezTo>
                  <a:cubicBezTo>
                    <a:pt x="2959" y="1416"/>
                    <a:pt x="2829" y="1289"/>
                    <a:pt x="2670" y="1233"/>
                  </a:cubicBezTo>
                  <a:cubicBezTo>
                    <a:pt x="2580" y="1203"/>
                    <a:pt x="2473" y="1177"/>
                    <a:pt x="2371" y="1177"/>
                  </a:cubicBezTo>
                  <a:cubicBezTo>
                    <a:pt x="2295" y="1177"/>
                    <a:pt x="2222" y="1191"/>
                    <a:pt x="2161" y="1230"/>
                  </a:cubicBezTo>
                  <a:cubicBezTo>
                    <a:pt x="2092" y="975"/>
                    <a:pt x="1996" y="722"/>
                    <a:pt x="1836" y="512"/>
                  </a:cubicBezTo>
                  <a:cubicBezTo>
                    <a:pt x="1678" y="300"/>
                    <a:pt x="1452" y="131"/>
                    <a:pt x="1193" y="80"/>
                  </a:cubicBezTo>
                  <a:cubicBezTo>
                    <a:pt x="1142" y="70"/>
                    <a:pt x="1091" y="65"/>
                    <a:pt x="1039" y="65"/>
                  </a:cubicBezTo>
                  <a:cubicBezTo>
                    <a:pt x="825" y="65"/>
                    <a:pt x="609" y="150"/>
                    <a:pt x="475" y="315"/>
                  </a:cubicBezTo>
                  <a:cubicBezTo>
                    <a:pt x="374" y="148"/>
                    <a:pt x="196" y="29"/>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27"/>
            <p:cNvSpPr/>
            <p:nvPr/>
          </p:nvSpPr>
          <p:spPr>
            <a:xfrm>
              <a:off x="1116036" y="5703013"/>
              <a:ext cx="364773" cy="192427"/>
            </a:xfrm>
            <a:custGeom>
              <a:avLst/>
              <a:gdLst/>
              <a:ahLst/>
              <a:cxnLst/>
              <a:rect l="l" t="t" r="r" b="b"/>
              <a:pathLst>
                <a:path w="4741" h="2501" extrusionOk="0">
                  <a:moveTo>
                    <a:pt x="1" y="1"/>
                  </a:moveTo>
                  <a:lnTo>
                    <a:pt x="1" y="2501"/>
                  </a:lnTo>
                  <a:lnTo>
                    <a:pt x="4741" y="2499"/>
                  </a:lnTo>
                  <a:cubicBezTo>
                    <a:pt x="4673" y="2297"/>
                    <a:pt x="4571" y="2095"/>
                    <a:pt x="4394" y="1974"/>
                  </a:cubicBezTo>
                  <a:cubicBezTo>
                    <a:pt x="4310" y="1915"/>
                    <a:pt x="4203" y="1883"/>
                    <a:pt x="4100" y="1883"/>
                  </a:cubicBezTo>
                  <a:cubicBezTo>
                    <a:pt x="3990" y="1883"/>
                    <a:pt x="3883" y="1920"/>
                    <a:pt x="3808" y="2000"/>
                  </a:cubicBezTo>
                  <a:cubicBezTo>
                    <a:pt x="3788" y="1881"/>
                    <a:pt x="3705" y="1776"/>
                    <a:pt x="3594" y="1730"/>
                  </a:cubicBezTo>
                  <a:cubicBezTo>
                    <a:pt x="3540" y="1708"/>
                    <a:pt x="3481" y="1694"/>
                    <a:pt x="3424" y="1694"/>
                  </a:cubicBezTo>
                  <a:cubicBezTo>
                    <a:pt x="3364" y="1694"/>
                    <a:pt x="3306" y="1709"/>
                    <a:pt x="3257" y="1745"/>
                  </a:cubicBezTo>
                  <a:cubicBezTo>
                    <a:pt x="3249" y="1501"/>
                    <a:pt x="3130" y="1256"/>
                    <a:pt x="2923" y="1126"/>
                  </a:cubicBezTo>
                  <a:cubicBezTo>
                    <a:pt x="2828" y="1067"/>
                    <a:pt x="2717" y="1037"/>
                    <a:pt x="2606" y="1037"/>
                  </a:cubicBezTo>
                  <a:cubicBezTo>
                    <a:pt x="2473" y="1037"/>
                    <a:pt x="2342" y="1081"/>
                    <a:pt x="2244" y="1171"/>
                  </a:cubicBezTo>
                  <a:cubicBezTo>
                    <a:pt x="2202" y="1054"/>
                    <a:pt x="2105" y="958"/>
                    <a:pt x="1988" y="919"/>
                  </a:cubicBezTo>
                  <a:cubicBezTo>
                    <a:pt x="1921" y="896"/>
                    <a:pt x="1841" y="877"/>
                    <a:pt x="1765" y="877"/>
                  </a:cubicBezTo>
                  <a:cubicBezTo>
                    <a:pt x="1708" y="877"/>
                    <a:pt x="1653" y="888"/>
                    <a:pt x="1609" y="917"/>
                  </a:cubicBezTo>
                  <a:cubicBezTo>
                    <a:pt x="1558" y="726"/>
                    <a:pt x="1487" y="538"/>
                    <a:pt x="1368" y="382"/>
                  </a:cubicBezTo>
                  <a:cubicBezTo>
                    <a:pt x="1249" y="225"/>
                    <a:pt x="1081" y="99"/>
                    <a:pt x="888" y="61"/>
                  </a:cubicBezTo>
                  <a:cubicBezTo>
                    <a:pt x="851" y="54"/>
                    <a:pt x="812" y="51"/>
                    <a:pt x="774" y="51"/>
                  </a:cubicBezTo>
                  <a:cubicBezTo>
                    <a:pt x="614" y="51"/>
                    <a:pt x="454" y="113"/>
                    <a:pt x="353" y="236"/>
                  </a:cubicBezTo>
                  <a:cubicBezTo>
                    <a:pt x="278" y="110"/>
                    <a:pt x="144" y="24"/>
                    <a:pt x="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27"/>
            <p:cNvSpPr/>
            <p:nvPr/>
          </p:nvSpPr>
          <p:spPr>
            <a:xfrm>
              <a:off x="1116190" y="5745176"/>
              <a:ext cx="284755" cy="150187"/>
            </a:xfrm>
            <a:custGeom>
              <a:avLst/>
              <a:gdLst/>
              <a:ahLst/>
              <a:cxnLst/>
              <a:rect l="l" t="t" r="r" b="b"/>
              <a:pathLst>
                <a:path w="3701" h="1952" extrusionOk="0">
                  <a:moveTo>
                    <a:pt x="1" y="0"/>
                  </a:moveTo>
                  <a:lnTo>
                    <a:pt x="1" y="1952"/>
                  </a:lnTo>
                  <a:lnTo>
                    <a:pt x="3701" y="1951"/>
                  </a:lnTo>
                  <a:cubicBezTo>
                    <a:pt x="3647" y="1793"/>
                    <a:pt x="3568" y="1636"/>
                    <a:pt x="3431" y="1541"/>
                  </a:cubicBezTo>
                  <a:cubicBezTo>
                    <a:pt x="3364" y="1494"/>
                    <a:pt x="3281" y="1469"/>
                    <a:pt x="3201" y="1469"/>
                  </a:cubicBezTo>
                  <a:cubicBezTo>
                    <a:pt x="3115" y="1469"/>
                    <a:pt x="3032" y="1498"/>
                    <a:pt x="2973" y="1562"/>
                  </a:cubicBezTo>
                  <a:cubicBezTo>
                    <a:pt x="2958" y="1469"/>
                    <a:pt x="2893" y="1387"/>
                    <a:pt x="2806" y="1350"/>
                  </a:cubicBezTo>
                  <a:cubicBezTo>
                    <a:pt x="2765" y="1332"/>
                    <a:pt x="2719" y="1322"/>
                    <a:pt x="2675" y="1322"/>
                  </a:cubicBezTo>
                  <a:cubicBezTo>
                    <a:pt x="2628" y="1322"/>
                    <a:pt x="2582" y="1334"/>
                    <a:pt x="2543" y="1361"/>
                  </a:cubicBezTo>
                  <a:cubicBezTo>
                    <a:pt x="2536" y="1172"/>
                    <a:pt x="2444" y="980"/>
                    <a:pt x="2283" y="880"/>
                  </a:cubicBezTo>
                  <a:cubicBezTo>
                    <a:pt x="2209" y="834"/>
                    <a:pt x="2121" y="810"/>
                    <a:pt x="2035" y="810"/>
                  </a:cubicBezTo>
                  <a:cubicBezTo>
                    <a:pt x="1931" y="810"/>
                    <a:pt x="1828" y="844"/>
                    <a:pt x="1752" y="913"/>
                  </a:cubicBezTo>
                  <a:cubicBezTo>
                    <a:pt x="1719" y="822"/>
                    <a:pt x="1643" y="747"/>
                    <a:pt x="1553" y="717"/>
                  </a:cubicBezTo>
                  <a:cubicBezTo>
                    <a:pt x="1500" y="699"/>
                    <a:pt x="1436" y="683"/>
                    <a:pt x="1376" y="683"/>
                  </a:cubicBezTo>
                  <a:cubicBezTo>
                    <a:pt x="1332" y="683"/>
                    <a:pt x="1290" y="692"/>
                    <a:pt x="1256" y="714"/>
                  </a:cubicBezTo>
                  <a:cubicBezTo>
                    <a:pt x="1216" y="565"/>
                    <a:pt x="1159" y="419"/>
                    <a:pt x="1068" y="297"/>
                  </a:cubicBezTo>
                  <a:cubicBezTo>
                    <a:pt x="975" y="174"/>
                    <a:pt x="843" y="75"/>
                    <a:pt x="693" y="46"/>
                  </a:cubicBezTo>
                  <a:cubicBezTo>
                    <a:pt x="663" y="40"/>
                    <a:pt x="633" y="37"/>
                    <a:pt x="602" y="37"/>
                  </a:cubicBezTo>
                  <a:cubicBezTo>
                    <a:pt x="478" y="37"/>
                    <a:pt x="355" y="87"/>
                    <a:pt x="276" y="183"/>
                  </a:cubicBezTo>
                  <a:cubicBezTo>
                    <a:pt x="218" y="85"/>
                    <a:pt x="113" y="16"/>
                    <a:pt x="1"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27"/>
            <p:cNvSpPr/>
            <p:nvPr/>
          </p:nvSpPr>
          <p:spPr>
            <a:xfrm>
              <a:off x="1203671" y="5672929"/>
              <a:ext cx="89558" cy="85557"/>
            </a:xfrm>
            <a:custGeom>
              <a:avLst/>
              <a:gdLst/>
              <a:ahLst/>
              <a:cxnLst/>
              <a:rect l="l" t="t" r="r" b="b"/>
              <a:pathLst>
                <a:path w="1164" h="1112" extrusionOk="0">
                  <a:moveTo>
                    <a:pt x="0" y="1"/>
                  </a:moveTo>
                  <a:cubicBezTo>
                    <a:pt x="254" y="57"/>
                    <a:pt x="445" y="318"/>
                    <a:pt x="417" y="574"/>
                  </a:cubicBezTo>
                  <a:lnTo>
                    <a:pt x="413" y="605"/>
                  </a:lnTo>
                  <a:lnTo>
                    <a:pt x="441" y="593"/>
                  </a:lnTo>
                  <a:cubicBezTo>
                    <a:pt x="463" y="584"/>
                    <a:pt x="487" y="580"/>
                    <a:pt x="512" y="580"/>
                  </a:cubicBezTo>
                  <a:cubicBezTo>
                    <a:pt x="583" y="580"/>
                    <a:pt x="656" y="616"/>
                    <a:pt x="701" y="669"/>
                  </a:cubicBezTo>
                  <a:cubicBezTo>
                    <a:pt x="767" y="747"/>
                    <a:pt x="789" y="851"/>
                    <a:pt x="784" y="950"/>
                  </a:cubicBezTo>
                  <a:lnTo>
                    <a:pt x="783" y="978"/>
                  </a:lnTo>
                  <a:cubicBezTo>
                    <a:pt x="828" y="943"/>
                    <a:pt x="881" y="926"/>
                    <a:pt x="931" y="926"/>
                  </a:cubicBezTo>
                  <a:cubicBezTo>
                    <a:pt x="1036" y="926"/>
                    <a:pt x="1135" y="995"/>
                    <a:pt x="1163" y="1112"/>
                  </a:cubicBezTo>
                  <a:cubicBezTo>
                    <a:pt x="1146" y="986"/>
                    <a:pt x="1035" y="903"/>
                    <a:pt x="918" y="903"/>
                  </a:cubicBezTo>
                  <a:cubicBezTo>
                    <a:pt x="883" y="903"/>
                    <a:pt x="848" y="910"/>
                    <a:pt x="814" y="926"/>
                  </a:cubicBezTo>
                  <a:lnTo>
                    <a:pt x="814" y="926"/>
                  </a:lnTo>
                  <a:cubicBezTo>
                    <a:pt x="817" y="826"/>
                    <a:pt x="794" y="724"/>
                    <a:pt x="729" y="646"/>
                  </a:cubicBezTo>
                  <a:cubicBezTo>
                    <a:pt x="677" y="584"/>
                    <a:pt x="596" y="544"/>
                    <a:pt x="515" y="544"/>
                  </a:cubicBezTo>
                  <a:cubicBezTo>
                    <a:pt x="495" y="544"/>
                    <a:pt x="475" y="546"/>
                    <a:pt x="455" y="552"/>
                  </a:cubicBezTo>
                  <a:lnTo>
                    <a:pt x="455" y="552"/>
                  </a:lnTo>
                  <a:cubicBezTo>
                    <a:pt x="467" y="291"/>
                    <a:pt x="262" y="3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27"/>
            <p:cNvSpPr/>
            <p:nvPr/>
          </p:nvSpPr>
          <p:spPr>
            <a:xfrm>
              <a:off x="1367630" y="5790878"/>
              <a:ext cx="113794" cy="62168"/>
            </a:xfrm>
            <a:custGeom>
              <a:avLst/>
              <a:gdLst/>
              <a:ahLst/>
              <a:cxnLst/>
              <a:rect l="l" t="t" r="r" b="b"/>
              <a:pathLst>
                <a:path w="1479" h="808" extrusionOk="0">
                  <a:moveTo>
                    <a:pt x="139" y="0"/>
                  </a:moveTo>
                  <a:cubicBezTo>
                    <a:pt x="89" y="0"/>
                    <a:pt x="41" y="14"/>
                    <a:pt x="0" y="45"/>
                  </a:cubicBezTo>
                  <a:cubicBezTo>
                    <a:pt x="37" y="21"/>
                    <a:pt x="79" y="10"/>
                    <a:pt x="121" y="10"/>
                  </a:cubicBezTo>
                  <a:cubicBezTo>
                    <a:pt x="197" y="10"/>
                    <a:pt x="275" y="45"/>
                    <a:pt x="329" y="98"/>
                  </a:cubicBezTo>
                  <a:cubicBezTo>
                    <a:pt x="415" y="181"/>
                    <a:pt x="456" y="300"/>
                    <a:pt x="479" y="416"/>
                  </a:cubicBezTo>
                  <a:lnTo>
                    <a:pt x="485" y="444"/>
                  </a:lnTo>
                  <a:lnTo>
                    <a:pt x="507" y="425"/>
                  </a:lnTo>
                  <a:cubicBezTo>
                    <a:pt x="564" y="377"/>
                    <a:pt x="631" y="354"/>
                    <a:pt x="696" y="354"/>
                  </a:cubicBezTo>
                  <a:cubicBezTo>
                    <a:pt x="838" y="354"/>
                    <a:pt x="973" y="460"/>
                    <a:pt x="988" y="625"/>
                  </a:cubicBezTo>
                  <a:lnTo>
                    <a:pt x="992" y="676"/>
                  </a:lnTo>
                  <a:lnTo>
                    <a:pt x="1018" y="632"/>
                  </a:lnTo>
                  <a:cubicBezTo>
                    <a:pt x="1052" y="576"/>
                    <a:pt x="1117" y="550"/>
                    <a:pt x="1183" y="550"/>
                  </a:cubicBezTo>
                  <a:cubicBezTo>
                    <a:pt x="1218" y="550"/>
                    <a:pt x="1253" y="558"/>
                    <a:pt x="1284" y="572"/>
                  </a:cubicBezTo>
                  <a:cubicBezTo>
                    <a:pt x="1379" y="616"/>
                    <a:pt x="1440" y="712"/>
                    <a:pt x="1479" y="807"/>
                  </a:cubicBezTo>
                  <a:cubicBezTo>
                    <a:pt x="1441" y="668"/>
                    <a:pt x="1329" y="523"/>
                    <a:pt x="1177" y="523"/>
                  </a:cubicBezTo>
                  <a:cubicBezTo>
                    <a:pt x="1162" y="523"/>
                    <a:pt x="1148" y="524"/>
                    <a:pt x="1133" y="527"/>
                  </a:cubicBezTo>
                  <a:cubicBezTo>
                    <a:pt x="1090" y="533"/>
                    <a:pt x="1049" y="552"/>
                    <a:pt x="1017" y="582"/>
                  </a:cubicBezTo>
                  <a:lnTo>
                    <a:pt x="1017" y="582"/>
                  </a:lnTo>
                  <a:cubicBezTo>
                    <a:pt x="988" y="421"/>
                    <a:pt x="847" y="317"/>
                    <a:pt x="699" y="317"/>
                  </a:cubicBezTo>
                  <a:cubicBezTo>
                    <a:pt x="634" y="317"/>
                    <a:pt x="567" y="337"/>
                    <a:pt x="507" y="382"/>
                  </a:cubicBezTo>
                  <a:lnTo>
                    <a:pt x="507" y="382"/>
                  </a:lnTo>
                  <a:cubicBezTo>
                    <a:pt x="480" y="269"/>
                    <a:pt x="433" y="157"/>
                    <a:pt x="345" y="79"/>
                  </a:cubicBezTo>
                  <a:cubicBezTo>
                    <a:pt x="290" y="31"/>
                    <a:pt x="213"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27"/>
            <p:cNvSpPr/>
            <p:nvPr/>
          </p:nvSpPr>
          <p:spPr>
            <a:xfrm>
              <a:off x="1206364" y="5841197"/>
              <a:ext cx="90789" cy="34392"/>
            </a:xfrm>
            <a:custGeom>
              <a:avLst/>
              <a:gdLst/>
              <a:ahLst/>
              <a:cxnLst/>
              <a:rect l="l" t="t" r="r" b="b"/>
              <a:pathLst>
                <a:path w="1180" h="447" extrusionOk="0">
                  <a:moveTo>
                    <a:pt x="177" y="0"/>
                  </a:moveTo>
                  <a:cubicBezTo>
                    <a:pt x="118" y="0"/>
                    <a:pt x="58" y="14"/>
                    <a:pt x="1" y="45"/>
                  </a:cubicBezTo>
                  <a:cubicBezTo>
                    <a:pt x="52" y="26"/>
                    <a:pt x="102" y="17"/>
                    <a:pt x="151" y="17"/>
                  </a:cubicBezTo>
                  <a:cubicBezTo>
                    <a:pt x="351" y="17"/>
                    <a:pt x="518" y="169"/>
                    <a:pt x="536" y="389"/>
                  </a:cubicBezTo>
                  <a:lnTo>
                    <a:pt x="561" y="338"/>
                  </a:lnTo>
                  <a:cubicBezTo>
                    <a:pt x="607" y="248"/>
                    <a:pt x="710" y="201"/>
                    <a:pt x="811" y="201"/>
                  </a:cubicBezTo>
                  <a:cubicBezTo>
                    <a:pt x="835" y="201"/>
                    <a:pt x="860" y="204"/>
                    <a:pt x="883" y="209"/>
                  </a:cubicBezTo>
                  <a:cubicBezTo>
                    <a:pt x="945" y="223"/>
                    <a:pt x="1002" y="256"/>
                    <a:pt x="1051" y="298"/>
                  </a:cubicBezTo>
                  <a:cubicBezTo>
                    <a:pt x="1102" y="340"/>
                    <a:pt x="1144" y="390"/>
                    <a:pt x="1179" y="446"/>
                  </a:cubicBezTo>
                  <a:cubicBezTo>
                    <a:pt x="1121" y="326"/>
                    <a:pt x="1022" y="218"/>
                    <a:pt x="889" y="180"/>
                  </a:cubicBezTo>
                  <a:cubicBezTo>
                    <a:pt x="861" y="172"/>
                    <a:pt x="831" y="168"/>
                    <a:pt x="801" y="168"/>
                  </a:cubicBezTo>
                  <a:cubicBezTo>
                    <a:pt x="706" y="168"/>
                    <a:pt x="610" y="208"/>
                    <a:pt x="553" y="283"/>
                  </a:cubicBezTo>
                  <a:lnTo>
                    <a:pt x="553" y="283"/>
                  </a:lnTo>
                  <a:cubicBezTo>
                    <a:pt x="503" y="113"/>
                    <a:pt x="344"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27"/>
            <p:cNvSpPr/>
            <p:nvPr/>
          </p:nvSpPr>
          <p:spPr>
            <a:xfrm>
              <a:off x="1139965" y="5777721"/>
              <a:ext cx="51165" cy="33315"/>
            </a:xfrm>
            <a:custGeom>
              <a:avLst/>
              <a:gdLst/>
              <a:ahLst/>
              <a:cxnLst/>
              <a:rect l="l" t="t" r="r" b="b"/>
              <a:pathLst>
                <a:path w="665" h="433" extrusionOk="0">
                  <a:moveTo>
                    <a:pt x="74" y="1"/>
                  </a:moveTo>
                  <a:cubicBezTo>
                    <a:pt x="50" y="1"/>
                    <a:pt x="25" y="5"/>
                    <a:pt x="0" y="12"/>
                  </a:cubicBezTo>
                  <a:cubicBezTo>
                    <a:pt x="19" y="8"/>
                    <a:pt x="37" y="6"/>
                    <a:pt x="54" y="6"/>
                  </a:cubicBezTo>
                  <a:cubicBezTo>
                    <a:pt x="192" y="6"/>
                    <a:pt x="309" y="124"/>
                    <a:pt x="292" y="264"/>
                  </a:cubicBezTo>
                  <a:lnTo>
                    <a:pt x="290" y="302"/>
                  </a:lnTo>
                  <a:lnTo>
                    <a:pt x="322" y="280"/>
                  </a:lnTo>
                  <a:cubicBezTo>
                    <a:pt x="359" y="254"/>
                    <a:pt x="401" y="242"/>
                    <a:pt x="443" y="242"/>
                  </a:cubicBezTo>
                  <a:cubicBezTo>
                    <a:pt x="547" y="242"/>
                    <a:pt x="647" y="317"/>
                    <a:pt x="665" y="433"/>
                  </a:cubicBezTo>
                  <a:cubicBezTo>
                    <a:pt x="655" y="304"/>
                    <a:pt x="543" y="216"/>
                    <a:pt x="424" y="216"/>
                  </a:cubicBezTo>
                  <a:cubicBezTo>
                    <a:pt x="392" y="216"/>
                    <a:pt x="359" y="222"/>
                    <a:pt x="328" y="236"/>
                  </a:cubicBezTo>
                  <a:lnTo>
                    <a:pt x="328" y="236"/>
                  </a:lnTo>
                  <a:cubicBezTo>
                    <a:pt x="316" y="102"/>
                    <a:pt x="202"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5" name="Google Shape;1945;p27"/>
          <p:cNvGrpSpPr/>
          <p:nvPr/>
        </p:nvGrpSpPr>
        <p:grpSpPr>
          <a:xfrm flipH="1">
            <a:off x="2842590" y="5845403"/>
            <a:ext cx="1753069" cy="924291"/>
            <a:chOff x="1115959" y="5637075"/>
            <a:chExt cx="490031" cy="258365"/>
          </a:xfrm>
        </p:grpSpPr>
        <p:sp>
          <p:nvSpPr>
            <p:cNvPr id="1946" name="Google Shape;1946;p27"/>
            <p:cNvSpPr/>
            <p:nvPr/>
          </p:nvSpPr>
          <p:spPr>
            <a:xfrm>
              <a:off x="1115959" y="5637075"/>
              <a:ext cx="490031" cy="258365"/>
            </a:xfrm>
            <a:custGeom>
              <a:avLst/>
              <a:gdLst/>
              <a:ahLst/>
              <a:cxnLst/>
              <a:rect l="l" t="t" r="r" b="b"/>
              <a:pathLst>
                <a:path w="6369" h="3358" extrusionOk="0">
                  <a:moveTo>
                    <a:pt x="1" y="1"/>
                  </a:moveTo>
                  <a:lnTo>
                    <a:pt x="1" y="3358"/>
                  </a:lnTo>
                  <a:lnTo>
                    <a:pt x="6369" y="3356"/>
                  </a:lnTo>
                  <a:cubicBezTo>
                    <a:pt x="6277" y="3085"/>
                    <a:pt x="6141" y="2812"/>
                    <a:pt x="5904" y="2651"/>
                  </a:cubicBezTo>
                  <a:cubicBezTo>
                    <a:pt x="5789" y="2572"/>
                    <a:pt x="5646" y="2529"/>
                    <a:pt x="5508" y="2529"/>
                  </a:cubicBezTo>
                  <a:cubicBezTo>
                    <a:pt x="5360" y="2529"/>
                    <a:pt x="5217" y="2578"/>
                    <a:pt x="5117" y="2686"/>
                  </a:cubicBezTo>
                  <a:cubicBezTo>
                    <a:pt x="5091" y="2527"/>
                    <a:pt x="4978" y="2385"/>
                    <a:pt x="4830" y="2323"/>
                  </a:cubicBezTo>
                  <a:cubicBezTo>
                    <a:pt x="4757" y="2294"/>
                    <a:pt x="4678" y="2275"/>
                    <a:pt x="4601" y="2275"/>
                  </a:cubicBezTo>
                  <a:cubicBezTo>
                    <a:pt x="4520" y="2275"/>
                    <a:pt x="4442" y="2295"/>
                    <a:pt x="4376" y="2343"/>
                  </a:cubicBezTo>
                  <a:cubicBezTo>
                    <a:pt x="4365" y="2016"/>
                    <a:pt x="4206" y="1687"/>
                    <a:pt x="3927" y="1514"/>
                  </a:cubicBezTo>
                  <a:cubicBezTo>
                    <a:pt x="3801" y="1435"/>
                    <a:pt x="3650" y="1395"/>
                    <a:pt x="3501" y="1395"/>
                  </a:cubicBezTo>
                  <a:cubicBezTo>
                    <a:pt x="3323" y="1395"/>
                    <a:pt x="3146" y="1453"/>
                    <a:pt x="3015" y="1572"/>
                  </a:cubicBezTo>
                  <a:cubicBezTo>
                    <a:pt x="2959" y="1416"/>
                    <a:pt x="2829" y="1289"/>
                    <a:pt x="2670" y="1233"/>
                  </a:cubicBezTo>
                  <a:cubicBezTo>
                    <a:pt x="2580" y="1203"/>
                    <a:pt x="2473" y="1177"/>
                    <a:pt x="2371" y="1177"/>
                  </a:cubicBezTo>
                  <a:cubicBezTo>
                    <a:pt x="2295" y="1177"/>
                    <a:pt x="2222" y="1191"/>
                    <a:pt x="2161" y="1230"/>
                  </a:cubicBezTo>
                  <a:cubicBezTo>
                    <a:pt x="2092" y="975"/>
                    <a:pt x="1996" y="722"/>
                    <a:pt x="1836" y="512"/>
                  </a:cubicBezTo>
                  <a:cubicBezTo>
                    <a:pt x="1678" y="300"/>
                    <a:pt x="1452" y="131"/>
                    <a:pt x="1193" y="80"/>
                  </a:cubicBezTo>
                  <a:cubicBezTo>
                    <a:pt x="1142" y="70"/>
                    <a:pt x="1091" y="65"/>
                    <a:pt x="1039" y="65"/>
                  </a:cubicBezTo>
                  <a:cubicBezTo>
                    <a:pt x="825" y="65"/>
                    <a:pt x="609" y="150"/>
                    <a:pt x="475" y="315"/>
                  </a:cubicBezTo>
                  <a:cubicBezTo>
                    <a:pt x="374" y="148"/>
                    <a:pt x="196" y="29"/>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27"/>
            <p:cNvSpPr/>
            <p:nvPr/>
          </p:nvSpPr>
          <p:spPr>
            <a:xfrm>
              <a:off x="1116036" y="5703013"/>
              <a:ext cx="364773" cy="192427"/>
            </a:xfrm>
            <a:custGeom>
              <a:avLst/>
              <a:gdLst/>
              <a:ahLst/>
              <a:cxnLst/>
              <a:rect l="l" t="t" r="r" b="b"/>
              <a:pathLst>
                <a:path w="4741" h="2501" extrusionOk="0">
                  <a:moveTo>
                    <a:pt x="1" y="1"/>
                  </a:moveTo>
                  <a:lnTo>
                    <a:pt x="1" y="2501"/>
                  </a:lnTo>
                  <a:lnTo>
                    <a:pt x="4741" y="2499"/>
                  </a:lnTo>
                  <a:cubicBezTo>
                    <a:pt x="4673" y="2297"/>
                    <a:pt x="4571" y="2095"/>
                    <a:pt x="4394" y="1974"/>
                  </a:cubicBezTo>
                  <a:cubicBezTo>
                    <a:pt x="4310" y="1915"/>
                    <a:pt x="4203" y="1883"/>
                    <a:pt x="4100" y="1883"/>
                  </a:cubicBezTo>
                  <a:cubicBezTo>
                    <a:pt x="3990" y="1883"/>
                    <a:pt x="3883" y="1920"/>
                    <a:pt x="3808" y="2000"/>
                  </a:cubicBezTo>
                  <a:cubicBezTo>
                    <a:pt x="3788" y="1881"/>
                    <a:pt x="3705" y="1776"/>
                    <a:pt x="3594" y="1730"/>
                  </a:cubicBezTo>
                  <a:cubicBezTo>
                    <a:pt x="3540" y="1708"/>
                    <a:pt x="3481" y="1694"/>
                    <a:pt x="3424" y="1694"/>
                  </a:cubicBezTo>
                  <a:cubicBezTo>
                    <a:pt x="3364" y="1694"/>
                    <a:pt x="3306" y="1709"/>
                    <a:pt x="3257" y="1745"/>
                  </a:cubicBezTo>
                  <a:cubicBezTo>
                    <a:pt x="3249" y="1501"/>
                    <a:pt x="3130" y="1256"/>
                    <a:pt x="2923" y="1126"/>
                  </a:cubicBezTo>
                  <a:cubicBezTo>
                    <a:pt x="2828" y="1067"/>
                    <a:pt x="2717" y="1037"/>
                    <a:pt x="2606" y="1037"/>
                  </a:cubicBezTo>
                  <a:cubicBezTo>
                    <a:pt x="2473" y="1037"/>
                    <a:pt x="2342" y="1081"/>
                    <a:pt x="2244" y="1171"/>
                  </a:cubicBezTo>
                  <a:cubicBezTo>
                    <a:pt x="2202" y="1054"/>
                    <a:pt x="2105" y="958"/>
                    <a:pt x="1988" y="919"/>
                  </a:cubicBezTo>
                  <a:cubicBezTo>
                    <a:pt x="1921" y="896"/>
                    <a:pt x="1841" y="877"/>
                    <a:pt x="1765" y="877"/>
                  </a:cubicBezTo>
                  <a:cubicBezTo>
                    <a:pt x="1708" y="877"/>
                    <a:pt x="1653" y="888"/>
                    <a:pt x="1609" y="917"/>
                  </a:cubicBezTo>
                  <a:cubicBezTo>
                    <a:pt x="1558" y="726"/>
                    <a:pt x="1487" y="538"/>
                    <a:pt x="1368" y="382"/>
                  </a:cubicBezTo>
                  <a:cubicBezTo>
                    <a:pt x="1249" y="225"/>
                    <a:pt x="1081" y="99"/>
                    <a:pt x="888" y="61"/>
                  </a:cubicBezTo>
                  <a:cubicBezTo>
                    <a:pt x="851" y="54"/>
                    <a:pt x="812" y="51"/>
                    <a:pt x="774" y="51"/>
                  </a:cubicBezTo>
                  <a:cubicBezTo>
                    <a:pt x="614" y="51"/>
                    <a:pt x="454" y="113"/>
                    <a:pt x="353" y="236"/>
                  </a:cubicBezTo>
                  <a:cubicBezTo>
                    <a:pt x="278" y="110"/>
                    <a:pt x="144" y="24"/>
                    <a:pt x="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27"/>
            <p:cNvSpPr/>
            <p:nvPr/>
          </p:nvSpPr>
          <p:spPr>
            <a:xfrm>
              <a:off x="1116190" y="5745176"/>
              <a:ext cx="284755" cy="150187"/>
            </a:xfrm>
            <a:custGeom>
              <a:avLst/>
              <a:gdLst/>
              <a:ahLst/>
              <a:cxnLst/>
              <a:rect l="l" t="t" r="r" b="b"/>
              <a:pathLst>
                <a:path w="3701" h="1952" extrusionOk="0">
                  <a:moveTo>
                    <a:pt x="1" y="0"/>
                  </a:moveTo>
                  <a:lnTo>
                    <a:pt x="1" y="1952"/>
                  </a:lnTo>
                  <a:lnTo>
                    <a:pt x="3701" y="1951"/>
                  </a:lnTo>
                  <a:cubicBezTo>
                    <a:pt x="3647" y="1793"/>
                    <a:pt x="3568" y="1636"/>
                    <a:pt x="3431" y="1541"/>
                  </a:cubicBezTo>
                  <a:cubicBezTo>
                    <a:pt x="3364" y="1494"/>
                    <a:pt x="3281" y="1469"/>
                    <a:pt x="3201" y="1469"/>
                  </a:cubicBezTo>
                  <a:cubicBezTo>
                    <a:pt x="3115" y="1469"/>
                    <a:pt x="3032" y="1498"/>
                    <a:pt x="2973" y="1562"/>
                  </a:cubicBezTo>
                  <a:cubicBezTo>
                    <a:pt x="2958" y="1469"/>
                    <a:pt x="2893" y="1387"/>
                    <a:pt x="2806" y="1350"/>
                  </a:cubicBezTo>
                  <a:cubicBezTo>
                    <a:pt x="2765" y="1332"/>
                    <a:pt x="2719" y="1322"/>
                    <a:pt x="2675" y="1322"/>
                  </a:cubicBezTo>
                  <a:cubicBezTo>
                    <a:pt x="2628" y="1322"/>
                    <a:pt x="2582" y="1334"/>
                    <a:pt x="2543" y="1361"/>
                  </a:cubicBezTo>
                  <a:cubicBezTo>
                    <a:pt x="2536" y="1172"/>
                    <a:pt x="2444" y="980"/>
                    <a:pt x="2283" y="880"/>
                  </a:cubicBezTo>
                  <a:cubicBezTo>
                    <a:pt x="2209" y="834"/>
                    <a:pt x="2121" y="810"/>
                    <a:pt x="2035" y="810"/>
                  </a:cubicBezTo>
                  <a:cubicBezTo>
                    <a:pt x="1931" y="810"/>
                    <a:pt x="1828" y="844"/>
                    <a:pt x="1752" y="913"/>
                  </a:cubicBezTo>
                  <a:cubicBezTo>
                    <a:pt x="1719" y="822"/>
                    <a:pt x="1643" y="747"/>
                    <a:pt x="1553" y="717"/>
                  </a:cubicBezTo>
                  <a:cubicBezTo>
                    <a:pt x="1500" y="699"/>
                    <a:pt x="1436" y="683"/>
                    <a:pt x="1376" y="683"/>
                  </a:cubicBezTo>
                  <a:cubicBezTo>
                    <a:pt x="1332" y="683"/>
                    <a:pt x="1290" y="692"/>
                    <a:pt x="1256" y="714"/>
                  </a:cubicBezTo>
                  <a:cubicBezTo>
                    <a:pt x="1216" y="565"/>
                    <a:pt x="1159" y="419"/>
                    <a:pt x="1068" y="297"/>
                  </a:cubicBezTo>
                  <a:cubicBezTo>
                    <a:pt x="975" y="174"/>
                    <a:pt x="843" y="75"/>
                    <a:pt x="693" y="46"/>
                  </a:cubicBezTo>
                  <a:cubicBezTo>
                    <a:pt x="663" y="40"/>
                    <a:pt x="633" y="37"/>
                    <a:pt x="602" y="37"/>
                  </a:cubicBezTo>
                  <a:cubicBezTo>
                    <a:pt x="478" y="37"/>
                    <a:pt x="355" y="87"/>
                    <a:pt x="276" y="183"/>
                  </a:cubicBezTo>
                  <a:cubicBezTo>
                    <a:pt x="218" y="85"/>
                    <a:pt x="113" y="16"/>
                    <a:pt x="1"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27"/>
            <p:cNvSpPr/>
            <p:nvPr/>
          </p:nvSpPr>
          <p:spPr>
            <a:xfrm>
              <a:off x="1203671" y="5672929"/>
              <a:ext cx="89558" cy="85557"/>
            </a:xfrm>
            <a:custGeom>
              <a:avLst/>
              <a:gdLst/>
              <a:ahLst/>
              <a:cxnLst/>
              <a:rect l="l" t="t" r="r" b="b"/>
              <a:pathLst>
                <a:path w="1164" h="1112" extrusionOk="0">
                  <a:moveTo>
                    <a:pt x="0" y="1"/>
                  </a:moveTo>
                  <a:cubicBezTo>
                    <a:pt x="254" y="57"/>
                    <a:pt x="445" y="318"/>
                    <a:pt x="417" y="574"/>
                  </a:cubicBezTo>
                  <a:lnTo>
                    <a:pt x="413" y="605"/>
                  </a:lnTo>
                  <a:lnTo>
                    <a:pt x="441" y="593"/>
                  </a:lnTo>
                  <a:cubicBezTo>
                    <a:pt x="463" y="584"/>
                    <a:pt x="487" y="580"/>
                    <a:pt x="512" y="580"/>
                  </a:cubicBezTo>
                  <a:cubicBezTo>
                    <a:pt x="583" y="580"/>
                    <a:pt x="656" y="616"/>
                    <a:pt x="701" y="669"/>
                  </a:cubicBezTo>
                  <a:cubicBezTo>
                    <a:pt x="767" y="747"/>
                    <a:pt x="789" y="851"/>
                    <a:pt x="784" y="950"/>
                  </a:cubicBezTo>
                  <a:lnTo>
                    <a:pt x="783" y="978"/>
                  </a:lnTo>
                  <a:cubicBezTo>
                    <a:pt x="828" y="943"/>
                    <a:pt x="881" y="926"/>
                    <a:pt x="931" y="926"/>
                  </a:cubicBezTo>
                  <a:cubicBezTo>
                    <a:pt x="1036" y="926"/>
                    <a:pt x="1135" y="995"/>
                    <a:pt x="1163" y="1112"/>
                  </a:cubicBezTo>
                  <a:cubicBezTo>
                    <a:pt x="1146" y="986"/>
                    <a:pt x="1035" y="903"/>
                    <a:pt x="918" y="903"/>
                  </a:cubicBezTo>
                  <a:cubicBezTo>
                    <a:pt x="883" y="903"/>
                    <a:pt x="848" y="910"/>
                    <a:pt x="814" y="926"/>
                  </a:cubicBezTo>
                  <a:lnTo>
                    <a:pt x="814" y="926"/>
                  </a:lnTo>
                  <a:cubicBezTo>
                    <a:pt x="817" y="826"/>
                    <a:pt x="794" y="724"/>
                    <a:pt x="729" y="646"/>
                  </a:cubicBezTo>
                  <a:cubicBezTo>
                    <a:pt x="677" y="584"/>
                    <a:pt x="596" y="544"/>
                    <a:pt x="515" y="544"/>
                  </a:cubicBezTo>
                  <a:cubicBezTo>
                    <a:pt x="495" y="544"/>
                    <a:pt x="475" y="546"/>
                    <a:pt x="455" y="552"/>
                  </a:cubicBezTo>
                  <a:lnTo>
                    <a:pt x="455" y="552"/>
                  </a:lnTo>
                  <a:cubicBezTo>
                    <a:pt x="467" y="291"/>
                    <a:pt x="262" y="3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27"/>
            <p:cNvSpPr/>
            <p:nvPr/>
          </p:nvSpPr>
          <p:spPr>
            <a:xfrm>
              <a:off x="1367630" y="5790878"/>
              <a:ext cx="113794" cy="62168"/>
            </a:xfrm>
            <a:custGeom>
              <a:avLst/>
              <a:gdLst/>
              <a:ahLst/>
              <a:cxnLst/>
              <a:rect l="l" t="t" r="r" b="b"/>
              <a:pathLst>
                <a:path w="1479" h="808" extrusionOk="0">
                  <a:moveTo>
                    <a:pt x="139" y="0"/>
                  </a:moveTo>
                  <a:cubicBezTo>
                    <a:pt x="89" y="0"/>
                    <a:pt x="41" y="14"/>
                    <a:pt x="0" y="45"/>
                  </a:cubicBezTo>
                  <a:cubicBezTo>
                    <a:pt x="37" y="21"/>
                    <a:pt x="79" y="10"/>
                    <a:pt x="121" y="10"/>
                  </a:cubicBezTo>
                  <a:cubicBezTo>
                    <a:pt x="197" y="10"/>
                    <a:pt x="275" y="45"/>
                    <a:pt x="329" y="98"/>
                  </a:cubicBezTo>
                  <a:cubicBezTo>
                    <a:pt x="415" y="181"/>
                    <a:pt x="456" y="300"/>
                    <a:pt x="479" y="416"/>
                  </a:cubicBezTo>
                  <a:lnTo>
                    <a:pt x="485" y="444"/>
                  </a:lnTo>
                  <a:lnTo>
                    <a:pt x="507" y="425"/>
                  </a:lnTo>
                  <a:cubicBezTo>
                    <a:pt x="564" y="377"/>
                    <a:pt x="631" y="354"/>
                    <a:pt x="696" y="354"/>
                  </a:cubicBezTo>
                  <a:cubicBezTo>
                    <a:pt x="838" y="354"/>
                    <a:pt x="973" y="460"/>
                    <a:pt x="988" y="625"/>
                  </a:cubicBezTo>
                  <a:lnTo>
                    <a:pt x="992" y="676"/>
                  </a:lnTo>
                  <a:lnTo>
                    <a:pt x="1018" y="632"/>
                  </a:lnTo>
                  <a:cubicBezTo>
                    <a:pt x="1052" y="576"/>
                    <a:pt x="1117" y="550"/>
                    <a:pt x="1183" y="550"/>
                  </a:cubicBezTo>
                  <a:cubicBezTo>
                    <a:pt x="1218" y="550"/>
                    <a:pt x="1253" y="558"/>
                    <a:pt x="1284" y="572"/>
                  </a:cubicBezTo>
                  <a:cubicBezTo>
                    <a:pt x="1379" y="616"/>
                    <a:pt x="1440" y="712"/>
                    <a:pt x="1479" y="807"/>
                  </a:cubicBezTo>
                  <a:cubicBezTo>
                    <a:pt x="1441" y="668"/>
                    <a:pt x="1329" y="523"/>
                    <a:pt x="1177" y="523"/>
                  </a:cubicBezTo>
                  <a:cubicBezTo>
                    <a:pt x="1162" y="523"/>
                    <a:pt x="1148" y="524"/>
                    <a:pt x="1133" y="527"/>
                  </a:cubicBezTo>
                  <a:cubicBezTo>
                    <a:pt x="1090" y="533"/>
                    <a:pt x="1049" y="552"/>
                    <a:pt x="1017" y="582"/>
                  </a:cubicBezTo>
                  <a:lnTo>
                    <a:pt x="1017" y="582"/>
                  </a:lnTo>
                  <a:cubicBezTo>
                    <a:pt x="988" y="421"/>
                    <a:pt x="847" y="317"/>
                    <a:pt x="699" y="317"/>
                  </a:cubicBezTo>
                  <a:cubicBezTo>
                    <a:pt x="634" y="317"/>
                    <a:pt x="567" y="337"/>
                    <a:pt x="507" y="382"/>
                  </a:cubicBezTo>
                  <a:lnTo>
                    <a:pt x="507" y="382"/>
                  </a:lnTo>
                  <a:cubicBezTo>
                    <a:pt x="480" y="269"/>
                    <a:pt x="433" y="157"/>
                    <a:pt x="345" y="79"/>
                  </a:cubicBezTo>
                  <a:cubicBezTo>
                    <a:pt x="290" y="31"/>
                    <a:pt x="213"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27"/>
            <p:cNvSpPr/>
            <p:nvPr/>
          </p:nvSpPr>
          <p:spPr>
            <a:xfrm>
              <a:off x="1206364" y="5841197"/>
              <a:ext cx="90789" cy="34392"/>
            </a:xfrm>
            <a:custGeom>
              <a:avLst/>
              <a:gdLst/>
              <a:ahLst/>
              <a:cxnLst/>
              <a:rect l="l" t="t" r="r" b="b"/>
              <a:pathLst>
                <a:path w="1180" h="447" extrusionOk="0">
                  <a:moveTo>
                    <a:pt x="177" y="0"/>
                  </a:moveTo>
                  <a:cubicBezTo>
                    <a:pt x="118" y="0"/>
                    <a:pt x="58" y="14"/>
                    <a:pt x="1" y="45"/>
                  </a:cubicBezTo>
                  <a:cubicBezTo>
                    <a:pt x="52" y="26"/>
                    <a:pt x="102" y="17"/>
                    <a:pt x="151" y="17"/>
                  </a:cubicBezTo>
                  <a:cubicBezTo>
                    <a:pt x="351" y="17"/>
                    <a:pt x="518" y="169"/>
                    <a:pt x="536" y="389"/>
                  </a:cubicBezTo>
                  <a:lnTo>
                    <a:pt x="561" y="338"/>
                  </a:lnTo>
                  <a:cubicBezTo>
                    <a:pt x="607" y="248"/>
                    <a:pt x="710" y="201"/>
                    <a:pt x="811" y="201"/>
                  </a:cubicBezTo>
                  <a:cubicBezTo>
                    <a:pt x="835" y="201"/>
                    <a:pt x="860" y="204"/>
                    <a:pt x="883" y="209"/>
                  </a:cubicBezTo>
                  <a:cubicBezTo>
                    <a:pt x="945" y="223"/>
                    <a:pt x="1002" y="256"/>
                    <a:pt x="1051" y="298"/>
                  </a:cubicBezTo>
                  <a:cubicBezTo>
                    <a:pt x="1102" y="340"/>
                    <a:pt x="1144" y="390"/>
                    <a:pt x="1179" y="446"/>
                  </a:cubicBezTo>
                  <a:cubicBezTo>
                    <a:pt x="1121" y="326"/>
                    <a:pt x="1022" y="218"/>
                    <a:pt x="889" y="180"/>
                  </a:cubicBezTo>
                  <a:cubicBezTo>
                    <a:pt x="861" y="172"/>
                    <a:pt x="831" y="168"/>
                    <a:pt x="801" y="168"/>
                  </a:cubicBezTo>
                  <a:cubicBezTo>
                    <a:pt x="706" y="168"/>
                    <a:pt x="610" y="208"/>
                    <a:pt x="553" y="283"/>
                  </a:cubicBezTo>
                  <a:lnTo>
                    <a:pt x="553" y="283"/>
                  </a:lnTo>
                  <a:cubicBezTo>
                    <a:pt x="503" y="113"/>
                    <a:pt x="344"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27"/>
            <p:cNvSpPr/>
            <p:nvPr/>
          </p:nvSpPr>
          <p:spPr>
            <a:xfrm>
              <a:off x="1139965" y="5777721"/>
              <a:ext cx="51165" cy="33315"/>
            </a:xfrm>
            <a:custGeom>
              <a:avLst/>
              <a:gdLst/>
              <a:ahLst/>
              <a:cxnLst/>
              <a:rect l="l" t="t" r="r" b="b"/>
              <a:pathLst>
                <a:path w="665" h="433" extrusionOk="0">
                  <a:moveTo>
                    <a:pt x="74" y="1"/>
                  </a:moveTo>
                  <a:cubicBezTo>
                    <a:pt x="50" y="1"/>
                    <a:pt x="25" y="5"/>
                    <a:pt x="0" y="12"/>
                  </a:cubicBezTo>
                  <a:cubicBezTo>
                    <a:pt x="19" y="8"/>
                    <a:pt x="37" y="6"/>
                    <a:pt x="54" y="6"/>
                  </a:cubicBezTo>
                  <a:cubicBezTo>
                    <a:pt x="192" y="6"/>
                    <a:pt x="309" y="124"/>
                    <a:pt x="292" y="264"/>
                  </a:cubicBezTo>
                  <a:lnTo>
                    <a:pt x="290" y="302"/>
                  </a:lnTo>
                  <a:lnTo>
                    <a:pt x="322" y="280"/>
                  </a:lnTo>
                  <a:cubicBezTo>
                    <a:pt x="359" y="254"/>
                    <a:pt x="401" y="242"/>
                    <a:pt x="443" y="242"/>
                  </a:cubicBezTo>
                  <a:cubicBezTo>
                    <a:pt x="547" y="242"/>
                    <a:pt x="647" y="317"/>
                    <a:pt x="665" y="433"/>
                  </a:cubicBezTo>
                  <a:cubicBezTo>
                    <a:pt x="655" y="304"/>
                    <a:pt x="543" y="216"/>
                    <a:pt x="424" y="216"/>
                  </a:cubicBezTo>
                  <a:cubicBezTo>
                    <a:pt x="392" y="216"/>
                    <a:pt x="359" y="222"/>
                    <a:pt x="328" y="236"/>
                  </a:cubicBezTo>
                  <a:lnTo>
                    <a:pt x="328" y="236"/>
                  </a:lnTo>
                  <a:cubicBezTo>
                    <a:pt x="316" y="102"/>
                    <a:pt x="202"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53" name="Google Shape;1953;p27"/>
          <p:cNvGrpSpPr/>
          <p:nvPr/>
        </p:nvGrpSpPr>
        <p:grpSpPr>
          <a:xfrm>
            <a:off x="3881810" y="5497008"/>
            <a:ext cx="1294548" cy="1303989"/>
            <a:chOff x="11991983" y="2125735"/>
            <a:chExt cx="180732" cy="182040"/>
          </a:xfrm>
        </p:grpSpPr>
        <p:sp>
          <p:nvSpPr>
            <p:cNvPr id="1954" name="Google Shape;1954;p27"/>
            <p:cNvSpPr/>
            <p:nvPr/>
          </p:nvSpPr>
          <p:spPr>
            <a:xfrm>
              <a:off x="12055228" y="2125735"/>
              <a:ext cx="50473" cy="179116"/>
            </a:xfrm>
            <a:custGeom>
              <a:avLst/>
              <a:gdLst/>
              <a:ahLst/>
              <a:cxnLst/>
              <a:rect l="l" t="t" r="r" b="b"/>
              <a:pathLst>
                <a:path w="656" h="2328" extrusionOk="0">
                  <a:moveTo>
                    <a:pt x="197" y="0"/>
                  </a:moveTo>
                  <a:lnTo>
                    <a:pt x="197" y="0"/>
                  </a:lnTo>
                  <a:cubicBezTo>
                    <a:pt x="242" y="362"/>
                    <a:pt x="68" y="714"/>
                    <a:pt x="33" y="1076"/>
                  </a:cubicBezTo>
                  <a:cubicBezTo>
                    <a:pt x="1" y="1425"/>
                    <a:pt x="101" y="1784"/>
                    <a:pt x="309" y="2066"/>
                  </a:cubicBezTo>
                  <a:cubicBezTo>
                    <a:pt x="394" y="2180"/>
                    <a:pt x="501" y="2284"/>
                    <a:pt x="635" y="2328"/>
                  </a:cubicBezTo>
                  <a:cubicBezTo>
                    <a:pt x="518" y="2184"/>
                    <a:pt x="541" y="2008"/>
                    <a:pt x="554" y="1821"/>
                  </a:cubicBezTo>
                  <a:cubicBezTo>
                    <a:pt x="567" y="1634"/>
                    <a:pt x="616" y="1452"/>
                    <a:pt x="627" y="1266"/>
                  </a:cubicBezTo>
                  <a:cubicBezTo>
                    <a:pt x="656" y="810"/>
                    <a:pt x="440" y="386"/>
                    <a:pt x="197"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27"/>
            <p:cNvSpPr/>
            <p:nvPr/>
          </p:nvSpPr>
          <p:spPr>
            <a:xfrm>
              <a:off x="12072309" y="2130274"/>
              <a:ext cx="31776" cy="174577"/>
            </a:xfrm>
            <a:custGeom>
              <a:avLst/>
              <a:gdLst/>
              <a:ahLst/>
              <a:cxnLst/>
              <a:rect l="l" t="t" r="r" b="b"/>
              <a:pathLst>
                <a:path w="413" h="2269" extrusionOk="0">
                  <a:moveTo>
                    <a:pt x="1" y="0"/>
                  </a:moveTo>
                  <a:cubicBezTo>
                    <a:pt x="149" y="378"/>
                    <a:pt x="71" y="786"/>
                    <a:pt x="50" y="1179"/>
                  </a:cubicBezTo>
                  <a:cubicBezTo>
                    <a:pt x="36" y="1475"/>
                    <a:pt x="65" y="1788"/>
                    <a:pt x="211" y="2053"/>
                  </a:cubicBezTo>
                  <a:cubicBezTo>
                    <a:pt x="260" y="2138"/>
                    <a:pt x="328" y="2217"/>
                    <a:pt x="413" y="2269"/>
                  </a:cubicBezTo>
                  <a:cubicBezTo>
                    <a:pt x="330" y="2211"/>
                    <a:pt x="267" y="2133"/>
                    <a:pt x="222" y="2047"/>
                  </a:cubicBezTo>
                  <a:cubicBezTo>
                    <a:pt x="87" y="1782"/>
                    <a:pt x="61" y="1474"/>
                    <a:pt x="77" y="1181"/>
                  </a:cubicBezTo>
                  <a:cubicBezTo>
                    <a:pt x="95" y="790"/>
                    <a:pt x="170" y="371"/>
                    <a:pt x="1"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27"/>
            <p:cNvSpPr/>
            <p:nvPr/>
          </p:nvSpPr>
          <p:spPr>
            <a:xfrm>
              <a:off x="12101007" y="2183132"/>
              <a:ext cx="71708" cy="122873"/>
            </a:xfrm>
            <a:custGeom>
              <a:avLst/>
              <a:gdLst/>
              <a:ahLst/>
              <a:cxnLst/>
              <a:rect l="l" t="t" r="r" b="b"/>
              <a:pathLst>
                <a:path w="932" h="1597" extrusionOk="0">
                  <a:moveTo>
                    <a:pt x="931" y="1"/>
                  </a:moveTo>
                  <a:lnTo>
                    <a:pt x="931" y="1"/>
                  </a:lnTo>
                  <a:cubicBezTo>
                    <a:pt x="637" y="139"/>
                    <a:pt x="387" y="371"/>
                    <a:pt x="227" y="656"/>
                  </a:cubicBezTo>
                  <a:cubicBezTo>
                    <a:pt x="68" y="939"/>
                    <a:pt x="0" y="1273"/>
                    <a:pt x="35" y="1596"/>
                  </a:cubicBezTo>
                  <a:cubicBezTo>
                    <a:pt x="39" y="1507"/>
                    <a:pt x="123" y="1370"/>
                    <a:pt x="189" y="1310"/>
                  </a:cubicBezTo>
                  <a:cubicBezTo>
                    <a:pt x="256" y="1250"/>
                    <a:pt x="334" y="1204"/>
                    <a:pt x="403" y="1147"/>
                  </a:cubicBezTo>
                  <a:cubicBezTo>
                    <a:pt x="519" y="1050"/>
                    <a:pt x="611" y="923"/>
                    <a:pt x="663" y="779"/>
                  </a:cubicBezTo>
                  <a:cubicBezTo>
                    <a:pt x="711" y="648"/>
                    <a:pt x="725" y="510"/>
                    <a:pt x="757" y="372"/>
                  </a:cubicBezTo>
                  <a:cubicBezTo>
                    <a:pt x="790" y="235"/>
                    <a:pt x="827" y="93"/>
                    <a:pt x="931"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27"/>
            <p:cNvSpPr/>
            <p:nvPr/>
          </p:nvSpPr>
          <p:spPr>
            <a:xfrm>
              <a:off x="12103238" y="2185825"/>
              <a:ext cx="65630" cy="119642"/>
            </a:xfrm>
            <a:custGeom>
              <a:avLst/>
              <a:gdLst/>
              <a:ahLst/>
              <a:cxnLst/>
              <a:rect l="l" t="t" r="r" b="b"/>
              <a:pathLst>
                <a:path w="853" h="1555" extrusionOk="0">
                  <a:moveTo>
                    <a:pt x="852" y="0"/>
                  </a:moveTo>
                  <a:cubicBezTo>
                    <a:pt x="449" y="341"/>
                    <a:pt x="164" y="817"/>
                    <a:pt x="41" y="1332"/>
                  </a:cubicBezTo>
                  <a:cubicBezTo>
                    <a:pt x="26" y="1396"/>
                    <a:pt x="9" y="1489"/>
                    <a:pt x="0" y="1554"/>
                  </a:cubicBezTo>
                  <a:cubicBezTo>
                    <a:pt x="15" y="1490"/>
                    <a:pt x="37" y="1398"/>
                    <a:pt x="55" y="1334"/>
                  </a:cubicBezTo>
                  <a:cubicBezTo>
                    <a:pt x="195" y="829"/>
                    <a:pt x="475" y="365"/>
                    <a:pt x="852"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27"/>
            <p:cNvSpPr/>
            <p:nvPr/>
          </p:nvSpPr>
          <p:spPr>
            <a:xfrm>
              <a:off x="11991983" y="2220525"/>
              <a:ext cx="111255" cy="87250"/>
            </a:xfrm>
            <a:custGeom>
              <a:avLst/>
              <a:gdLst/>
              <a:ahLst/>
              <a:cxnLst/>
              <a:rect l="l" t="t" r="r" b="b"/>
              <a:pathLst>
                <a:path w="1446" h="1134" extrusionOk="0">
                  <a:moveTo>
                    <a:pt x="1" y="1"/>
                  </a:moveTo>
                  <a:lnTo>
                    <a:pt x="1" y="1"/>
                  </a:lnTo>
                  <a:cubicBezTo>
                    <a:pt x="34" y="177"/>
                    <a:pt x="68" y="355"/>
                    <a:pt x="133" y="522"/>
                  </a:cubicBezTo>
                  <a:cubicBezTo>
                    <a:pt x="200" y="691"/>
                    <a:pt x="302" y="848"/>
                    <a:pt x="449" y="952"/>
                  </a:cubicBezTo>
                  <a:cubicBezTo>
                    <a:pt x="622" y="1073"/>
                    <a:pt x="840" y="1110"/>
                    <a:pt x="1052" y="1127"/>
                  </a:cubicBezTo>
                  <a:cubicBezTo>
                    <a:pt x="1099" y="1131"/>
                    <a:pt x="1146" y="1134"/>
                    <a:pt x="1193" y="1134"/>
                  </a:cubicBezTo>
                  <a:cubicBezTo>
                    <a:pt x="1280" y="1134"/>
                    <a:pt x="1366" y="1124"/>
                    <a:pt x="1445" y="1091"/>
                  </a:cubicBezTo>
                  <a:cubicBezTo>
                    <a:pt x="1259" y="1070"/>
                    <a:pt x="1117" y="969"/>
                    <a:pt x="985" y="835"/>
                  </a:cubicBezTo>
                  <a:cubicBezTo>
                    <a:pt x="853" y="702"/>
                    <a:pt x="747" y="545"/>
                    <a:pt x="616" y="411"/>
                  </a:cubicBezTo>
                  <a:cubicBezTo>
                    <a:pt x="446" y="234"/>
                    <a:pt x="227" y="89"/>
                    <a:pt x="1"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27"/>
            <p:cNvSpPr/>
            <p:nvPr/>
          </p:nvSpPr>
          <p:spPr>
            <a:xfrm>
              <a:off x="11993599" y="2222064"/>
              <a:ext cx="107639" cy="83095"/>
            </a:xfrm>
            <a:custGeom>
              <a:avLst/>
              <a:gdLst/>
              <a:ahLst/>
              <a:cxnLst/>
              <a:rect l="l" t="t" r="r" b="b"/>
              <a:pathLst>
                <a:path w="1399" h="1080" extrusionOk="0">
                  <a:moveTo>
                    <a:pt x="1" y="1"/>
                  </a:moveTo>
                  <a:cubicBezTo>
                    <a:pt x="213" y="429"/>
                    <a:pt x="580" y="779"/>
                    <a:pt x="1013" y="979"/>
                  </a:cubicBezTo>
                  <a:cubicBezTo>
                    <a:pt x="1123" y="1028"/>
                    <a:pt x="1241" y="1079"/>
                    <a:pt x="1363" y="1079"/>
                  </a:cubicBezTo>
                  <a:cubicBezTo>
                    <a:pt x="1374" y="1079"/>
                    <a:pt x="1386" y="1079"/>
                    <a:pt x="1398" y="1078"/>
                  </a:cubicBezTo>
                  <a:lnTo>
                    <a:pt x="1398" y="1078"/>
                  </a:lnTo>
                  <a:cubicBezTo>
                    <a:pt x="1397" y="1078"/>
                    <a:pt x="1396" y="1078"/>
                    <a:pt x="1394" y="1078"/>
                  </a:cubicBezTo>
                  <a:cubicBezTo>
                    <a:pt x="1280" y="1078"/>
                    <a:pt x="1173" y="1034"/>
                    <a:pt x="1073" y="986"/>
                  </a:cubicBezTo>
                  <a:cubicBezTo>
                    <a:pt x="623" y="778"/>
                    <a:pt x="249" y="427"/>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60" name="Google Shape;1960;p27"/>
          <p:cNvGrpSpPr/>
          <p:nvPr/>
        </p:nvGrpSpPr>
        <p:grpSpPr>
          <a:xfrm>
            <a:off x="5265992" y="6011928"/>
            <a:ext cx="590721" cy="591249"/>
            <a:chOff x="12268085" y="2141428"/>
            <a:chExt cx="203800" cy="203963"/>
          </a:xfrm>
        </p:grpSpPr>
        <p:sp>
          <p:nvSpPr>
            <p:cNvPr id="1961" name="Google Shape;1961;p27"/>
            <p:cNvSpPr/>
            <p:nvPr/>
          </p:nvSpPr>
          <p:spPr>
            <a:xfrm>
              <a:off x="12355669" y="2141428"/>
              <a:ext cx="40592" cy="103413"/>
            </a:xfrm>
            <a:custGeom>
              <a:avLst/>
              <a:gdLst/>
              <a:ahLst/>
              <a:cxnLst/>
              <a:rect l="l" t="t" r="r" b="b"/>
              <a:pathLst>
                <a:path w="241" h="614" extrusionOk="0">
                  <a:moveTo>
                    <a:pt x="142" y="0"/>
                  </a:moveTo>
                  <a:cubicBezTo>
                    <a:pt x="63" y="77"/>
                    <a:pt x="16" y="186"/>
                    <a:pt x="8" y="295"/>
                  </a:cubicBezTo>
                  <a:cubicBezTo>
                    <a:pt x="0" y="406"/>
                    <a:pt x="29" y="516"/>
                    <a:pt x="81" y="613"/>
                  </a:cubicBezTo>
                  <a:cubicBezTo>
                    <a:pt x="162" y="535"/>
                    <a:pt x="225" y="421"/>
                    <a:pt x="232" y="309"/>
                  </a:cubicBezTo>
                  <a:cubicBezTo>
                    <a:pt x="240" y="197"/>
                    <a:pt x="211" y="89"/>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27"/>
            <p:cNvSpPr/>
            <p:nvPr/>
          </p:nvSpPr>
          <p:spPr>
            <a:xfrm>
              <a:off x="12361227" y="2168207"/>
              <a:ext cx="27454" cy="69896"/>
            </a:xfrm>
            <a:custGeom>
              <a:avLst/>
              <a:gdLst/>
              <a:ahLst/>
              <a:cxnLst/>
              <a:rect l="l" t="t" r="r" b="b"/>
              <a:pathLst>
                <a:path w="163" h="415" extrusionOk="0">
                  <a:moveTo>
                    <a:pt x="97" y="1"/>
                  </a:moveTo>
                  <a:cubicBezTo>
                    <a:pt x="43" y="53"/>
                    <a:pt x="11" y="126"/>
                    <a:pt x="6" y="200"/>
                  </a:cubicBezTo>
                  <a:cubicBezTo>
                    <a:pt x="1" y="274"/>
                    <a:pt x="21" y="350"/>
                    <a:pt x="56" y="415"/>
                  </a:cubicBezTo>
                  <a:cubicBezTo>
                    <a:pt x="109" y="363"/>
                    <a:pt x="152" y="287"/>
                    <a:pt x="157" y="210"/>
                  </a:cubicBezTo>
                  <a:cubicBezTo>
                    <a:pt x="162" y="133"/>
                    <a:pt x="144" y="60"/>
                    <a:pt x="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27"/>
            <p:cNvSpPr/>
            <p:nvPr/>
          </p:nvSpPr>
          <p:spPr>
            <a:xfrm>
              <a:off x="12369480" y="2189598"/>
              <a:ext cx="8253" cy="55580"/>
            </a:xfrm>
            <a:custGeom>
              <a:avLst/>
              <a:gdLst/>
              <a:ahLst/>
              <a:cxnLst/>
              <a:rect l="l" t="t" r="r" b="b"/>
              <a:pathLst>
                <a:path w="49" h="330" extrusionOk="0">
                  <a:moveTo>
                    <a:pt x="32" y="1"/>
                  </a:moveTo>
                  <a:cubicBezTo>
                    <a:pt x="17" y="111"/>
                    <a:pt x="17" y="219"/>
                    <a:pt x="1" y="329"/>
                  </a:cubicBezTo>
                  <a:cubicBezTo>
                    <a:pt x="48" y="227"/>
                    <a:pt x="49" y="110"/>
                    <a:pt x="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27"/>
            <p:cNvSpPr/>
            <p:nvPr/>
          </p:nvSpPr>
          <p:spPr>
            <a:xfrm>
              <a:off x="12343542" y="2242147"/>
              <a:ext cx="40592" cy="103245"/>
            </a:xfrm>
            <a:custGeom>
              <a:avLst/>
              <a:gdLst/>
              <a:ahLst/>
              <a:cxnLst/>
              <a:rect l="l" t="t" r="r" b="b"/>
              <a:pathLst>
                <a:path w="241" h="613" extrusionOk="0">
                  <a:moveTo>
                    <a:pt x="160" y="1"/>
                  </a:moveTo>
                  <a:cubicBezTo>
                    <a:pt x="80" y="79"/>
                    <a:pt x="16" y="190"/>
                    <a:pt x="9" y="304"/>
                  </a:cubicBezTo>
                  <a:cubicBezTo>
                    <a:pt x="1" y="417"/>
                    <a:pt x="30" y="524"/>
                    <a:pt x="99" y="613"/>
                  </a:cubicBezTo>
                  <a:cubicBezTo>
                    <a:pt x="178" y="537"/>
                    <a:pt x="225" y="428"/>
                    <a:pt x="233" y="319"/>
                  </a:cubicBezTo>
                  <a:cubicBezTo>
                    <a:pt x="240" y="208"/>
                    <a:pt x="212" y="97"/>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27"/>
            <p:cNvSpPr/>
            <p:nvPr/>
          </p:nvSpPr>
          <p:spPr>
            <a:xfrm>
              <a:off x="12351290" y="2248715"/>
              <a:ext cx="27454" cy="70065"/>
            </a:xfrm>
            <a:custGeom>
              <a:avLst/>
              <a:gdLst/>
              <a:ahLst/>
              <a:cxnLst/>
              <a:rect l="l" t="t" r="r" b="b"/>
              <a:pathLst>
                <a:path w="163" h="416" extrusionOk="0">
                  <a:moveTo>
                    <a:pt x="107" y="0"/>
                  </a:moveTo>
                  <a:cubicBezTo>
                    <a:pt x="54" y="54"/>
                    <a:pt x="11" y="129"/>
                    <a:pt x="6" y="206"/>
                  </a:cubicBezTo>
                  <a:cubicBezTo>
                    <a:pt x="0" y="282"/>
                    <a:pt x="20" y="355"/>
                    <a:pt x="67" y="415"/>
                  </a:cubicBezTo>
                  <a:cubicBezTo>
                    <a:pt x="120" y="363"/>
                    <a:pt x="152" y="290"/>
                    <a:pt x="157" y="216"/>
                  </a:cubicBezTo>
                  <a:cubicBezTo>
                    <a:pt x="162" y="141"/>
                    <a:pt x="142" y="66"/>
                    <a:pt x="1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27"/>
            <p:cNvSpPr/>
            <p:nvPr/>
          </p:nvSpPr>
          <p:spPr>
            <a:xfrm>
              <a:off x="12362237" y="2241641"/>
              <a:ext cx="8421" cy="55580"/>
            </a:xfrm>
            <a:custGeom>
              <a:avLst/>
              <a:gdLst/>
              <a:ahLst/>
              <a:cxnLst/>
              <a:rect l="l" t="t" r="r" b="b"/>
              <a:pathLst>
                <a:path w="50" h="330" extrusionOk="0">
                  <a:moveTo>
                    <a:pt x="49" y="1"/>
                  </a:moveTo>
                  <a:lnTo>
                    <a:pt x="49" y="1"/>
                  </a:lnTo>
                  <a:cubicBezTo>
                    <a:pt x="1" y="103"/>
                    <a:pt x="0" y="220"/>
                    <a:pt x="18" y="329"/>
                  </a:cubicBezTo>
                  <a:cubicBezTo>
                    <a:pt x="33" y="219"/>
                    <a:pt x="33" y="112"/>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27"/>
            <p:cNvSpPr/>
            <p:nvPr/>
          </p:nvSpPr>
          <p:spPr>
            <a:xfrm>
              <a:off x="12368638" y="2230357"/>
              <a:ext cx="103248" cy="38401"/>
            </a:xfrm>
            <a:custGeom>
              <a:avLst/>
              <a:gdLst/>
              <a:ahLst/>
              <a:cxnLst/>
              <a:rect l="l" t="t" r="r" b="b"/>
              <a:pathLst>
                <a:path w="613" h="228" extrusionOk="0">
                  <a:moveTo>
                    <a:pt x="281" y="0"/>
                  </a:moveTo>
                  <a:cubicBezTo>
                    <a:pt x="182" y="0"/>
                    <a:pt x="86" y="29"/>
                    <a:pt x="1" y="75"/>
                  </a:cubicBezTo>
                  <a:cubicBezTo>
                    <a:pt x="79" y="155"/>
                    <a:pt x="190" y="219"/>
                    <a:pt x="304" y="226"/>
                  </a:cubicBezTo>
                  <a:cubicBezTo>
                    <a:pt x="316" y="227"/>
                    <a:pt x="327" y="227"/>
                    <a:pt x="338" y="227"/>
                  </a:cubicBezTo>
                  <a:cubicBezTo>
                    <a:pt x="438" y="227"/>
                    <a:pt x="533" y="198"/>
                    <a:pt x="613" y="135"/>
                  </a:cubicBezTo>
                  <a:cubicBezTo>
                    <a:pt x="536" y="56"/>
                    <a:pt x="428" y="9"/>
                    <a:pt x="319" y="2"/>
                  </a:cubicBezTo>
                  <a:cubicBezTo>
                    <a:pt x="306" y="1"/>
                    <a:pt x="293" y="0"/>
                    <a:pt x="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27"/>
            <p:cNvSpPr/>
            <p:nvPr/>
          </p:nvSpPr>
          <p:spPr>
            <a:xfrm>
              <a:off x="12375207" y="2235409"/>
              <a:ext cx="70067" cy="25937"/>
            </a:xfrm>
            <a:custGeom>
              <a:avLst/>
              <a:gdLst/>
              <a:ahLst/>
              <a:cxnLst/>
              <a:rect l="l" t="t" r="r" b="b"/>
              <a:pathLst>
                <a:path w="416" h="154" extrusionOk="0">
                  <a:moveTo>
                    <a:pt x="191" y="0"/>
                  </a:moveTo>
                  <a:cubicBezTo>
                    <a:pt x="125" y="0"/>
                    <a:pt x="59" y="19"/>
                    <a:pt x="0" y="51"/>
                  </a:cubicBezTo>
                  <a:cubicBezTo>
                    <a:pt x="53" y="105"/>
                    <a:pt x="130" y="149"/>
                    <a:pt x="205" y="152"/>
                  </a:cubicBezTo>
                  <a:cubicBezTo>
                    <a:pt x="213" y="153"/>
                    <a:pt x="221" y="153"/>
                    <a:pt x="229" y="153"/>
                  </a:cubicBezTo>
                  <a:cubicBezTo>
                    <a:pt x="297" y="153"/>
                    <a:pt x="361" y="134"/>
                    <a:pt x="415" y="92"/>
                  </a:cubicBezTo>
                  <a:cubicBezTo>
                    <a:pt x="363" y="38"/>
                    <a:pt x="290" y="6"/>
                    <a:pt x="215" y="1"/>
                  </a:cubicBezTo>
                  <a:cubicBezTo>
                    <a:pt x="207" y="0"/>
                    <a:pt x="199"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27"/>
            <p:cNvSpPr/>
            <p:nvPr/>
          </p:nvSpPr>
          <p:spPr>
            <a:xfrm>
              <a:off x="12368132" y="2242989"/>
              <a:ext cx="55582" cy="7074"/>
            </a:xfrm>
            <a:custGeom>
              <a:avLst/>
              <a:gdLst/>
              <a:ahLst/>
              <a:cxnLst/>
              <a:rect l="l" t="t" r="r" b="b"/>
              <a:pathLst>
                <a:path w="330" h="42" extrusionOk="0">
                  <a:moveTo>
                    <a:pt x="1" y="1"/>
                  </a:moveTo>
                  <a:lnTo>
                    <a:pt x="1" y="1"/>
                  </a:lnTo>
                  <a:cubicBezTo>
                    <a:pt x="65" y="31"/>
                    <a:pt x="136" y="42"/>
                    <a:pt x="207" y="42"/>
                  </a:cubicBezTo>
                  <a:cubicBezTo>
                    <a:pt x="248" y="42"/>
                    <a:pt x="289" y="38"/>
                    <a:pt x="329" y="32"/>
                  </a:cubicBezTo>
                  <a:cubicBezTo>
                    <a:pt x="218" y="15"/>
                    <a:pt x="111" y="1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27"/>
            <p:cNvSpPr/>
            <p:nvPr/>
          </p:nvSpPr>
          <p:spPr>
            <a:xfrm>
              <a:off x="12268085" y="2218230"/>
              <a:ext cx="103416" cy="38401"/>
            </a:xfrm>
            <a:custGeom>
              <a:avLst/>
              <a:gdLst/>
              <a:ahLst/>
              <a:cxnLst/>
              <a:rect l="l" t="t" r="r" b="b"/>
              <a:pathLst>
                <a:path w="614" h="228" extrusionOk="0">
                  <a:moveTo>
                    <a:pt x="272" y="0"/>
                  </a:moveTo>
                  <a:cubicBezTo>
                    <a:pt x="173" y="0"/>
                    <a:pt x="79" y="30"/>
                    <a:pt x="0" y="92"/>
                  </a:cubicBezTo>
                  <a:cubicBezTo>
                    <a:pt x="77" y="171"/>
                    <a:pt x="186" y="218"/>
                    <a:pt x="295" y="226"/>
                  </a:cubicBezTo>
                  <a:cubicBezTo>
                    <a:pt x="307" y="227"/>
                    <a:pt x="318" y="227"/>
                    <a:pt x="330" y="227"/>
                  </a:cubicBezTo>
                  <a:cubicBezTo>
                    <a:pt x="429" y="227"/>
                    <a:pt x="526" y="200"/>
                    <a:pt x="613" y="153"/>
                  </a:cubicBezTo>
                  <a:cubicBezTo>
                    <a:pt x="533" y="72"/>
                    <a:pt x="421" y="9"/>
                    <a:pt x="309" y="2"/>
                  </a:cubicBezTo>
                  <a:cubicBezTo>
                    <a:pt x="296" y="1"/>
                    <a:pt x="284" y="0"/>
                    <a:pt x="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27"/>
            <p:cNvSpPr/>
            <p:nvPr/>
          </p:nvSpPr>
          <p:spPr>
            <a:xfrm>
              <a:off x="12294866" y="2225472"/>
              <a:ext cx="69898" cy="25937"/>
            </a:xfrm>
            <a:custGeom>
              <a:avLst/>
              <a:gdLst/>
              <a:ahLst/>
              <a:cxnLst/>
              <a:rect l="l" t="t" r="r" b="b"/>
              <a:pathLst>
                <a:path w="415" h="154" extrusionOk="0">
                  <a:moveTo>
                    <a:pt x="186" y="1"/>
                  </a:moveTo>
                  <a:cubicBezTo>
                    <a:pt x="118" y="1"/>
                    <a:pt x="54" y="21"/>
                    <a:pt x="1" y="63"/>
                  </a:cubicBezTo>
                  <a:cubicBezTo>
                    <a:pt x="53" y="116"/>
                    <a:pt x="126" y="148"/>
                    <a:pt x="200" y="153"/>
                  </a:cubicBezTo>
                  <a:cubicBezTo>
                    <a:pt x="208" y="153"/>
                    <a:pt x="216" y="154"/>
                    <a:pt x="224" y="154"/>
                  </a:cubicBezTo>
                  <a:cubicBezTo>
                    <a:pt x="290" y="154"/>
                    <a:pt x="357" y="135"/>
                    <a:pt x="415" y="104"/>
                  </a:cubicBezTo>
                  <a:cubicBezTo>
                    <a:pt x="361" y="49"/>
                    <a:pt x="285" y="6"/>
                    <a:pt x="210" y="2"/>
                  </a:cubicBezTo>
                  <a:cubicBezTo>
                    <a:pt x="202" y="1"/>
                    <a:pt x="194" y="1"/>
                    <a:pt x="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27"/>
            <p:cNvSpPr/>
            <p:nvPr/>
          </p:nvSpPr>
          <p:spPr>
            <a:xfrm>
              <a:off x="12316256" y="2236757"/>
              <a:ext cx="55582" cy="7242"/>
            </a:xfrm>
            <a:custGeom>
              <a:avLst/>
              <a:gdLst/>
              <a:ahLst/>
              <a:cxnLst/>
              <a:rect l="l" t="t" r="r" b="b"/>
              <a:pathLst>
                <a:path w="330" h="43" extrusionOk="0">
                  <a:moveTo>
                    <a:pt x="122" y="1"/>
                  </a:moveTo>
                  <a:cubicBezTo>
                    <a:pt x="82" y="1"/>
                    <a:pt x="41" y="4"/>
                    <a:pt x="1" y="11"/>
                  </a:cubicBezTo>
                  <a:cubicBezTo>
                    <a:pt x="110" y="27"/>
                    <a:pt x="219" y="26"/>
                    <a:pt x="329" y="42"/>
                  </a:cubicBezTo>
                  <a:cubicBezTo>
                    <a:pt x="265" y="12"/>
                    <a:pt x="194"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27"/>
            <p:cNvSpPr/>
            <p:nvPr/>
          </p:nvSpPr>
          <p:spPr>
            <a:xfrm>
              <a:off x="12368638" y="2178145"/>
              <a:ext cx="80341" cy="66023"/>
            </a:xfrm>
            <a:custGeom>
              <a:avLst/>
              <a:gdLst/>
              <a:ahLst/>
              <a:cxnLst/>
              <a:rect l="l" t="t" r="r" b="b"/>
              <a:pathLst>
                <a:path w="477" h="392" extrusionOk="0">
                  <a:moveTo>
                    <a:pt x="469" y="1"/>
                  </a:moveTo>
                  <a:cubicBezTo>
                    <a:pt x="362" y="1"/>
                    <a:pt x="255" y="44"/>
                    <a:pt x="174" y="115"/>
                  </a:cubicBezTo>
                  <a:cubicBezTo>
                    <a:pt x="90" y="188"/>
                    <a:pt x="32" y="286"/>
                    <a:pt x="1" y="391"/>
                  </a:cubicBezTo>
                  <a:cubicBezTo>
                    <a:pt x="2" y="391"/>
                    <a:pt x="4" y="391"/>
                    <a:pt x="6" y="391"/>
                  </a:cubicBezTo>
                  <a:cubicBezTo>
                    <a:pt x="116" y="391"/>
                    <a:pt x="238" y="358"/>
                    <a:pt x="321" y="284"/>
                  </a:cubicBezTo>
                  <a:cubicBezTo>
                    <a:pt x="405" y="210"/>
                    <a:pt x="462" y="114"/>
                    <a:pt x="476" y="1"/>
                  </a:cubicBezTo>
                  <a:cubicBezTo>
                    <a:pt x="474" y="1"/>
                    <a:pt x="471" y="1"/>
                    <a:pt x="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27"/>
            <p:cNvSpPr/>
            <p:nvPr/>
          </p:nvSpPr>
          <p:spPr>
            <a:xfrm>
              <a:off x="12374028" y="2195661"/>
              <a:ext cx="54571" cy="44464"/>
            </a:xfrm>
            <a:custGeom>
              <a:avLst/>
              <a:gdLst/>
              <a:ahLst/>
              <a:cxnLst/>
              <a:rect l="l" t="t" r="r" b="b"/>
              <a:pathLst>
                <a:path w="324" h="264" extrusionOk="0">
                  <a:moveTo>
                    <a:pt x="319" y="0"/>
                  </a:moveTo>
                  <a:cubicBezTo>
                    <a:pt x="246" y="0"/>
                    <a:pt x="173" y="29"/>
                    <a:pt x="118" y="77"/>
                  </a:cubicBezTo>
                  <a:cubicBezTo>
                    <a:pt x="63" y="125"/>
                    <a:pt x="22" y="192"/>
                    <a:pt x="1" y="263"/>
                  </a:cubicBezTo>
                  <a:cubicBezTo>
                    <a:pt x="4" y="263"/>
                    <a:pt x="7" y="263"/>
                    <a:pt x="10" y="263"/>
                  </a:cubicBezTo>
                  <a:cubicBezTo>
                    <a:pt x="83" y="263"/>
                    <a:pt x="164" y="239"/>
                    <a:pt x="219" y="192"/>
                  </a:cubicBezTo>
                  <a:cubicBezTo>
                    <a:pt x="276" y="142"/>
                    <a:pt x="314" y="75"/>
                    <a:pt x="323" y="0"/>
                  </a:cubicBezTo>
                  <a:cubicBezTo>
                    <a:pt x="322" y="0"/>
                    <a:pt x="321" y="0"/>
                    <a:pt x="3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27"/>
            <p:cNvSpPr/>
            <p:nvPr/>
          </p:nvSpPr>
          <p:spPr>
            <a:xfrm>
              <a:off x="12368301" y="2208967"/>
              <a:ext cx="43118" cy="35538"/>
            </a:xfrm>
            <a:custGeom>
              <a:avLst/>
              <a:gdLst/>
              <a:ahLst/>
              <a:cxnLst/>
              <a:rect l="l" t="t" r="r" b="b"/>
              <a:pathLst>
                <a:path w="256" h="211" extrusionOk="0">
                  <a:moveTo>
                    <a:pt x="255" y="1"/>
                  </a:moveTo>
                  <a:cubicBezTo>
                    <a:pt x="166" y="67"/>
                    <a:pt x="91" y="142"/>
                    <a:pt x="1" y="210"/>
                  </a:cubicBezTo>
                  <a:cubicBezTo>
                    <a:pt x="107" y="173"/>
                    <a:pt x="190" y="89"/>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27"/>
            <p:cNvSpPr/>
            <p:nvPr/>
          </p:nvSpPr>
          <p:spPr>
            <a:xfrm>
              <a:off x="12290992" y="2242820"/>
              <a:ext cx="80510" cy="65854"/>
            </a:xfrm>
            <a:custGeom>
              <a:avLst/>
              <a:gdLst/>
              <a:ahLst/>
              <a:cxnLst/>
              <a:rect l="l" t="t" r="r" b="b"/>
              <a:pathLst>
                <a:path w="478" h="391" extrusionOk="0">
                  <a:moveTo>
                    <a:pt x="468" y="1"/>
                  </a:moveTo>
                  <a:cubicBezTo>
                    <a:pt x="358" y="1"/>
                    <a:pt x="237" y="35"/>
                    <a:pt x="156" y="107"/>
                  </a:cubicBezTo>
                  <a:cubicBezTo>
                    <a:pt x="72" y="181"/>
                    <a:pt x="15" y="278"/>
                    <a:pt x="1" y="390"/>
                  </a:cubicBezTo>
                  <a:cubicBezTo>
                    <a:pt x="4" y="390"/>
                    <a:pt x="8" y="390"/>
                    <a:pt x="11" y="390"/>
                  </a:cubicBezTo>
                  <a:cubicBezTo>
                    <a:pt x="117" y="390"/>
                    <a:pt x="222" y="346"/>
                    <a:pt x="303" y="277"/>
                  </a:cubicBezTo>
                  <a:cubicBezTo>
                    <a:pt x="387" y="204"/>
                    <a:pt x="446" y="106"/>
                    <a:pt x="477" y="1"/>
                  </a:cubicBezTo>
                  <a:cubicBezTo>
                    <a:pt x="474" y="1"/>
                    <a:pt x="471" y="1"/>
                    <a:pt x="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27"/>
            <p:cNvSpPr/>
            <p:nvPr/>
          </p:nvSpPr>
          <p:spPr>
            <a:xfrm>
              <a:off x="12311540" y="2246694"/>
              <a:ext cx="54234" cy="44633"/>
            </a:xfrm>
            <a:custGeom>
              <a:avLst/>
              <a:gdLst/>
              <a:ahLst/>
              <a:cxnLst/>
              <a:rect l="l" t="t" r="r" b="b"/>
              <a:pathLst>
                <a:path w="322" h="265" extrusionOk="0">
                  <a:moveTo>
                    <a:pt x="317" y="1"/>
                  </a:moveTo>
                  <a:cubicBezTo>
                    <a:pt x="243" y="1"/>
                    <a:pt x="161" y="24"/>
                    <a:pt x="105" y="73"/>
                  </a:cubicBezTo>
                  <a:cubicBezTo>
                    <a:pt x="48" y="122"/>
                    <a:pt x="9" y="189"/>
                    <a:pt x="1" y="265"/>
                  </a:cubicBezTo>
                  <a:cubicBezTo>
                    <a:pt x="2" y="265"/>
                    <a:pt x="3" y="265"/>
                    <a:pt x="4" y="265"/>
                  </a:cubicBezTo>
                  <a:cubicBezTo>
                    <a:pt x="77" y="265"/>
                    <a:pt x="150" y="235"/>
                    <a:pt x="205" y="187"/>
                  </a:cubicBezTo>
                  <a:cubicBezTo>
                    <a:pt x="261" y="140"/>
                    <a:pt x="301" y="73"/>
                    <a:pt x="322" y="1"/>
                  </a:cubicBezTo>
                  <a:cubicBezTo>
                    <a:pt x="320" y="1"/>
                    <a:pt x="319"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27"/>
            <p:cNvSpPr/>
            <p:nvPr/>
          </p:nvSpPr>
          <p:spPr>
            <a:xfrm>
              <a:off x="12328551" y="2242483"/>
              <a:ext cx="43118" cy="35706"/>
            </a:xfrm>
            <a:custGeom>
              <a:avLst/>
              <a:gdLst/>
              <a:ahLst/>
              <a:cxnLst/>
              <a:rect l="l" t="t" r="r" b="b"/>
              <a:pathLst>
                <a:path w="256" h="212" extrusionOk="0">
                  <a:moveTo>
                    <a:pt x="255" y="1"/>
                  </a:moveTo>
                  <a:cubicBezTo>
                    <a:pt x="150" y="39"/>
                    <a:pt x="67" y="123"/>
                    <a:pt x="1" y="211"/>
                  </a:cubicBezTo>
                  <a:cubicBezTo>
                    <a:pt x="90" y="144"/>
                    <a:pt x="166" y="68"/>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27"/>
            <p:cNvSpPr/>
            <p:nvPr/>
          </p:nvSpPr>
          <p:spPr>
            <a:xfrm>
              <a:off x="12369143" y="2242147"/>
              <a:ext cx="66530" cy="80339"/>
            </a:xfrm>
            <a:custGeom>
              <a:avLst/>
              <a:gdLst/>
              <a:ahLst/>
              <a:cxnLst/>
              <a:rect l="l" t="t" r="r" b="b"/>
              <a:pathLst>
                <a:path w="395" h="477" extrusionOk="0">
                  <a:moveTo>
                    <a:pt x="3" y="1"/>
                  </a:moveTo>
                  <a:lnTo>
                    <a:pt x="3" y="1"/>
                  </a:lnTo>
                  <a:cubicBezTo>
                    <a:pt x="1" y="112"/>
                    <a:pt x="35" y="236"/>
                    <a:pt x="109" y="321"/>
                  </a:cubicBezTo>
                  <a:cubicBezTo>
                    <a:pt x="183" y="406"/>
                    <a:pt x="280" y="462"/>
                    <a:pt x="392" y="476"/>
                  </a:cubicBezTo>
                  <a:cubicBezTo>
                    <a:pt x="395" y="367"/>
                    <a:pt x="350" y="257"/>
                    <a:pt x="279" y="174"/>
                  </a:cubicBezTo>
                  <a:cubicBezTo>
                    <a:pt x="206" y="90"/>
                    <a:pt x="108" y="32"/>
                    <a:pt x="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27"/>
            <p:cNvSpPr/>
            <p:nvPr/>
          </p:nvSpPr>
          <p:spPr>
            <a:xfrm>
              <a:off x="12373017" y="2247705"/>
              <a:ext cx="44971" cy="54401"/>
            </a:xfrm>
            <a:custGeom>
              <a:avLst/>
              <a:gdLst/>
              <a:ahLst/>
              <a:cxnLst/>
              <a:rect l="l" t="t" r="r" b="b"/>
              <a:pathLst>
                <a:path w="267" h="323" extrusionOk="0">
                  <a:moveTo>
                    <a:pt x="2" y="0"/>
                  </a:moveTo>
                  <a:cubicBezTo>
                    <a:pt x="1" y="76"/>
                    <a:pt x="24" y="160"/>
                    <a:pt x="73" y="218"/>
                  </a:cubicBezTo>
                  <a:cubicBezTo>
                    <a:pt x="123" y="275"/>
                    <a:pt x="189" y="313"/>
                    <a:pt x="265" y="322"/>
                  </a:cubicBezTo>
                  <a:cubicBezTo>
                    <a:pt x="267" y="248"/>
                    <a:pt x="236" y="173"/>
                    <a:pt x="188" y="118"/>
                  </a:cubicBezTo>
                  <a:cubicBezTo>
                    <a:pt x="139" y="62"/>
                    <a:pt x="74" y="21"/>
                    <a:pt x="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27"/>
            <p:cNvSpPr/>
            <p:nvPr/>
          </p:nvSpPr>
          <p:spPr>
            <a:xfrm>
              <a:off x="12368975" y="2241978"/>
              <a:ext cx="35539" cy="42948"/>
            </a:xfrm>
            <a:custGeom>
              <a:avLst/>
              <a:gdLst/>
              <a:ahLst/>
              <a:cxnLst/>
              <a:rect l="l" t="t" r="r" b="b"/>
              <a:pathLst>
                <a:path w="211" h="255" extrusionOk="0">
                  <a:moveTo>
                    <a:pt x="1" y="1"/>
                  </a:moveTo>
                  <a:cubicBezTo>
                    <a:pt x="38" y="106"/>
                    <a:pt x="122" y="189"/>
                    <a:pt x="210" y="254"/>
                  </a:cubicBezTo>
                  <a:cubicBezTo>
                    <a:pt x="145" y="164"/>
                    <a:pt x="67" y="8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27"/>
            <p:cNvSpPr/>
            <p:nvPr/>
          </p:nvSpPr>
          <p:spPr>
            <a:xfrm>
              <a:off x="12304129" y="2164334"/>
              <a:ext cx="66698" cy="80507"/>
            </a:xfrm>
            <a:custGeom>
              <a:avLst/>
              <a:gdLst/>
              <a:ahLst/>
              <a:cxnLst/>
              <a:rect l="l" t="t" r="r" b="b"/>
              <a:pathLst>
                <a:path w="396" h="478" extrusionOk="0">
                  <a:moveTo>
                    <a:pt x="4" y="1"/>
                  </a:moveTo>
                  <a:cubicBezTo>
                    <a:pt x="1" y="110"/>
                    <a:pt x="46" y="220"/>
                    <a:pt x="118" y="303"/>
                  </a:cubicBezTo>
                  <a:cubicBezTo>
                    <a:pt x="191" y="387"/>
                    <a:pt x="288" y="446"/>
                    <a:pt x="394" y="477"/>
                  </a:cubicBezTo>
                  <a:cubicBezTo>
                    <a:pt x="395" y="365"/>
                    <a:pt x="361" y="241"/>
                    <a:pt x="287" y="156"/>
                  </a:cubicBezTo>
                  <a:cubicBezTo>
                    <a:pt x="213" y="72"/>
                    <a:pt x="116" y="15"/>
                    <a:pt x="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27"/>
            <p:cNvSpPr/>
            <p:nvPr/>
          </p:nvSpPr>
          <p:spPr>
            <a:xfrm>
              <a:off x="12322151" y="2185050"/>
              <a:ext cx="44634" cy="54401"/>
            </a:xfrm>
            <a:custGeom>
              <a:avLst/>
              <a:gdLst/>
              <a:ahLst/>
              <a:cxnLst/>
              <a:rect l="l" t="t" r="r" b="b"/>
              <a:pathLst>
                <a:path w="265" h="323" extrusionOk="0">
                  <a:moveTo>
                    <a:pt x="1" y="1"/>
                  </a:moveTo>
                  <a:lnTo>
                    <a:pt x="1" y="1"/>
                  </a:lnTo>
                  <a:cubicBezTo>
                    <a:pt x="0" y="75"/>
                    <a:pt x="29" y="149"/>
                    <a:pt x="78" y="205"/>
                  </a:cubicBezTo>
                  <a:cubicBezTo>
                    <a:pt x="126" y="261"/>
                    <a:pt x="193" y="302"/>
                    <a:pt x="264" y="323"/>
                  </a:cubicBezTo>
                  <a:cubicBezTo>
                    <a:pt x="264" y="246"/>
                    <a:pt x="242" y="162"/>
                    <a:pt x="193" y="105"/>
                  </a:cubicBezTo>
                  <a:cubicBezTo>
                    <a:pt x="143" y="48"/>
                    <a:pt x="76" y="1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27"/>
            <p:cNvSpPr/>
            <p:nvPr/>
          </p:nvSpPr>
          <p:spPr>
            <a:xfrm>
              <a:off x="12335457" y="2201893"/>
              <a:ext cx="35539" cy="43117"/>
            </a:xfrm>
            <a:custGeom>
              <a:avLst/>
              <a:gdLst/>
              <a:ahLst/>
              <a:cxnLst/>
              <a:rect l="l" t="t" r="r" b="b"/>
              <a:pathLst>
                <a:path w="211" h="256" extrusionOk="0">
                  <a:moveTo>
                    <a:pt x="1" y="1"/>
                  </a:moveTo>
                  <a:lnTo>
                    <a:pt x="1" y="1"/>
                  </a:lnTo>
                  <a:cubicBezTo>
                    <a:pt x="67" y="91"/>
                    <a:pt x="142" y="167"/>
                    <a:pt x="210" y="255"/>
                  </a:cubicBezTo>
                  <a:cubicBezTo>
                    <a:pt x="173" y="150"/>
                    <a:pt x="89" y="6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27"/>
            <p:cNvSpPr/>
            <p:nvPr/>
          </p:nvSpPr>
          <p:spPr>
            <a:xfrm>
              <a:off x="12353984" y="2229178"/>
              <a:ext cx="30823" cy="30990"/>
            </a:xfrm>
            <a:custGeom>
              <a:avLst/>
              <a:gdLst/>
              <a:ahLst/>
              <a:cxnLst/>
              <a:rect l="l" t="t" r="r" b="b"/>
              <a:pathLst>
                <a:path w="183" h="184" extrusionOk="0">
                  <a:moveTo>
                    <a:pt x="91" y="1"/>
                  </a:moveTo>
                  <a:cubicBezTo>
                    <a:pt x="41" y="1"/>
                    <a:pt x="0" y="41"/>
                    <a:pt x="0" y="91"/>
                  </a:cubicBezTo>
                  <a:cubicBezTo>
                    <a:pt x="0" y="142"/>
                    <a:pt x="41" y="183"/>
                    <a:pt x="91" y="183"/>
                  </a:cubicBezTo>
                  <a:cubicBezTo>
                    <a:pt x="142" y="183"/>
                    <a:pt x="183" y="142"/>
                    <a:pt x="183" y="91"/>
                  </a:cubicBezTo>
                  <a:cubicBezTo>
                    <a:pt x="183" y="41"/>
                    <a:pt x="142"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86" name="Google Shape;1986;p27"/>
          <p:cNvSpPr/>
          <p:nvPr/>
        </p:nvSpPr>
        <p:spPr>
          <a:xfrm>
            <a:off x="100" y="367"/>
            <a:ext cx="12192000" cy="6858000"/>
          </a:xfrm>
          <a:prstGeom prst="frame">
            <a:avLst>
              <a:gd name="adj1" fmla="val 2823"/>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50043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F946B-F7E2-B0BD-AD24-478AD7069E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B9D3A4-BA7E-9A51-F0BD-0648FEFC55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63F6B0-6532-5D75-43BE-D4150C19BB73}"/>
              </a:ext>
            </a:extLst>
          </p:cNvPr>
          <p:cNvSpPr>
            <a:spLocks noGrp="1"/>
          </p:cNvSpPr>
          <p:nvPr>
            <p:ph type="dt" sz="half" idx="10"/>
          </p:nvPr>
        </p:nvSpPr>
        <p:spPr/>
        <p:txBody>
          <a:bodyPr/>
          <a:lstStyle/>
          <a:p>
            <a:fld id="{55232259-CABF-4D36-977A-93B3C4C486FE}" type="datetimeFigureOut">
              <a:rPr lang="en-US" smtClean="0"/>
              <a:t>11/18/2024</a:t>
            </a:fld>
            <a:endParaRPr lang="en-US"/>
          </a:p>
        </p:txBody>
      </p:sp>
      <p:sp>
        <p:nvSpPr>
          <p:cNvPr id="5" name="Footer Placeholder 4">
            <a:extLst>
              <a:ext uri="{FF2B5EF4-FFF2-40B4-BE49-F238E27FC236}">
                <a16:creationId xmlns:a16="http://schemas.microsoft.com/office/drawing/2014/main" id="{9B268A47-C31C-7F1B-F28D-3CF01FD8F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8CBCB8-94D7-9211-243A-FC90CCE350C0}"/>
              </a:ext>
            </a:extLst>
          </p:cNvPr>
          <p:cNvSpPr>
            <a:spLocks noGrp="1"/>
          </p:cNvSpPr>
          <p:nvPr>
            <p:ph type="sldNum" sz="quarter" idx="12"/>
          </p:nvPr>
        </p:nvSpPr>
        <p:spPr/>
        <p:txBody>
          <a:bodyPr/>
          <a:lstStyle/>
          <a:p>
            <a:fld id="{6BD379EE-15D7-4ED9-BE55-FDB2B61C2D76}" type="slidenum">
              <a:rPr lang="en-US" smtClean="0"/>
              <a:t>‹#›</a:t>
            </a:fld>
            <a:endParaRPr lang="en-US"/>
          </a:p>
        </p:txBody>
      </p:sp>
    </p:spTree>
    <p:extLst>
      <p:ext uri="{BB962C8B-B14F-4D97-AF65-F5344CB8AC3E}">
        <p14:creationId xmlns:p14="http://schemas.microsoft.com/office/powerpoint/2010/main" val="1484117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D5FB-ABFC-8D74-6181-F011E4CF04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26D4C6-C963-A7C0-FBBD-A84C12FAB7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46F219-120E-AE7F-A92A-B5AA9000DB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CE4D54-06FF-F188-8965-F51D8E11F50E}"/>
              </a:ext>
            </a:extLst>
          </p:cNvPr>
          <p:cNvSpPr>
            <a:spLocks noGrp="1"/>
          </p:cNvSpPr>
          <p:nvPr>
            <p:ph type="dt" sz="half" idx="10"/>
          </p:nvPr>
        </p:nvSpPr>
        <p:spPr/>
        <p:txBody>
          <a:bodyPr/>
          <a:lstStyle/>
          <a:p>
            <a:fld id="{55232259-CABF-4D36-977A-93B3C4C486FE}" type="datetimeFigureOut">
              <a:rPr lang="en-US" smtClean="0"/>
              <a:t>11/18/2024</a:t>
            </a:fld>
            <a:endParaRPr lang="en-US"/>
          </a:p>
        </p:txBody>
      </p:sp>
      <p:sp>
        <p:nvSpPr>
          <p:cNvPr id="6" name="Footer Placeholder 5">
            <a:extLst>
              <a:ext uri="{FF2B5EF4-FFF2-40B4-BE49-F238E27FC236}">
                <a16:creationId xmlns:a16="http://schemas.microsoft.com/office/drawing/2014/main" id="{02F6BDDF-C14E-DA30-D18D-3854D69A06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45860D-77D3-0AB8-F1A5-7095A7050648}"/>
              </a:ext>
            </a:extLst>
          </p:cNvPr>
          <p:cNvSpPr>
            <a:spLocks noGrp="1"/>
          </p:cNvSpPr>
          <p:nvPr>
            <p:ph type="sldNum" sz="quarter" idx="12"/>
          </p:nvPr>
        </p:nvSpPr>
        <p:spPr/>
        <p:txBody>
          <a:bodyPr/>
          <a:lstStyle/>
          <a:p>
            <a:fld id="{6BD379EE-15D7-4ED9-BE55-FDB2B61C2D76}" type="slidenum">
              <a:rPr lang="en-US" smtClean="0"/>
              <a:t>‹#›</a:t>
            </a:fld>
            <a:endParaRPr lang="en-US"/>
          </a:p>
        </p:txBody>
      </p:sp>
    </p:spTree>
    <p:extLst>
      <p:ext uri="{BB962C8B-B14F-4D97-AF65-F5344CB8AC3E}">
        <p14:creationId xmlns:p14="http://schemas.microsoft.com/office/powerpoint/2010/main" val="132382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A54DC-F259-5F7D-B9AB-6EF91FB42C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07DEE1-84EA-C291-7CDA-E7F89488B7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CDDDF9-D8C9-E9A5-3713-98989FA87C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B98BED-3533-FF1C-F36F-D239C65A6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554346-40EE-816C-DDFB-52B2C902BD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0F5875-C0DE-009C-EC59-7D6A8A1BE4A4}"/>
              </a:ext>
            </a:extLst>
          </p:cNvPr>
          <p:cNvSpPr>
            <a:spLocks noGrp="1"/>
          </p:cNvSpPr>
          <p:nvPr>
            <p:ph type="dt" sz="half" idx="10"/>
          </p:nvPr>
        </p:nvSpPr>
        <p:spPr/>
        <p:txBody>
          <a:bodyPr/>
          <a:lstStyle/>
          <a:p>
            <a:fld id="{55232259-CABF-4D36-977A-93B3C4C486FE}" type="datetimeFigureOut">
              <a:rPr lang="en-US" smtClean="0"/>
              <a:t>11/18/2024</a:t>
            </a:fld>
            <a:endParaRPr lang="en-US"/>
          </a:p>
        </p:txBody>
      </p:sp>
      <p:sp>
        <p:nvSpPr>
          <p:cNvPr id="8" name="Footer Placeholder 7">
            <a:extLst>
              <a:ext uri="{FF2B5EF4-FFF2-40B4-BE49-F238E27FC236}">
                <a16:creationId xmlns:a16="http://schemas.microsoft.com/office/drawing/2014/main" id="{9601A6E9-8755-3697-EAFB-A97D55B32A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2EBA33-F5AD-F3E0-D5A5-A2319CD03D1B}"/>
              </a:ext>
            </a:extLst>
          </p:cNvPr>
          <p:cNvSpPr>
            <a:spLocks noGrp="1"/>
          </p:cNvSpPr>
          <p:nvPr>
            <p:ph type="sldNum" sz="quarter" idx="12"/>
          </p:nvPr>
        </p:nvSpPr>
        <p:spPr/>
        <p:txBody>
          <a:bodyPr/>
          <a:lstStyle/>
          <a:p>
            <a:fld id="{6BD379EE-15D7-4ED9-BE55-FDB2B61C2D76}" type="slidenum">
              <a:rPr lang="en-US" smtClean="0"/>
              <a:t>‹#›</a:t>
            </a:fld>
            <a:endParaRPr lang="en-US"/>
          </a:p>
        </p:txBody>
      </p:sp>
    </p:spTree>
    <p:extLst>
      <p:ext uri="{BB962C8B-B14F-4D97-AF65-F5344CB8AC3E}">
        <p14:creationId xmlns:p14="http://schemas.microsoft.com/office/powerpoint/2010/main" val="333906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6C732-005A-2D60-929A-643BF16353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DF8121-DA00-ADB9-B85C-9EA78D95ED2A}"/>
              </a:ext>
            </a:extLst>
          </p:cNvPr>
          <p:cNvSpPr>
            <a:spLocks noGrp="1"/>
          </p:cNvSpPr>
          <p:nvPr>
            <p:ph type="dt" sz="half" idx="10"/>
          </p:nvPr>
        </p:nvSpPr>
        <p:spPr/>
        <p:txBody>
          <a:bodyPr/>
          <a:lstStyle/>
          <a:p>
            <a:fld id="{55232259-CABF-4D36-977A-93B3C4C486FE}" type="datetimeFigureOut">
              <a:rPr lang="en-US" smtClean="0"/>
              <a:t>11/18/2024</a:t>
            </a:fld>
            <a:endParaRPr lang="en-US"/>
          </a:p>
        </p:txBody>
      </p:sp>
      <p:sp>
        <p:nvSpPr>
          <p:cNvPr id="4" name="Footer Placeholder 3">
            <a:extLst>
              <a:ext uri="{FF2B5EF4-FFF2-40B4-BE49-F238E27FC236}">
                <a16:creationId xmlns:a16="http://schemas.microsoft.com/office/drawing/2014/main" id="{63C8A490-5D54-9C1C-99B2-3803E8B35A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DF01F9-D1B7-2383-790E-32FFBEE7AA7F}"/>
              </a:ext>
            </a:extLst>
          </p:cNvPr>
          <p:cNvSpPr>
            <a:spLocks noGrp="1"/>
          </p:cNvSpPr>
          <p:nvPr>
            <p:ph type="sldNum" sz="quarter" idx="12"/>
          </p:nvPr>
        </p:nvSpPr>
        <p:spPr/>
        <p:txBody>
          <a:bodyPr/>
          <a:lstStyle/>
          <a:p>
            <a:fld id="{6BD379EE-15D7-4ED9-BE55-FDB2B61C2D76}" type="slidenum">
              <a:rPr lang="en-US" smtClean="0"/>
              <a:t>‹#›</a:t>
            </a:fld>
            <a:endParaRPr lang="en-US"/>
          </a:p>
        </p:txBody>
      </p:sp>
    </p:spTree>
    <p:extLst>
      <p:ext uri="{BB962C8B-B14F-4D97-AF65-F5344CB8AC3E}">
        <p14:creationId xmlns:p14="http://schemas.microsoft.com/office/powerpoint/2010/main" val="366313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CC5918-CF24-0E8A-A6BB-13E4B7C75085}"/>
              </a:ext>
            </a:extLst>
          </p:cNvPr>
          <p:cNvSpPr>
            <a:spLocks noGrp="1"/>
          </p:cNvSpPr>
          <p:nvPr>
            <p:ph type="dt" sz="half" idx="10"/>
          </p:nvPr>
        </p:nvSpPr>
        <p:spPr/>
        <p:txBody>
          <a:bodyPr/>
          <a:lstStyle/>
          <a:p>
            <a:fld id="{55232259-CABF-4D36-977A-93B3C4C486FE}" type="datetimeFigureOut">
              <a:rPr lang="en-US" smtClean="0"/>
              <a:t>11/18/2024</a:t>
            </a:fld>
            <a:endParaRPr lang="en-US"/>
          </a:p>
        </p:txBody>
      </p:sp>
      <p:sp>
        <p:nvSpPr>
          <p:cNvPr id="3" name="Footer Placeholder 2">
            <a:extLst>
              <a:ext uri="{FF2B5EF4-FFF2-40B4-BE49-F238E27FC236}">
                <a16:creationId xmlns:a16="http://schemas.microsoft.com/office/drawing/2014/main" id="{1CBF321C-076A-E55A-A230-48312A1DDE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2C48E0-2CEC-ABE8-2C48-292B0F315C0D}"/>
              </a:ext>
            </a:extLst>
          </p:cNvPr>
          <p:cNvSpPr>
            <a:spLocks noGrp="1"/>
          </p:cNvSpPr>
          <p:nvPr>
            <p:ph type="sldNum" sz="quarter" idx="12"/>
          </p:nvPr>
        </p:nvSpPr>
        <p:spPr/>
        <p:txBody>
          <a:bodyPr/>
          <a:lstStyle/>
          <a:p>
            <a:fld id="{6BD379EE-15D7-4ED9-BE55-FDB2B61C2D76}" type="slidenum">
              <a:rPr lang="en-US" smtClean="0"/>
              <a:t>‹#›</a:t>
            </a:fld>
            <a:endParaRPr lang="en-US"/>
          </a:p>
        </p:txBody>
      </p:sp>
    </p:spTree>
    <p:extLst>
      <p:ext uri="{BB962C8B-B14F-4D97-AF65-F5344CB8AC3E}">
        <p14:creationId xmlns:p14="http://schemas.microsoft.com/office/powerpoint/2010/main" val="171283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A969B-4165-8907-7522-B763C8D84D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A8744E-A8A5-2F34-2711-36664DEC6D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5C22C0-BE49-C4BA-5D6C-17BB0B4A2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03E402-3AA1-1FCF-85AA-1476A3A2639B}"/>
              </a:ext>
            </a:extLst>
          </p:cNvPr>
          <p:cNvSpPr>
            <a:spLocks noGrp="1"/>
          </p:cNvSpPr>
          <p:nvPr>
            <p:ph type="dt" sz="half" idx="10"/>
          </p:nvPr>
        </p:nvSpPr>
        <p:spPr/>
        <p:txBody>
          <a:bodyPr/>
          <a:lstStyle/>
          <a:p>
            <a:fld id="{55232259-CABF-4D36-977A-93B3C4C486FE}" type="datetimeFigureOut">
              <a:rPr lang="en-US" smtClean="0"/>
              <a:t>11/18/2024</a:t>
            </a:fld>
            <a:endParaRPr lang="en-US"/>
          </a:p>
        </p:txBody>
      </p:sp>
      <p:sp>
        <p:nvSpPr>
          <p:cNvPr id="6" name="Footer Placeholder 5">
            <a:extLst>
              <a:ext uri="{FF2B5EF4-FFF2-40B4-BE49-F238E27FC236}">
                <a16:creationId xmlns:a16="http://schemas.microsoft.com/office/drawing/2014/main" id="{92A8FC75-E935-762C-E261-B572D1BE27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027838-85AD-BFC2-D386-AB4FC1FAB443}"/>
              </a:ext>
            </a:extLst>
          </p:cNvPr>
          <p:cNvSpPr>
            <a:spLocks noGrp="1"/>
          </p:cNvSpPr>
          <p:nvPr>
            <p:ph type="sldNum" sz="quarter" idx="12"/>
          </p:nvPr>
        </p:nvSpPr>
        <p:spPr/>
        <p:txBody>
          <a:bodyPr/>
          <a:lstStyle/>
          <a:p>
            <a:fld id="{6BD379EE-15D7-4ED9-BE55-FDB2B61C2D76}" type="slidenum">
              <a:rPr lang="en-US" smtClean="0"/>
              <a:t>‹#›</a:t>
            </a:fld>
            <a:endParaRPr lang="en-US"/>
          </a:p>
        </p:txBody>
      </p:sp>
    </p:spTree>
    <p:extLst>
      <p:ext uri="{BB962C8B-B14F-4D97-AF65-F5344CB8AC3E}">
        <p14:creationId xmlns:p14="http://schemas.microsoft.com/office/powerpoint/2010/main" val="3062624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0A79A-8960-EB0C-8F35-E07D318E0B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900160-287B-D14D-0078-912252FC3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A10EE3-8371-E97D-45C2-6166256D6C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4CB651-8681-164B-E1BB-C61DE01C3547}"/>
              </a:ext>
            </a:extLst>
          </p:cNvPr>
          <p:cNvSpPr>
            <a:spLocks noGrp="1"/>
          </p:cNvSpPr>
          <p:nvPr>
            <p:ph type="dt" sz="half" idx="10"/>
          </p:nvPr>
        </p:nvSpPr>
        <p:spPr/>
        <p:txBody>
          <a:bodyPr/>
          <a:lstStyle/>
          <a:p>
            <a:fld id="{55232259-CABF-4D36-977A-93B3C4C486FE}" type="datetimeFigureOut">
              <a:rPr lang="en-US" smtClean="0"/>
              <a:t>11/18/2024</a:t>
            </a:fld>
            <a:endParaRPr lang="en-US"/>
          </a:p>
        </p:txBody>
      </p:sp>
      <p:sp>
        <p:nvSpPr>
          <p:cNvPr id="6" name="Footer Placeholder 5">
            <a:extLst>
              <a:ext uri="{FF2B5EF4-FFF2-40B4-BE49-F238E27FC236}">
                <a16:creationId xmlns:a16="http://schemas.microsoft.com/office/drawing/2014/main" id="{483472AE-D312-0507-3674-533709CCE4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E90DF5-778E-84EC-F7D5-B6D1C911969F}"/>
              </a:ext>
            </a:extLst>
          </p:cNvPr>
          <p:cNvSpPr>
            <a:spLocks noGrp="1"/>
          </p:cNvSpPr>
          <p:nvPr>
            <p:ph type="sldNum" sz="quarter" idx="12"/>
          </p:nvPr>
        </p:nvSpPr>
        <p:spPr/>
        <p:txBody>
          <a:bodyPr/>
          <a:lstStyle/>
          <a:p>
            <a:fld id="{6BD379EE-15D7-4ED9-BE55-FDB2B61C2D76}" type="slidenum">
              <a:rPr lang="en-US" smtClean="0"/>
              <a:t>‹#›</a:t>
            </a:fld>
            <a:endParaRPr lang="en-US"/>
          </a:p>
        </p:txBody>
      </p:sp>
    </p:spTree>
    <p:extLst>
      <p:ext uri="{BB962C8B-B14F-4D97-AF65-F5344CB8AC3E}">
        <p14:creationId xmlns:p14="http://schemas.microsoft.com/office/powerpoint/2010/main" val="1717355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298D56-8E96-7919-5FE6-99425264EE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640FF7-50E1-E776-39E4-6104EC3B41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F05B7-4416-854C-4D74-498BE9A843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232259-CABF-4D36-977A-93B3C4C486FE}" type="datetimeFigureOut">
              <a:rPr lang="en-US" smtClean="0"/>
              <a:t>11/18/2024</a:t>
            </a:fld>
            <a:endParaRPr lang="en-US"/>
          </a:p>
        </p:txBody>
      </p:sp>
      <p:sp>
        <p:nvSpPr>
          <p:cNvPr id="5" name="Footer Placeholder 4">
            <a:extLst>
              <a:ext uri="{FF2B5EF4-FFF2-40B4-BE49-F238E27FC236}">
                <a16:creationId xmlns:a16="http://schemas.microsoft.com/office/drawing/2014/main" id="{E6993714-95F8-06C7-46F1-27F03C4A36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4E845C-3EAA-10B2-1DED-DE3497B66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379EE-15D7-4ED9-BE55-FDB2B61C2D76}" type="slidenum">
              <a:rPr lang="en-US" smtClean="0"/>
              <a:t>‹#›</a:t>
            </a:fld>
            <a:endParaRPr lang="en-US"/>
          </a:p>
        </p:txBody>
      </p:sp>
    </p:spTree>
    <p:extLst>
      <p:ext uri="{BB962C8B-B14F-4D97-AF65-F5344CB8AC3E}">
        <p14:creationId xmlns:p14="http://schemas.microsoft.com/office/powerpoint/2010/main" val="1354889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1pPr>
            <a:lvl2pPr lvl="1"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2pPr>
            <a:lvl3pPr lvl="2"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3pPr>
            <a:lvl4pPr lvl="3"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4pPr>
            <a:lvl5pPr lvl="4"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5pPr>
            <a:lvl6pPr lvl="5"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6pPr>
            <a:lvl7pPr lvl="6"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7pPr>
            <a:lvl8pPr lvl="7"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8pPr>
            <a:lvl9pPr lvl="8"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1pPr>
            <a:lvl2pPr marL="914400" lvl="1"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2pPr>
            <a:lvl3pPr marL="1371600" lvl="2"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3pPr>
            <a:lvl4pPr marL="1828800" lvl="3"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4pPr>
            <a:lvl5pPr marL="2286000" lvl="4"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5pPr>
            <a:lvl6pPr marL="2743200" lvl="5"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6pPr>
            <a:lvl7pPr marL="3200400" lvl="6"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7pPr>
            <a:lvl8pPr marL="3657600" lvl="7"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8pPr>
            <a:lvl9pPr marL="4114800" lvl="8" indent="-298450">
              <a:lnSpc>
                <a:spcPct val="115000"/>
              </a:lnSpc>
              <a:spcBef>
                <a:spcPts val="1600"/>
              </a:spcBef>
              <a:spcAft>
                <a:spcPts val="1600"/>
              </a:spcAft>
              <a:buClr>
                <a:schemeClr val="dk1"/>
              </a:buClr>
              <a:buSzPts val="1100"/>
              <a:buFont typeface="Montserrat"/>
              <a:buChar char="■"/>
              <a:defRPr sz="1100">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96418083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Federo"/>
              <a:buNone/>
              <a:defRPr sz="2800" b="1">
                <a:solidFill>
                  <a:schemeClr val="dk2"/>
                </a:solidFill>
                <a:latin typeface="Federo"/>
                <a:ea typeface="Federo"/>
                <a:cs typeface="Federo"/>
                <a:sym typeface="Federo"/>
              </a:defRPr>
            </a:lvl1pPr>
            <a:lvl2pPr lvl="1" rtl="0">
              <a:spcBef>
                <a:spcPts val="0"/>
              </a:spcBef>
              <a:spcAft>
                <a:spcPts val="0"/>
              </a:spcAft>
              <a:buClr>
                <a:schemeClr val="dk2"/>
              </a:buClr>
              <a:buSzPts val="2800"/>
              <a:buFont typeface="Federo"/>
              <a:buNone/>
              <a:defRPr sz="2800" b="1">
                <a:solidFill>
                  <a:schemeClr val="dk2"/>
                </a:solidFill>
                <a:latin typeface="Federo"/>
                <a:ea typeface="Federo"/>
                <a:cs typeface="Federo"/>
                <a:sym typeface="Federo"/>
              </a:defRPr>
            </a:lvl2pPr>
            <a:lvl3pPr lvl="2" rtl="0">
              <a:spcBef>
                <a:spcPts val="0"/>
              </a:spcBef>
              <a:spcAft>
                <a:spcPts val="0"/>
              </a:spcAft>
              <a:buClr>
                <a:schemeClr val="dk2"/>
              </a:buClr>
              <a:buSzPts val="2800"/>
              <a:buFont typeface="Federo"/>
              <a:buNone/>
              <a:defRPr sz="2800" b="1">
                <a:solidFill>
                  <a:schemeClr val="dk2"/>
                </a:solidFill>
                <a:latin typeface="Federo"/>
                <a:ea typeface="Federo"/>
                <a:cs typeface="Federo"/>
                <a:sym typeface="Federo"/>
              </a:defRPr>
            </a:lvl3pPr>
            <a:lvl4pPr lvl="3" rtl="0">
              <a:spcBef>
                <a:spcPts val="0"/>
              </a:spcBef>
              <a:spcAft>
                <a:spcPts val="0"/>
              </a:spcAft>
              <a:buClr>
                <a:schemeClr val="dk2"/>
              </a:buClr>
              <a:buSzPts val="2800"/>
              <a:buFont typeface="Federo"/>
              <a:buNone/>
              <a:defRPr sz="2800" b="1">
                <a:solidFill>
                  <a:schemeClr val="dk2"/>
                </a:solidFill>
                <a:latin typeface="Federo"/>
                <a:ea typeface="Federo"/>
                <a:cs typeface="Federo"/>
                <a:sym typeface="Federo"/>
              </a:defRPr>
            </a:lvl4pPr>
            <a:lvl5pPr lvl="4" rtl="0">
              <a:spcBef>
                <a:spcPts val="0"/>
              </a:spcBef>
              <a:spcAft>
                <a:spcPts val="0"/>
              </a:spcAft>
              <a:buClr>
                <a:schemeClr val="dk2"/>
              </a:buClr>
              <a:buSzPts val="2800"/>
              <a:buFont typeface="Federo"/>
              <a:buNone/>
              <a:defRPr sz="2800" b="1">
                <a:solidFill>
                  <a:schemeClr val="dk2"/>
                </a:solidFill>
                <a:latin typeface="Federo"/>
                <a:ea typeface="Federo"/>
                <a:cs typeface="Federo"/>
                <a:sym typeface="Federo"/>
              </a:defRPr>
            </a:lvl5pPr>
            <a:lvl6pPr lvl="5" rtl="0">
              <a:spcBef>
                <a:spcPts val="0"/>
              </a:spcBef>
              <a:spcAft>
                <a:spcPts val="0"/>
              </a:spcAft>
              <a:buClr>
                <a:schemeClr val="dk2"/>
              </a:buClr>
              <a:buSzPts val="2800"/>
              <a:buFont typeface="Federo"/>
              <a:buNone/>
              <a:defRPr sz="2800" b="1">
                <a:solidFill>
                  <a:schemeClr val="dk2"/>
                </a:solidFill>
                <a:latin typeface="Federo"/>
                <a:ea typeface="Federo"/>
                <a:cs typeface="Federo"/>
                <a:sym typeface="Federo"/>
              </a:defRPr>
            </a:lvl6pPr>
            <a:lvl7pPr lvl="6" rtl="0">
              <a:spcBef>
                <a:spcPts val="0"/>
              </a:spcBef>
              <a:spcAft>
                <a:spcPts val="0"/>
              </a:spcAft>
              <a:buClr>
                <a:schemeClr val="dk2"/>
              </a:buClr>
              <a:buSzPts val="2800"/>
              <a:buFont typeface="Federo"/>
              <a:buNone/>
              <a:defRPr sz="2800" b="1">
                <a:solidFill>
                  <a:schemeClr val="dk2"/>
                </a:solidFill>
                <a:latin typeface="Federo"/>
                <a:ea typeface="Federo"/>
                <a:cs typeface="Federo"/>
                <a:sym typeface="Federo"/>
              </a:defRPr>
            </a:lvl7pPr>
            <a:lvl8pPr lvl="7" rtl="0">
              <a:spcBef>
                <a:spcPts val="0"/>
              </a:spcBef>
              <a:spcAft>
                <a:spcPts val="0"/>
              </a:spcAft>
              <a:buClr>
                <a:schemeClr val="dk2"/>
              </a:buClr>
              <a:buSzPts val="2800"/>
              <a:buFont typeface="Federo"/>
              <a:buNone/>
              <a:defRPr sz="2800" b="1">
                <a:solidFill>
                  <a:schemeClr val="dk2"/>
                </a:solidFill>
                <a:latin typeface="Federo"/>
                <a:ea typeface="Federo"/>
                <a:cs typeface="Federo"/>
                <a:sym typeface="Federo"/>
              </a:defRPr>
            </a:lvl8pPr>
            <a:lvl9pPr lvl="8" rtl="0">
              <a:spcBef>
                <a:spcPts val="0"/>
              </a:spcBef>
              <a:spcAft>
                <a:spcPts val="0"/>
              </a:spcAft>
              <a:buClr>
                <a:schemeClr val="dk2"/>
              </a:buClr>
              <a:buSzPts val="2800"/>
              <a:buFont typeface="Federo"/>
              <a:buNone/>
              <a:defRPr sz="2800" b="1">
                <a:solidFill>
                  <a:schemeClr val="dk2"/>
                </a:solidFill>
                <a:latin typeface="Federo"/>
                <a:ea typeface="Federo"/>
                <a:cs typeface="Federo"/>
                <a:sym typeface="Federo"/>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1pPr>
            <a:lvl2pPr marL="914400" lvl="1"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marL="1371600" lvl="2"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marL="1828800" lvl="3"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marL="2286000" lvl="4"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marL="2743200" lvl="5"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marL="3200400" lvl="6"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marL="3657600" lvl="7" indent="-317500">
              <a:lnSpc>
                <a:spcPct val="100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marL="4114800" lvl="8" indent="-317500">
              <a:lnSpc>
                <a:spcPct val="100000"/>
              </a:lnSpc>
              <a:spcBef>
                <a:spcPts val="1600"/>
              </a:spcBef>
              <a:spcAft>
                <a:spcPts val="1600"/>
              </a:spcAft>
              <a:buClr>
                <a:schemeClr val="dk2"/>
              </a:buClr>
              <a:buSzPts val="1400"/>
              <a:buFont typeface="Poppins"/>
              <a:buChar char="■"/>
              <a:defRPr>
                <a:solidFill>
                  <a:schemeClr val="dk2"/>
                </a:solidFill>
                <a:latin typeface="Poppins"/>
                <a:ea typeface="Poppins"/>
                <a:cs typeface="Poppins"/>
                <a:sym typeface="Poppins"/>
              </a:defRPr>
            </a:lvl9pPr>
          </a:lstStyle>
          <a:p>
            <a:endParaRPr/>
          </a:p>
        </p:txBody>
      </p:sp>
    </p:spTree>
    <p:extLst>
      <p:ext uri="{BB962C8B-B14F-4D97-AF65-F5344CB8AC3E}">
        <p14:creationId xmlns:p14="http://schemas.microsoft.com/office/powerpoint/2010/main" val="3761719522"/>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1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15.xml"/><Relationship Id="rId5" Type="http://schemas.openxmlformats.org/officeDocument/2006/relationships/image" Target="../media/image7.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17.xml"/><Relationship Id="rId5" Type="http://schemas.openxmlformats.org/officeDocument/2006/relationships/image" Target="../media/image8.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18.xml"/><Relationship Id="rId5" Type="http://schemas.openxmlformats.org/officeDocument/2006/relationships/image" Target="../media/image9.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19.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tags" Target="../tags/tag21.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tags" Target="../tags/tag2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tags" Target="../tags/tag24.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5.xml"/><Relationship Id="rId1" Type="http://schemas.openxmlformats.org/officeDocument/2006/relationships/tags" Target="../tags/tag2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5.xml"/><Relationship Id="rId1" Type="http://schemas.openxmlformats.org/officeDocument/2006/relationships/tags" Target="../tags/tag26.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5.xml"/><Relationship Id="rId1" Type="http://schemas.openxmlformats.org/officeDocument/2006/relationships/tags" Target="../tags/tag2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5.xml"/><Relationship Id="rId1" Type="http://schemas.openxmlformats.org/officeDocument/2006/relationships/tags" Target="../tags/tag28.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5.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5.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5.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5.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5.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5.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5.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5.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5.xml"/><Relationship Id="rId1" Type="http://schemas.openxmlformats.org/officeDocument/2006/relationships/tags" Target="../tags/tag37.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5.xml"/><Relationship Id="rId1" Type="http://schemas.openxmlformats.org/officeDocument/2006/relationships/tags" Target="../tags/tag38.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5.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5.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5.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5.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5.xml"/><Relationship Id="rId1" Type="http://schemas.openxmlformats.org/officeDocument/2006/relationships/tags" Target="../tags/tag43.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5.xml"/><Relationship Id="rId1" Type="http://schemas.openxmlformats.org/officeDocument/2006/relationships/tags" Target="../tags/tag4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5.xml"/><Relationship Id="rId1" Type="http://schemas.openxmlformats.org/officeDocument/2006/relationships/tags" Target="../tags/tag4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5.xml"/><Relationship Id="rId1" Type="http://schemas.openxmlformats.org/officeDocument/2006/relationships/tags" Target="../tags/tag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5.xml"/><Relationship Id="rId1" Type="http://schemas.openxmlformats.org/officeDocument/2006/relationships/tags" Target="../tags/tag4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5.xml"/><Relationship Id="rId1" Type="http://schemas.openxmlformats.org/officeDocument/2006/relationships/tags" Target="../tags/tag48.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5.xml"/><Relationship Id="rId1" Type="http://schemas.openxmlformats.org/officeDocument/2006/relationships/tags" Target="../tags/tag49.xml"/><Relationship Id="rId5" Type="http://schemas.openxmlformats.org/officeDocument/2006/relationships/image" Target="../media/image2.png"/><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5.xml"/><Relationship Id="rId1" Type="http://schemas.openxmlformats.org/officeDocument/2006/relationships/tags" Target="../tags/tag50.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5.xml"/><Relationship Id="rId1" Type="http://schemas.openxmlformats.org/officeDocument/2006/relationships/tags" Target="../tags/tag51.xml"/><Relationship Id="rId5" Type="http://schemas.openxmlformats.org/officeDocument/2006/relationships/image" Target="../media/image2.png"/><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5.xml"/><Relationship Id="rId1" Type="http://schemas.openxmlformats.org/officeDocument/2006/relationships/tags" Target="../tags/tag5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5.xml"/><Relationship Id="rId1" Type="http://schemas.openxmlformats.org/officeDocument/2006/relationships/tags" Target="../tags/tag53.xml"/><Relationship Id="rId5" Type="http://schemas.openxmlformats.org/officeDocument/2006/relationships/image" Target="../media/image12.pn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7.xml"/><Relationship Id="rId1" Type="http://schemas.openxmlformats.org/officeDocument/2006/relationships/tags" Target="../tags/tag54.xml"/><Relationship Id="rId5" Type="http://schemas.openxmlformats.org/officeDocument/2006/relationships/image" Target="../media/image14.png"/><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7.xml"/><Relationship Id="rId1" Type="http://schemas.openxmlformats.org/officeDocument/2006/relationships/tags" Target="../tags/tag55.xml"/><Relationship Id="rId4" Type="http://schemas.openxmlformats.org/officeDocument/2006/relationships/image" Target="../media/image15.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5.xml"/><Relationship Id="rId1" Type="http://schemas.openxmlformats.org/officeDocument/2006/relationships/tags" Target="../tags/tag56.xml"/><Relationship Id="rId5" Type="http://schemas.openxmlformats.org/officeDocument/2006/relationships/image" Target="../media/image4.pn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5.xml"/><Relationship Id="rId1" Type="http://schemas.openxmlformats.org/officeDocument/2006/relationships/tags" Target="../tags/tag5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5.xml"/><Relationship Id="rId1" Type="http://schemas.openxmlformats.org/officeDocument/2006/relationships/tags" Target="../tags/tag58.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5.xml"/><Relationship Id="rId1" Type="http://schemas.openxmlformats.org/officeDocument/2006/relationships/tags" Target="../tags/tag59.xml"/><Relationship Id="rId5" Type="http://schemas.openxmlformats.org/officeDocument/2006/relationships/image" Target="../media/image4.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5.xml"/><Relationship Id="rId1" Type="http://schemas.openxmlformats.org/officeDocument/2006/relationships/tags" Target="../tags/tag60.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5.xml"/><Relationship Id="rId1" Type="http://schemas.openxmlformats.org/officeDocument/2006/relationships/tags" Target="../tags/tag61.xml"/><Relationship Id="rId5" Type="http://schemas.openxmlformats.org/officeDocument/2006/relationships/image" Target="../media/image8.pn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5.xml"/><Relationship Id="rId1" Type="http://schemas.openxmlformats.org/officeDocument/2006/relationships/tags" Target="../tags/tag6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8.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9.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10.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40759"/>
          </a:xfrm>
          <a:prstGeom prst="rect">
            <a:avLst/>
          </a:prstGeom>
        </p:spPr>
      </p:pic>
      <p:sp>
        <p:nvSpPr>
          <p:cNvPr id="3" name="Rectangle 2"/>
          <p:cNvSpPr/>
          <p:nvPr/>
        </p:nvSpPr>
        <p:spPr>
          <a:xfrm>
            <a:off x="2447595" y="1028734"/>
            <a:ext cx="8928992" cy="913007"/>
          </a:xfrm>
          <a:prstGeom prst="rect">
            <a:avLst/>
          </a:prstGeom>
        </p:spPr>
        <p:txBody>
          <a:bodyPr wrap="square">
            <a:spAutoFit/>
          </a:bodyPr>
          <a:lstStyle/>
          <a:p>
            <a:r>
              <a:rPr lang="en-US" altLang="en-US" sz="5333" b="1" dirty="0">
                <a:solidFill>
                  <a:srgbClr val="FF0000"/>
                </a:solidFill>
                <a:latin typeface="Times New Roman" panose="02020603050405020304" pitchFamily="18" charset="0"/>
                <a:cs typeface="Times New Roman" panose="02020603050405020304" pitchFamily="18" charset="0"/>
              </a:rPr>
              <a:t>TRƯỜNG THCS AN HẢI</a:t>
            </a:r>
          </a:p>
        </p:txBody>
      </p:sp>
      <p:sp>
        <p:nvSpPr>
          <p:cNvPr id="4" name="Rectangle 3"/>
          <p:cNvSpPr/>
          <p:nvPr/>
        </p:nvSpPr>
        <p:spPr>
          <a:xfrm>
            <a:off x="3311691" y="3236979"/>
            <a:ext cx="4992555" cy="913007"/>
          </a:xfrm>
          <a:prstGeom prst="rect">
            <a:avLst/>
          </a:prstGeom>
        </p:spPr>
        <p:txBody>
          <a:bodyPr wrap="square">
            <a:spAutoFit/>
          </a:bodyPr>
          <a:lstStyle/>
          <a:p>
            <a:pPr algn="ctr"/>
            <a:r>
              <a:rPr lang="en-US" sz="5333" kern="10" dirty="0" err="1">
                <a:solidFill>
                  <a:srgbClr val="0000FF"/>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Môn</a:t>
            </a:r>
            <a:r>
              <a:rPr lang="en-US" sz="5333" kern="10" dirty="0">
                <a:solidFill>
                  <a:srgbClr val="0000FF"/>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5333" kern="10" dirty="0" err="1">
                <a:solidFill>
                  <a:srgbClr val="0000FF"/>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Ngữ</a:t>
            </a:r>
            <a:r>
              <a:rPr lang="en-US" sz="5333" kern="10" dirty="0">
                <a:solidFill>
                  <a:srgbClr val="0000FF"/>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5333" kern="10" dirty="0" err="1">
                <a:solidFill>
                  <a:srgbClr val="0000FF"/>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văn</a:t>
            </a:r>
            <a:r>
              <a:rPr lang="en-US" sz="5333" kern="10" dirty="0">
                <a:solidFill>
                  <a:srgbClr val="0000FF"/>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5333" kern="10" dirty="0" smtClean="0">
                <a:solidFill>
                  <a:srgbClr val="0000FF"/>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9</a:t>
            </a:r>
            <a:endParaRPr lang="en-US" sz="5333" kern="10" dirty="0">
              <a:solidFill>
                <a:srgbClr val="0000FF"/>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1103445" y="4773149"/>
            <a:ext cx="9601067" cy="830997"/>
          </a:xfrm>
          <a:prstGeom prst="rect">
            <a:avLst/>
          </a:prstGeom>
        </p:spPr>
        <p:txBody>
          <a:bodyPr wrap="square">
            <a:spAutoFit/>
          </a:bodyPr>
          <a:lstStyle/>
          <a:p>
            <a:pPr algn="ctr">
              <a:spcBef>
                <a:spcPct val="0"/>
              </a:spcBef>
              <a:defRPr/>
            </a:pPr>
            <a:r>
              <a:rPr lang="en-US" altLang="vi-VN" sz="4800" b="1" dirty="0" err="1">
                <a:solidFill>
                  <a:srgbClr val="0000FF"/>
                </a:solidFill>
                <a:latin typeface="Times New Roman" panose="02020603050405020304" pitchFamily="18" charset="0"/>
                <a:cs typeface="Times New Roman" panose="02020603050405020304" pitchFamily="18" charset="0"/>
              </a:rPr>
              <a:t>Giáo</a:t>
            </a:r>
            <a:r>
              <a:rPr lang="en-US" altLang="vi-VN" sz="4800" b="1" dirty="0">
                <a:solidFill>
                  <a:srgbClr val="0000FF"/>
                </a:solidFill>
                <a:latin typeface="Times New Roman" panose="02020603050405020304" pitchFamily="18" charset="0"/>
                <a:cs typeface="Times New Roman" panose="02020603050405020304" pitchFamily="18" charset="0"/>
              </a:rPr>
              <a:t> </a:t>
            </a:r>
            <a:r>
              <a:rPr lang="en-US" altLang="vi-VN" sz="4800" b="1" dirty="0" err="1">
                <a:solidFill>
                  <a:srgbClr val="0000FF"/>
                </a:solidFill>
                <a:latin typeface="Times New Roman" panose="02020603050405020304" pitchFamily="18" charset="0"/>
                <a:cs typeface="Times New Roman" panose="02020603050405020304" pitchFamily="18" charset="0"/>
              </a:rPr>
              <a:t>viên</a:t>
            </a:r>
            <a:r>
              <a:rPr lang="en-US" altLang="vi-VN" sz="4800" b="1" dirty="0">
                <a:solidFill>
                  <a:srgbClr val="0000FF"/>
                </a:solidFill>
                <a:latin typeface="Times New Roman" panose="02020603050405020304" pitchFamily="18" charset="0"/>
                <a:cs typeface="Times New Roman" panose="02020603050405020304" pitchFamily="18" charset="0"/>
              </a:rPr>
              <a:t>: NGUYỄN THỊ NGHĨA</a:t>
            </a:r>
          </a:p>
        </p:txBody>
      </p:sp>
    </p:spTree>
    <p:custDataLst>
      <p:tags r:id="rId1"/>
    </p:custDataLst>
    <p:extLst>
      <p:ext uri="{BB962C8B-B14F-4D97-AF65-F5344CB8AC3E}">
        <p14:creationId xmlns:p14="http://schemas.microsoft.com/office/powerpoint/2010/main" val="410881248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72;p37">
            <a:extLst>
              <a:ext uri="{FF2B5EF4-FFF2-40B4-BE49-F238E27FC236}">
                <a16:creationId xmlns:a16="http://schemas.microsoft.com/office/drawing/2014/main" id="{FE10F9F1-22AA-473D-16E6-6F5A4C7632A9}"/>
              </a:ext>
            </a:extLst>
          </p:cNvPr>
          <p:cNvSpPr txBox="1">
            <a:spLocks/>
          </p:cNvSpPr>
          <p:nvPr/>
        </p:nvSpPr>
        <p:spPr>
          <a:xfrm>
            <a:off x="1094510" y="1129234"/>
            <a:ext cx="8839200" cy="1786213"/>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7200" b="1" kern="0" dirty="0" smtClean="0">
                <a:latin typeface="Times New Roman" panose="02020603050405020304" pitchFamily="18" charset="0"/>
                <a:cs typeface="Times New Roman" panose="02020603050405020304" pitchFamily="18" charset="0"/>
              </a:rPr>
              <a:t>II.</a:t>
            </a:r>
          </a:p>
          <a:p>
            <a:pPr algn="ctr" defTabSz="1219170"/>
            <a:r>
              <a:rPr lang="en-US" sz="7200" b="1" kern="0" dirty="0" smtClean="0">
                <a:latin typeface="Times New Roman" panose="02020603050405020304" pitchFamily="18" charset="0"/>
                <a:cs typeface="Times New Roman" panose="02020603050405020304" pitchFamily="18" charset="0"/>
              </a:rPr>
              <a:t>Tri </a:t>
            </a:r>
            <a:r>
              <a:rPr lang="en-US" sz="7200" b="1" kern="0" dirty="0" err="1">
                <a:latin typeface="Times New Roman" panose="02020603050405020304" pitchFamily="18" charset="0"/>
                <a:cs typeface="Times New Roman" panose="02020603050405020304" pitchFamily="18" charset="0"/>
              </a:rPr>
              <a:t>thức</a:t>
            </a:r>
            <a:r>
              <a:rPr lang="en-US" sz="7200" b="1" kern="0" dirty="0">
                <a:latin typeface="Times New Roman" panose="02020603050405020304" pitchFamily="18" charset="0"/>
                <a:cs typeface="Times New Roman" panose="02020603050405020304" pitchFamily="18" charset="0"/>
              </a:rPr>
              <a:t> </a:t>
            </a:r>
            <a:r>
              <a:rPr lang="en-US" sz="7200" b="1" kern="0" dirty="0" err="1">
                <a:latin typeface="Times New Roman" panose="02020603050405020304" pitchFamily="18" charset="0"/>
                <a:cs typeface="Times New Roman" panose="02020603050405020304" pitchFamily="18" charset="0"/>
              </a:rPr>
              <a:t>Ngữ</a:t>
            </a:r>
            <a:r>
              <a:rPr lang="en-US" sz="7200" b="1" kern="0" dirty="0">
                <a:latin typeface="Times New Roman" panose="02020603050405020304" pitchFamily="18" charset="0"/>
                <a:cs typeface="Times New Roman" panose="02020603050405020304" pitchFamily="18" charset="0"/>
              </a:rPr>
              <a:t> </a:t>
            </a:r>
            <a:r>
              <a:rPr lang="en-US" sz="7200" b="1" kern="0" dirty="0" err="1">
                <a:latin typeface="Times New Roman" panose="02020603050405020304" pitchFamily="18" charset="0"/>
                <a:cs typeface="Times New Roman" panose="02020603050405020304" pitchFamily="18" charset="0"/>
              </a:rPr>
              <a:t>văn</a:t>
            </a:r>
            <a:endParaRPr lang="en-US" sz="7200" b="1" kern="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73355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84;p33">
            <a:extLst>
              <a:ext uri="{FF2B5EF4-FFF2-40B4-BE49-F238E27FC236}">
                <a16:creationId xmlns:a16="http://schemas.microsoft.com/office/drawing/2014/main" id="{0BAA29E0-3952-322A-EB2B-A205EB51377E}"/>
              </a:ext>
            </a:extLst>
          </p:cNvPr>
          <p:cNvSpPr txBox="1">
            <a:spLocks noGrp="1"/>
          </p:cNvSpPr>
          <p:nvPr/>
        </p:nvSpPr>
        <p:spPr>
          <a:xfrm>
            <a:off x="2064326" y="722224"/>
            <a:ext cx="8811491" cy="82640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spcAft>
                <a:spcPts val="800"/>
              </a:spcAft>
            </a:pPr>
            <a:endParaRPr lang="en-US"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r>
              <a:rPr lang="vi-VN"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b="1" dirty="0">
                <a:solidFill>
                  <a:schemeClr val="tx1"/>
                </a:solidFill>
                <a:latin typeface="+mj-lt"/>
              </a:rPr>
              <a:t>Văn bản nghị luận viết về tác phẩm văn học </a:t>
            </a:r>
            <a:endParaRPr lang="en-US" sz="3600" kern="0" dirty="0">
              <a:solidFill>
                <a:schemeClr val="tx1"/>
              </a:solidFill>
              <a:latin typeface="+mj-lt"/>
            </a:endParaRPr>
          </a:p>
          <a:p>
            <a:pPr algn="just">
              <a:spcAft>
                <a:spcPts val="800"/>
              </a:spcAft>
            </a:pP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图片 4" descr="2">
            <a:extLst>
              <a:ext uri="{FF2B5EF4-FFF2-40B4-BE49-F238E27FC236}">
                <a16:creationId xmlns:a16="http://schemas.microsoft.com/office/drawing/2014/main" id="{D4F4C971-459E-E6E0-C8F3-8CAE18A2D2E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63840" y="802536"/>
            <a:ext cx="9099359" cy="6206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AA7E62D-858D-6AE5-8BFC-D97893F56317}"/>
              </a:ext>
            </a:extLst>
          </p:cNvPr>
          <p:cNvSpPr txBox="1"/>
          <p:nvPr/>
        </p:nvSpPr>
        <p:spPr>
          <a:xfrm>
            <a:off x="2777277" y="2294715"/>
            <a:ext cx="6020460" cy="2554545"/>
          </a:xfrm>
          <a:prstGeom prst="rect">
            <a:avLst/>
          </a:prstGeom>
          <a:noFill/>
        </p:spPr>
        <p:txBody>
          <a:bodyPr wrap="square">
            <a:spAutoFit/>
          </a:bodyPr>
          <a:lstStyle/>
          <a:p>
            <a:pPr algn="just"/>
            <a:r>
              <a:rPr lang="vi-VN" sz="4000" i="1" dirty="0">
                <a:latin typeface="+mj-lt"/>
              </a:rPr>
              <a:t>Em hãy khát quát lại một vài đặc điểm của thể loại văn nghị luận viết về tác phẩm văn học?</a:t>
            </a:r>
            <a:endParaRPr lang="en-US" sz="4000" dirty="0">
              <a:latin typeface="+mj-lt"/>
            </a:endParaRPr>
          </a:p>
        </p:txBody>
      </p:sp>
    </p:spTree>
    <p:custDataLst>
      <p:tags r:id="rId1"/>
    </p:custDataLst>
    <p:extLst>
      <p:ext uri="{BB962C8B-B14F-4D97-AF65-F5344CB8AC3E}">
        <p14:creationId xmlns:p14="http://schemas.microsoft.com/office/powerpoint/2010/main" val="574578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Rectangle 237">
            <a:extLst>
              <a:ext uri="{FF2B5EF4-FFF2-40B4-BE49-F238E27FC236}">
                <a16:creationId xmlns:a16="http://schemas.microsoft.com/office/drawing/2014/main" id="{BCD1BD3C-AF9E-6595-2627-80A132870220}"/>
              </a:ext>
            </a:extLst>
          </p:cNvPr>
          <p:cNvSpPr/>
          <p:nvPr/>
        </p:nvSpPr>
        <p:spPr>
          <a:xfrm>
            <a:off x="130139" y="1628937"/>
            <a:ext cx="2875113" cy="945884"/>
          </a:xfrm>
          <a:prstGeom prst="rect">
            <a:avLst/>
          </a:prstGeom>
        </p:spPr>
        <p:style>
          <a:lnRef idx="2">
            <a:schemeClr val="accent1">
              <a:shade val="80000"/>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lstStyle/>
          <a:p>
            <a:endParaRPr lang="en-US"/>
          </a:p>
        </p:txBody>
      </p:sp>
      <p:sp>
        <p:nvSpPr>
          <p:cNvPr id="239" name="Rectangle 238">
            <a:extLst>
              <a:ext uri="{FF2B5EF4-FFF2-40B4-BE49-F238E27FC236}">
                <a16:creationId xmlns:a16="http://schemas.microsoft.com/office/drawing/2014/main" id="{4DC9B2E2-0949-9424-E95E-530458F0D37F}"/>
              </a:ext>
            </a:extLst>
          </p:cNvPr>
          <p:cNvSpPr/>
          <p:nvPr/>
        </p:nvSpPr>
        <p:spPr>
          <a:xfrm>
            <a:off x="130139" y="2383497"/>
            <a:ext cx="211216" cy="211216"/>
          </a:xfrm>
          <a:prstGeom prst="rect">
            <a:avLst/>
          </a:prstGeom>
        </p:spPr>
        <p:style>
          <a:lnRef idx="2">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0" name="Freeform: Shape 239">
            <a:extLst>
              <a:ext uri="{FF2B5EF4-FFF2-40B4-BE49-F238E27FC236}">
                <a16:creationId xmlns:a16="http://schemas.microsoft.com/office/drawing/2014/main" id="{6C44B7DB-9205-EAE7-A258-2C48F16F4058}"/>
              </a:ext>
            </a:extLst>
          </p:cNvPr>
          <p:cNvSpPr/>
          <p:nvPr/>
        </p:nvSpPr>
        <p:spPr>
          <a:xfrm>
            <a:off x="443671" y="1767431"/>
            <a:ext cx="2875113" cy="607636"/>
          </a:xfrm>
          <a:custGeom>
            <a:avLst/>
            <a:gdLst>
              <a:gd name="connsiteX0" fmla="*/ 0 w 2875113"/>
              <a:gd name="connsiteY0" fmla="*/ 0 h 607636"/>
              <a:gd name="connsiteX1" fmla="*/ 2875113 w 2875113"/>
              <a:gd name="connsiteY1" fmla="*/ 0 h 607636"/>
              <a:gd name="connsiteX2" fmla="*/ 2875113 w 2875113"/>
              <a:gd name="connsiteY2" fmla="*/ 607636 h 607636"/>
              <a:gd name="connsiteX3" fmla="*/ 0 w 2875113"/>
              <a:gd name="connsiteY3" fmla="*/ 607636 h 607636"/>
              <a:gd name="connsiteX4" fmla="*/ 0 w 2875113"/>
              <a:gd name="connsiteY4" fmla="*/ 0 h 60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113" h="607636">
                <a:moveTo>
                  <a:pt x="0" y="0"/>
                </a:moveTo>
                <a:lnTo>
                  <a:pt x="2875113" y="0"/>
                </a:lnTo>
                <a:lnTo>
                  <a:pt x="2875113" y="607636"/>
                </a:lnTo>
                <a:lnTo>
                  <a:pt x="0" y="6076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48260" rIns="72390" bIns="48260" numCol="1" spcCol="1270" anchor="ctr" anchorCtr="0">
            <a:noAutofit/>
          </a:bodyPr>
          <a:lstStyle/>
          <a:p>
            <a:pPr marL="0" lvl="0" indent="0" algn="l" defTabSz="1689100">
              <a:spcBef>
                <a:spcPct val="0"/>
              </a:spcBef>
              <a:spcAft>
                <a:spcPct val="35000"/>
              </a:spcAft>
              <a:buNone/>
            </a:pPr>
            <a:r>
              <a:rPr lang="vi-VN" sz="3200" b="1" kern="1200" dirty="0">
                <a:latin typeface="+mj-lt"/>
              </a:rPr>
              <a:t>Đối tượng</a:t>
            </a:r>
            <a:endParaRPr lang="en-US" sz="3200" b="1" kern="1200" dirty="0">
              <a:latin typeface="+mj-lt"/>
            </a:endParaRPr>
          </a:p>
        </p:txBody>
      </p:sp>
      <p:sp>
        <p:nvSpPr>
          <p:cNvPr id="241" name="Rectangle 240">
            <a:extLst>
              <a:ext uri="{FF2B5EF4-FFF2-40B4-BE49-F238E27FC236}">
                <a16:creationId xmlns:a16="http://schemas.microsoft.com/office/drawing/2014/main" id="{CA87C7AF-4924-7648-B0E1-DF185B50BC8D}"/>
              </a:ext>
            </a:extLst>
          </p:cNvPr>
          <p:cNvSpPr/>
          <p:nvPr/>
        </p:nvSpPr>
        <p:spPr>
          <a:xfrm>
            <a:off x="130139" y="2988060"/>
            <a:ext cx="211211" cy="211211"/>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2" name="Freeform: Shape 241">
            <a:extLst>
              <a:ext uri="{FF2B5EF4-FFF2-40B4-BE49-F238E27FC236}">
                <a16:creationId xmlns:a16="http://schemas.microsoft.com/office/drawing/2014/main" id="{BF5C52C2-A066-E73B-6C33-912FF450F9BF}"/>
              </a:ext>
            </a:extLst>
          </p:cNvPr>
          <p:cNvSpPr/>
          <p:nvPr/>
        </p:nvSpPr>
        <p:spPr>
          <a:xfrm>
            <a:off x="331397" y="2735274"/>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43" name="Rectangle 242">
            <a:extLst>
              <a:ext uri="{FF2B5EF4-FFF2-40B4-BE49-F238E27FC236}">
                <a16:creationId xmlns:a16="http://schemas.microsoft.com/office/drawing/2014/main" id="{F7F2A56C-BA67-0EA1-7AEF-4517BD3A231A}"/>
              </a:ext>
            </a:extLst>
          </p:cNvPr>
          <p:cNvSpPr/>
          <p:nvPr/>
        </p:nvSpPr>
        <p:spPr>
          <a:xfrm>
            <a:off x="130139" y="3599183"/>
            <a:ext cx="211211" cy="211211"/>
          </a:xfrm>
          <a:prstGeom prst="rect">
            <a:avLst/>
          </a:prstGeom>
        </p:spPr>
        <p:style>
          <a:lnRef idx="2">
            <a:schemeClr val="accent1">
              <a:shade val="80000"/>
              <a:hueOff val="-120616"/>
              <a:satOff val="577"/>
              <a:lumOff val="650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4" name="Freeform: Shape 243">
            <a:extLst>
              <a:ext uri="{FF2B5EF4-FFF2-40B4-BE49-F238E27FC236}">
                <a16:creationId xmlns:a16="http://schemas.microsoft.com/office/drawing/2014/main" id="{5797F173-F391-B887-1570-68E4486D12C2}"/>
              </a:ext>
            </a:extLst>
          </p:cNvPr>
          <p:cNvSpPr/>
          <p:nvPr/>
        </p:nvSpPr>
        <p:spPr>
          <a:xfrm>
            <a:off x="331397" y="3227608"/>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45" name="Rectangle 244">
            <a:extLst>
              <a:ext uri="{FF2B5EF4-FFF2-40B4-BE49-F238E27FC236}">
                <a16:creationId xmlns:a16="http://schemas.microsoft.com/office/drawing/2014/main" id="{BF141043-6DAA-FD24-BB3C-4B08C6622187}"/>
              </a:ext>
            </a:extLst>
          </p:cNvPr>
          <p:cNvSpPr/>
          <p:nvPr/>
        </p:nvSpPr>
        <p:spPr>
          <a:xfrm>
            <a:off x="3149008" y="2938080"/>
            <a:ext cx="211211" cy="211211"/>
          </a:xfrm>
          <a:prstGeom prst="rect">
            <a:avLst/>
          </a:prstGeom>
          <a:ln>
            <a:solidFill>
              <a:schemeClr val="accent4">
                <a:lumMod val="75000"/>
              </a:schemeClr>
            </a:solidFill>
          </a:ln>
        </p:spPr>
        <p:style>
          <a:lnRef idx="2">
            <a:schemeClr val="accent1">
              <a:shade val="80000"/>
              <a:hueOff val="-241231"/>
              <a:satOff val="1154"/>
              <a:lumOff val="1301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6" name="Freeform: Shape 245">
            <a:extLst>
              <a:ext uri="{FF2B5EF4-FFF2-40B4-BE49-F238E27FC236}">
                <a16:creationId xmlns:a16="http://schemas.microsoft.com/office/drawing/2014/main" id="{9F704706-EA04-272F-F09F-ECB8ADBF3585}"/>
              </a:ext>
            </a:extLst>
          </p:cNvPr>
          <p:cNvSpPr/>
          <p:nvPr/>
        </p:nvSpPr>
        <p:spPr>
          <a:xfrm>
            <a:off x="331397" y="3719941"/>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47" name="Rectangle 246">
            <a:extLst>
              <a:ext uri="{FF2B5EF4-FFF2-40B4-BE49-F238E27FC236}">
                <a16:creationId xmlns:a16="http://schemas.microsoft.com/office/drawing/2014/main" id="{7CFF6DB7-7C5D-F32F-E91F-AC719705003B}"/>
              </a:ext>
            </a:extLst>
          </p:cNvPr>
          <p:cNvSpPr/>
          <p:nvPr/>
        </p:nvSpPr>
        <p:spPr>
          <a:xfrm>
            <a:off x="3149008" y="1648828"/>
            <a:ext cx="2875113" cy="945884"/>
          </a:xfrm>
          <a:prstGeom prst="rect">
            <a:avLst/>
          </a:prstGeom>
          <a:solidFill>
            <a:schemeClr val="accent4">
              <a:lumMod val="40000"/>
              <a:lumOff val="60000"/>
            </a:schemeClr>
          </a:solidFill>
          <a:ln>
            <a:noFill/>
          </a:ln>
        </p:spPr>
        <p:style>
          <a:lnRef idx="2">
            <a:schemeClr val="accent1">
              <a:shade val="80000"/>
              <a:hueOff val="-201026"/>
              <a:satOff val="962"/>
              <a:lumOff val="10842"/>
              <a:alphaOff val="0"/>
            </a:schemeClr>
          </a:lnRef>
          <a:fillRef idx="1">
            <a:schemeClr val="accent1">
              <a:shade val="80000"/>
              <a:hueOff val="-201026"/>
              <a:satOff val="962"/>
              <a:lumOff val="10842"/>
              <a:alphaOff val="0"/>
            </a:schemeClr>
          </a:fillRef>
          <a:effectRef idx="0">
            <a:schemeClr val="accent1">
              <a:shade val="80000"/>
              <a:hueOff val="-201026"/>
              <a:satOff val="962"/>
              <a:lumOff val="10842"/>
              <a:alphaOff val="0"/>
            </a:schemeClr>
          </a:effectRef>
          <a:fontRef idx="minor">
            <a:schemeClr val="lt1"/>
          </a:fontRef>
        </p:style>
        <p:txBody>
          <a:bodyPr/>
          <a:lstStyle/>
          <a:p>
            <a:endParaRPr lang="en-US"/>
          </a:p>
        </p:txBody>
      </p:sp>
      <p:sp>
        <p:nvSpPr>
          <p:cNvPr id="248" name="Rectangle 247">
            <a:extLst>
              <a:ext uri="{FF2B5EF4-FFF2-40B4-BE49-F238E27FC236}">
                <a16:creationId xmlns:a16="http://schemas.microsoft.com/office/drawing/2014/main" id="{F482B3A6-D0FB-AADA-CB29-D1E4505D9070}"/>
              </a:ext>
            </a:extLst>
          </p:cNvPr>
          <p:cNvSpPr/>
          <p:nvPr/>
        </p:nvSpPr>
        <p:spPr>
          <a:xfrm>
            <a:off x="3149008" y="2383497"/>
            <a:ext cx="211216" cy="211216"/>
          </a:xfrm>
          <a:prstGeom prst="rect">
            <a:avLst/>
          </a:prstGeom>
        </p:spPr>
        <p:style>
          <a:lnRef idx="2">
            <a:schemeClr val="accent1">
              <a:shade val="80000"/>
              <a:hueOff val="-201026"/>
              <a:satOff val="962"/>
              <a:lumOff val="1084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9" name="Freeform: Shape 248">
            <a:extLst>
              <a:ext uri="{FF2B5EF4-FFF2-40B4-BE49-F238E27FC236}">
                <a16:creationId xmlns:a16="http://schemas.microsoft.com/office/drawing/2014/main" id="{63A0785B-4D17-6B1A-E565-B963F8F1F2F7}"/>
              </a:ext>
            </a:extLst>
          </p:cNvPr>
          <p:cNvSpPr/>
          <p:nvPr/>
        </p:nvSpPr>
        <p:spPr>
          <a:xfrm>
            <a:off x="3149008" y="1648828"/>
            <a:ext cx="2875113" cy="607636"/>
          </a:xfrm>
          <a:custGeom>
            <a:avLst/>
            <a:gdLst>
              <a:gd name="connsiteX0" fmla="*/ 0 w 2875113"/>
              <a:gd name="connsiteY0" fmla="*/ 0 h 607636"/>
              <a:gd name="connsiteX1" fmla="*/ 2875113 w 2875113"/>
              <a:gd name="connsiteY1" fmla="*/ 0 h 607636"/>
              <a:gd name="connsiteX2" fmla="*/ 2875113 w 2875113"/>
              <a:gd name="connsiteY2" fmla="*/ 607636 h 607636"/>
              <a:gd name="connsiteX3" fmla="*/ 0 w 2875113"/>
              <a:gd name="connsiteY3" fmla="*/ 607636 h 607636"/>
              <a:gd name="connsiteX4" fmla="*/ 0 w 2875113"/>
              <a:gd name="connsiteY4" fmla="*/ 0 h 60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113" h="607636">
                <a:moveTo>
                  <a:pt x="0" y="0"/>
                </a:moveTo>
                <a:lnTo>
                  <a:pt x="2875113" y="0"/>
                </a:lnTo>
                <a:lnTo>
                  <a:pt x="2875113" y="607636"/>
                </a:lnTo>
                <a:lnTo>
                  <a:pt x="0" y="6076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48260" rIns="72390" bIns="48260" numCol="1" spcCol="1270" anchor="ctr" anchorCtr="0">
            <a:noAutofit/>
          </a:bodyPr>
          <a:lstStyle/>
          <a:p>
            <a:pPr marL="0" lvl="0" indent="0" algn="l" defTabSz="1689100">
              <a:lnSpc>
                <a:spcPct val="90000"/>
              </a:lnSpc>
              <a:spcBef>
                <a:spcPct val="0"/>
              </a:spcBef>
              <a:spcAft>
                <a:spcPct val="35000"/>
              </a:spcAft>
              <a:buNone/>
            </a:pPr>
            <a:endParaRPr lang="en-US" sz="3800" kern="1200"/>
          </a:p>
        </p:txBody>
      </p:sp>
      <p:sp>
        <p:nvSpPr>
          <p:cNvPr id="250" name="Rectangle 249">
            <a:extLst>
              <a:ext uri="{FF2B5EF4-FFF2-40B4-BE49-F238E27FC236}">
                <a16:creationId xmlns:a16="http://schemas.microsoft.com/office/drawing/2014/main" id="{CA01657A-947B-0199-7CF2-CAD9554D8F07}"/>
              </a:ext>
            </a:extLst>
          </p:cNvPr>
          <p:cNvSpPr/>
          <p:nvPr/>
        </p:nvSpPr>
        <p:spPr>
          <a:xfrm>
            <a:off x="6167877" y="1648828"/>
            <a:ext cx="2777623" cy="945884"/>
          </a:xfrm>
          <a:prstGeom prst="rect">
            <a:avLst/>
          </a:prstGeom>
          <a:solidFill>
            <a:schemeClr val="accent3">
              <a:lumMod val="20000"/>
              <a:lumOff val="80000"/>
            </a:schemeClr>
          </a:solidFill>
        </p:spPr>
        <p:style>
          <a:lnRef idx="2">
            <a:schemeClr val="accent1">
              <a:shade val="80000"/>
              <a:hueOff val="-402052"/>
              <a:satOff val="1924"/>
              <a:lumOff val="21683"/>
              <a:alphaOff val="0"/>
            </a:schemeClr>
          </a:lnRef>
          <a:fillRef idx="1">
            <a:schemeClr val="accent1">
              <a:shade val="80000"/>
              <a:hueOff val="-402052"/>
              <a:satOff val="1924"/>
              <a:lumOff val="21683"/>
              <a:alphaOff val="0"/>
            </a:schemeClr>
          </a:fillRef>
          <a:effectRef idx="0">
            <a:schemeClr val="accent1">
              <a:shade val="80000"/>
              <a:hueOff val="-402052"/>
              <a:satOff val="1924"/>
              <a:lumOff val="21683"/>
              <a:alphaOff val="0"/>
            </a:schemeClr>
          </a:effectRef>
          <a:fontRef idx="minor">
            <a:schemeClr val="lt1"/>
          </a:fontRef>
        </p:style>
        <p:txBody>
          <a:bodyPr/>
          <a:lstStyle/>
          <a:p>
            <a:endParaRPr lang="en-US"/>
          </a:p>
        </p:txBody>
      </p:sp>
      <p:sp>
        <p:nvSpPr>
          <p:cNvPr id="251" name="Rectangle 250">
            <a:extLst>
              <a:ext uri="{FF2B5EF4-FFF2-40B4-BE49-F238E27FC236}">
                <a16:creationId xmlns:a16="http://schemas.microsoft.com/office/drawing/2014/main" id="{48677B2A-74FA-99CD-F3F6-50B20B4102E3}"/>
              </a:ext>
            </a:extLst>
          </p:cNvPr>
          <p:cNvSpPr/>
          <p:nvPr/>
        </p:nvSpPr>
        <p:spPr>
          <a:xfrm>
            <a:off x="6167877" y="2383497"/>
            <a:ext cx="211216" cy="211216"/>
          </a:xfrm>
          <a:prstGeom prst="rect">
            <a:avLst/>
          </a:prstGeom>
        </p:spPr>
        <p:style>
          <a:lnRef idx="2">
            <a:schemeClr val="accent1">
              <a:shade val="80000"/>
              <a:hueOff val="-402052"/>
              <a:satOff val="1924"/>
              <a:lumOff val="2168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52" name="Freeform: Shape 251">
            <a:extLst>
              <a:ext uri="{FF2B5EF4-FFF2-40B4-BE49-F238E27FC236}">
                <a16:creationId xmlns:a16="http://schemas.microsoft.com/office/drawing/2014/main" id="{EBBB0EC8-6D0D-8FCC-A9F0-5E53ACD3B2D9}"/>
              </a:ext>
            </a:extLst>
          </p:cNvPr>
          <p:cNvSpPr/>
          <p:nvPr/>
        </p:nvSpPr>
        <p:spPr>
          <a:xfrm>
            <a:off x="6167877" y="1648828"/>
            <a:ext cx="2875113" cy="607636"/>
          </a:xfrm>
          <a:custGeom>
            <a:avLst/>
            <a:gdLst>
              <a:gd name="connsiteX0" fmla="*/ 0 w 2875113"/>
              <a:gd name="connsiteY0" fmla="*/ 0 h 607636"/>
              <a:gd name="connsiteX1" fmla="*/ 2875113 w 2875113"/>
              <a:gd name="connsiteY1" fmla="*/ 0 h 607636"/>
              <a:gd name="connsiteX2" fmla="*/ 2875113 w 2875113"/>
              <a:gd name="connsiteY2" fmla="*/ 607636 h 607636"/>
              <a:gd name="connsiteX3" fmla="*/ 0 w 2875113"/>
              <a:gd name="connsiteY3" fmla="*/ 607636 h 607636"/>
              <a:gd name="connsiteX4" fmla="*/ 0 w 2875113"/>
              <a:gd name="connsiteY4" fmla="*/ 0 h 60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113" h="607636">
                <a:moveTo>
                  <a:pt x="0" y="0"/>
                </a:moveTo>
                <a:lnTo>
                  <a:pt x="2875113" y="0"/>
                </a:lnTo>
                <a:lnTo>
                  <a:pt x="2875113" y="607636"/>
                </a:lnTo>
                <a:lnTo>
                  <a:pt x="0" y="6076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48260" rIns="72390" bIns="48260" numCol="1" spcCol="1270" anchor="ctr" anchorCtr="0">
            <a:noAutofit/>
          </a:bodyPr>
          <a:lstStyle/>
          <a:p>
            <a:pPr marL="0" lvl="0" indent="0" algn="l" defTabSz="1689100">
              <a:lnSpc>
                <a:spcPct val="90000"/>
              </a:lnSpc>
              <a:spcBef>
                <a:spcPct val="0"/>
              </a:spcBef>
              <a:spcAft>
                <a:spcPct val="35000"/>
              </a:spcAft>
              <a:buNone/>
            </a:pPr>
            <a:endParaRPr lang="en-US" sz="3800" kern="1200"/>
          </a:p>
        </p:txBody>
      </p:sp>
      <p:sp>
        <p:nvSpPr>
          <p:cNvPr id="253" name="Rectangle 252">
            <a:extLst>
              <a:ext uri="{FF2B5EF4-FFF2-40B4-BE49-F238E27FC236}">
                <a16:creationId xmlns:a16="http://schemas.microsoft.com/office/drawing/2014/main" id="{FEB7FA37-76B5-5A20-2172-AE5146114CF6}"/>
              </a:ext>
            </a:extLst>
          </p:cNvPr>
          <p:cNvSpPr/>
          <p:nvPr/>
        </p:nvSpPr>
        <p:spPr>
          <a:xfrm>
            <a:off x="9186747" y="1648828"/>
            <a:ext cx="2875113" cy="945884"/>
          </a:xfrm>
          <a:prstGeom prst="rect">
            <a:avLst/>
          </a:prstGeom>
        </p:spPr>
        <p:style>
          <a:lnRef idx="2">
            <a:schemeClr val="accent1">
              <a:shade val="80000"/>
              <a:hueOff val="-603078"/>
              <a:satOff val="2886"/>
              <a:lumOff val="32525"/>
              <a:alphaOff val="0"/>
            </a:schemeClr>
          </a:lnRef>
          <a:fillRef idx="1">
            <a:schemeClr val="accent1">
              <a:shade val="80000"/>
              <a:hueOff val="-603078"/>
              <a:satOff val="2886"/>
              <a:lumOff val="32525"/>
              <a:alphaOff val="0"/>
            </a:schemeClr>
          </a:fillRef>
          <a:effectRef idx="0">
            <a:schemeClr val="accent1">
              <a:shade val="80000"/>
              <a:hueOff val="-603078"/>
              <a:satOff val="2886"/>
              <a:lumOff val="32525"/>
              <a:alphaOff val="0"/>
            </a:schemeClr>
          </a:effectRef>
          <a:fontRef idx="minor">
            <a:schemeClr val="lt1"/>
          </a:fontRef>
        </p:style>
        <p:txBody>
          <a:bodyPr/>
          <a:lstStyle/>
          <a:p>
            <a:endParaRPr lang="en-US" sz="2000"/>
          </a:p>
        </p:txBody>
      </p:sp>
      <p:sp>
        <p:nvSpPr>
          <p:cNvPr id="254" name="Rectangle 253">
            <a:extLst>
              <a:ext uri="{FF2B5EF4-FFF2-40B4-BE49-F238E27FC236}">
                <a16:creationId xmlns:a16="http://schemas.microsoft.com/office/drawing/2014/main" id="{AA9A2950-779D-7B11-A926-8440C24D426B}"/>
              </a:ext>
            </a:extLst>
          </p:cNvPr>
          <p:cNvSpPr/>
          <p:nvPr/>
        </p:nvSpPr>
        <p:spPr>
          <a:xfrm>
            <a:off x="9186747" y="2383497"/>
            <a:ext cx="211216" cy="211216"/>
          </a:xfrm>
          <a:prstGeom prst="rect">
            <a:avLst/>
          </a:prstGeom>
        </p:spPr>
        <p:style>
          <a:lnRef idx="2">
            <a:schemeClr val="accent1">
              <a:shade val="80000"/>
              <a:hueOff val="-603078"/>
              <a:satOff val="2886"/>
              <a:lumOff val="3252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55" name="Freeform: Shape 254">
            <a:extLst>
              <a:ext uri="{FF2B5EF4-FFF2-40B4-BE49-F238E27FC236}">
                <a16:creationId xmlns:a16="http://schemas.microsoft.com/office/drawing/2014/main" id="{78AD9C06-3D8F-B82E-5D5D-BCEC2517E265}"/>
              </a:ext>
            </a:extLst>
          </p:cNvPr>
          <p:cNvSpPr/>
          <p:nvPr/>
        </p:nvSpPr>
        <p:spPr>
          <a:xfrm>
            <a:off x="8960922" y="1742899"/>
            <a:ext cx="3357607" cy="607636"/>
          </a:xfrm>
          <a:custGeom>
            <a:avLst/>
            <a:gdLst>
              <a:gd name="connsiteX0" fmla="*/ 0 w 2875113"/>
              <a:gd name="connsiteY0" fmla="*/ 0 h 607636"/>
              <a:gd name="connsiteX1" fmla="*/ 2875113 w 2875113"/>
              <a:gd name="connsiteY1" fmla="*/ 0 h 607636"/>
              <a:gd name="connsiteX2" fmla="*/ 2875113 w 2875113"/>
              <a:gd name="connsiteY2" fmla="*/ 607636 h 607636"/>
              <a:gd name="connsiteX3" fmla="*/ 0 w 2875113"/>
              <a:gd name="connsiteY3" fmla="*/ 607636 h 607636"/>
              <a:gd name="connsiteX4" fmla="*/ 0 w 2875113"/>
              <a:gd name="connsiteY4" fmla="*/ 0 h 60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113" h="607636">
                <a:moveTo>
                  <a:pt x="0" y="0"/>
                </a:moveTo>
                <a:lnTo>
                  <a:pt x="2875113" y="0"/>
                </a:lnTo>
                <a:lnTo>
                  <a:pt x="2875113" y="607636"/>
                </a:lnTo>
                <a:lnTo>
                  <a:pt x="0" y="6076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48260" rIns="72390" bIns="48260" numCol="1" spcCol="1270" anchor="ctr" anchorCtr="0">
            <a:noAutofit/>
          </a:bodyPr>
          <a:lstStyle/>
          <a:p>
            <a:pPr marL="0" lvl="0" indent="0" algn="l" defTabSz="1689100">
              <a:spcBef>
                <a:spcPct val="0"/>
              </a:spcBef>
              <a:spcAft>
                <a:spcPct val="35000"/>
              </a:spcAft>
              <a:buNone/>
            </a:pPr>
            <a:r>
              <a:rPr lang="vi-VN" sz="3200" b="1" kern="1200" dirty="0">
                <a:latin typeface="+mj-lt"/>
              </a:rPr>
              <a:t>Lí lẽ, bằng chứng</a:t>
            </a:r>
            <a:endParaRPr lang="en-US" sz="3200" b="1" kern="1200" dirty="0">
              <a:latin typeface="+mj-lt"/>
            </a:endParaRPr>
          </a:p>
        </p:txBody>
      </p:sp>
      <p:sp>
        <p:nvSpPr>
          <p:cNvPr id="256" name="Rectangle 255">
            <a:extLst>
              <a:ext uri="{FF2B5EF4-FFF2-40B4-BE49-F238E27FC236}">
                <a16:creationId xmlns:a16="http://schemas.microsoft.com/office/drawing/2014/main" id="{8DBA14FF-1F74-3C5C-E1A2-0C667B0B09C3}"/>
              </a:ext>
            </a:extLst>
          </p:cNvPr>
          <p:cNvSpPr/>
          <p:nvPr/>
        </p:nvSpPr>
        <p:spPr>
          <a:xfrm>
            <a:off x="9186747" y="2875835"/>
            <a:ext cx="211211" cy="211211"/>
          </a:xfrm>
          <a:prstGeom prst="rect">
            <a:avLst/>
          </a:prstGeom>
        </p:spPr>
        <p:style>
          <a:lnRef idx="2">
            <a:schemeClr val="accent1">
              <a:shade val="80000"/>
              <a:hueOff val="-361847"/>
              <a:satOff val="1732"/>
              <a:lumOff val="1951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57" name="Freeform: Shape 256">
            <a:extLst>
              <a:ext uri="{FF2B5EF4-FFF2-40B4-BE49-F238E27FC236}">
                <a16:creationId xmlns:a16="http://schemas.microsoft.com/office/drawing/2014/main" id="{9FE34BF0-C449-8256-3E90-169F97D478C9}"/>
              </a:ext>
            </a:extLst>
          </p:cNvPr>
          <p:cNvSpPr/>
          <p:nvPr/>
        </p:nvSpPr>
        <p:spPr>
          <a:xfrm>
            <a:off x="9388004" y="2735274"/>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59" name="Freeform: Shape 258">
            <a:extLst>
              <a:ext uri="{FF2B5EF4-FFF2-40B4-BE49-F238E27FC236}">
                <a16:creationId xmlns:a16="http://schemas.microsoft.com/office/drawing/2014/main" id="{7CA6B6FB-C1A7-34F7-DA03-C0FD8212BCA6}"/>
              </a:ext>
            </a:extLst>
          </p:cNvPr>
          <p:cNvSpPr/>
          <p:nvPr/>
        </p:nvSpPr>
        <p:spPr>
          <a:xfrm>
            <a:off x="9388004" y="3227608"/>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61" name="Freeform: Shape 260">
            <a:extLst>
              <a:ext uri="{FF2B5EF4-FFF2-40B4-BE49-F238E27FC236}">
                <a16:creationId xmlns:a16="http://schemas.microsoft.com/office/drawing/2014/main" id="{D3AEB76E-3A1E-CB27-8763-21E6337E038C}"/>
              </a:ext>
            </a:extLst>
          </p:cNvPr>
          <p:cNvSpPr/>
          <p:nvPr/>
        </p:nvSpPr>
        <p:spPr>
          <a:xfrm>
            <a:off x="9388004" y="3719941"/>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62" name="Freeform: Shape 261">
            <a:extLst>
              <a:ext uri="{FF2B5EF4-FFF2-40B4-BE49-F238E27FC236}">
                <a16:creationId xmlns:a16="http://schemas.microsoft.com/office/drawing/2014/main" id="{C7604EC3-1561-B589-E8A1-FF362AEBE183}"/>
              </a:ext>
            </a:extLst>
          </p:cNvPr>
          <p:cNvSpPr/>
          <p:nvPr/>
        </p:nvSpPr>
        <p:spPr>
          <a:xfrm>
            <a:off x="3360223" y="1710731"/>
            <a:ext cx="2641024" cy="816935"/>
          </a:xfrm>
          <a:custGeom>
            <a:avLst/>
            <a:gdLst>
              <a:gd name="connsiteX0" fmla="*/ 0 w 2875113"/>
              <a:gd name="connsiteY0" fmla="*/ 0 h 607636"/>
              <a:gd name="connsiteX1" fmla="*/ 2875113 w 2875113"/>
              <a:gd name="connsiteY1" fmla="*/ 0 h 607636"/>
              <a:gd name="connsiteX2" fmla="*/ 2875113 w 2875113"/>
              <a:gd name="connsiteY2" fmla="*/ 607636 h 607636"/>
              <a:gd name="connsiteX3" fmla="*/ 0 w 2875113"/>
              <a:gd name="connsiteY3" fmla="*/ 607636 h 607636"/>
              <a:gd name="connsiteX4" fmla="*/ 0 w 2875113"/>
              <a:gd name="connsiteY4" fmla="*/ 0 h 60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113" h="607636">
                <a:moveTo>
                  <a:pt x="0" y="0"/>
                </a:moveTo>
                <a:lnTo>
                  <a:pt x="2875113" y="0"/>
                </a:lnTo>
                <a:lnTo>
                  <a:pt x="2875113" y="607636"/>
                </a:lnTo>
                <a:lnTo>
                  <a:pt x="0" y="6076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48260" rIns="72390" bIns="48260" numCol="1" spcCol="1270" anchor="ctr" anchorCtr="0">
            <a:noAutofit/>
          </a:bodyPr>
          <a:lstStyle/>
          <a:p>
            <a:pPr marL="0" lvl="0" indent="0" algn="l" defTabSz="1689100">
              <a:spcBef>
                <a:spcPct val="0"/>
              </a:spcBef>
              <a:spcAft>
                <a:spcPct val="35000"/>
              </a:spcAft>
              <a:buNone/>
            </a:pPr>
            <a:r>
              <a:rPr lang="vi-VN" sz="3200" b="1" kern="0" dirty="0">
                <a:effectLst/>
                <a:latin typeface="+mj-lt"/>
                <a:ea typeface="Calibri" panose="020F0502020204030204" pitchFamily="34" charset="0"/>
              </a:rPr>
              <a:t>Mục đích</a:t>
            </a:r>
            <a:endParaRPr lang="en-US" sz="3200" b="1" kern="1200" dirty="0">
              <a:latin typeface="+mj-lt"/>
            </a:endParaRPr>
          </a:p>
        </p:txBody>
      </p:sp>
      <p:sp>
        <p:nvSpPr>
          <p:cNvPr id="263" name="Freeform: Shape 262">
            <a:extLst>
              <a:ext uri="{FF2B5EF4-FFF2-40B4-BE49-F238E27FC236}">
                <a16:creationId xmlns:a16="http://schemas.microsoft.com/office/drawing/2014/main" id="{E1812178-8F4B-45BB-3F74-3B3888F6E25C}"/>
              </a:ext>
            </a:extLst>
          </p:cNvPr>
          <p:cNvSpPr/>
          <p:nvPr/>
        </p:nvSpPr>
        <p:spPr>
          <a:xfrm>
            <a:off x="6183299" y="1828010"/>
            <a:ext cx="2875113" cy="607636"/>
          </a:xfrm>
          <a:custGeom>
            <a:avLst/>
            <a:gdLst>
              <a:gd name="connsiteX0" fmla="*/ 0 w 2875113"/>
              <a:gd name="connsiteY0" fmla="*/ 0 h 607636"/>
              <a:gd name="connsiteX1" fmla="*/ 2875113 w 2875113"/>
              <a:gd name="connsiteY1" fmla="*/ 0 h 607636"/>
              <a:gd name="connsiteX2" fmla="*/ 2875113 w 2875113"/>
              <a:gd name="connsiteY2" fmla="*/ 607636 h 607636"/>
              <a:gd name="connsiteX3" fmla="*/ 0 w 2875113"/>
              <a:gd name="connsiteY3" fmla="*/ 607636 h 607636"/>
              <a:gd name="connsiteX4" fmla="*/ 0 w 2875113"/>
              <a:gd name="connsiteY4" fmla="*/ 0 h 60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113" h="607636">
                <a:moveTo>
                  <a:pt x="0" y="0"/>
                </a:moveTo>
                <a:lnTo>
                  <a:pt x="2875113" y="0"/>
                </a:lnTo>
                <a:lnTo>
                  <a:pt x="2875113" y="607636"/>
                </a:lnTo>
                <a:lnTo>
                  <a:pt x="0" y="6076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48260" rIns="72390" bIns="48260" numCol="1" spcCol="1270" anchor="ctr" anchorCtr="0">
            <a:noAutofit/>
          </a:bodyPr>
          <a:lstStyle/>
          <a:p>
            <a:pPr marL="0" lvl="0" indent="0" algn="l" defTabSz="1689100">
              <a:spcBef>
                <a:spcPct val="0"/>
              </a:spcBef>
              <a:spcAft>
                <a:spcPct val="35000"/>
              </a:spcAft>
              <a:buNone/>
            </a:pPr>
            <a:r>
              <a:rPr lang="vi-VN" sz="3200" b="1" kern="0" dirty="0">
                <a:effectLst/>
                <a:latin typeface="+mj-lt"/>
                <a:ea typeface="Calibri" panose="020F0502020204030204" pitchFamily="34" charset="0"/>
              </a:rPr>
              <a:t>Luận điểm </a:t>
            </a:r>
            <a:endParaRPr lang="en-US" sz="3200" b="1" kern="1200" dirty="0">
              <a:latin typeface="+mj-lt"/>
            </a:endParaRPr>
          </a:p>
        </p:txBody>
      </p:sp>
      <p:sp>
        <p:nvSpPr>
          <p:cNvPr id="265" name="TextBox 264">
            <a:extLst>
              <a:ext uri="{FF2B5EF4-FFF2-40B4-BE49-F238E27FC236}">
                <a16:creationId xmlns:a16="http://schemas.microsoft.com/office/drawing/2014/main" id="{BF8CA4FD-9728-509D-593A-B76EBA0D566A}"/>
              </a:ext>
            </a:extLst>
          </p:cNvPr>
          <p:cNvSpPr txBox="1"/>
          <p:nvPr/>
        </p:nvSpPr>
        <p:spPr>
          <a:xfrm>
            <a:off x="341350" y="2797153"/>
            <a:ext cx="2663902" cy="461665"/>
          </a:xfrm>
          <a:prstGeom prst="rect">
            <a:avLst/>
          </a:prstGeom>
          <a:noFill/>
        </p:spPr>
        <p:txBody>
          <a:bodyPr wrap="square">
            <a:spAutoFit/>
          </a:bodyPr>
          <a:lstStyle/>
          <a:p>
            <a:pPr algn="just"/>
            <a:r>
              <a:rPr lang="vi-VN" sz="2400" kern="0" dirty="0">
                <a:effectLst/>
                <a:latin typeface="Times New Roman" panose="02020603050405020304" pitchFamily="18" charset="0"/>
                <a:ea typeface="Calibri" panose="020F0502020204030204" pitchFamily="34" charset="0"/>
              </a:rPr>
              <a:t>Nhiều đối tượng </a:t>
            </a:r>
            <a:endParaRPr lang="en-US" sz="2400" dirty="0"/>
          </a:p>
        </p:txBody>
      </p:sp>
      <p:sp>
        <p:nvSpPr>
          <p:cNvPr id="267" name="TextBox 266">
            <a:extLst>
              <a:ext uri="{FF2B5EF4-FFF2-40B4-BE49-F238E27FC236}">
                <a16:creationId xmlns:a16="http://schemas.microsoft.com/office/drawing/2014/main" id="{6827043C-D5F1-6145-90C3-7F71F6D37299}"/>
              </a:ext>
            </a:extLst>
          </p:cNvPr>
          <p:cNvSpPr txBox="1"/>
          <p:nvPr/>
        </p:nvSpPr>
        <p:spPr>
          <a:xfrm>
            <a:off x="373919" y="3368168"/>
            <a:ext cx="2475139" cy="2677656"/>
          </a:xfrm>
          <a:prstGeom prst="rect">
            <a:avLst/>
          </a:prstGeom>
          <a:noFill/>
        </p:spPr>
        <p:txBody>
          <a:bodyPr wrap="square">
            <a:spAutoFit/>
          </a:bodyPr>
          <a:lstStyle/>
          <a:p>
            <a:pPr algn="just"/>
            <a:r>
              <a:rPr lang="vi-VN" sz="2400" kern="0" dirty="0">
                <a:effectLst/>
                <a:latin typeface="Times New Roman" panose="02020603050405020304" pitchFamily="18" charset="0"/>
                <a:ea typeface="Calibri" panose="020F0502020204030204" pitchFamily="34" charset="0"/>
              </a:rPr>
              <a:t>Trong đó có tác phẩm văn học – đối tượng trung tâm của hoạt động sáng tạo, kết nối tác giả và người đọc</a:t>
            </a:r>
            <a:endParaRPr lang="en-US" sz="2400" dirty="0"/>
          </a:p>
        </p:txBody>
      </p:sp>
      <p:sp>
        <p:nvSpPr>
          <p:cNvPr id="268" name="Rectangle 267">
            <a:extLst>
              <a:ext uri="{FF2B5EF4-FFF2-40B4-BE49-F238E27FC236}">
                <a16:creationId xmlns:a16="http://schemas.microsoft.com/office/drawing/2014/main" id="{4F1C432F-7901-15A0-5951-68D2321E09EE}"/>
              </a:ext>
            </a:extLst>
          </p:cNvPr>
          <p:cNvSpPr/>
          <p:nvPr/>
        </p:nvSpPr>
        <p:spPr>
          <a:xfrm>
            <a:off x="3107573" y="4585426"/>
            <a:ext cx="211211" cy="211211"/>
          </a:xfrm>
          <a:prstGeom prst="rect">
            <a:avLst/>
          </a:prstGeom>
          <a:ln>
            <a:solidFill>
              <a:schemeClr val="accent4">
                <a:lumMod val="75000"/>
              </a:schemeClr>
            </a:solidFill>
          </a:ln>
        </p:spPr>
        <p:style>
          <a:lnRef idx="2">
            <a:schemeClr val="accent1">
              <a:shade val="80000"/>
              <a:hueOff val="-241231"/>
              <a:satOff val="1154"/>
              <a:lumOff val="1301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70" name="TextBox 269">
            <a:extLst>
              <a:ext uri="{FF2B5EF4-FFF2-40B4-BE49-F238E27FC236}">
                <a16:creationId xmlns:a16="http://schemas.microsoft.com/office/drawing/2014/main" id="{4FC1BFF2-9DB2-9081-BE6E-ECD0BAA7E18D}"/>
              </a:ext>
            </a:extLst>
          </p:cNvPr>
          <p:cNvSpPr txBox="1"/>
          <p:nvPr/>
        </p:nvSpPr>
        <p:spPr>
          <a:xfrm>
            <a:off x="3310930" y="2834161"/>
            <a:ext cx="2751204" cy="1569660"/>
          </a:xfrm>
          <a:prstGeom prst="rect">
            <a:avLst/>
          </a:prstGeom>
          <a:noFill/>
        </p:spPr>
        <p:txBody>
          <a:bodyPr wrap="square">
            <a:spAutoFit/>
          </a:bodyPr>
          <a:lstStyle/>
          <a:p>
            <a:pPr algn="just"/>
            <a:r>
              <a:rPr lang="vi-VN" sz="2400" kern="0" dirty="0">
                <a:effectLst/>
                <a:latin typeface="Times New Roman" panose="02020603050405020304" pitchFamily="18" charset="0"/>
                <a:ea typeface="Calibri" panose="020F0502020204030204" pitchFamily="34" charset="0"/>
              </a:rPr>
              <a:t>Làm sáng tỏ các phương diện nội dung và nghệ thuật của tác phẩm</a:t>
            </a:r>
            <a:endParaRPr lang="en-US" sz="2400" dirty="0"/>
          </a:p>
        </p:txBody>
      </p:sp>
      <p:sp>
        <p:nvSpPr>
          <p:cNvPr id="272" name="TextBox 271">
            <a:extLst>
              <a:ext uri="{FF2B5EF4-FFF2-40B4-BE49-F238E27FC236}">
                <a16:creationId xmlns:a16="http://schemas.microsoft.com/office/drawing/2014/main" id="{D7FD3E93-21AF-0725-C866-38843B387C72}"/>
              </a:ext>
            </a:extLst>
          </p:cNvPr>
          <p:cNvSpPr txBox="1"/>
          <p:nvPr/>
        </p:nvSpPr>
        <p:spPr>
          <a:xfrm>
            <a:off x="3304149" y="4442639"/>
            <a:ext cx="2838503" cy="1938992"/>
          </a:xfrm>
          <a:prstGeom prst="rect">
            <a:avLst/>
          </a:prstGeom>
          <a:noFill/>
        </p:spPr>
        <p:txBody>
          <a:bodyPr wrap="square">
            <a:spAutoFit/>
          </a:bodyPr>
          <a:lstStyle/>
          <a:p>
            <a:pPr algn="just">
              <a:spcAft>
                <a:spcPts val="8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Thể hiện quan điểm, thái độ, cách đánh giá và kiến giải của người viết về tác phẩm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3" name="Rectangle 272">
            <a:extLst>
              <a:ext uri="{FF2B5EF4-FFF2-40B4-BE49-F238E27FC236}">
                <a16:creationId xmlns:a16="http://schemas.microsoft.com/office/drawing/2014/main" id="{CAD49245-AC77-54EA-19AB-F1BE07C0F154}"/>
              </a:ext>
            </a:extLst>
          </p:cNvPr>
          <p:cNvSpPr/>
          <p:nvPr/>
        </p:nvSpPr>
        <p:spPr>
          <a:xfrm>
            <a:off x="6183299" y="3016396"/>
            <a:ext cx="211211" cy="211211"/>
          </a:xfrm>
          <a:prstGeom prst="rect">
            <a:avLst/>
          </a:prstGeom>
          <a:ln>
            <a:solidFill>
              <a:schemeClr val="accent3">
                <a:lumMod val="75000"/>
              </a:schemeClr>
            </a:solidFill>
          </a:ln>
        </p:spPr>
        <p:style>
          <a:lnRef idx="2">
            <a:schemeClr val="accent1">
              <a:shade val="80000"/>
              <a:hueOff val="-361847"/>
              <a:satOff val="1732"/>
              <a:lumOff val="1951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76" name="TextBox 275">
            <a:extLst>
              <a:ext uri="{FF2B5EF4-FFF2-40B4-BE49-F238E27FC236}">
                <a16:creationId xmlns:a16="http://schemas.microsoft.com/office/drawing/2014/main" id="{8CF5F6AE-9EC3-35B8-E49C-3A7561687F00}"/>
              </a:ext>
            </a:extLst>
          </p:cNvPr>
          <p:cNvSpPr txBox="1"/>
          <p:nvPr/>
        </p:nvSpPr>
        <p:spPr>
          <a:xfrm>
            <a:off x="6367812" y="2876690"/>
            <a:ext cx="2687816" cy="830997"/>
          </a:xfrm>
          <a:prstGeom prst="rect">
            <a:avLst/>
          </a:prstGeom>
          <a:noFill/>
        </p:spPr>
        <p:txBody>
          <a:bodyPr wrap="square">
            <a:spAutoFit/>
          </a:bodyPr>
          <a:lstStyle/>
          <a:p>
            <a:pPr algn="just"/>
            <a:r>
              <a:rPr lang="vi-VN" sz="2400" kern="0" dirty="0">
                <a:effectLst/>
                <a:latin typeface="Times New Roman" panose="02020603050405020304" pitchFamily="18" charset="0"/>
                <a:ea typeface="Calibri" panose="020F0502020204030204" pitchFamily="34" charset="0"/>
              </a:rPr>
              <a:t>Hệ thống luận điểm rõ ràng, mạch lạc </a:t>
            </a:r>
            <a:endParaRPr lang="en-US" sz="2400" dirty="0"/>
          </a:p>
        </p:txBody>
      </p:sp>
      <p:sp>
        <p:nvSpPr>
          <p:cNvPr id="280" name="TextBox 279">
            <a:extLst>
              <a:ext uri="{FF2B5EF4-FFF2-40B4-BE49-F238E27FC236}">
                <a16:creationId xmlns:a16="http://schemas.microsoft.com/office/drawing/2014/main" id="{59F0C7FC-5199-9341-E4CC-A112561F28E7}"/>
              </a:ext>
            </a:extLst>
          </p:cNvPr>
          <p:cNvSpPr txBox="1"/>
          <p:nvPr/>
        </p:nvSpPr>
        <p:spPr>
          <a:xfrm>
            <a:off x="9420573" y="2875834"/>
            <a:ext cx="2759668" cy="830997"/>
          </a:xfrm>
          <a:prstGeom prst="rect">
            <a:avLst/>
          </a:prstGeom>
          <a:noFill/>
        </p:spPr>
        <p:txBody>
          <a:bodyPr wrap="square">
            <a:spAutoFit/>
          </a:bodyPr>
          <a:lstStyle/>
          <a:p>
            <a:pPr algn="just"/>
            <a:r>
              <a:rPr lang="vi-VN" sz="2400" kern="0" dirty="0">
                <a:effectLst/>
                <a:latin typeface="Times New Roman" panose="02020603050405020304" pitchFamily="18" charset="0"/>
                <a:ea typeface="Calibri" panose="020F0502020204030204" pitchFamily="34" charset="0"/>
              </a:rPr>
              <a:t>Lí lẽ, bằng chứng thuyết phục</a:t>
            </a:r>
            <a:endParaRPr lang="en-US" sz="2400" dirty="0"/>
          </a:p>
        </p:txBody>
      </p:sp>
      <p:pic>
        <p:nvPicPr>
          <p:cNvPr id="282" name="Picture 281" descr="A group of kids reading books&#10;&#10;Description automatically generated">
            <a:extLst>
              <a:ext uri="{FF2B5EF4-FFF2-40B4-BE49-F238E27FC236}">
                <a16:creationId xmlns:a16="http://schemas.microsoft.com/office/drawing/2014/main" id="{B96C5D47-E08A-BADB-4213-AFC15A1D344A}"/>
              </a:ext>
            </a:extLst>
          </p:cNvPr>
          <p:cNvPicPr>
            <a:picLocks noChangeAspect="1"/>
          </p:cNvPicPr>
          <p:nvPr/>
        </p:nvPicPr>
        <p:blipFill>
          <a:blip r:embed="rId4"/>
          <a:stretch>
            <a:fillRect/>
          </a:stretch>
        </p:blipFill>
        <p:spPr>
          <a:xfrm>
            <a:off x="8186223" y="4796637"/>
            <a:ext cx="3575276" cy="1813333"/>
          </a:xfrm>
          <a:prstGeom prst="rect">
            <a:avLst/>
          </a:prstGeom>
        </p:spPr>
      </p:pic>
      <p:sp>
        <p:nvSpPr>
          <p:cNvPr id="6" name="Google Shape;1084;p33">
            <a:extLst>
              <a:ext uri="{FF2B5EF4-FFF2-40B4-BE49-F238E27FC236}">
                <a16:creationId xmlns:a16="http://schemas.microsoft.com/office/drawing/2014/main" id="{86281D78-BD9E-A390-C705-6A0AC5B2F5AD}"/>
              </a:ext>
            </a:extLst>
          </p:cNvPr>
          <p:cNvSpPr txBox="1">
            <a:spLocks noGrp="1"/>
          </p:cNvSpPr>
          <p:nvPr/>
        </p:nvSpPr>
        <p:spPr>
          <a:xfrm>
            <a:off x="1259352" y="361304"/>
            <a:ext cx="9380939" cy="82640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spcAft>
                <a:spcPts val="800"/>
              </a:spcAft>
            </a:pPr>
            <a:endParaRPr lang="en-US"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r>
              <a:rPr lang="vi-VN"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b="1" dirty="0">
                <a:solidFill>
                  <a:schemeClr val="tx1"/>
                </a:solidFill>
                <a:latin typeface="+mj-lt"/>
              </a:rPr>
              <a:t>Văn bản nghị luận viết về tác phẩm văn học </a:t>
            </a:r>
            <a:endParaRPr lang="en-US" sz="3600" kern="0" dirty="0">
              <a:solidFill>
                <a:schemeClr val="tx1"/>
              </a:solidFill>
              <a:latin typeface="+mj-lt"/>
            </a:endParaRPr>
          </a:p>
          <a:p>
            <a:pPr algn="just">
              <a:spcAft>
                <a:spcPts val="800"/>
              </a:spcAft>
            </a:pP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4186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barn(inVertical)">
                                      <p:cBhvr>
                                        <p:cTn id="7" dur="500"/>
                                        <p:tgtEl>
                                          <p:spTgt spid="2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0"/>
                                        </p:tgtEl>
                                        <p:attrNameLst>
                                          <p:attrName>style.visibility</p:attrName>
                                        </p:attrNameLst>
                                      </p:cBhvr>
                                      <p:to>
                                        <p:strVal val="visible"/>
                                      </p:to>
                                    </p:set>
                                    <p:animEffect transition="in" filter="barn(inVertical)">
                                      <p:cBhvr>
                                        <p:cTn id="12" dur="500"/>
                                        <p:tgtEl>
                                          <p:spTgt spid="24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39"/>
                                        </p:tgtEl>
                                        <p:attrNameLst>
                                          <p:attrName>style.visibility</p:attrName>
                                        </p:attrNameLst>
                                      </p:cBhvr>
                                      <p:to>
                                        <p:strVal val="visible"/>
                                      </p:to>
                                    </p:set>
                                    <p:animEffect transition="in" filter="barn(inVertical)">
                                      <p:cBhvr>
                                        <p:cTn id="15" dur="500"/>
                                        <p:tgtEl>
                                          <p:spTgt spid="23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41"/>
                                        </p:tgtEl>
                                        <p:attrNameLst>
                                          <p:attrName>style.visibility</p:attrName>
                                        </p:attrNameLst>
                                      </p:cBhvr>
                                      <p:to>
                                        <p:strVal val="visible"/>
                                      </p:to>
                                    </p:set>
                                    <p:animEffect transition="in" filter="barn(inVertical)">
                                      <p:cBhvr>
                                        <p:cTn id="20" dur="500"/>
                                        <p:tgtEl>
                                          <p:spTgt spid="24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65"/>
                                        </p:tgtEl>
                                        <p:attrNameLst>
                                          <p:attrName>style.visibility</p:attrName>
                                        </p:attrNameLst>
                                      </p:cBhvr>
                                      <p:to>
                                        <p:strVal val="visible"/>
                                      </p:to>
                                    </p:set>
                                    <p:animEffect transition="in" filter="barn(inVertical)">
                                      <p:cBhvr>
                                        <p:cTn id="23" dur="500"/>
                                        <p:tgtEl>
                                          <p:spTgt spid="26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3"/>
                                        </p:tgtEl>
                                        <p:attrNameLst>
                                          <p:attrName>style.visibility</p:attrName>
                                        </p:attrNameLst>
                                      </p:cBhvr>
                                      <p:to>
                                        <p:strVal val="visible"/>
                                      </p:to>
                                    </p:set>
                                    <p:animEffect transition="in" filter="barn(inVertical)">
                                      <p:cBhvr>
                                        <p:cTn id="28" dur="500"/>
                                        <p:tgtEl>
                                          <p:spTgt spid="24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67"/>
                                        </p:tgtEl>
                                        <p:attrNameLst>
                                          <p:attrName>style.visibility</p:attrName>
                                        </p:attrNameLst>
                                      </p:cBhvr>
                                      <p:to>
                                        <p:strVal val="visible"/>
                                      </p:to>
                                    </p:set>
                                    <p:animEffect transition="in" filter="barn(inVertical)">
                                      <p:cBhvr>
                                        <p:cTn id="31" dur="500"/>
                                        <p:tgtEl>
                                          <p:spTgt spid="26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47"/>
                                        </p:tgtEl>
                                        <p:attrNameLst>
                                          <p:attrName>style.visibility</p:attrName>
                                        </p:attrNameLst>
                                      </p:cBhvr>
                                      <p:to>
                                        <p:strVal val="visible"/>
                                      </p:to>
                                    </p:set>
                                    <p:animEffect transition="in" filter="barn(inVertical)">
                                      <p:cBhvr>
                                        <p:cTn id="36" dur="500"/>
                                        <p:tgtEl>
                                          <p:spTgt spid="24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48"/>
                                        </p:tgtEl>
                                        <p:attrNameLst>
                                          <p:attrName>style.visibility</p:attrName>
                                        </p:attrNameLst>
                                      </p:cBhvr>
                                      <p:to>
                                        <p:strVal val="visible"/>
                                      </p:to>
                                    </p:set>
                                    <p:animEffect transition="in" filter="barn(inVertical)">
                                      <p:cBhvr>
                                        <p:cTn id="39" dur="500"/>
                                        <p:tgtEl>
                                          <p:spTgt spid="248"/>
                                        </p:tgtEl>
                                      </p:cBhvr>
                                    </p:animEffect>
                                  </p:childTnLst>
                                </p:cTn>
                              </p:par>
                              <p:par>
                                <p:cTn id="40" presetID="16" presetClass="entr" presetSubtype="21" fill="hold" grpId="0" nodeType="withEffect" nodePh="1">
                                  <p:stCondLst>
                                    <p:cond delay="0"/>
                                  </p:stCondLst>
                                  <p:endCondLst>
                                    <p:cond evt="begin" delay="0">
                                      <p:tn val="40"/>
                                    </p:cond>
                                  </p:endCondLst>
                                  <p:childTnLst>
                                    <p:set>
                                      <p:cBhvr>
                                        <p:cTn id="41" dur="1" fill="hold">
                                          <p:stCondLst>
                                            <p:cond delay="0"/>
                                          </p:stCondLst>
                                        </p:cTn>
                                        <p:tgtEl>
                                          <p:spTgt spid="249"/>
                                        </p:tgtEl>
                                        <p:attrNameLst>
                                          <p:attrName>style.visibility</p:attrName>
                                        </p:attrNameLst>
                                      </p:cBhvr>
                                      <p:to>
                                        <p:strVal val="visible"/>
                                      </p:to>
                                    </p:set>
                                    <p:animEffect transition="in" filter="barn(inVertical)">
                                      <p:cBhvr>
                                        <p:cTn id="42" dur="500"/>
                                        <p:tgtEl>
                                          <p:spTgt spid="24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62"/>
                                        </p:tgtEl>
                                        <p:attrNameLst>
                                          <p:attrName>style.visibility</p:attrName>
                                        </p:attrNameLst>
                                      </p:cBhvr>
                                      <p:to>
                                        <p:strVal val="visible"/>
                                      </p:to>
                                    </p:set>
                                    <p:animEffect transition="in" filter="barn(inVertical)">
                                      <p:cBhvr>
                                        <p:cTn id="45" dur="500"/>
                                        <p:tgtEl>
                                          <p:spTgt spid="26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45"/>
                                        </p:tgtEl>
                                        <p:attrNameLst>
                                          <p:attrName>style.visibility</p:attrName>
                                        </p:attrNameLst>
                                      </p:cBhvr>
                                      <p:to>
                                        <p:strVal val="visible"/>
                                      </p:to>
                                    </p:set>
                                    <p:animEffect transition="in" filter="barn(inVertical)">
                                      <p:cBhvr>
                                        <p:cTn id="50" dur="500"/>
                                        <p:tgtEl>
                                          <p:spTgt spid="245"/>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270"/>
                                        </p:tgtEl>
                                        <p:attrNameLst>
                                          <p:attrName>style.visibility</p:attrName>
                                        </p:attrNameLst>
                                      </p:cBhvr>
                                      <p:to>
                                        <p:strVal val="visible"/>
                                      </p:to>
                                    </p:set>
                                    <p:animEffect transition="in" filter="barn(inVertical)">
                                      <p:cBhvr>
                                        <p:cTn id="53" dur="500"/>
                                        <p:tgtEl>
                                          <p:spTgt spid="27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68"/>
                                        </p:tgtEl>
                                        <p:attrNameLst>
                                          <p:attrName>style.visibility</p:attrName>
                                        </p:attrNameLst>
                                      </p:cBhvr>
                                      <p:to>
                                        <p:strVal val="visible"/>
                                      </p:to>
                                    </p:set>
                                    <p:animEffect transition="in" filter="barn(inVertical)">
                                      <p:cBhvr>
                                        <p:cTn id="58" dur="500"/>
                                        <p:tgtEl>
                                          <p:spTgt spid="268"/>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72"/>
                                        </p:tgtEl>
                                        <p:attrNameLst>
                                          <p:attrName>style.visibility</p:attrName>
                                        </p:attrNameLst>
                                      </p:cBhvr>
                                      <p:to>
                                        <p:strVal val="visible"/>
                                      </p:to>
                                    </p:set>
                                    <p:animEffect transition="in" filter="barn(inVertical)">
                                      <p:cBhvr>
                                        <p:cTn id="61" dur="500"/>
                                        <p:tgtEl>
                                          <p:spTgt spid="272"/>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250"/>
                                        </p:tgtEl>
                                        <p:attrNameLst>
                                          <p:attrName>style.visibility</p:attrName>
                                        </p:attrNameLst>
                                      </p:cBhvr>
                                      <p:to>
                                        <p:strVal val="visible"/>
                                      </p:to>
                                    </p:set>
                                    <p:animEffect transition="in" filter="barn(inVertical)">
                                      <p:cBhvr>
                                        <p:cTn id="66" dur="500"/>
                                        <p:tgtEl>
                                          <p:spTgt spid="250"/>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51"/>
                                        </p:tgtEl>
                                        <p:attrNameLst>
                                          <p:attrName>style.visibility</p:attrName>
                                        </p:attrNameLst>
                                      </p:cBhvr>
                                      <p:to>
                                        <p:strVal val="visible"/>
                                      </p:to>
                                    </p:set>
                                    <p:animEffect transition="in" filter="barn(inVertical)">
                                      <p:cBhvr>
                                        <p:cTn id="69" dur="500"/>
                                        <p:tgtEl>
                                          <p:spTgt spid="251"/>
                                        </p:tgtEl>
                                      </p:cBhvr>
                                    </p:animEffect>
                                  </p:childTnLst>
                                </p:cTn>
                              </p:par>
                              <p:par>
                                <p:cTn id="70" presetID="16" presetClass="entr" presetSubtype="21" fill="hold" grpId="0" nodeType="withEffect" nodePh="1">
                                  <p:stCondLst>
                                    <p:cond delay="0"/>
                                  </p:stCondLst>
                                  <p:endCondLst>
                                    <p:cond evt="begin" delay="0">
                                      <p:tn val="70"/>
                                    </p:cond>
                                  </p:endCondLst>
                                  <p:childTnLst>
                                    <p:set>
                                      <p:cBhvr>
                                        <p:cTn id="71" dur="1" fill="hold">
                                          <p:stCondLst>
                                            <p:cond delay="0"/>
                                          </p:stCondLst>
                                        </p:cTn>
                                        <p:tgtEl>
                                          <p:spTgt spid="252"/>
                                        </p:tgtEl>
                                        <p:attrNameLst>
                                          <p:attrName>style.visibility</p:attrName>
                                        </p:attrNameLst>
                                      </p:cBhvr>
                                      <p:to>
                                        <p:strVal val="visible"/>
                                      </p:to>
                                    </p:set>
                                    <p:animEffect transition="in" filter="barn(inVertical)">
                                      <p:cBhvr>
                                        <p:cTn id="72" dur="500"/>
                                        <p:tgtEl>
                                          <p:spTgt spid="252"/>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63"/>
                                        </p:tgtEl>
                                        <p:attrNameLst>
                                          <p:attrName>style.visibility</p:attrName>
                                        </p:attrNameLst>
                                      </p:cBhvr>
                                      <p:to>
                                        <p:strVal val="visible"/>
                                      </p:to>
                                    </p:set>
                                    <p:animEffect transition="in" filter="barn(inVertical)">
                                      <p:cBhvr>
                                        <p:cTn id="75" dur="500"/>
                                        <p:tgtEl>
                                          <p:spTgt spid="263"/>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273"/>
                                        </p:tgtEl>
                                        <p:attrNameLst>
                                          <p:attrName>style.visibility</p:attrName>
                                        </p:attrNameLst>
                                      </p:cBhvr>
                                      <p:to>
                                        <p:strVal val="visible"/>
                                      </p:to>
                                    </p:set>
                                    <p:animEffect transition="in" filter="barn(inVertical)">
                                      <p:cBhvr>
                                        <p:cTn id="80" dur="500"/>
                                        <p:tgtEl>
                                          <p:spTgt spid="273"/>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276"/>
                                        </p:tgtEl>
                                        <p:attrNameLst>
                                          <p:attrName>style.visibility</p:attrName>
                                        </p:attrNameLst>
                                      </p:cBhvr>
                                      <p:to>
                                        <p:strVal val="visible"/>
                                      </p:to>
                                    </p:set>
                                    <p:animEffect transition="in" filter="barn(inVertical)">
                                      <p:cBhvr>
                                        <p:cTn id="83" dur="500"/>
                                        <p:tgtEl>
                                          <p:spTgt spid="276"/>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253"/>
                                        </p:tgtEl>
                                        <p:attrNameLst>
                                          <p:attrName>style.visibility</p:attrName>
                                        </p:attrNameLst>
                                      </p:cBhvr>
                                      <p:to>
                                        <p:strVal val="visible"/>
                                      </p:to>
                                    </p:set>
                                    <p:animEffect transition="in" filter="barn(inVertical)">
                                      <p:cBhvr>
                                        <p:cTn id="88" dur="500"/>
                                        <p:tgtEl>
                                          <p:spTgt spid="253"/>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254"/>
                                        </p:tgtEl>
                                        <p:attrNameLst>
                                          <p:attrName>style.visibility</p:attrName>
                                        </p:attrNameLst>
                                      </p:cBhvr>
                                      <p:to>
                                        <p:strVal val="visible"/>
                                      </p:to>
                                    </p:set>
                                    <p:animEffect transition="in" filter="barn(inVertical)">
                                      <p:cBhvr>
                                        <p:cTn id="91" dur="500"/>
                                        <p:tgtEl>
                                          <p:spTgt spid="254"/>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255"/>
                                        </p:tgtEl>
                                        <p:attrNameLst>
                                          <p:attrName>style.visibility</p:attrName>
                                        </p:attrNameLst>
                                      </p:cBhvr>
                                      <p:to>
                                        <p:strVal val="visible"/>
                                      </p:to>
                                    </p:set>
                                    <p:animEffect transition="in" filter="barn(inVertical)">
                                      <p:cBhvr>
                                        <p:cTn id="94" dur="500"/>
                                        <p:tgtEl>
                                          <p:spTgt spid="255"/>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256"/>
                                        </p:tgtEl>
                                        <p:attrNameLst>
                                          <p:attrName>style.visibility</p:attrName>
                                        </p:attrNameLst>
                                      </p:cBhvr>
                                      <p:to>
                                        <p:strVal val="visible"/>
                                      </p:to>
                                    </p:set>
                                    <p:animEffect transition="in" filter="wipe(down)">
                                      <p:cBhvr>
                                        <p:cTn id="99" dur="500"/>
                                        <p:tgtEl>
                                          <p:spTgt spid="256"/>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280"/>
                                        </p:tgtEl>
                                        <p:attrNameLst>
                                          <p:attrName>style.visibility</p:attrName>
                                        </p:attrNameLst>
                                      </p:cBhvr>
                                      <p:to>
                                        <p:strVal val="visible"/>
                                      </p:to>
                                    </p:set>
                                    <p:animEffect transition="in" filter="wipe(down)">
                                      <p:cBhvr>
                                        <p:cTn id="102" dur="5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239" grpId="0" animBg="1"/>
      <p:bldP spid="240" grpId="0"/>
      <p:bldP spid="241" grpId="0" animBg="1"/>
      <p:bldP spid="243" grpId="0" animBg="1"/>
      <p:bldP spid="245" grpId="0" animBg="1"/>
      <p:bldP spid="247" grpId="0" animBg="1"/>
      <p:bldP spid="248" grpId="0" animBg="1"/>
      <p:bldP spid="249" grpId="0"/>
      <p:bldP spid="250" grpId="0" animBg="1"/>
      <p:bldP spid="251" grpId="0" animBg="1"/>
      <p:bldP spid="252" grpId="0"/>
      <p:bldP spid="253" grpId="0" animBg="1"/>
      <p:bldP spid="254" grpId="0" animBg="1"/>
      <p:bldP spid="255" grpId="0"/>
      <p:bldP spid="256" grpId="0" animBg="1"/>
      <p:bldP spid="262" grpId="0"/>
      <p:bldP spid="263" grpId="0"/>
      <p:bldP spid="265" grpId="0"/>
      <p:bldP spid="267" grpId="0"/>
      <p:bldP spid="268" grpId="0" animBg="1"/>
      <p:bldP spid="270" grpId="0"/>
      <p:bldP spid="272" grpId="0"/>
      <p:bldP spid="273" grpId="0" animBg="1"/>
      <p:bldP spid="276" grpId="0"/>
      <p:bldP spid="2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4;p36">
            <a:extLst>
              <a:ext uri="{FF2B5EF4-FFF2-40B4-BE49-F238E27FC236}">
                <a16:creationId xmlns:a16="http://schemas.microsoft.com/office/drawing/2014/main" id="{DD4CD26F-5BB4-DA2F-A646-52A6AC417ABE}"/>
              </a:ext>
            </a:extLst>
          </p:cNvPr>
          <p:cNvSpPr txBox="1">
            <a:spLocks/>
          </p:cNvSpPr>
          <p:nvPr/>
        </p:nvSpPr>
        <p:spPr>
          <a:xfrm>
            <a:off x="1310791" y="1113481"/>
            <a:ext cx="9745136" cy="2650233"/>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dirty="0" smtClean="0">
                <a:latin typeface="Times New Roman" panose="02020603050405020304" pitchFamily="18" charset="0"/>
                <a:cs typeface="Times New Roman" panose="02020603050405020304" pitchFamily="18" charset="0"/>
              </a:rPr>
              <a:t>2. </a:t>
            </a:r>
            <a:r>
              <a:rPr lang="vi-VN" sz="4400" b="1" dirty="0" smtClean="0">
                <a:latin typeface="Times New Roman" panose="02020603050405020304" pitchFamily="18" charset="0"/>
                <a:cs typeface="Times New Roman" panose="02020603050405020304" pitchFamily="18" charset="0"/>
              </a:rPr>
              <a:t>Vai </a:t>
            </a:r>
            <a:r>
              <a:rPr lang="vi-VN" sz="4400" b="1" dirty="0">
                <a:latin typeface="Times New Roman" panose="02020603050405020304" pitchFamily="18" charset="0"/>
                <a:cs typeface="Times New Roman" panose="02020603050405020304" pitchFamily="18" charset="0"/>
              </a:rPr>
              <a:t>trò của người đọc và bối cảnh tiếp nhận đối với việc đọc hiểu văn </a:t>
            </a:r>
            <a:r>
              <a:rPr lang="vi-VN" sz="4400" b="1" dirty="0" smtClean="0">
                <a:latin typeface="Times New Roman" panose="02020603050405020304" pitchFamily="18" charset="0"/>
                <a:cs typeface="Times New Roman" panose="02020603050405020304" pitchFamily="18" charset="0"/>
              </a:rPr>
              <a:t>bản</a:t>
            </a:r>
            <a:r>
              <a:rPr lang="en-US" sz="4400" b="1"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67158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8" descr="cd70afdc4ca69f6b2bf455ce537a1cd3">
            <a:extLst>
              <a:ext uri="{FF2B5EF4-FFF2-40B4-BE49-F238E27FC236}">
                <a16:creationId xmlns:a16="http://schemas.microsoft.com/office/drawing/2014/main" id="{9F9199B6-34B3-9963-7ECD-A316F1DB8142}"/>
              </a:ext>
            </a:extLst>
          </p:cNvPr>
          <p:cNvPicPr>
            <a:picLocks noChangeAspect="1"/>
          </p:cNvPicPr>
          <p:nvPr/>
        </p:nvPicPr>
        <p:blipFill>
          <a:blip r:embed="rId4"/>
          <a:stretch>
            <a:fillRect/>
          </a:stretch>
        </p:blipFill>
        <p:spPr>
          <a:xfrm>
            <a:off x="7242629" y="565430"/>
            <a:ext cx="4671537" cy="4284753"/>
          </a:xfrm>
          <a:prstGeom prst="rect">
            <a:avLst/>
          </a:prstGeom>
        </p:spPr>
      </p:pic>
      <p:sp>
        <p:nvSpPr>
          <p:cNvPr id="7" name="Rectangle 6">
            <a:extLst>
              <a:ext uri="{FF2B5EF4-FFF2-40B4-BE49-F238E27FC236}">
                <a16:creationId xmlns:a16="http://schemas.microsoft.com/office/drawing/2014/main" id="{D9EA7ED6-E2B9-D9A1-979A-43A8A9B04449}"/>
              </a:ext>
            </a:extLst>
          </p:cNvPr>
          <p:cNvSpPr/>
          <p:nvPr/>
        </p:nvSpPr>
        <p:spPr>
          <a:xfrm>
            <a:off x="7571088" y="1872237"/>
            <a:ext cx="3925984" cy="12003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3600" i="1" dirty="0">
                <a:latin typeface="+mj-lt"/>
              </a:rPr>
              <a:t>Hs thảo luận nhóm đôi theo PHT số 1</a:t>
            </a:r>
            <a:endParaRPr lang="en-US" sz="3600" dirty="0">
              <a:latin typeface="+mj-lt"/>
            </a:endParaRPr>
          </a:p>
        </p:txBody>
      </p:sp>
      <p:pic>
        <p:nvPicPr>
          <p:cNvPr id="8" name="Shape 427">
            <a:extLst>
              <a:ext uri="{FF2B5EF4-FFF2-40B4-BE49-F238E27FC236}">
                <a16:creationId xmlns:a16="http://schemas.microsoft.com/office/drawing/2014/main" id="{08827665-A7D0-0BB7-4419-C919D90770B8}"/>
              </a:ext>
            </a:extLst>
          </p:cNvPr>
          <p:cNvPicPr/>
          <p:nvPr/>
        </p:nvPicPr>
        <p:blipFill>
          <a:blip r:embed="rId5"/>
          <a:stretch/>
        </p:blipFill>
        <p:spPr>
          <a:xfrm>
            <a:off x="110837" y="565430"/>
            <a:ext cx="7571088" cy="5653315"/>
          </a:xfrm>
          <a:prstGeom prst="rect">
            <a:avLst/>
          </a:prstGeom>
        </p:spPr>
      </p:pic>
    </p:spTree>
    <p:custDataLst>
      <p:tags r:id="rId1"/>
    </p:custDataLst>
    <p:extLst>
      <p:ext uri="{BB962C8B-B14F-4D97-AF65-F5344CB8AC3E}">
        <p14:creationId xmlns:p14="http://schemas.microsoft.com/office/powerpoint/2010/main" val="1396536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72;p37">
            <a:extLst>
              <a:ext uri="{FF2B5EF4-FFF2-40B4-BE49-F238E27FC236}">
                <a16:creationId xmlns:a16="http://schemas.microsoft.com/office/drawing/2014/main" id="{FE10F9F1-22AA-473D-16E6-6F5A4C7632A9}"/>
              </a:ext>
            </a:extLst>
          </p:cNvPr>
          <p:cNvSpPr txBox="1">
            <a:spLocks/>
          </p:cNvSpPr>
          <p:nvPr/>
        </p:nvSpPr>
        <p:spPr>
          <a:xfrm>
            <a:off x="235527" y="450602"/>
            <a:ext cx="11360728" cy="4398489"/>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r>
              <a:rPr lang="en-US" sz="6000" b="1" kern="0" dirty="0" smtClean="0">
                <a:latin typeface="Times New Roman" panose="02020603050405020304" pitchFamily="18" charset="0"/>
                <a:cs typeface="Times New Roman" panose="02020603050405020304" pitchFamily="18" charset="0"/>
              </a:rPr>
              <a:t>B.</a:t>
            </a:r>
            <a:r>
              <a:rPr lang="vi-VN" sz="6000" b="1" u="sng" kern="0" dirty="0" smtClean="0">
                <a:latin typeface="Times New Roman" panose="02020603050405020304" pitchFamily="18" charset="0"/>
                <a:cs typeface="Times New Roman" panose="02020603050405020304" pitchFamily="18" charset="0"/>
              </a:rPr>
              <a:t>Đọc </a:t>
            </a:r>
            <a:r>
              <a:rPr lang="vi-VN" sz="6000" b="1" u="sng" kern="0" dirty="0">
                <a:latin typeface="Times New Roman" panose="02020603050405020304" pitchFamily="18" charset="0"/>
                <a:cs typeface="Times New Roman" panose="02020603050405020304" pitchFamily="18" charset="0"/>
              </a:rPr>
              <a:t>văn bản 1</a:t>
            </a:r>
            <a:r>
              <a:rPr lang="vi-VN" sz="6000" b="1" kern="0" dirty="0">
                <a:latin typeface="Times New Roman" panose="02020603050405020304" pitchFamily="18" charset="0"/>
                <a:cs typeface="Times New Roman" panose="02020603050405020304" pitchFamily="18" charset="0"/>
              </a:rPr>
              <a:t>: </a:t>
            </a:r>
          </a:p>
          <a:p>
            <a:pPr algn="ctr"/>
            <a:r>
              <a:rPr lang="vi-VN" sz="6000" dirty="0">
                <a:latin typeface="Times New Roman" panose="02020603050405020304" pitchFamily="18" charset="0"/>
                <a:cs typeface="Times New Roman" panose="02020603050405020304" pitchFamily="18" charset="0"/>
              </a:rPr>
              <a:t>Người con gái Nam Xương – Một bi kịch của con người</a:t>
            </a:r>
          </a:p>
          <a:p>
            <a:pPr algn="ctr"/>
            <a:r>
              <a:rPr lang="vi-VN" sz="3600" b="1" i="1" dirty="0">
                <a:latin typeface="Times New Roman" panose="02020603050405020304" pitchFamily="18" charset="0"/>
                <a:cs typeface="Times New Roman" panose="02020603050405020304" pitchFamily="18" charset="0"/>
              </a:rPr>
              <a:t>(Nguyễn Đăng Na)</a:t>
            </a:r>
            <a:endParaRPr lang="en-US" sz="3600" b="1" kern="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83037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3577CA-0D9F-C31B-C4F2-F65AE9BAAD7F}"/>
              </a:ext>
            </a:extLst>
          </p:cNvPr>
          <p:cNvPicPr>
            <a:picLocks noChangeAspect="1"/>
          </p:cNvPicPr>
          <p:nvPr/>
        </p:nvPicPr>
        <p:blipFill rotWithShape="1">
          <a:blip r:embed="rId4">
            <a:clrChange>
              <a:clrFrom>
                <a:srgbClr val="FFFFFF"/>
              </a:clrFrom>
              <a:clrTo>
                <a:srgbClr val="FFFFFF">
                  <a:alpha val="0"/>
                </a:srgbClr>
              </a:clrTo>
            </a:clrChange>
          </a:blip>
          <a:srcRect l="8060" t="24068" r="6043" b="49984"/>
          <a:stretch/>
        </p:blipFill>
        <p:spPr>
          <a:xfrm>
            <a:off x="2387600" y="-167013"/>
            <a:ext cx="7416800" cy="1519824"/>
          </a:xfrm>
          <a:prstGeom prst="rect">
            <a:avLst/>
          </a:prstGeom>
        </p:spPr>
      </p:pic>
      <p:sp>
        <p:nvSpPr>
          <p:cNvPr id="3" name="Google Shape;1084;p33">
            <a:extLst>
              <a:ext uri="{FF2B5EF4-FFF2-40B4-BE49-F238E27FC236}">
                <a16:creationId xmlns:a16="http://schemas.microsoft.com/office/drawing/2014/main" id="{0BAA29E0-3952-322A-EB2B-A205EB51377E}"/>
              </a:ext>
            </a:extLst>
          </p:cNvPr>
          <p:cNvSpPr txBox="1">
            <a:spLocks noGrp="1"/>
          </p:cNvSpPr>
          <p:nvPr/>
        </p:nvSpPr>
        <p:spPr>
          <a:xfrm>
            <a:off x="2387600" y="101011"/>
            <a:ext cx="7766833"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spcAft>
                <a:spcPts val="1067"/>
              </a:spcAft>
              <a:buClr>
                <a:srgbClr val="191919"/>
              </a:buClr>
            </a:pPr>
            <a:r>
              <a:rPr lang="en-US" sz="4400" b="1" kern="0" dirty="0" smtClean="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4400" b="1" kern="0" dirty="0" err="1">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Trước</a:t>
            </a:r>
            <a:r>
              <a:rPr lang="en-US" sz="4400" b="1" kern="0"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4400" b="1" kern="0" dirty="0" err="1">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khi</a:t>
            </a:r>
            <a:r>
              <a:rPr lang="en-US" sz="4400" b="1" kern="0"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4400" b="1" kern="0" dirty="0" err="1">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đọc</a:t>
            </a:r>
            <a:endParaRPr lang="en-US" sz="4400" kern="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组合 7">
            <a:extLst>
              <a:ext uri="{FF2B5EF4-FFF2-40B4-BE49-F238E27FC236}">
                <a16:creationId xmlns:a16="http://schemas.microsoft.com/office/drawing/2014/main" id="{4ACE3C63-64B2-04C7-328C-732E65625A3F}"/>
              </a:ext>
            </a:extLst>
          </p:cNvPr>
          <p:cNvGrpSpPr/>
          <p:nvPr/>
        </p:nvGrpSpPr>
        <p:grpSpPr>
          <a:xfrm>
            <a:off x="1037771" y="1084865"/>
            <a:ext cx="8766629" cy="5533577"/>
            <a:chOff x="879425" y="1079681"/>
            <a:chExt cx="5384984" cy="4407344"/>
          </a:xfrm>
        </p:grpSpPr>
        <p:pic>
          <p:nvPicPr>
            <p:cNvPr id="7" name="图片 4">
              <a:extLst>
                <a:ext uri="{FF2B5EF4-FFF2-40B4-BE49-F238E27FC236}">
                  <a16:creationId xmlns:a16="http://schemas.microsoft.com/office/drawing/2014/main" id="{4E5D8313-AC05-8856-C3EB-6F4782BD0B4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34" t="11667" r="8334" b="9444"/>
            <a:stretch/>
          </p:blipFill>
          <p:spPr>
            <a:xfrm>
              <a:off x="879425" y="1079681"/>
              <a:ext cx="5384984" cy="4407344"/>
            </a:xfrm>
            <a:prstGeom prst="rect">
              <a:avLst/>
            </a:prstGeom>
          </p:spPr>
        </p:pic>
        <p:sp>
          <p:nvSpPr>
            <p:cNvPr id="8" name="文本框 6">
              <a:extLst>
                <a:ext uri="{FF2B5EF4-FFF2-40B4-BE49-F238E27FC236}">
                  <a16:creationId xmlns:a16="http://schemas.microsoft.com/office/drawing/2014/main" id="{F6D7E3E3-C7C4-34D3-D30B-9B86E9156B9A}"/>
                </a:ext>
              </a:extLst>
            </p:cNvPr>
            <p:cNvSpPr txBox="1"/>
            <p:nvPr/>
          </p:nvSpPr>
          <p:spPr>
            <a:xfrm>
              <a:off x="1706060" y="2503448"/>
              <a:ext cx="3283951" cy="203462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6518" marR="11853" indent="375911" algn="just" defTabSz="1219170">
                <a:spcAft>
                  <a:spcPts val="320"/>
                </a:spcAft>
                <a:buClr>
                  <a:srgbClr val="000000"/>
                </a:buClr>
                <a:tabLst>
                  <a:tab pos="120224" algn="l"/>
                  <a:tab pos="240447" algn="l"/>
                </a:tabLst>
              </a:pPr>
              <a:r>
                <a:rPr lang="vi-VN" sz="3200" i="1" kern="0" dirty="0">
                  <a:effectLst/>
                  <a:latin typeface="Times New Roman" panose="02020603050405020304" pitchFamily="18" charset="0"/>
                  <a:ea typeface="Calibri" panose="020F0502020204030204" pitchFamily="34" charset="0"/>
                </a:rPr>
                <a:t>Hiểu biết và cảm nhận của em về hình ảnh người phụ nữ thời phong kiến (vẻ đẹp hình thức và phẩm chất)?</a:t>
              </a:r>
              <a:endParaRPr lang="en-US" sz="6000" dirty="0">
                <a:solidFill>
                  <a:srgbClr val="181717"/>
                </a:solidFill>
                <a:latin typeface="Times New Roman" panose="02020603050405020304" pitchFamily="18" charset="0"/>
                <a:ea typeface="Times New Roman" panose="02020603050405020304" pitchFamily="18" charset="0"/>
                <a:sym typeface="Arial"/>
              </a:endParaRPr>
            </a:p>
          </p:txBody>
        </p:sp>
      </p:grpSp>
    </p:spTree>
    <p:custDataLst>
      <p:tags r:id="rId1"/>
    </p:custDataLst>
    <p:extLst>
      <p:ext uri="{BB962C8B-B14F-4D97-AF65-F5344CB8AC3E}">
        <p14:creationId xmlns:p14="http://schemas.microsoft.com/office/powerpoint/2010/main" val="897527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3577CA-0D9F-C31B-C4F2-F65AE9BAAD7F}"/>
              </a:ext>
            </a:extLst>
          </p:cNvPr>
          <p:cNvPicPr>
            <a:picLocks noChangeAspect="1"/>
          </p:cNvPicPr>
          <p:nvPr/>
        </p:nvPicPr>
        <p:blipFill rotWithShape="1">
          <a:blip r:embed="rId4">
            <a:clrChange>
              <a:clrFrom>
                <a:srgbClr val="FFFFFF"/>
              </a:clrFrom>
              <a:clrTo>
                <a:srgbClr val="FFFFFF">
                  <a:alpha val="0"/>
                </a:srgbClr>
              </a:clrTo>
            </a:clrChange>
          </a:blip>
          <a:srcRect l="8060" t="24068" r="6043" b="49984"/>
          <a:stretch/>
        </p:blipFill>
        <p:spPr>
          <a:xfrm>
            <a:off x="2387600" y="-167013"/>
            <a:ext cx="7416800" cy="1519824"/>
          </a:xfrm>
          <a:prstGeom prst="rect">
            <a:avLst/>
          </a:prstGeom>
        </p:spPr>
      </p:pic>
      <p:sp>
        <p:nvSpPr>
          <p:cNvPr id="3" name="Google Shape;1084;p33">
            <a:extLst>
              <a:ext uri="{FF2B5EF4-FFF2-40B4-BE49-F238E27FC236}">
                <a16:creationId xmlns:a16="http://schemas.microsoft.com/office/drawing/2014/main" id="{0BAA29E0-3952-322A-EB2B-A205EB51377E}"/>
              </a:ext>
            </a:extLst>
          </p:cNvPr>
          <p:cNvSpPr txBox="1">
            <a:spLocks noGrp="1"/>
          </p:cNvSpPr>
          <p:nvPr/>
        </p:nvSpPr>
        <p:spPr>
          <a:xfrm>
            <a:off x="1536823" y="31699"/>
            <a:ext cx="7766833"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spcAft>
                <a:spcPts val="1067"/>
              </a:spcAft>
              <a:buClr>
                <a:srgbClr val="191919"/>
              </a:buClr>
            </a:pPr>
            <a:r>
              <a:rPr lang="en-US" sz="4400" b="1" kern="0" dirty="0" err="1" smtClean="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Trước</a:t>
            </a:r>
            <a:r>
              <a:rPr lang="en-US" sz="4400" b="1" kern="0" dirty="0" smtClean="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4400" b="1" kern="0" dirty="0" err="1">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khi</a:t>
            </a:r>
            <a:r>
              <a:rPr lang="en-US" sz="4400" b="1" kern="0"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4400" b="1" kern="0" dirty="0" err="1">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đọc</a:t>
            </a:r>
            <a:endParaRPr lang="en-US" sz="4400" kern="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图片 8">
            <a:extLst>
              <a:ext uri="{FF2B5EF4-FFF2-40B4-BE49-F238E27FC236}">
                <a16:creationId xmlns:a16="http://schemas.microsoft.com/office/drawing/2014/main" id="{69E51EB8-B9B1-F1A0-D6C5-A2110DBB3FA9}"/>
              </a:ext>
            </a:extLst>
          </p:cNvPr>
          <p:cNvPicPr>
            <a:picLocks noChangeAspect="1"/>
          </p:cNvPicPr>
          <p:nvPr/>
        </p:nvPicPr>
        <p:blipFill rotWithShape="1">
          <a:blip r:embed="rId5">
            <a:extLst>
              <a:ext uri="{28A0092B-C50C-407E-A947-70E740481C1C}">
                <a14:useLocalDpi xmlns:a14="http://schemas.microsoft.com/office/drawing/2010/main" val="0"/>
              </a:ext>
            </a:extLst>
          </a:blip>
          <a:srcRect l="16830" t="18507" r="21214" b="27951"/>
          <a:stretch/>
        </p:blipFill>
        <p:spPr>
          <a:xfrm>
            <a:off x="102919" y="592899"/>
            <a:ext cx="11538857" cy="6512145"/>
          </a:xfrm>
          <a:prstGeom prst="rect">
            <a:avLst/>
          </a:prstGeom>
        </p:spPr>
      </p:pic>
      <p:sp>
        <p:nvSpPr>
          <p:cNvPr id="10" name="TextBox 3">
            <a:extLst>
              <a:ext uri="{FF2B5EF4-FFF2-40B4-BE49-F238E27FC236}">
                <a16:creationId xmlns:a16="http://schemas.microsoft.com/office/drawing/2014/main" id="{6EB43426-7069-F65F-53BA-325C5AC8B3A3}"/>
              </a:ext>
            </a:extLst>
          </p:cNvPr>
          <p:cNvSpPr txBox="1"/>
          <p:nvPr/>
        </p:nvSpPr>
        <p:spPr>
          <a:xfrm>
            <a:off x="1886856" y="2314809"/>
            <a:ext cx="7416800" cy="3785652"/>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4000" dirty="0">
                <a:solidFill>
                  <a:schemeClr val="bg1"/>
                </a:solidFill>
                <a:latin typeface="+mj-lt"/>
              </a:rPr>
              <a:t>Người phụ nữ Việt Nam thời phong kiến với những phẩm chất cao quý: công, dung, ngôn, hạnh. Tuy nhiên, họ phải chịu số phận bất hạnh như nàng Vũ Nương, Thúy Kiều ... </a:t>
            </a:r>
            <a:endParaRPr lang="en-US" sz="8000" dirty="0">
              <a:solidFill>
                <a:schemeClr val="bg1"/>
              </a:solidFill>
              <a:latin typeface="+mj-lt"/>
            </a:endParaRPr>
          </a:p>
        </p:txBody>
      </p:sp>
    </p:spTree>
    <p:custDataLst>
      <p:tags r:id="rId1"/>
    </p:custDataLst>
    <p:extLst>
      <p:ext uri="{BB962C8B-B14F-4D97-AF65-F5344CB8AC3E}">
        <p14:creationId xmlns:p14="http://schemas.microsoft.com/office/powerpoint/2010/main" val="3913173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3577CA-0D9F-C31B-C4F2-F65AE9BAAD7F}"/>
              </a:ext>
            </a:extLst>
          </p:cNvPr>
          <p:cNvPicPr>
            <a:picLocks noChangeAspect="1"/>
          </p:cNvPicPr>
          <p:nvPr/>
        </p:nvPicPr>
        <p:blipFill rotWithShape="1">
          <a:blip r:embed="rId4">
            <a:clrChange>
              <a:clrFrom>
                <a:srgbClr val="FFFFFF"/>
              </a:clrFrom>
              <a:clrTo>
                <a:srgbClr val="FFFFFF">
                  <a:alpha val="0"/>
                </a:srgbClr>
              </a:clrTo>
            </a:clrChange>
          </a:blip>
          <a:srcRect l="8060" t="24068" r="6043" b="49984"/>
          <a:stretch/>
        </p:blipFill>
        <p:spPr>
          <a:xfrm>
            <a:off x="2562616" y="-48207"/>
            <a:ext cx="7416800" cy="1519824"/>
          </a:xfrm>
          <a:prstGeom prst="rect">
            <a:avLst/>
          </a:prstGeom>
        </p:spPr>
      </p:pic>
      <p:sp>
        <p:nvSpPr>
          <p:cNvPr id="3" name="Google Shape;1084;p33">
            <a:extLst>
              <a:ext uri="{FF2B5EF4-FFF2-40B4-BE49-F238E27FC236}">
                <a16:creationId xmlns:a16="http://schemas.microsoft.com/office/drawing/2014/main" id="{0BAA29E0-3952-322A-EB2B-A205EB51377E}"/>
              </a:ext>
            </a:extLst>
          </p:cNvPr>
          <p:cNvSpPr txBox="1">
            <a:spLocks noGrp="1"/>
          </p:cNvSpPr>
          <p:nvPr/>
        </p:nvSpPr>
        <p:spPr>
          <a:xfrm>
            <a:off x="2387600" y="101011"/>
            <a:ext cx="7766833"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spcAft>
                <a:spcPts val="1067"/>
              </a:spcAft>
              <a:buClr>
                <a:srgbClr val="191919"/>
              </a:buClr>
            </a:pPr>
            <a:r>
              <a:rPr lang="en-US" sz="4400" b="1" kern="0" dirty="0" smtClean="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4400" b="1" kern="0" dirty="0" err="1">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Trước</a:t>
            </a:r>
            <a:r>
              <a:rPr lang="en-US" sz="4400" b="1" kern="0"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4400" b="1" kern="0" dirty="0" err="1">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khi</a:t>
            </a:r>
            <a:r>
              <a:rPr lang="en-US" sz="4400" b="1" kern="0" dirty="0">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sz="4400" b="1" kern="0" dirty="0" err="1">
                <a:solidFill>
                  <a:srgbClr val="FFFFFF"/>
                </a:solidFill>
                <a:latin typeface="Times New Roman" panose="02020603050405020304" pitchFamily="18" charset="0"/>
                <a:ea typeface="Malgun Gothic" panose="020B0503020000020004" pitchFamily="34" charset="-127"/>
                <a:cs typeface="Times New Roman" panose="02020603050405020304" pitchFamily="18" charset="0"/>
              </a:rPr>
              <a:t>đọc</a:t>
            </a:r>
            <a:endParaRPr lang="en-US" sz="4400" kern="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76">
            <a:extLst>
              <a:ext uri="{FF2B5EF4-FFF2-40B4-BE49-F238E27FC236}">
                <a16:creationId xmlns:a16="http://schemas.microsoft.com/office/drawing/2014/main" id="{E7BF8E5F-1802-AFE3-063C-43F12569CB58}"/>
              </a:ext>
            </a:extLst>
          </p:cNvPr>
          <p:cNvSpPr txBox="1"/>
          <p:nvPr/>
        </p:nvSpPr>
        <p:spPr>
          <a:xfrm>
            <a:off x="1384506" y="1925635"/>
            <a:ext cx="8769927" cy="245605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139700" algn="just">
              <a:lnSpc>
                <a:spcPct val="120000"/>
              </a:lnSpc>
            </a:pPr>
            <a:r>
              <a:rPr lang="vi-VN" sz="3200" dirty="0">
                <a:effectLst/>
                <a:highlight>
                  <a:srgbClr val="FFFFFF"/>
                </a:highlight>
                <a:latin typeface="Times New Roman" panose="02020603050405020304" pitchFamily="18" charset="0"/>
                <a:ea typeface="Times New Roman" panose="02020603050405020304" pitchFamily="18" charset="0"/>
              </a:rPr>
              <a:t>Trong bài 1, em đã được học tác phẩm </a:t>
            </a:r>
            <a:r>
              <a:rPr lang="vi-VN" sz="3200" i="1" dirty="0">
                <a:effectLst/>
                <a:highlight>
                  <a:srgbClr val="FFFFFF"/>
                </a:highlight>
                <a:latin typeface="Times New Roman" panose="02020603050405020304" pitchFamily="18" charset="0"/>
                <a:ea typeface="Times New Roman" panose="02020603050405020304" pitchFamily="18" charset="0"/>
              </a:rPr>
              <a:t>Chuyện người con gái Nam </a:t>
            </a:r>
            <a:r>
              <a:rPr lang="vi-VN" sz="3200" i="1" dirty="0" smtClean="0">
                <a:effectLst/>
                <a:highlight>
                  <a:srgbClr val="FFFFFF"/>
                </a:highlight>
                <a:latin typeface="Times New Roman" panose="02020603050405020304" pitchFamily="18" charset="0"/>
                <a:ea typeface="Times New Roman" panose="02020603050405020304" pitchFamily="18" charset="0"/>
              </a:rPr>
              <a:t>Xương</a:t>
            </a:r>
            <a:r>
              <a:rPr lang="en-US" sz="3200" i="1" dirty="0" smtClean="0">
                <a:effectLst/>
                <a:highlight>
                  <a:srgbClr val="FFFFFF"/>
                </a:highlight>
                <a:latin typeface="Times New Roman" panose="02020603050405020304" pitchFamily="18" charset="0"/>
                <a:ea typeface="Times New Roman" panose="02020603050405020304" pitchFamily="18" charset="0"/>
              </a:rPr>
              <a:t>-</a:t>
            </a:r>
            <a:r>
              <a:rPr lang="en-US" sz="3200" i="1" dirty="0" err="1" smtClean="0">
                <a:effectLst/>
                <a:highlight>
                  <a:srgbClr val="FFFFFF"/>
                </a:highlight>
                <a:latin typeface="Times New Roman" panose="02020603050405020304" pitchFamily="18" charset="0"/>
                <a:ea typeface="Times New Roman" panose="02020603050405020304" pitchFamily="18" charset="0"/>
              </a:rPr>
              <a:t>Nguyễn</a:t>
            </a:r>
            <a:r>
              <a:rPr lang="en-US" sz="3200" i="1" dirty="0" smtClean="0">
                <a:effectLst/>
                <a:highlight>
                  <a:srgbClr val="FFFFFF"/>
                </a:highlight>
                <a:latin typeface="Times New Roman" panose="02020603050405020304" pitchFamily="18" charset="0"/>
                <a:ea typeface="Times New Roman" panose="02020603050405020304" pitchFamily="18" charset="0"/>
              </a:rPr>
              <a:t> </a:t>
            </a:r>
            <a:r>
              <a:rPr lang="en-US" sz="3200" i="1" dirty="0" err="1" smtClean="0">
                <a:effectLst/>
                <a:highlight>
                  <a:srgbClr val="FFFFFF"/>
                </a:highlight>
                <a:latin typeface="Times New Roman" panose="02020603050405020304" pitchFamily="18" charset="0"/>
                <a:ea typeface="Times New Roman" panose="02020603050405020304" pitchFamily="18" charset="0"/>
              </a:rPr>
              <a:t>Dữ</a:t>
            </a:r>
            <a:r>
              <a:rPr lang="vi-VN" sz="3200" dirty="0" smtClean="0">
                <a:effectLst/>
                <a:highlight>
                  <a:srgbClr val="FFFFFF"/>
                </a:highlight>
                <a:latin typeface="Times New Roman" panose="02020603050405020304" pitchFamily="18" charset="0"/>
                <a:ea typeface="Times New Roman" panose="02020603050405020304" pitchFamily="18" charset="0"/>
              </a:rPr>
              <a:t>. </a:t>
            </a:r>
            <a:r>
              <a:rPr lang="vi-VN" sz="3200" dirty="0">
                <a:effectLst/>
                <a:highlight>
                  <a:srgbClr val="FFFFFF"/>
                </a:highlight>
                <a:latin typeface="Times New Roman" panose="02020603050405020304" pitchFamily="18" charset="0"/>
                <a:ea typeface="Times New Roman" panose="02020603050405020304" pitchFamily="18" charset="0"/>
              </a:rPr>
              <a:t>Hãy chia sẻ cảm nhận về một chi tiết mà em ấn tượng nhất trong tác phẩm.</a:t>
            </a:r>
            <a:endParaRPr lang="en-US" sz="3200" dirty="0">
              <a:effectLst/>
              <a:highlight>
                <a:srgbClr val="FFFFFF"/>
              </a:highligh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691651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72;p37">
            <a:extLst>
              <a:ext uri="{FF2B5EF4-FFF2-40B4-BE49-F238E27FC236}">
                <a16:creationId xmlns:a16="http://schemas.microsoft.com/office/drawing/2014/main" id="{FE10F9F1-22AA-473D-16E6-6F5A4C7632A9}"/>
              </a:ext>
            </a:extLst>
          </p:cNvPr>
          <p:cNvSpPr txBox="1">
            <a:spLocks/>
          </p:cNvSpPr>
          <p:nvPr/>
        </p:nvSpPr>
        <p:spPr>
          <a:xfrm>
            <a:off x="2064327" y="1512899"/>
            <a:ext cx="7730837" cy="2478771"/>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8000" b="1" kern="0" dirty="0" smtClean="0">
                <a:latin typeface="Times New Roman" panose="02020603050405020304" pitchFamily="18" charset="0"/>
                <a:cs typeface="Times New Roman" panose="02020603050405020304" pitchFamily="18" charset="0"/>
              </a:rPr>
              <a:t>I</a:t>
            </a:r>
          </a:p>
          <a:p>
            <a:pPr algn="ctr" defTabSz="1219170"/>
            <a:r>
              <a:rPr lang="en-US" sz="4800" b="1" kern="0" dirty="0" err="1" smtClean="0">
                <a:latin typeface="Times New Roman" panose="02020603050405020304" pitchFamily="18" charset="0"/>
                <a:cs typeface="Times New Roman" panose="02020603050405020304" pitchFamily="18" charset="0"/>
              </a:rPr>
              <a:t>Trải</a:t>
            </a:r>
            <a:r>
              <a:rPr lang="en-US" sz="4800" b="1" kern="0" dirty="0" smtClean="0">
                <a:latin typeface="Times New Roman" panose="02020603050405020304" pitchFamily="18" charset="0"/>
                <a:cs typeface="Times New Roman" panose="02020603050405020304" pitchFamily="18" charset="0"/>
              </a:rPr>
              <a:t> </a:t>
            </a:r>
            <a:r>
              <a:rPr lang="en-US" sz="4800" b="1" kern="0" dirty="0" err="1" smtClean="0">
                <a:latin typeface="Times New Roman" panose="02020603050405020304" pitchFamily="18" charset="0"/>
                <a:cs typeface="Times New Roman" panose="02020603050405020304" pitchFamily="18" charset="0"/>
              </a:rPr>
              <a:t>nghiệm</a:t>
            </a:r>
            <a:r>
              <a:rPr lang="en-US" sz="4800" b="1" kern="0" dirty="0" smtClean="0">
                <a:latin typeface="Times New Roman" panose="02020603050405020304" pitchFamily="18" charset="0"/>
                <a:cs typeface="Times New Roman" panose="02020603050405020304" pitchFamily="18" charset="0"/>
              </a:rPr>
              <a:t> </a:t>
            </a:r>
            <a:r>
              <a:rPr lang="en-US" sz="4800" b="1" kern="0" dirty="0" err="1" smtClean="0">
                <a:latin typeface="Times New Roman" panose="02020603050405020304" pitchFamily="18" charset="0"/>
                <a:cs typeface="Times New Roman" panose="02020603050405020304" pitchFamily="18" charset="0"/>
              </a:rPr>
              <a:t>cùng</a:t>
            </a:r>
            <a:r>
              <a:rPr lang="en-US" sz="4800" b="1" kern="0" dirty="0" smtClean="0">
                <a:latin typeface="Times New Roman" panose="02020603050405020304" pitchFamily="18" charset="0"/>
                <a:cs typeface="Times New Roman" panose="02020603050405020304" pitchFamily="18" charset="0"/>
              </a:rPr>
              <a:t> </a:t>
            </a:r>
            <a:r>
              <a:rPr lang="en-US" sz="4800" b="1" kern="0" dirty="0" err="1">
                <a:latin typeface="Times New Roman" panose="02020603050405020304" pitchFamily="18" charset="0"/>
                <a:cs typeface="Times New Roman" panose="02020603050405020304" pitchFamily="18" charset="0"/>
              </a:rPr>
              <a:t>văn</a:t>
            </a:r>
            <a:r>
              <a:rPr lang="en-US" sz="4800" b="1" kern="0" dirty="0">
                <a:latin typeface="Times New Roman" panose="02020603050405020304" pitchFamily="18" charset="0"/>
                <a:cs typeface="Times New Roman" panose="02020603050405020304" pitchFamily="18" charset="0"/>
              </a:rPr>
              <a:t> </a:t>
            </a:r>
            <a:r>
              <a:rPr lang="en-US" sz="4800" b="1" kern="0" dirty="0" err="1">
                <a:latin typeface="Times New Roman" panose="02020603050405020304" pitchFamily="18" charset="0"/>
                <a:cs typeface="Times New Roman" panose="02020603050405020304" pitchFamily="18" charset="0"/>
              </a:rPr>
              <a:t>bản</a:t>
            </a:r>
            <a:endParaRPr lang="en-US" sz="4800" b="1" kern="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72054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72;p37">
            <a:extLst>
              <a:ext uri="{FF2B5EF4-FFF2-40B4-BE49-F238E27FC236}">
                <a16:creationId xmlns:a16="http://schemas.microsoft.com/office/drawing/2014/main" id="{FE10F9F1-22AA-473D-16E6-6F5A4C7632A9}"/>
              </a:ext>
            </a:extLst>
          </p:cNvPr>
          <p:cNvSpPr txBox="1">
            <a:spLocks/>
          </p:cNvSpPr>
          <p:nvPr/>
        </p:nvSpPr>
        <p:spPr>
          <a:xfrm>
            <a:off x="2923813" y="954644"/>
            <a:ext cx="6040077" cy="386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4000" b="1" i="1" dirty="0">
                <a:solidFill>
                  <a:srgbClr val="0070C0"/>
                </a:solidFill>
                <a:latin typeface="Times New Roman" panose="02020603050405020304" pitchFamily="18" charset="0"/>
                <a:cs typeface="Times New Roman" panose="02020603050405020304" pitchFamily="18" charset="0"/>
              </a:rPr>
              <a:t>Kể tên một vài tác phẩm văn học Việt Nam viết về số phận bi kịch của con người?</a:t>
            </a:r>
            <a:endParaRPr lang="en-US" sz="4000" b="1" i="1" kern="0" dirty="0">
              <a:solidFill>
                <a:srgbClr val="0070C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92247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3577CA-0D9F-C31B-C4F2-F65AE9BAAD7F}"/>
              </a:ext>
            </a:extLst>
          </p:cNvPr>
          <p:cNvPicPr>
            <a:picLocks noChangeAspect="1"/>
          </p:cNvPicPr>
          <p:nvPr/>
        </p:nvPicPr>
        <p:blipFill rotWithShape="1">
          <a:blip r:embed="rId4">
            <a:clrChange>
              <a:clrFrom>
                <a:srgbClr val="FFFFFF"/>
              </a:clrFrom>
              <a:clrTo>
                <a:srgbClr val="FFFFFF">
                  <a:alpha val="0"/>
                </a:srgbClr>
              </a:clrTo>
            </a:clrChange>
          </a:blip>
          <a:srcRect l="8060" t="24068" r="6043" b="49984"/>
          <a:stretch/>
        </p:blipFill>
        <p:spPr>
          <a:xfrm>
            <a:off x="2763844" y="-64298"/>
            <a:ext cx="7390588" cy="1454456"/>
          </a:xfrm>
          <a:prstGeom prst="rect">
            <a:avLst/>
          </a:prstGeom>
        </p:spPr>
      </p:pic>
      <p:sp>
        <p:nvSpPr>
          <p:cNvPr id="3" name="Google Shape;1084;p33">
            <a:extLst>
              <a:ext uri="{FF2B5EF4-FFF2-40B4-BE49-F238E27FC236}">
                <a16:creationId xmlns:a16="http://schemas.microsoft.com/office/drawing/2014/main" id="{0BAA29E0-3952-322A-EB2B-A205EB51377E}"/>
              </a:ext>
            </a:extLst>
          </p:cNvPr>
          <p:cNvSpPr txBox="1">
            <a:spLocks noGrp="1"/>
          </p:cNvSpPr>
          <p:nvPr/>
        </p:nvSpPr>
        <p:spPr>
          <a:xfrm>
            <a:off x="2037567" y="114164"/>
            <a:ext cx="8116865"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spcAft>
                <a:spcPts val="1067"/>
              </a:spcAft>
              <a:buClr>
                <a:srgbClr val="191919"/>
              </a:buClr>
            </a:pPr>
            <a:r>
              <a:rPr lang="en-US" sz="4800" b="1" kern="0" dirty="0">
                <a:solidFill>
                  <a:schemeClr val="bg1"/>
                </a:solidFill>
                <a:latin typeface="Times New Roman" panose="02020603050405020304" pitchFamily="18" charset="0"/>
                <a:ea typeface="Malgun Gothic" panose="020B0503020000020004" pitchFamily="34" charset="-127"/>
              </a:rPr>
              <a:t>1. </a:t>
            </a:r>
            <a:r>
              <a:rPr lang="en-US" sz="4800" b="1" kern="0" dirty="0" err="1" smtClean="0">
                <a:solidFill>
                  <a:schemeClr val="bg1"/>
                </a:solidFill>
                <a:latin typeface="Times New Roman" panose="02020603050405020304" pitchFamily="18" charset="0"/>
                <a:ea typeface="Malgun Gothic" panose="020B0503020000020004" pitchFamily="34" charset="-127"/>
              </a:rPr>
              <a:t>Đọc</a:t>
            </a:r>
            <a:r>
              <a:rPr lang="en-US" sz="4800" b="1" kern="0" dirty="0" smtClean="0">
                <a:solidFill>
                  <a:schemeClr val="bg1"/>
                </a:solidFill>
                <a:latin typeface="Times New Roman" panose="02020603050405020304" pitchFamily="18" charset="0"/>
                <a:ea typeface="Malgun Gothic" panose="020B0503020000020004" pitchFamily="34" charset="-127"/>
              </a:rPr>
              <a:t> </a:t>
            </a:r>
            <a:r>
              <a:rPr lang="en-US" sz="4800" b="1" kern="0" dirty="0" err="1" smtClean="0">
                <a:solidFill>
                  <a:schemeClr val="bg1"/>
                </a:solidFill>
                <a:latin typeface="Times New Roman" panose="02020603050405020304" pitchFamily="18" charset="0"/>
                <a:ea typeface="Malgun Gothic" panose="020B0503020000020004" pitchFamily="34" charset="-127"/>
              </a:rPr>
              <a:t>và</a:t>
            </a:r>
            <a:r>
              <a:rPr lang="en-US" sz="4800" b="1" kern="0" dirty="0" smtClean="0">
                <a:solidFill>
                  <a:schemeClr val="bg1"/>
                </a:solidFill>
                <a:latin typeface="Times New Roman" panose="02020603050405020304" pitchFamily="18" charset="0"/>
                <a:ea typeface="Malgun Gothic" panose="020B0503020000020004" pitchFamily="34" charset="-127"/>
              </a:rPr>
              <a:t> </a:t>
            </a:r>
            <a:r>
              <a:rPr lang="en-US" sz="4800" b="1" kern="0" dirty="0" err="1" smtClean="0">
                <a:solidFill>
                  <a:schemeClr val="bg1"/>
                </a:solidFill>
                <a:latin typeface="Times New Roman" panose="02020603050405020304" pitchFamily="18" charset="0"/>
                <a:ea typeface="Malgun Gothic" panose="020B0503020000020004" pitchFamily="34" charset="-127"/>
              </a:rPr>
              <a:t>chú</a:t>
            </a:r>
            <a:r>
              <a:rPr lang="en-US" sz="4800" b="1" kern="0" dirty="0" smtClean="0">
                <a:solidFill>
                  <a:schemeClr val="bg1"/>
                </a:solidFill>
                <a:latin typeface="Times New Roman" panose="02020603050405020304" pitchFamily="18" charset="0"/>
                <a:ea typeface="Malgun Gothic" panose="020B0503020000020004" pitchFamily="34" charset="-127"/>
              </a:rPr>
              <a:t> </a:t>
            </a:r>
            <a:r>
              <a:rPr lang="en-US" sz="4800" b="1" kern="0" dirty="0" err="1" smtClean="0">
                <a:solidFill>
                  <a:schemeClr val="bg1"/>
                </a:solidFill>
                <a:latin typeface="Times New Roman" panose="02020603050405020304" pitchFamily="18" charset="0"/>
                <a:ea typeface="Malgun Gothic" panose="020B0503020000020004" pitchFamily="34" charset="-127"/>
              </a:rPr>
              <a:t>thích</a:t>
            </a:r>
            <a:r>
              <a:rPr lang="en-US" sz="4800" b="1" kern="0" dirty="0" smtClean="0">
                <a:solidFill>
                  <a:schemeClr val="bg1"/>
                </a:solidFill>
                <a:latin typeface="Times New Roman" panose="02020603050405020304" pitchFamily="18" charset="0"/>
                <a:ea typeface="Malgun Gothic" panose="020B0503020000020004" pitchFamily="34" charset="-127"/>
              </a:rPr>
              <a:t> </a:t>
            </a:r>
            <a:r>
              <a:rPr lang="en-US" sz="4800" b="1" kern="0" dirty="0" err="1" smtClean="0">
                <a:solidFill>
                  <a:schemeClr val="bg1"/>
                </a:solidFill>
                <a:latin typeface="Times New Roman" panose="02020603050405020304" pitchFamily="18" charset="0"/>
                <a:ea typeface="Malgun Gothic" panose="020B0503020000020004" pitchFamily="34" charset="-127"/>
              </a:rPr>
              <a:t>từ</a:t>
            </a:r>
            <a:endParaRPr lang="en-US" sz="6000" kern="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图片 12">
            <a:extLst>
              <a:ext uri="{FF2B5EF4-FFF2-40B4-BE49-F238E27FC236}">
                <a16:creationId xmlns:a16="http://schemas.microsoft.com/office/drawing/2014/main" id="{40C65337-1A9A-1DE4-DDCA-B0EE294EF4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8631" y="662930"/>
            <a:ext cx="4863431" cy="5288913"/>
          </a:xfrm>
          <a:prstGeom prst="rect">
            <a:avLst/>
          </a:prstGeom>
        </p:spPr>
      </p:pic>
      <p:sp>
        <p:nvSpPr>
          <p:cNvPr id="6" name="文本框 13">
            <a:extLst>
              <a:ext uri="{FF2B5EF4-FFF2-40B4-BE49-F238E27FC236}">
                <a16:creationId xmlns:a16="http://schemas.microsoft.com/office/drawing/2014/main" id="{6A4AA99F-EC16-088D-912E-2A798AD4A6FB}"/>
              </a:ext>
            </a:extLst>
          </p:cNvPr>
          <p:cNvSpPr txBox="1"/>
          <p:nvPr/>
        </p:nvSpPr>
        <p:spPr>
          <a:xfrm>
            <a:off x="3921621" y="2153224"/>
            <a:ext cx="3726088" cy="230832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3600" dirty="0">
                <a:latin typeface="+mj-lt"/>
              </a:rPr>
              <a:t>Hs chú ý cách ngắt nhịp, ngữ điệu, tốc độ và âm lượng đọc</a:t>
            </a:r>
            <a:endParaRPr lang="en-US" sz="3600" dirty="0">
              <a:latin typeface="+mj-lt"/>
            </a:endParaRPr>
          </a:p>
        </p:txBody>
      </p:sp>
    </p:spTree>
    <p:custDataLst>
      <p:tags r:id="rId1"/>
    </p:custDataLst>
    <p:extLst>
      <p:ext uri="{BB962C8B-B14F-4D97-AF65-F5344CB8AC3E}">
        <p14:creationId xmlns:p14="http://schemas.microsoft.com/office/powerpoint/2010/main" val="287334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3577CA-0D9F-C31B-C4F2-F65AE9BAAD7F}"/>
              </a:ext>
            </a:extLst>
          </p:cNvPr>
          <p:cNvPicPr>
            <a:picLocks noChangeAspect="1"/>
          </p:cNvPicPr>
          <p:nvPr/>
        </p:nvPicPr>
        <p:blipFill rotWithShape="1">
          <a:blip r:embed="rId4">
            <a:clrChange>
              <a:clrFrom>
                <a:srgbClr val="FFFFFF"/>
              </a:clrFrom>
              <a:clrTo>
                <a:srgbClr val="FFFFFF">
                  <a:alpha val="0"/>
                </a:srgbClr>
              </a:clrTo>
            </a:clrChange>
          </a:blip>
          <a:srcRect l="8060" t="24068" r="6043" b="49984"/>
          <a:stretch/>
        </p:blipFill>
        <p:spPr>
          <a:xfrm>
            <a:off x="2763844" y="-64298"/>
            <a:ext cx="7390588" cy="1454456"/>
          </a:xfrm>
          <a:prstGeom prst="rect">
            <a:avLst/>
          </a:prstGeom>
        </p:spPr>
      </p:pic>
      <p:sp>
        <p:nvSpPr>
          <p:cNvPr id="3" name="Google Shape;1084;p33">
            <a:extLst>
              <a:ext uri="{FF2B5EF4-FFF2-40B4-BE49-F238E27FC236}">
                <a16:creationId xmlns:a16="http://schemas.microsoft.com/office/drawing/2014/main" id="{0BAA29E0-3952-322A-EB2B-A205EB51377E}"/>
              </a:ext>
            </a:extLst>
          </p:cNvPr>
          <p:cNvSpPr txBox="1">
            <a:spLocks noGrp="1"/>
          </p:cNvSpPr>
          <p:nvPr/>
        </p:nvSpPr>
        <p:spPr>
          <a:xfrm>
            <a:off x="2037567" y="200025"/>
            <a:ext cx="8116865"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spcAft>
                <a:spcPts val="1067"/>
              </a:spcAft>
              <a:buClr>
                <a:srgbClr val="191919"/>
              </a:buClr>
            </a:pPr>
            <a:r>
              <a:rPr lang="en-US" sz="3600" b="1" kern="0" dirty="0">
                <a:solidFill>
                  <a:schemeClr val="bg1"/>
                </a:solidFill>
                <a:latin typeface="Times New Roman" panose="02020603050405020304" pitchFamily="18" charset="0"/>
                <a:ea typeface="Malgun Gothic" panose="020B0503020000020004" pitchFamily="34" charset="-127"/>
              </a:rPr>
              <a:t>2</a:t>
            </a:r>
            <a:r>
              <a:rPr lang="en-US" sz="3600" b="1" kern="0" dirty="0" smtClean="0">
                <a:solidFill>
                  <a:schemeClr val="bg1"/>
                </a:solidFill>
                <a:latin typeface="Times New Roman" panose="02020603050405020304" pitchFamily="18" charset="0"/>
                <a:ea typeface="Malgun Gothic" panose="020B0503020000020004" pitchFamily="34" charset="-127"/>
              </a:rPr>
              <a:t>. </a:t>
            </a:r>
            <a:r>
              <a:rPr lang="en-US" sz="3600" b="1" kern="0" dirty="0" err="1">
                <a:solidFill>
                  <a:schemeClr val="bg1"/>
                </a:solidFill>
                <a:latin typeface="Times New Roman" panose="02020603050405020304" pitchFamily="18" charset="0"/>
                <a:ea typeface="Malgun Gothic" panose="020B0503020000020004" pitchFamily="34" charset="-127"/>
              </a:rPr>
              <a:t>Tìm</a:t>
            </a:r>
            <a:r>
              <a:rPr lang="en-US" sz="3600" b="1" kern="0" dirty="0">
                <a:solidFill>
                  <a:schemeClr val="bg1"/>
                </a:solidFill>
                <a:latin typeface="Times New Roman" panose="02020603050405020304" pitchFamily="18" charset="0"/>
                <a:ea typeface="Malgun Gothic" panose="020B0503020000020004" pitchFamily="34" charset="-127"/>
              </a:rPr>
              <a:t> </a:t>
            </a:r>
            <a:r>
              <a:rPr lang="en-US" sz="3600" b="1" kern="0" dirty="0" err="1">
                <a:solidFill>
                  <a:schemeClr val="bg1"/>
                </a:solidFill>
                <a:latin typeface="Times New Roman" panose="02020603050405020304" pitchFamily="18" charset="0"/>
                <a:ea typeface="Malgun Gothic" panose="020B0503020000020004" pitchFamily="34" charset="-127"/>
              </a:rPr>
              <a:t>hiểu</a:t>
            </a:r>
            <a:r>
              <a:rPr lang="en-US" sz="3600" b="1" kern="0" dirty="0">
                <a:solidFill>
                  <a:schemeClr val="bg1"/>
                </a:solidFill>
                <a:latin typeface="Times New Roman" panose="02020603050405020304" pitchFamily="18" charset="0"/>
                <a:ea typeface="Malgun Gothic" panose="020B0503020000020004" pitchFamily="34" charset="-127"/>
              </a:rPr>
              <a:t> </a:t>
            </a:r>
            <a:r>
              <a:rPr lang="vi-VN" sz="3600" b="1" kern="0" dirty="0">
                <a:solidFill>
                  <a:schemeClr val="bg1"/>
                </a:solidFill>
                <a:latin typeface="Times New Roman" panose="02020603050405020304" pitchFamily="18" charset="0"/>
                <a:ea typeface="Malgun Gothic" panose="020B0503020000020004" pitchFamily="34" charset="-127"/>
              </a:rPr>
              <a:t>tác giả, tác phẩm</a:t>
            </a:r>
            <a:endParaRPr lang="en-US" sz="3600" kern="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53292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8657E7-5628-3A8E-47E3-1DE1F18658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custDataLst>
      <p:tags r:id="rId1"/>
    </p:custDataLst>
    <p:extLst>
      <p:ext uri="{BB962C8B-B14F-4D97-AF65-F5344CB8AC3E}">
        <p14:creationId xmlns:p14="http://schemas.microsoft.com/office/powerpoint/2010/main" val="1502547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3577CA-0D9F-C31B-C4F2-F65AE9BAAD7F}"/>
              </a:ext>
            </a:extLst>
          </p:cNvPr>
          <p:cNvPicPr>
            <a:picLocks noChangeAspect="1"/>
          </p:cNvPicPr>
          <p:nvPr/>
        </p:nvPicPr>
        <p:blipFill rotWithShape="1">
          <a:blip r:embed="rId4">
            <a:clrChange>
              <a:clrFrom>
                <a:srgbClr val="FFFFFF"/>
              </a:clrFrom>
              <a:clrTo>
                <a:srgbClr val="FFFFFF">
                  <a:alpha val="0"/>
                </a:srgbClr>
              </a:clrTo>
            </a:clrChange>
          </a:blip>
          <a:srcRect l="8060" t="24068" r="6043" b="49984"/>
          <a:stretch/>
        </p:blipFill>
        <p:spPr>
          <a:xfrm>
            <a:off x="2763844" y="-64298"/>
            <a:ext cx="7390588" cy="1454456"/>
          </a:xfrm>
          <a:prstGeom prst="rect">
            <a:avLst/>
          </a:prstGeom>
        </p:spPr>
      </p:pic>
      <p:sp>
        <p:nvSpPr>
          <p:cNvPr id="3" name="Google Shape;1084;p33">
            <a:extLst>
              <a:ext uri="{FF2B5EF4-FFF2-40B4-BE49-F238E27FC236}">
                <a16:creationId xmlns:a16="http://schemas.microsoft.com/office/drawing/2014/main" id="{0BAA29E0-3952-322A-EB2B-A205EB51377E}"/>
              </a:ext>
            </a:extLst>
          </p:cNvPr>
          <p:cNvSpPr txBox="1">
            <a:spLocks noGrp="1"/>
          </p:cNvSpPr>
          <p:nvPr/>
        </p:nvSpPr>
        <p:spPr>
          <a:xfrm>
            <a:off x="2037567" y="200025"/>
            <a:ext cx="8116865"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spcAft>
                <a:spcPts val="1067"/>
              </a:spcAft>
              <a:buClr>
                <a:srgbClr val="191919"/>
              </a:buClr>
            </a:pPr>
            <a:r>
              <a:rPr lang="en-US" sz="4800" b="1" kern="0">
                <a:solidFill>
                  <a:schemeClr val="bg1"/>
                </a:solidFill>
                <a:latin typeface="Times New Roman" panose="02020603050405020304" pitchFamily="18" charset="0"/>
                <a:ea typeface="Malgun Gothic" panose="020B0503020000020004" pitchFamily="34" charset="-127"/>
              </a:rPr>
              <a:t>a. Tác giả</a:t>
            </a:r>
            <a:endParaRPr lang="en-US" sz="6000" kern="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2" name="Google Shape;1968;p40">
            <a:extLst>
              <a:ext uri="{FF2B5EF4-FFF2-40B4-BE49-F238E27FC236}">
                <a16:creationId xmlns:a16="http://schemas.microsoft.com/office/drawing/2014/main" id="{F129FEB6-9C84-BE0C-ED9E-AA6F71E3450F}"/>
              </a:ext>
            </a:extLst>
          </p:cNvPr>
          <p:cNvSpPr/>
          <p:nvPr/>
        </p:nvSpPr>
        <p:spPr>
          <a:xfrm>
            <a:off x="3975212" y="2040185"/>
            <a:ext cx="3222241" cy="3244283"/>
          </a:xfrm>
          <a:prstGeom prst="arc">
            <a:avLst>
              <a:gd name="adj1" fmla="val 16238727"/>
              <a:gd name="adj2" fmla="val 15697759"/>
            </a:avLst>
          </a:prstGeom>
          <a:noFill/>
          <a:ln w="9525" cap="flat" cmpd="sng">
            <a:solidFill>
              <a:srgbClr val="666666"/>
            </a:solidFill>
            <a:prstDash val="solid"/>
            <a:round/>
            <a:headEnd type="oval" w="sm" len="sm"/>
            <a:tailEnd type="triangl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971;p40">
            <a:extLst>
              <a:ext uri="{FF2B5EF4-FFF2-40B4-BE49-F238E27FC236}">
                <a16:creationId xmlns:a16="http://schemas.microsoft.com/office/drawing/2014/main" id="{D1EC4348-523E-BF16-4222-268DF43CF021}"/>
              </a:ext>
            </a:extLst>
          </p:cNvPr>
          <p:cNvSpPr/>
          <p:nvPr/>
        </p:nvSpPr>
        <p:spPr>
          <a:xfrm>
            <a:off x="3853653" y="2282032"/>
            <a:ext cx="860202" cy="866086"/>
          </a:xfrm>
          <a:prstGeom prst="ellipse">
            <a:avLst/>
          </a:prstGeom>
          <a:solidFill>
            <a:srgbClr val="FAD90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972;p40">
            <a:extLst>
              <a:ext uri="{FF2B5EF4-FFF2-40B4-BE49-F238E27FC236}">
                <a16:creationId xmlns:a16="http://schemas.microsoft.com/office/drawing/2014/main" id="{9F2095F9-AB03-1C6C-5426-8F4ECCBE74FE}"/>
              </a:ext>
            </a:extLst>
          </p:cNvPr>
          <p:cNvSpPr/>
          <p:nvPr/>
        </p:nvSpPr>
        <p:spPr>
          <a:xfrm>
            <a:off x="4281562" y="4522952"/>
            <a:ext cx="860202" cy="866086"/>
          </a:xfrm>
          <a:prstGeom prst="ellipse">
            <a:avLst/>
          </a:prstGeom>
          <a:solidFill>
            <a:srgbClr val="02ABE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973;p40">
            <a:extLst>
              <a:ext uri="{FF2B5EF4-FFF2-40B4-BE49-F238E27FC236}">
                <a16:creationId xmlns:a16="http://schemas.microsoft.com/office/drawing/2014/main" id="{D47135FC-C3A0-BF33-024B-BF991DD5205D}"/>
              </a:ext>
            </a:extLst>
          </p:cNvPr>
          <p:cNvSpPr/>
          <p:nvPr/>
        </p:nvSpPr>
        <p:spPr>
          <a:xfrm>
            <a:off x="6870798" y="2369532"/>
            <a:ext cx="860202" cy="866086"/>
          </a:xfrm>
          <a:prstGeom prst="ellipse">
            <a:avLst/>
          </a:prstGeom>
          <a:solidFill>
            <a:srgbClr val="F7AA4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974;p40">
            <a:extLst>
              <a:ext uri="{FF2B5EF4-FFF2-40B4-BE49-F238E27FC236}">
                <a16:creationId xmlns:a16="http://schemas.microsoft.com/office/drawing/2014/main" id="{58D5A15F-01F9-D2A2-BA4B-71355CEB9A95}"/>
              </a:ext>
            </a:extLst>
          </p:cNvPr>
          <p:cNvSpPr/>
          <p:nvPr/>
        </p:nvSpPr>
        <p:spPr>
          <a:xfrm>
            <a:off x="6870798" y="4319592"/>
            <a:ext cx="860202" cy="866086"/>
          </a:xfrm>
          <a:prstGeom prst="ellipse">
            <a:avLst/>
          </a:prstGeom>
          <a:solidFill>
            <a:srgbClr val="E2564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48" name="Google Shape;1980;p40">
            <a:extLst>
              <a:ext uri="{FF2B5EF4-FFF2-40B4-BE49-F238E27FC236}">
                <a16:creationId xmlns:a16="http://schemas.microsoft.com/office/drawing/2014/main" id="{DD85E533-BC0A-2C26-3BF1-64DADBD73946}"/>
              </a:ext>
            </a:extLst>
          </p:cNvPr>
          <p:cNvCxnSpPr>
            <a:endCxn id="44" idx="2"/>
          </p:cNvCxnSpPr>
          <p:nvPr/>
        </p:nvCxnSpPr>
        <p:spPr>
          <a:xfrm>
            <a:off x="1934734" y="2715075"/>
            <a:ext cx="1918824" cy="0"/>
          </a:xfrm>
          <a:prstGeom prst="straightConnector1">
            <a:avLst/>
          </a:prstGeom>
          <a:noFill/>
          <a:ln w="9525" cap="flat" cmpd="sng">
            <a:solidFill>
              <a:srgbClr val="666666"/>
            </a:solidFill>
            <a:prstDash val="solid"/>
            <a:round/>
            <a:headEnd type="oval" w="med" len="med"/>
            <a:tailEnd type="none" w="med" len="med"/>
          </a:ln>
        </p:spPr>
      </p:cxnSp>
      <p:cxnSp>
        <p:nvCxnSpPr>
          <p:cNvPr id="49" name="Google Shape;1986;p40">
            <a:extLst>
              <a:ext uri="{FF2B5EF4-FFF2-40B4-BE49-F238E27FC236}">
                <a16:creationId xmlns:a16="http://schemas.microsoft.com/office/drawing/2014/main" id="{98898221-F006-0B6C-AC61-337D85ED5380}"/>
              </a:ext>
            </a:extLst>
          </p:cNvPr>
          <p:cNvCxnSpPr>
            <a:endCxn id="45" idx="2"/>
          </p:cNvCxnSpPr>
          <p:nvPr/>
        </p:nvCxnSpPr>
        <p:spPr>
          <a:xfrm>
            <a:off x="2362643" y="4955995"/>
            <a:ext cx="1918824" cy="0"/>
          </a:xfrm>
          <a:prstGeom prst="straightConnector1">
            <a:avLst/>
          </a:prstGeom>
          <a:noFill/>
          <a:ln w="9525" cap="flat" cmpd="sng">
            <a:solidFill>
              <a:srgbClr val="666666"/>
            </a:solidFill>
            <a:prstDash val="solid"/>
            <a:round/>
            <a:headEnd type="oval" w="med" len="med"/>
            <a:tailEnd type="none" w="med" len="med"/>
          </a:ln>
        </p:spPr>
      </p:cxnSp>
      <p:cxnSp>
        <p:nvCxnSpPr>
          <p:cNvPr id="51" name="Google Shape;1998;p40">
            <a:extLst>
              <a:ext uri="{FF2B5EF4-FFF2-40B4-BE49-F238E27FC236}">
                <a16:creationId xmlns:a16="http://schemas.microsoft.com/office/drawing/2014/main" id="{D55B0056-DABB-EE67-8645-B2D5ED83F765}"/>
              </a:ext>
            </a:extLst>
          </p:cNvPr>
          <p:cNvCxnSpPr>
            <a:cxnSpLocks/>
          </p:cNvCxnSpPr>
          <p:nvPr/>
        </p:nvCxnSpPr>
        <p:spPr>
          <a:xfrm>
            <a:off x="7254680" y="3655568"/>
            <a:ext cx="1006767" cy="0"/>
          </a:xfrm>
          <a:prstGeom prst="straightConnector1">
            <a:avLst/>
          </a:prstGeom>
          <a:noFill/>
          <a:ln w="9525" cap="flat" cmpd="sng">
            <a:solidFill>
              <a:srgbClr val="666666"/>
            </a:solidFill>
            <a:prstDash val="solid"/>
            <a:round/>
            <a:headEnd type="none" w="med" len="med"/>
            <a:tailEnd type="oval" w="med" len="med"/>
          </a:ln>
        </p:spPr>
      </p:cxnSp>
      <p:grpSp>
        <p:nvGrpSpPr>
          <p:cNvPr id="53" name="Google Shape;2004;p40">
            <a:extLst>
              <a:ext uri="{FF2B5EF4-FFF2-40B4-BE49-F238E27FC236}">
                <a16:creationId xmlns:a16="http://schemas.microsoft.com/office/drawing/2014/main" id="{F4BDDA9F-67EE-C4D8-9F3C-4829B86B1F84}"/>
              </a:ext>
            </a:extLst>
          </p:cNvPr>
          <p:cNvGrpSpPr/>
          <p:nvPr/>
        </p:nvGrpSpPr>
        <p:grpSpPr>
          <a:xfrm>
            <a:off x="6866133" y="2573536"/>
            <a:ext cx="464202" cy="458079"/>
            <a:chOff x="-60988625" y="3740800"/>
            <a:chExt cx="316650" cy="310350"/>
          </a:xfrm>
        </p:grpSpPr>
        <p:sp>
          <p:nvSpPr>
            <p:cNvPr id="67" name="Google Shape;2005;p40">
              <a:extLst>
                <a:ext uri="{FF2B5EF4-FFF2-40B4-BE49-F238E27FC236}">
                  <a16:creationId xmlns:a16="http://schemas.microsoft.com/office/drawing/2014/main" id="{7772271C-69F7-2348-3898-3E6F2CA00538}"/>
                </a:ext>
              </a:extLst>
            </p:cNvPr>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006;p40">
              <a:extLst>
                <a:ext uri="{FF2B5EF4-FFF2-40B4-BE49-F238E27FC236}">
                  <a16:creationId xmlns:a16="http://schemas.microsoft.com/office/drawing/2014/main" id="{3EFEC7D1-E540-D0B6-4D51-54B90CF4AD9D}"/>
                </a:ext>
              </a:extLst>
            </p:cNvPr>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007;p40">
              <a:extLst>
                <a:ext uri="{FF2B5EF4-FFF2-40B4-BE49-F238E27FC236}">
                  <a16:creationId xmlns:a16="http://schemas.microsoft.com/office/drawing/2014/main" id="{FA592FF9-F148-FC9C-B020-661D35659C63}"/>
                </a:ext>
              </a:extLst>
            </p:cNvPr>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4" name="Google Shape;2008;p40">
            <a:extLst>
              <a:ext uri="{FF2B5EF4-FFF2-40B4-BE49-F238E27FC236}">
                <a16:creationId xmlns:a16="http://schemas.microsoft.com/office/drawing/2014/main" id="{1AC61A0D-D931-CFB4-4C8B-02CFE33B9C17}"/>
              </a:ext>
            </a:extLst>
          </p:cNvPr>
          <p:cNvGrpSpPr/>
          <p:nvPr/>
        </p:nvGrpSpPr>
        <p:grpSpPr>
          <a:xfrm>
            <a:off x="4890495" y="2579872"/>
            <a:ext cx="444729" cy="445396"/>
            <a:chOff x="2404875" y="3955825"/>
            <a:chExt cx="296950" cy="295375"/>
          </a:xfrm>
        </p:grpSpPr>
        <p:sp>
          <p:nvSpPr>
            <p:cNvPr id="63" name="Google Shape;2009;p40">
              <a:extLst>
                <a:ext uri="{FF2B5EF4-FFF2-40B4-BE49-F238E27FC236}">
                  <a16:creationId xmlns:a16="http://schemas.microsoft.com/office/drawing/2014/main" id="{E73CD8C5-B1B4-CBEB-F089-9BB76491536C}"/>
                </a:ext>
              </a:extLst>
            </p:cNvPr>
            <p:cNvSpPr/>
            <p:nvPr/>
          </p:nvSpPr>
          <p:spPr>
            <a:xfrm>
              <a:off x="2404875" y="3955825"/>
              <a:ext cx="219775" cy="224500"/>
            </a:xfrm>
            <a:custGeom>
              <a:avLst/>
              <a:gdLst/>
              <a:ahLst/>
              <a:cxnLst/>
              <a:rect l="l" t="t" r="r" b="b"/>
              <a:pathLst>
                <a:path w="8791" h="8980" extrusionOk="0">
                  <a:moveTo>
                    <a:pt x="4537" y="0"/>
                  </a:moveTo>
                  <a:cubicBezTo>
                    <a:pt x="2048" y="0"/>
                    <a:pt x="0" y="2017"/>
                    <a:pt x="0" y="4506"/>
                  </a:cubicBezTo>
                  <a:cubicBezTo>
                    <a:pt x="0" y="6963"/>
                    <a:pt x="2048" y="8979"/>
                    <a:pt x="4537" y="8979"/>
                  </a:cubicBezTo>
                  <a:cubicBezTo>
                    <a:pt x="6459" y="8979"/>
                    <a:pt x="8160" y="7719"/>
                    <a:pt x="8790" y="5986"/>
                  </a:cubicBezTo>
                  <a:cubicBezTo>
                    <a:pt x="8633" y="5860"/>
                    <a:pt x="8443" y="5640"/>
                    <a:pt x="8286" y="5514"/>
                  </a:cubicBezTo>
                  <a:lnTo>
                    <a:pt x="7498" y="5514"/>
                  </a:lnTo>
                  <a:cubicBezTo>
                    <a:pt x="7057" y="6742"/>
                    <a:pt x="5923" y="7593"/>
                    <a:pt x="4568" y="7593"/>
                  </a:cubicBezTo>
                  <a:cubicBezTo>
                    <a:pt x="2836" y="7593"/>
                    <a:pt x="1481" y="6175"/>
                    <a:pt x="1481" y="4506"/>
                  </a:cubicBezTo>
                  <a:cubicBezTo>
                    <a:pt x="1481" y="2804"/>
                    <a:pt x="2867" y="1387"/>
                    <a:pt x="4568" y="1387"/>
                  </a:cubicBezTo>
                  <a:cubicBezTo>
                    <a:pt x="5923" y="1387"/>
                    <a:pt x="7057" y="2237"/>
                    <a:pt x="7498" y="3466"/>
                  </a:cubicBezTo>
                  <a:lnTo>
                    <a:pt x="8286" y="3466"/>
                  </a:lnTo>
                  <a:cubicBezTo>
                    <a:pt x="8443" y="3308"/>
                    <a:pt x="8633" y="3088"/>
                    <a:pt x="8790" y="2993"/>
                  </a:cubicBezTo>
                  <a:cubicBezTo>
                    <a:pt x="8160" y="1261"/>
                    <a:pt x="6522" y="0"/>
                    <a:pt x="4537"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010;p40">
              <a:extLst>
                <a:ext uri="{FF2B5EF4-FFF2-40B4-BE49-F238E27FC236}">
                  <a16:creationId xmlns:a16="http://schemas.microsoft.com/office/drawing/2014/main" id="{F2914333-56BC-BB80-056D-D81B45F36AF7}"/>
                </a:ext>
              </a:extLst>
            </p:cNvPr>
            <p:cNvSpPr/>
            <p:nvPr/>
          </p:nvSpPr>
          <p:spPr>
            <a:xfrm>
              <a:off x="2510400" y="4024075"/>
              <a:ext cx="191425" cy="87575"/>
            </a:xfrm>
            <a:custGeom>
              <a:avLst/>
              <a:gdLst/>
              <a:ahLst/>
              <a:cxnLst/>
              <a:rect l="l" t="t" r="r" b="b"/>
              <a:pathLst>
                <a:path w="7657" h="3503" extrusionOk="0">
                  <a:moveTo>
                    <a:pt x="7260" y="0"/>
                  </a:moveTo>
                  <a:cubicBezTo>
                    <a:pt x="7232" y="0"/>
                    <a:pt x="7206" y="4"/>
                    <a:pt x="7184" y="11"/>
                  </a:cubicBezTo>
                  <a:lnTo>
                    <a:pt x="5073" y="736"/>
                  </a:lnTo>
                  <a:cubicBezTo>
                    <a:pt x="5042" y="736"/>
                    <a:pt x="5010" y="767"/>
                    <a:pt x="4947" y="799"/>
                  </a:cubicBezTo>
                  <a:lnTo>
                    <a:pt x="4380" y="1398"/>
                  </a:lnTo>
                  <a:lnTo>
                    <a:pt x="347" y="1398"/>
                  </a:lnTo>
                  <a:cubicBezTo>
                    <a:pt x="158" y="1398"/>
                    <a:pt x="1" y="1555"/>
                    <a:pt x="1" y="1744"/>
                  </a:cubicBezTo>
                  <a:cubicBezTo>
                    <a:pt x="1" y="1965"/>
                    <a:pt x="158" y="2122"/>
                    <a:pt x="347" y="2122"/>
                  </a:cubicBezTo>
                  <a:lnTo>
                    <a:pt x="4380" y="2122"/>
                  </a:lnTo>
                  <a:lnTo>
                    <a:pt x="4947" y="2689"/>
                  </a:lnTo>
                  <a:cubicBezTo>
                    <a:pt x="5010" y="2752"/>
                    <a:pt x="5042" y="2784"/>
                    <a:pt x="5073" y="2784"/>
                  </a:cubicBezTo>
                  <a:lnTo>
                    <a:pt x="7184" y="3477"/>
                  </a:lnTo>
                  <a:cubicBezTo>
                    <a:pt x="7210" y="3494"/>
                    <a:pt x="7242" y="3502"/>
                    <a:pt x="7275" y="3502"/>
                  </a:cubicBezTo>
                  <a:cubicBezTo>
                    <a:pt x="7362" y="3502"/>
                    <a:pt x="7462" y="3451"/>
                    <a:pt x="7531" y="3382"/>
                  </a:cubicBezTo>
                  <a:cubicBezTo>
                    <a:pt x="7594" y="3256"/>
                    <a:pt x="7657" y="3099"/>
                    <a:pt x="7562" y="2973"/>
                  </a:cubicBezTo>
                  <a:lnTo>
                    <a:pt x="6932" y="1744"/>
                  </a:lnTo>
                  <a:lnTo>
                    <a:pt x="7562" y="547"/>
                  </a:lnTo>
                  <a:cubicBezTo>
                    <a:pt x="7657" y="389"/>
                    <a:pt x="7594" y="232"/>
                    <a:pt x="7531" y="137"/>
                  </a:cubicBezTo>
                  <a:cubicBezTo>
                    <a:pt x="7458" y="41"/>
                    <a:pt x="7349" y="0"/>
                    <a:pt x="726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011;p40">
              <a:extLst>
                <a:ext uri="{FF2B5EF4-FFF2-40B4-BE49-F238E27FC236}">
                  <a16:creationId xmlns:a16="http://schemas.microsoft.com/office/drawing/2014/main" id="{8DB9D5CF-1233-F277-C7CF-57FF3A9D3F0F}"/>
                </a:ext>
              </a:extLst>
            </p:cNvPr>
            <p:cNvSpPr/>
            <p:nvPr/>
          </p:nvSpPr>
          <p:spPr>
            <a:xfrm>
              <a:off x="2424550" y="4188175"/>
              <a:ext cx="189050" cy="63025"/>
            </a:xfrm>
            <a:custGeom>
              <a:avLst/>
              <a:gdLst/>
              <a:ahLst/>
              <a:cxnLst/>
              <a:rect l="l" t="t" r="r" b="b"/>
              <a:pathLst>
                <a:path w="7562" h="2521" extrusionOk="0">
                  <a:moveTo>
                    <a:pt x="1828" y="0"/>
                  </a:moveTo>
                  <a:lnTo>
                    <a:pt x="1482" y="1135"/>
                  </a:lnTo>
                  <a:lnTo>
                    <a:pt x="1040" y="1135"/>
                  </a:lnTo>
                  <a:cubicBezTo>
                    <a:pt x="442" y="1135"/>
                    <a:pt x="1" y="1607"/>
                    <a:pt x="1" y="2174"/>
                  </a:cubicBezTo>
                  <a:cubicBezTo>
                    <a:pt x="1" y="2363"/>
                    <a:pt x="158" y="2521"/>
                    <a:pt x="379" y="2521"/>
                  </a:cubicBezTo>
                  <a:lnTo>
                    <a:pt x="7310" y="2521"/>
                  </a:lnTo>
                  <a:cubicBezTo>
                    <a:pt x="7404" y="2489"/>
                    <a:pt x="7562" y="2363"/>
                    <a:pt x="7562" y="2174"/>
                  </a:cubicBezTo>
                  <a:cubicBezTo>
                    <a:pt x="7562" y="1576"/>
                    <a:pt x="7089" y="1135"/>
                    <a:pt x="6554" y="1135"/>
                  </a:cubicBezTo>
                  <a:lnTo>
                    <a:pt x="6113" y="1135"/>
                  </a:lnTo>
                  <a:lnTo>
                    <a:pt x="5766" y="0"/>
                  </a:lnTo>
                  <a:cubicBezTo>
                    <a:pt x="5168" y="252"/>
                    <a:pt x="4506" y="410"/>
                    <a:pt x="3781" y="410"/>
                  </a:cubicBezTo>
                  <a:cubicBezTo>
                    <a:pt x="3088" y="410"/>
                    <a:pt x="2427" y="252"/>
                    <a:pt x="1828"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012;p40">
              <a:extLst>
                <a:ext uri="{FF2B5EF4-FFF2-40B4-BE49-F238E27FC236}">
                  <a16:creationId xmlns:a16="http://schemas.microsoft.com/office/drawing/2014/main" id="{5DCA66DB-5EE4-74CF-C494-3D5FB50C2897}"/>
                </a:ext>
              </a:extLst>
            </p:cNvPr>
            <p:cNvSpPr/>
            <p:nvPr/>
          </p:nvSpPr>
          <p:spPr>
            <a:xfrm>
              <a:off x="2457625" y="4007025"/>
              <a:ext cx="115025" cy="122100"/>
            </a:xfrm>
            <a:custGeom>
              <a:avLst/>
              <a:gdLst/>
              <a:ahLst/>
              <a:cxnLst/>
              <a:rect l="l" t="t" r="r" b="b"/>
              <a:pathLst>
                <a:path w="4601" h="4884" extrusionOk="0">
                  <a:moveTo>
                    <a:pt x="2427" y="0"/>
                  </a:moveTo>
                  <a:cubicBezTo>
                    <a:pt x="1104" y="0"/>
                    <a:pt x="1" y="1103"/>
                    <a:pt x="1" y="2458"/>
                  </a:cubicBezTo>
                  <a:cubicBezTo>
                    <a:pt x="1" y="3781"/>
                    <a:pt x="1104" y="4884"/>
                    <a:pt x="2427" y="4884"/>
                  </a:cubicBezTo>
                  <a:cubicBezTo>
                    <a:pt x="3404" y="4884"/>
                    <a:pt x="4254" y="4348"/>
                    <a:pt x="4601" y="3497"/>
                  </a:cubicBezTo>
                  <a:lnTo>
                    <a:pt x="2427" y="3497"/>
                  </a:lnTo>
                  <a:cubicBezTo>
                    <a:pt x="1828" y="3497"/>
                    <a:pt x="1419" y="3025"/>
                    <a:pt x="1419" y="2489"/>
                  </a:cubicBezTo>
                  <a:cubicBezTo>
                    <a:pt x="1356" y="1859"/>
                    <a:pt x="1828" y="1386"/>
                    <a:pt x="2427" y="1386"/>
                  </a:cubicBezTo>
                  <a:lnTo>
                    <a:pt x="4601" y="1386"/>
                  </a:lnTo>
                  <a:cubicBezTo>
                    <a:pt x="4191" y="567"/>
                    <a:pt x="3372" y="0"/>
                    <a:pt x="2427"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5" name="Google Shape;2013;p40">
            <a:extLst>
              <a:ext uri="{FF2B5EF4-FFF2-40B4-BE49-F238E27FC236}">
                <a16:creationId xmlns:a16="http://schemas.microsoft.com/office/drawing/2014/main" id="{E4F17890-9C5C-8B53-BA28-A643EAE9C2ED}"/>
              </a:ext>
            </a:extLst>
          </p:cNvPr>
          <p:cNvGrpSpPr/>
          <p:nvPr/>
        </p:nvGrpSpPr>
        <p:grpSpPr>
          <a:xfrm>
            <a:off x="4649322" y="4632677"/>
            <a:ext cx="441172" cy="445396"/>
            <a:chOff x="1674750" y="3254050"/>
            <a:chExt cx="294575" cy="295375"/>
          </a:xfrm>
        </p:grpSpPr>
        <p:sp>
          <p:nvSpPr>
            <p:cNvPr id="60" name="Google Shape;2014;p40">
              <a:extLst>
                <a:ext uri="{FF2B5EF4-FFF2-40B4-BE49-F238E27FC236}">
                  <a16:creationId xmlns:a16="http://schemas.microsoft.com/office/drawing/2014/main" id="{DE151B82-687A-4D8A-5A01-3396426EEAD9}"/>
                </a:ext>
              </a:extLst>
            </p:cNvPr>
            <p:cNvSpPr/>
            <p:nvPr/>
          </p:nvSpPr>
          <p:spPr>
            <a:xfrm>
              <a:off x="1691275" y="3351700"/>
              <a:ext cx="278050" cy="197725"/>
            </a:xfrm>
            <a:custGeom>
              <a:avLst/>
              <a:gdLst/>
              <a:ahLst/>
              <a:cxnLst/>
              <a:rect l="l" t="t" r="r" b="b"/>
              <a:pathLst>
                <a:path w="11122" h="7909" extrusionOk="0">
                  <a:moveTo>
                    <a:pt x="10535" y="0"/>
                  </a:moveTo>
                  <a:cubicBezTo>
                    <a:pt x="10489" y="0"/>
                    <a:pt x="10442" y="10"/>
                    <a:pt x="10397" y="33"/>
                  </a:cubicBezTo>
                  <a:cubicBezTo>
                    <a:pt x="10208" y="64"/>
                    <a:pt x="10114" y="253"/>
                    <a:pt x="10177" y="474"/>
                  </a:cubicBezTo>
                  <a:cubicBezTo>
                    <a:pt x="10334" y="978"/>
                    <a:pt x="10429" y="1482"/>
                    <a:pt x="10429" y="1986"/>
                  </a:cubicBezTo>
                  <a:cubicBezTo>
                    <a:pt x="10429" y="4885"/>
                    <a:pt x="8066" y="7247"/>
                    <a:pt x="5199" y="7247"/>
                  </a:cubicBezTo>
                  <a:cubicBezTo>
                    <a:pt x="3561" y="7247"/>
                    <a:pt x="2017" y="6397"/>
                    <a:pt x="1072" y="5137"/>
                  </a:cubicBezTo>
                  <a:lnTo>
                    <a:pt x="1733" y="5137"/>
                  </a:lnTo>
                  <a:cubicBezTo>
                    <a:pt x="1922" y="5137"/>
                    <a:pt x="2080" y="4979"/>
                    <a:pt x="2080" y="4790"/>
                  </a:cubicBezTo>
                  <a:cubicBezTo>
                    <a:pt x="2080" y="4601"/>
                    <a:pt x="1922" y="4443"/>
                    <a:pt x="1733" y="4443"/>
                  </a:cubicBezTo>
                  <a:lnTo>
                    <a:pt x="347" y="4443"/>
                  </a:lnTo>
                  <a:cubicBezTo>
                    <a:pt x="158" y="4443"/>
                    <a:pt x="1" y="4601"/>
                    <a:pt x="1" y="4790"/>
                  </a:cubicBezTo>
                  <a:lnTo>
                    <a:pt x="1" y="6176"/>
                  </a:lnTo>
                  <a:cubicBezTo>
                    <a:pt x="1" y="6365"/>
                    <a:pt x="158" y="6523"/>
                    <a:pt x="347" y="6523"/>
                  </a:cubicBezTo>
                  <a:cubicBezTo>
                    <a:pt x="536" y="6523"/>
                    <a:pt x="694" y="6365"/>
                    <a:pt x="694" y="6176"/>
                  </a:cubicBezTo>
                  <a:lnTo>
                    <a:pt x="694" y="5767"/>
                  </a:lnTo>
                  <a:cubicBezTo>
                    <a:pt x="1796" y="7090"/>
                    <a:pt x="3466" y="7909"/>
                    <a:pt x="5199" y="7909"/>
                  </a:cubicBezTo>
                  <a:cubicBezTo>
                    <a:pt x="8412" y="7909"/>
                    <a:pt x="11122" y="5231"/>
                    <a:pt x="11122" y="1986"/>
                  </a:cubicBezTo>
                  <a:cubicBezTo>
                    <a:pt x="11122" y="1419"/>
                    <a:pt x="10996" y="820"/>
                    <a:pt x="10838" y="222"/>
                  </a:cubicBezTo>
                  <a:cubicBezTo>
                    <a:pt x="10814" y="102"/>
                    <a:pt x="10681" y="0"/>
                    <a:pt x="10535"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015;p40">
              <a:extLst>
                <a:ext uri="{FF2B5EF4-FFF2-40B4-BE49-F238E27FC236}">
                  <a16:creationId xmlns:a16="http://schemas.microsoft.com/office/drawing/2014/main" id="{3DC0C329-980C-8EF9-C892-AB63B493324A}"/>
                </a:ext>
              </a:extLst>
            </p:cNvPr>
            <p:cNvSpPr/>
            <p:nvPr/>
          </p:nvSpPr>
          <p:spPr>
            <a:xfrm>
              <a:off x="1674750" y="3254050"/>
              <a:ext cx="277250" cy="197900"/>
            </a:xfrm>
            <a:custGeom>
              <a:avLst/>
              <a:gdLst/>
              <a:ahLst/>
              <a:cxnLst/>
              <a:rect l="l" t="t" r="r" b="b"/>
              <a:pathLst>
                <a:path w="11090" h="7916" extrusionOk="0">
                  <a:moveTo>
                    <a:pt x="5891" y="1"/>
                  </a:moveTo>
                  <a:cubicBezTo>
                    <a:pt x="2678" y="1"/>
                    <a:pt x="0" y="2679"/>
                    <a:pt x="0" y="5892"/>
                  </a:cubicBezTo>
                  <a:cubicBezTo>
                    <a:pt x="0" y="6491"/>
                    <a:pt x="126" y="7089"/>
                    <a:pt x="284" y="7656"/>
                  </a:cubicBezTo>
                  <a:cubicBezTo>
                    <a:pt x="310" y="7842"/>
                    <a:pt x="448" y="7916"/>
                    <a:pt x="604" y="7916"/>
                  </a:cubicBezTo>
                  <a:cubicBezTo>
                    <a:pt x="633" y="7916"/>
                    <a:pt x="663" y="7913"/>
                    <a:pt x="693" y="7908"/>
                  </a:cubicBezTo>
                  <a:cubicBezTo>
                    <a:pt x="882" y="7877"/>
                    <a:pt x="977" y="7656"/>
                    <a:pt x="945" y="7467"/>
                  </a:cubicBezTo>
                  <a:cubicBezTo>
                    <a:pt x="788" y="6963"/>
                    <a:pt x="662" y="6459"/>
                    <a:pt x="662" y="5892"/>
                  </a:cubicBezTo>
                  <a:cubicBezTo>
                    <a:pt x="662" y="3025"/>
                    <a:pt x="3025" y="662"/>
                    <a:pt x="5891" y="662"/>
                  </a:cubicBezTo>
                  <a:cubicBezTo>
                    <a:pt x="7561" y="662"/>
                    <a:pt x="9105" y="1481"/>
                    <a:pt x="10050" y="2742"/>
                  </a:cubicBezTo>
                  <a:lnTo>
                    <a:pt x="9357" y="2742"/>
                  </a:lnTo>
                  <a:cubicBezTo>
                    <a:pt x="9168" y="2742"/>
                    <a:pt x="9010" y="2899"/>
                    <a:pt x="9010" y="3088"/>
                  </a:cubicBezTo>
                  <a:cubicBezTo>
                    <a:pt x="9010" y="3309"/>
                    <a:pt x="9168" y="3466"/>
                    <a:pt x="9357" y="3466"/>
                  </a:cubicBezTo>
                  <a:lnTo>
                    <a:pt x="10743" y="3466"/>
                  </a:lnTo>
                  <a:cubicBezTo>
                    <a:pt x="10932" y="3466"/>
                    <a:pt x="11090" y="3309"/>
                    <a:pt x="11090" y="3088"/>
                  </a:cubicBezTo>
                  <a:lnTo>
                    <a:pt x="11090" y="1733"/>
                  </a:lnTo>
                  <a:cubicBezTo>
                    <a:pt x="11090" y="1513"/>
                    <a:pt x="10932" y="1355"/>
                    <a:pt x="10743" y="1355"/>
                  </a:cubicBezTo>
                  <a:cubicBezTo>
                    <a:pt x="10554" y="1355"/>
                    <a:pt x="10397" y="1513"/>
                    <a:pt x="10397" y="1733"/>
                  </a:cubicBezTo>
                  <a:lnTo>
                    <a:pt x="10397" y="2111"/>
                  </a:lnTo>
                  <a:cubicBezTo>
                    <a:pt x="9294" y="820"/>
                    <a:pt x="7624" y="1"/>
                    <a:pt x="5891"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016;p40">
              <a:extLst>
                <a:ext uri="{FF2B5EF4-FFF2-40B4-BE49-F238E27FC236}">
                  <a16:creationId xmlns:a16="http://schemas.microsoft.com/office/drawing/2014/main" id="{D9318C66-9BA6-7351-CABE-28979482DD0E}"/>
                </a:ext>
              </a:extLst>
            </p:cNvPr>
            <p:cNvSpPr/>
            <p:nvPr/>
          </p:nvSpPr>
          <p:spPr>
            <a:xfrm>
              <a:off x="1727500" y="3306825"/>
              <a:ext cx="189075" cy="189050"/>
            </a:xfrm>
            <a:custGeom>
              <a:avLst/>
              <a:gdLst/>
              <a:ahLst/>
              <a:cxnLst/>
              <a:rect l="l" t="t" r="r" b="b"/>
              <a:pathLst>
                <a:path w="7563" h="7562" extrusionOk="0">
                  <a:moveTo>
                    <a:pt x="3750" y="2048"/>
                  </a:moveTo>
                  <a:cubicBezTo>
                    <a:pt x="3939" y="2048"/>
                    <a:pt x="4097" y="2206"/>
                    <a:pt x="4097" y="2426"/>
                  </a:cubicBezTo>
                  <a:lnTo>
                    <a:pt x="4097" y="3435"/>
                  </a:lnTo>
                  <a:lnTo>
                    <a:pt x="4475" y="3435"/>
                  </a:lnTo>
                  <a:cubicBezTo>
                    <a:pt x="4664" y="3435"/>
                    <a:pt x="4821" y="3592"/>
                    <a:pt x="4821" y="3781"/>
                  </a:cubicBezTo>
                  <a:cubicBezTo>
                    <a:pt x="4821" y="4002"/>
                    <a:pt x="4664" y="4159"/>
                    <a:pt x="4475" y="4159"/>
                  </a:cubicBezTo>
                  <a:lnTo>
                    <a:pt x="3750" y="4159"/>
                  </a:lnTo>
                  <a:cubicBezTo>
                    <a:pt x="3561" y="4159"/>
                    <a:pt x="3403" y="4002"/>
                    <a:pt x="3403" y="3781"/>
                  </a:cubicBezTo>
                  <a:lnTo>
                    <a:pt x="3403" y="2426"/>
                  </a:lnTo>
                  <a:cubicBezTo>
                    <a:pt x="3403" y="2206"/>
                    <a:pt x="3561" y="2048"/>
                    <a:pt x="3750" y="2048"/>
                  </a:cubicBezTo>
                  <a:close/>
                  <a:moveTo>
                    <a:pt x="3435" y="0"/>
                  </a:moveTo>
                  <a:cubicBezTo>
                    <a:pt x="2647" y="95"/>
                    <a:pt x="1923" y="410"/>
                    <a:pt x="1356" y="883"/>
                  </a:cubicBezTo>
                  <a:lnTo>
                    <a:pt x="2049" y="1576"/>
                  </a:lnTo>
                  <a:cubicBezTo>
                    <a:pt x="2175" y="1702"/>
                    <a:pt x="2175" y="1954"/>
                    <a:pt x="2049" y="2048"/>
                  </a:cubicBezTo>
                  <a:cubicBezTo>
                    <a:pt x="1986" y="2111"/>
                    <a:pt x="1899" y="2143"/>
                    <a:pt x="1812" y="2143"/>
                  </a:cubicBezTo>
                  <a:cubicBezTo>
                    <a:pt x="1726" y="2143"/>
                    <a:pt x="1639" y="2111"/>
                    <a:pt x="1576" y="2048"/>
                  </a:cubicBezTo>
                  <a:lnTo>
                    <a:pt x="883" y="1355"/>
                  </a:lnTo>
                  <a:cubicBezTo>
                    <a:pt x="410" y="1922"/>
                    <a:pt x="95" y="2647"/>
                    <a:pt x="1" y="3435"/>
                  </a:cubicBezTo>
                  <a:lnTo>
                    <a:pt x="1041" y="3435"/>
                  </a:lnTo>
                  <a:cubicBezTo>
                    <a:pt x="1230" y="3435"/>
                    <a:pt x="1387" y="3592"/>
                    <a:pt x="1387" y="3781"/>
                  </a:cubicBezTo>
                  <a:cubicBezTo>
                    <a:pt x="1387" y="3970"/>
                    <a:pt x="1230" y="4128"/>
                    <a:pt x="1041" y="4128"/>
                  </a:cubicBezTo>
                  <a:lnTo>
                    <a:pt x="1" y="4128"/>
                  </a:lnTo>
                  <a:cubicBezTo>
                    <a:pt x="95" y="4915"/>
                    <a:pt x="410" y="5640"/>
                    <a:pt x="883" y="6238"/>
                  </a:cubicBezTo>
                  <a:lnTo>
                    <a:pt x="1576" y="5514"/>
                  </a:lnTo>
                  <a:cubicBezTo>
                    <a:pt x="1639" y="5451"/>
                    <a:pt x="1734" y="5419"/>
                    <a:pt x="1824" y="5419"/>
                  </a:cubicBezTo>
                  <a:cubicBezTo>
                    <a:pt x="1915" y="5419"/>
                    <a:pt x="2001" y="5451"/>
                    <a:pt x="2049" y="5514"/>
                  </a:cubicBezTo>
                  <a:cubicBezTo>
                    <a:pt x="2175" y="5640"/>
                    <a:pt x="2175" y="5860"/>
                    <a:pt x="2049" y="5986"/>
                  </a:cubicBezTo>
                  <a:lnTo>
                    <a:pt x="1356" y="6711"/>
                  </a:lnTo>
                  <a:cubicBezTo>
                    <a:pt x="1923" y="7184"/>
                    <a:pt x="2647" y="7499"/>
                    <a:pt x="3435" y="7562"/>
                  </a:cubicBezTo>
                  <a:lnTo>
                    <a:pt x="3435" y="6553"/>
                  </a:lnTo>
                  <a:cubicBezTo>
                    <a:pt x="3435" y="6333"/>
                    <a:pt x="3592" y="6175"/>
                    <a:pt x="3781" y="6175"/>
                  </a:cubicBezTo>
                  <a:cubicBezTo>
                    <a:pt x="4002" y="6175"/>
                    <a:pt x="4160" y="6333"/>
                    <a:pt x="4160" y="6553"/>
                  </a:cubicBezTo>
                  <a:lnTo>
                    <a:pt x="4160" y="7562"/>
                  </a:lnTo>
                  <a:cubicBezTo>
                    <a:pt x="4947" y="7499"/>
                    <a:pt x="5640" y="7184"/>
                    <a:pt x="6239" y="6711"/>
                  </a:cubicBezTo>
                  <a:lnTo>
                    <a:pt x="5514" y="5986"/>
                  </a:lnTo>
                  <a:cubicBezTo>
                    <a:pt x="5420" y="5860"/>
                    <a:pt x="5420" y="5640"/>
                    <a:pt x="5514" y="5514"/>
                  </a:cubicBezTo>
                  <a:cubicBezTo>
                    <a:pt x="5577" y="5451"/>
                    <a:pt x="5672" y="5419"/>
                    <a:pt x="5762" y="5419"/>
                  </a:cubicBezTo>
                  <a:cubicBezTo>
                    <a:pt x="5853" y="5419"/>
                    <a:pt x="5940" y="5451"/>
                    <a:pt x="5987" y="5514"/>
                  </a:cubicBezTo>
                  <a:lnTo>
                    <a:pt x="6711" y="6238"/>
                  </a:lnTo>
                  <a:cubicBezTo>
                    <a:pt x="7184" y="5640"/>
                    <a:pt x="7499" y="4915"/>
                    <a:pt x="7562" y="4128"/>
                  </a:cubicBezTo>
                  <a:lnTo>
                    <a:pt x="6554" y="4128"/>
                  </a:lnTo>
                  <a:cubicBezTo>
                    <a:pt x="6365" y="4128"/>
                    <a:pt x="6207" y="3970"/>
                    <a:pt x="6207" y="3781"/>
                  </a:cubicBezTo>
                  <a:cubicBezTo>
                    <a:pt x="6207" y="3592"/>
                    <a:pt x="6365" y="3435"/>
                    <a:pt x="6554" y="3435"/>
                  </a:cubicBezTo>
                  <a:lnTo>
                    <a:pt x="7562" y="3435"/>
                  </a:lnTo>
                  <a:cubicBezTo>
                    <a:pt x="7499" y="2647"/>
                    <a:pt x="7184" y="1922"/>
                    <a:pt x="6711" y="1355"/>
                  </a:cubicBezTo>
                  <a:lnTo>
                    <a:pt x="5987" y="2048"/>
                  </a:lnTo>
                  <a:cubicBezTo>
                    <a:pt x="5940" y="2111"/>
                    <a:pt x="5853" y="2143"/>
                    <a:pt x="5762" y="2143"/>
                  </a:cubicBezTo>
                  <a:cubicBezTo>
                    <a:pt x="5672" y="2143"/>
                    <a:pt x="5577" y="2111"/>
                    <a:pt x="5514" y="2048"/>
                  </a:cubicBezTo>
                  <a:cubicBezTo>
                    <a:pt x="5420" y="1922"/>
                    <a:pt x="5420" y="1702"/>
                    <a:pt x="5514" y="1576"/>
                  </a:cubicBezTo>
                  <a:lnTo>
                    <a:pt x="6239" y="883"/>
                  </a:lnTo>
                  <a:cubicBezTo>
                    <a:pt x="5640" y="410"/>
                    <a:pt x="4947" y="95"/>
                    <a:pt x="4160" y="0"/>
                  </a:cubicBezTo>
                  <a:lnTo>
                    <a:pt x="4160" y="1040"/>
                  </a:lnTo>
                  <a:cubicBezTo>
                    <a:pt x="4160" y="1229"/>
                    <a:pt x="4002" y="1387"/>
                    <a:pt x="3781" y="1387"/>
                  </a:cubicBezTo>
                  <a:cubicBezTo>
                    <a:pt x="3592" y="1387"/>
                    <a:pt x="3435" y="1229"/>
                    <a:pt x="3435" y="1040"/>
                  </a:cubicBezTo>
                  <a:lnTo>
                    <a:pt x="3435"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6" name="Google Shape;2017;p40">
            <a:extLst>
              <a:ext uri="{FF2B5EF4-FFF2-40B4-BE49-F238E27FC236}">
                <a16:creationId xmlns:a16="http://schemas.microsoft.com/office/drawing/2014/main" id="{EA43E980-AE9E-68A1-D178-497EB9557E5D}"/>
              </a:ext>
            </a:extLst>
          </p:cNvPr>
          <p:cNvGrpSpPr/>
          <p:nvPr/>
        </p:nvGrpSpPr>
        <p:grpSpPr>
          <a:xfrm>
            <a:off x="7151362" y="4535503"/>
            <a:ext cx="353328" cy="461822"/>
            <a:chOff x="2461675" y="2880898"/>
            <a:chExt cx="278858" cy="362009"/>
          </a:xfrm>
        </p:grpSpPr>
        <p:sp>
          <p:nvSpPr>
            <p:cNvPr id="57" name="Google Shape;2018;p40">
              <a:extLst>
                <a:ext uri="{FF2B5EF4-FFF2-40B4-BE49-F238E27FC236}">
                  <a16:creationId xmlns:a16="http://schemas.microsoft.com/office/drawing/2014/main" id="{8A1761CF-33C6-702B-7556-6E0D62FB7083}"/>
                </a:ext>
              </a:extLst>
            </p:cNvPr>
            <p:cNvSpPr/>
            <p:nvPr/>
          </p:nvSpPr>
          <p:spPr>
            <a:xfrm>
              <a:off x="2461675" y="2880898"/>
              <a:ext cx="278858" cy="362009"/>
            </a:xfrm>
            <a:custGeom>
              <a:avLst/>
              <a:gdLst/>
              <a:ahLst/>
              <a:cxnLst/>
              <a:rect l="l" t="t" r="r" b="b"/>
              <a:pathLst>
                <a:path w="8146" h="10575" extrusionOk="0">
                  <a:moveTo>
                    <a:pt x="4085" y="1590"/>
                  </a:moveTo>
                  <a:cubicBezTo>
                    <a:pt x="4138" y="1590"/>
                    <a:pt x="4192" y="1608"/>
                    <a:pt x="4240" y="1644"/>
                  </a:cubicBezTo>
                  <a:lnTo>
                    <a:pt x="6526" y="3001"/>
                  </a:lnTo>
                  <a:cubicBezTo>
                    <a:pt x="6621" y="3049"/>
                    <a:pt x="6693" y="3144"/>
                    <a:pt x="6693" y="3263"/>
                  </a:cubicBezTo>
                  <a:cubicBezTo>
                    <a:pt x="6693" y="3358"/>
                    <a:pt x="6621" y="3478"/>
                    <a:pt x="6526" y="3525"/>
                  </a:cubicBezTo>
                  <a:lnTo>
                    <a:pt x="5669" y="4025"/>
                  </a:lnTo>
                  <a:lnTo>
                    <a:pt x="5669" y="5502"/>
                  </a:lnTo>
                  <a:cubicBezTo>
                    <a:pt x="5669" y="5597"/>
                    <a:pt x="5621" y="5692"/>
                    <a:pt x="5526" y="5764"/>
                  </a:cubicBezTo>
                  <a:cubicBezTo>
                    <a:pt x="5085" y="6038"/>
                    <a:pt x="4579" y="6175"/>
                    <a:pt x="4070" y="6175"/>
                  </a:cubicBezTo>
                  <a:cubicBezTo>
                    <a:pt x="3561" y="6175"/>
                    <a:pt x="3049" y="6038"/>
                    <a:pt x="2596" y="5764"/>
                  </a:cubicBezTo>
                  <a:cubicBezTo>
                    <a:pt x="2525" y="5692"/>
                    <a:pt x="2454" y="5597"/>
                    <a:pt x="2454" y="5502"/>
                  </a:cubicBezTo>
                  <a:lnTo>
                    <a:pt x="2454" y="4025"/>
                  </a:lnTo>
                  <a:lnTo>
                    <a:pt x="1620" y="3525"/>
                  </a:lnTo>
                  <a:cubicBezTo>
                    <a:pt x="1525" y="3478"/>
                    <a:pt x="1477" y="3358"/>
                    <a:pt x="1477" y="3263"/>
                  </a:cubicBezTo>
                  <a:cubicBezTo>
                    <a:pt x="1477" y="3144"/>
                    <a:pt x="1525" y="3049"/>
                    <a:pt x="1620" y="3001"/>
                  </a:cubicBezTo>
                  <a:lnTo>
                    <a:pt x="3930" y="1644"/>
                  </a:lnTo>
                  <a:cubicBezTo>
                    <a:pt x="3978" y="1608"/>
                    <a:pt x="4031" y="1590"/>
                    <a:pt x="4085" y="1590"/>
                  </a:cubicBezTo>
                  <a:close/>
                  <a:moveTo>
                    <a:pt x="4073" y="1"/>
                  </a:moveTo>
                  <a:cubicBezTo>
                    <a:pt x="1834" y="1"/>
                    <a:pt x="1" y="1811"/>
                    <a:pt x="1" y="4073"/>
                  </a:cubicBezTo>
                  <a:cubicBezTo>
                    <a:pt x="25" y="4883"/>
                    <a:pt x="239" y="5668"/>
                    <a:pt x="620" y="6407"/>
                  </a:cubicBezTo>
                  <a:cubicBezTo>
                    <a:pt x="1001" y="7121"/>
                    <a:pt x="1430" y="7812"/>
                    <a:pt x="1953" y="8455"/>
                  </a:cubicBezTo>
                  <a:cubicBezTo>
                    <a:pt x="2525" y="9169"/>
                    <a:pt x="3168" y="9860"/>
                    <a:pt x="3882" y="10479"/>
                  </a:cubicBezTo>
                  <a:cubicBezTo>
                    <a:pt x="3930" y="10527"/>
                    <a:pt x="4002" y="10574"/>
                    <a:pt x="4073" y="10574"/>
                  </a:cubicBezTo>
                  <a:cubicBezTo>
                    <a:pt x="4144" y="10550"/>
                    <a:pt x="4216" y="10527"/>
                    <a:pt x="4287" y="10479"/>
                  </a:cubicBezTo>
                  <a:cubicBezTo>
                    <a:pt x="4978" y="9860"/>
                    <a:pt x="5621" y="9169"/>
                    <a:pt x="6192" y="8455"/>
                  </a:cubicBezTo>
                  <a:cubicBezTo>
                    <a:pt x="6716" y="7812"/>
                    <a:pt x="7169" y="7121"/>
                    <a:pt x="7526" y="6407"/>
                  </a:cubicBezTo>
                  <a:cubicBezTo>
                    <a:pt x="7907" y="5668"/>
                    <a:pt x="8121" y="4883"/>
                    <a:pt x="8145" y="4073"/>
                  </a:cubicBezTo>
                  <a:cubicBezTo>
                    <a:pt x="8145" y="1811"/>
                    <a:pt x="6335" y="1"/>
                    <a:pt x="4073"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019;p40">
              <a:extLst>
                <a:ext uri="{FF2B5EF4-FFF2-40B4-BE49-F238E27FC236}">
                  <a16:creationId xmlns:a16="http://schemas.microsoft.com/office/drawing/2014/main" id="{7E7ED247-8E25-6306-05B0-9332F48FBD37}"/>
                </a:ext>
              </a:extLst>
            </p:cNvPr>
            <p:cNvSpPr/>
            <p:nvPr/>
          </p:nvSpPr>
          <p:spPr>
            <a:xfrm>
              <a:off x="2567659" y="3030905"/>
              <a:ext cx="67712" cy="40394"/>
            </a:xfrm>
            <a:custGeom>
              <a:avLst/>
              <a:gdLst/>
              <a:ahLst/>
              <a:cxnLst/>
              <a:rect l="l" t="t" r="r" b="b"/>
              <a:pathLst>
                <a:path w="1978" h="1180" extrusionOk="0">
                  <a:moveTo>
                    <a:pt x="1" y="1"/>
                  </a:moveTo>
                  <a:lnTo>
                    <a:pt x="1" y="929"/>
                  </a:lnTo>
                  <a:cubicBezTo>
                    <a:pt x="310" y="1096"/>
                    <a:pt x="650" y="1179"/>
                    <a:pt x="989" y="1179"/>
                  </a:cubicBezTo>
                  <a:cubicBezTo>
                    <a:pt x="1328" y="1179"/>
                    <a:pt x="1668" y="1096"/>
                    <a:pt x="1977" y="929"/>
                  </a:cubicBezTo>
                  <a:lnTo>
                    <a:pt x="1977" y="1"/>
                  </a:lnTo>
                  <a:lnTo>
                    <a:pt x="1144" y="501"/>
                  </a:lnTo>
                  <a:cubicBezTo>
                    <a:pt x="1096" y="524"/>
                    <a:pt x="1048" y="524"/>
                    <a:pt x="977" y="524"/>
                  </a:cubicBezTo>
                  <a:cubicBezTo>
                    <a:pt x="929" y="524"/>
                    <a:pt x="882" y="501"/>
                    <a:pt x="834" y="477"/>
                  </a:cubicBezTo>
                  <a:lnTo>
                    <a:pt x="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020;p40">
              <a:extLst>
                <a:ext uri="{FF2B5EF4-FFF2-40B4-BE49-F238E27FC236}">
                  <a16:creationId xmlns:a16="http://schemas.microsoft.com/office/drawing/2014/main" id="{AB24B59B-AB28-DB02-6467-9E3F38A7BF9D}"/>
                </a:ext>
              </a:extLst>
            </p:cNvPr>
            <p:cNvSpPr/>
            <p:nvPr/>
          </p:nvSpPr>
          <p:spPr>
            <a:xfrm>
              <a:off x="2543217" y="2958367"/>
              <a:ext cx="115774" cy="67678"/>
            </a:xfrm>
            <a:custGeom>
              <a:avLst/>
              <a:gdLst/>
              <a:ahLst/>
              <a:cxnLst/>
              <a:rect l="l" t="t" r="r" b="b"/>
              <a:pathLst>
                <a:path w="3382" h="1977" extrusionOk="0">
                  <a:moveTo>
                    <a:pt x="1691" y="0"/>
                  </a:moveTo>
                  <a:lnTo>
                    <a:pt x="0" y="976"/>
                  </a:lnTo>
                  <a:lnTo>
                    <a:pt x="1691" y="1977"/>
                  </a:lnTo>
                  <a:lnTo>
                    <a:pt x="3382" y="976"/>
                  </a:lnTo>
                  <a:lnTo>
                    <a:pt x="169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6" name="TextBox 75">
            <a:extLst>
              <a:ext uri="{FF2B5EF4-FFF2-40B4-BE49-F238E27FC236}">
                <a16:creationId xmlns:a16="http://schemas.microsoft.com/office/drawing/2014/main" id="{214FEF0E-7E9D-3062-9770-81A8182C9383}"/>
              </a:ext>
            </a:extLst>
          </p:cNvPr>
          <p:cNvSpPr txBox="1"/>
          <p:nvPr/>
        </p:nvSpPr>
        <p:spPr>
          <a:xfrm>
            <a:off x="268879" y="1980644"/>
            <a:ext cx="2494965" cy="1815882"/>
          </a:xfrm>
          <a:prstGeom prst="rect">
            <a:avLst/>
          </a:prstGeom>
          <a:noFill/>
        </p:spPr>
        <p:txBody>
          <a:bodyPr wrap="square">
            <a:spAutoFit/>
          </a:bodyPr>
          <a:lstStyle/>
          <a:p>
            <a:pPr>
              <a:spcAft>
                <a:spcPts val="800"/>
              </a:spcAft>
            </a:pP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Nguyễn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Đăng Na (1942 – 2014), quê Đồng Tháp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TextBox 79">
            <a:extLst>
              <a:ext uri="{FF2B5EF4-FFF2-40B4-BE49-F238E27FC236}">
                <a16:creationId xmlns:a16="http://schemas.microsoft.com/office/drawing/2014/main" id="{ADF2B124-5A54-896D-ADB8-0013BE6A925F}"/>
              </a:ext>
            </a:extLst>
          </p:cNvPr>
          <p:cNvSpPr txBox="1"/>
          <p:nvPr/>
        </p:nvSpPr>
        <p:spPr>
          <a:xfrm>
            <a:off x="234129" y="3961236"/>
            <a:ext cx="2907997" cy="1384995"/>
          </a:xfrm>
          <a:prstGeom prst="rect">
            <a:avLst/>
          </a:prstGeom>
          <a:noFill/>
        </p:spPr>
        <p:txBody>
          <a:bodyPr wrap="square">
            <a:spAutoFit/>
          </a:bodyPr>
          <a:lstStyle/>
          <a:p>
            <a:r>
              <a:rPr lang="en-US" sz="2800" kern="0" dirty="0" smtClean="0">
                <a:effectLst/>
                <a:latin typeface="Times New Roman" panose="02020603050405020304" pitchFamily="18" charset="0"/>
                <a:ea typeface="Times New Roman" panose="02020603050405020304" pitchFamily="18" charset="0"/>
              </a:rPr>
              <a:t>-</a:t>
            </a:r>
            <a:r>
              <a:rPr lang="vi-VN" sz="2800" kern="0" dirty="0" smtClean="0">
                <a:effectLst/>
                <a:latin typeface="Times New Roman" panose="02020603050405020304" pitchFamily="18" charset="0"/>
                <a:ea typeface="Times New Roman" panose="02020603050405020304" pitchFamily="18" charset="0"/>
              </a:rPr>
              <a:t>Là </a:t>
            </a:r>
            <a:r>
              <a:rPr lang="vi-VN" sz="2800" kern="0" dirty="0">
                <a:effectLst/>
                <a:latin typeface="Times New Roman" panose="02020603050405020304" pitchFamily="18" charset="0"/>
                <a:ea typeface="Times New Roman" panose="02020603050405020304" pitchFamily="18" charset="0"/>
              </a:rPr>
              <a:t>nhà nghiên cứu, phê bình văn học ...</a:t>
            </a:r>
            <a:endParaRPr lang="en-US" sz="2800" dirty="0"/>
          </a:p>
        </p:txBody>
      </p:sp>
      <p:sp>
        <p:nvSpPr>
          <p:cNvPr id="82" name="TextBox 81">
            <a:extLst>
              <a:ext uri="{FF2B5EF4-FFF2-40B4-BE49-F238E27FC236}">
                <a16:creationId xmlns:a16="http://schemas.microsoft.com/office/drawing/2014/main" id="{8B3ADDA9-1147-05B4-3C89-4ABF12FB78F4}"/>
              </a:ext>
            </a:extLst>
          </p:cNvPr>
          <p:cNvSpPr txBox="1"/>
          <p:nvPr/>
        </p:nvSpPr>
        <p:spPr>
          <a:xfrm>
            <a:off x="8408821" y="2040185"/>
            <a:ext cx="3110801" cy="3108543"/>
          </a:xfrm>
          <a:prstGeom prst="rect">
            <a:avLst/>
          </a:prstGeom>
          <a:noFill/>
        </p:spPr>
        <p:txBody>
          <a:bodyPr wrap="square">
            <a:spAutoFit/>
          </a:bodyPr>
          <a:lstStyle/>
          <a:p>
            <a:r>
              <a:rPr lang="en-US" sz="2800" kern="0" dirty="0" smtClean="0">
                <a:effectLst/>
                <a:latin typeface="Times New Roman" panose="02020603050405020304" pitchFamily="18" charset="0"/>
                <a:ea typeface="Times New Roman" panose="02020603050405020304" pitchFamily="18" charset="0"/>
              </a:rPr>
              <a:t>-</a:t>
            </a:r>
            <a:r>
              <a:rPr lang="vi-VN" sz="2800" kern="0" dirty="0" smtClean="0">
                <a:effectLst/>
                <a:latin typeface="Times New Roman" panose="02020603050405020304" pitchFamily="18" charset="0"/>
                <a:ea typeface="Times New Roman" panose="02020603050405020304" pitchFamily="18" charset="0"/>
              </a:rPr>
              <a:t>Tác </a:t>
            </a:r>
            <a:r>
              <a:rPr lang="vi-VN" sz="2800" kern="0" dirty="0">
                <a:effectLst/>
                <a:latin typeface="Times New Roman" panose="02020603050405020304" pitchFamily="18" charset="0"/>
                <a:ea typeface="Times New Roman" panose="02020603050405020304" pitchFamily="18" charset="0"/>
              </a:rPr>
              <a:t>phẩm tiêu biểu: Văn xuôi tự sự Việt Nam thời trung đại (tập I, </a:t>
            </a:r>
            <a:r>
              <a:rPr lang="vi-VN" sz="2800" kern="0" dirty="0" smtClean="0">
                <a:effectLst/>
                <a:latin typeface="Times New Roman" panose="02020603050405020304" pitchFamily="18" charset="0"/>
                <a:ea typeface="Times New Roman" panose="02020603050405020304" pitchFamily="18" charset="0"/>
              </a:rPr>
              <a:t>1997</a:t>
            </a:r>
            <a:r>
              <a:rPr lang="en-US" sz="2800" kern="0" dirty="0" smtClean="0">
                <a:effectLst/>
                <a:latin typeface="Times New Roman" panose="02020603050405020304" pitchFamily="18" charset="0"/>
                <a:ea typeface="Times New Roman" panose="02020603050405020304" pitchFamily="18" charset="0"/>
              </a:rPr>
              <a:t>)</a:t>
            </a:r>
            <a:r>
              <a:rPr lang="vi-VN" sz="2800" kern="0" dirty="0" smtClean="0">
                <a:effectLst/>
                <a:latin typeface="Times New Roman" panose="02020603050405020304" pitchFamily="18" charset="0"/>
                <a:ea typeface="Times New Roman" panose="02020603050405020304" pitchFamily="18" charset="0"/>
              </a:rPr>
              <a:t>; </a:t>
            </a:r>
            <a:r>
              <a:rPr lang="vi-VN" sz="2800" kern="0" dirty="0">
                <a:effectLst/>
                <a:latin typeface="Times New Roman" panose="02020603050405020304" pitchFamily="18" charset="0"/>
                <a:ea typeface="Times New Roman" panose="02020603050405020304" pitchFamily="18" charset="0"/>
              </a:rPr>
              <a:t>Con đường giải mã văn học trung đại Việt Nam ...</a:t>
            </a:r>
            <a:endParaRPr lang="en-US" sz="2800" dirty="0"/>
          </a:p>
        </p:txBody>
      </p:sp>
    </p:spTree>
    <p:custDataLst>
      <p:tags r:id="rId1"/>
    </p:custDataLst>
    <p:extLst>
      <p:ext uri="{BB962C8B-B14F-4D97-AF65-F5344CB8AC3E}">
        <p14:creationId xmlns:p14="http://schemas.microsoft.com/office/powerpoint/2010/main" val="1676365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down)">
                                      <p:cBhvr>
                                        <p:cTn id="10" dur="500"/>
                                        <p:tgtEl>
                                          <p:spTgt spid="4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down)">
                                      <p:cBhvr>
                                        <p:cTn id="13" dur="500"/>
                                        <p:tgtEl>
                                          <p:spTgt spid="4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down)">
                                      <p:cBhvr>
                                        <p:cTn id="16" dur="500"/>
                                        <p:tgtEl>
                                          <p:spTgt spid="4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down)">
                                      <p:cBhvr>
                                        <p:cTn id="19" dur="500"/>
                                        <p:tgtEl>
                                          <p:spTgt spid="47"/>
                                        </p:tgtEl>
                                      </p:cBhvr>
                                    </p:animEffect>
                                  </p:childTnLst>
                                </p:cTn>
                              </p:par>
                              <p:par>
                                <p:cTn id="20" presetID="22" presetClass="entr" presetSubtype="4"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down)">
                                      <p:cBhvr>
                                        <p:cTn id="22" dur="500"/>
                                        <p:tgtEl>
                                          <p:spTgt spid="53"/>
                                        </p:tgtEl>
                                      </p:cBhvr>
                                    </p:animEffect>
                                  </p:childTnLst>
                                </p:cTn>
                              </p:par>
                              <p:par>
                                <p:cTn id="23" presetID="22" presetClass="entr" presetSubtype="4"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down)">
                                      <p:cBhvr>
                                        <p:cTn id="25" dur="500"/>
                                        <p:tgtEl>
                                          <p:spTgt spid="54"/>
                                        </p:tgtEl>
                                      </p:cBhvr>
                                    </p:animEffect>
                                  </p:childTnLst>
                                </p:cTn>
                              </p:par>
                              <p:par>
                                <p:cTn id="26" presetID="22" presetClass="entr" presetSubtype="4" fill="hold"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par>
                                <p:cTn id="29" presetID="22" presetClass="entr" presetSubtype="4"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down)">
                                      <p:cBhvr>
                                        <p:cTn id="31" dur="500"/>
                                        <p:tgtEl>
                                          <p:spTgt spid="5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arn(inVertical)">
                                      <p:cBhvr>
                                        <p:cTn id="36" dur="500"/>
                                        <p:tgtEl>
                                          <p:spTgt spid="4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barn(inVertical)">
                                      <p:cBhvr>
                                        <p:cTn id="39" dur="500"/>
                                        <p:tgtEl>
                                          <p:spTgt spid="7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barn(inVertical)">
                                      <p:cBhvr>
                                        <p:cTn id="44" dur="500"/>
                                        <p:tgtEl>
                                          <p:spTgt spid="49"/>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arn(inVertical)">
                                      <p:cBhvr>
                                        <p:cTn id="47" dur="500"/>
                                        <p:tgtEl>
                                          <p:spTgt spid="8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barn(inVertical)">
                                      <p:cBhvr>
                                        <p:cTn id="52" dur="500"/>
                                        <p:tgtEl>
                                          <p:spTgt spid="51"/>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barn(inVertical)">
                                      <p:cBhvr>
                                        <p:cTn id="5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5" grpId="0" animBg="1"/>
      <p:bldP spid="46" grpId="0" animBg="1"/>
      <p:bldP spid="47" grpId="0" animBg="1"/>
      <p:bldP spid="76" grpId="0"/>
      <p:bldP spid="80"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3577CA-0D9F-C31B-C4F2-F65AE9BAAD7F}"/>
              </a:ext>
            </a:extLst>
          </p:cNvPr>
          <p:cNvPicPr>
            <a:picLocks noChangeAspect="1"/>
          </p:cNvPicPr>
          <p:nvPr/>
        </p:nvPicPr>
        <p:blipFill rotWithShape="1">
          <a:blip r:embed="rId4">
            <a:clrChange>
              <a:clrFrom>
                <a:srgbClr val="FFFFFF"/>
              </a:clrFrom>
              <a:clrTo>
                <a:srgbClr val="FFFFFF">
                  <a:alpha val="0"/>
                </a:srgbClr>
              </a:clrTo>
            </a:clrChange>
          </a:blip>
          <a:srcRect l="8060" t="24068" r="6043" b="49984"/>
          <a:stretch/>
        </p:blipFill>
        <p:spPr>
          <a:xfrm>
            <a:off x="1353240" y="214436"/>
            <a:ext cx="7390588" cy="1454456"/>
          </a:xfrm>
          <a:prstGeom prst="rect">
            <a:avLst/>
          </a:prstGeom>
        </p:spPr>
      </p:pic>
      <p:sp>
        <p:nvSpPr>
          <p:cNvPr id="3" name="Google Shape;1084;p33">
            <a:extLst>
              <a:ext uri="{FF2B5EF4-FFF2-40B4-BE49-F238E27FC236}">
                <a16:creationId xmlns:a16="http://schemas.microsoft.com/office/drawing/2014/main" id="{0BAA29E0-3952-322A-EB2B-A205EB51377E}"/>
              </a:ext>
            </a:extLst>
          </p:cNvPr>
          <p:cNvSpPr txBox="1">
            <a:spLocks noGrp="1"/>
          </p:cNvSpPr>
          <p:nvPr/>
        </p:nvSpPr>
        <p:spPr>
          <a:xfrm>
            <a:off x="1353241" y="396862"/>
            <a:ext cx="615145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spcAft>
                <a:spcPts val="1067"/>
              </a:spcAft>
              <a:buClr>
                <a:srgbClr val="191919"/>
              </a:buClr>
            </a:pPr>
            <a:r>
              <a:rPr lang="en-US" sz="4800" b="1" kern="0" dirty="0">
                <a:solidFill>
                  <a:schemeClr val="bg1"/>
                </a:solidFill>
                <a:latin typeface="Times New Roman" panose="02020603050405020304" pitchFamily="18" charset="0"/>
                <a:ea typeface="Malgun Gothic" panose="020B0503020000020004" pitchFamily="34" charset="-127"/>
              </a:rPr>
              <a:t>a. </a:t>
            </a:r>
            <a:r>
              <a:rPr lang="en-US" sz="4800" b="1" kern="0" dirty="0" err="1">
                <a:solidFill>
                  <a:schemeClr val="bg1"/>
                </a:solidFill>
                <a:latin typeface="Times New Roman" panose="02020603050405020304" pitchFamily="18" charset="0"/>
                <a:ea typeface="Malgun Gothic" panose="020B0503020000020004" pitchFamily="34" charset="-127"/>
              </a:rPr>
              <a:t>Tác</a:t>
            </a:r>
            <a:r>
              <a:rPr lang="en-US" sz="4800" b="1" kern="0" dirty="0">
                <a:solidFill>
                  <a:schemeClr val="bg1"/>
                </a:solidFill>
                <a:latin typeface="Times New Roman" panose="02020603050405020304" pitchFamily="18" charset="0"/>
                <a:ea typeface="Malgun Gothic" panose="020B0503020000020004" pitchFamily="34" charset="-127"/>
              </a:rPr>
              <a:t> </a:t>
            </a:r>
            <a:r>
              <a:rPr lang="en-US" sz="4800" b="1" kern="0" dirty="0" err="1">
                <a:solidFill>
                  <a:schemeClr val="bg1"/>
                </a:solidFill>
                <a:latin typeface="Times New Roman" panose="02020603050405020304" pitchFamily="18" charset="0"/>
                <a:ea typeface="Malgun Gothic" panose="020B0503020000020004" pitchFamily="34" charset="-127"/>
              </a:rPr>
              <a:t>giả</a:t>
            </a:r>
            <a:endParaRPr lang="en-US" sz="6000" kern="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53" name="Google Shape;2004;p40">
            <a:extLst>
              <a:ext uri="{FF2B5EF4-FFF2-40B4-BE49-F238E27FC236}">
                <a16:creationId xmlns:a16="http://schemas.microsoft.com/office/drawing/2014/main" id="{F4BDDA9F-67EE-C4D8-9F3C-4829B86B1F84}"/>
              </a:ext>
            </a:extLst>
          </p:cNvPr>
          <p:cNvGrpSpPr/>
          <p:nvPr/>
        </p:nvGrpSpPr>
        <p:grpSpPr>
          <a:xfrm>
            <a:off x="6866133" y="2573536"/>
            <a:ext cx="464202" cy="458079"/>
            <a:chOff x="-60988625" y="3740800"/>
            <a:chExt cx="316650" cy="310350"/>
          </a:xfrm>
        </p:grpSpPr>
        <p:sp>
          <p:nvSpPr>
            <p:cNvPr id="67" name="Google Shape;2005;p40">
              <a:extLst>
                <a:ext uri="{FF2B5EF4-FFF2-40B4-BE49-F238E27FC236}">
                  <a16:creationId xmlns:a16="http://schemas.microsoft.com/office/drawing/2014/main" id="{7772271C-69F7-2348-3898-3E6F2CA00538}"/>
                </a:ext>
              </a:extLst>
            </p:cNvPr>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006;p40">
              <a:extLst>
                <a:ext uri="{FF2B5EF4-FFF2-40B4-BE49-F238E27FC236}">
                  <a16:creationId xmlns:a16="http://schemas.microsoft.com/office/drawing/2014/main" id="{3EFEC7D1-E540-D0B6-4D51-54B90CF4AD9D}"/>
                </a:ext>
              </a:extLst>
            </p:cNvPr>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007;p40">
              <a:extLst>
                <a:ext uri="{FF2B5EF4-FFF2-40B4-BE49-F238E27FC236}">
                  <a16:creationId xmlns:a16="http://schemas.microsoft.com/office/drawing/2014/main" id="{FA592FF9-F148-FC9C-B020-661D35659C63}"/>
                </a:ext>
              </a:extLst>
            </p:cNvPr>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4" name="Google Shape;2008;p40">
            <a:extLst>
              <a:ext uri="{FF2B5EF4-FFF2-40B4-BE49-F238E27FC236}">
                <a16:creationId xmlns:a16="http://schemas.microsoft.com/office/drawing/2014/main" id="{1AC61A0D-D931-CFB4-4C8B-02CFE33B9C17}"/>
              </a:ext>
            </a:extLst>
          </p:cNvPr>
          <p:cNvGrpSpPr/>
          <p:nvPr/>
        </p:nvGrpSpPr>
        <p:grpSpPr>
          <a:xfrm>
            <a:off x="4890495" y="2579872"/>
            <a:ext cx="444729" cy="445396"/>
            <a:chOff x="2404875" y="3955825"/>
            <a:chExt cx="296950" cy="295375"/>
          </a:xfrm>
        </p:grpSpPr>
        <p:sp>
          <p:nvSpPr>
            <p:cNvPr id="63" name="Google Shape;2009;p40">
              <a:extLst>
                <a:ext uri="{FF2B5EF4-FFF2-40B4-BE49-F238E27FC236}">
                  <a16:creationId xmlns:a16="http://schemas.microsoft.com/office/drawing/2014/main" id="{E73CD8C5-B1B4-CBEB-F089-9BB76491536C}"/>
                </a:ext>
              </a:extLst>
            </p:cNvPr>
            <p:cNvSpPr/>
            <p:nvPr/>
          </p:nvSpPr>
          <p:spPr>
            <a:xfrm>
              <a:off x="2404875" y="3955825"/>
              <a:ext cx="219775" cy="224500"/>
            </a:xfrm>
            <a:custGeom>
              <a:avLst/>
              <a:gdLst/>
              <a:ahLst/>
              <a:cxnLst/>
              <a:rect l="l" t="t" r="r" b="b"/>
              <a:pathLst>
                <a:path w="8791" h="8980" extrusionOk="0">
                  <a:moveTo>
                    <a:pt x="4537" y="0"/>
                  </a:moveTo>
                  <a:cubicBezTo>
                    <a:pt x="2048" y="0"/>
                    <a:pt x="0" y="2017"/>
                    <a:pt x="0" y="4506"/>
                  </a:cubicBezTo>
                  <a:cubicBezTo>
                    <a:pt x="0" y="6963"/>
                    <a:pt x="2048" y="8979"/>
                    <a:pt x="4537" y="8979"/>
                  </a:cubicBezTo>
                  <a:cubicBezTo>
                    <a:pt x="6459" y="8979"/>
                    <a:pt x="8160" y="7719"/>
                    <a:pt x="8790" y="5986"/>
                  </a:cubicBezTo>
                  <a:cubicBezTo>
                    <a:pt x="8633" y="5860"/>
                    <a:pt x="8443" y="5640"/>
                    <a:pt x="8286" y="5514"/>
                  </a:cubicBezTo>
                  <a:lnTo>
                    <a:pt x="7498" y="5514"/>
                  </a:lnTo>
                  <a:cubicBezTo>
                    <a:pt x="7057" y="6742"/>
                    <a:pt x="5923" y="7593"/>
                    <a:pt x="4568" y="7593"/>
                  </a:cubicBezTo>
                  <a:cubicBezTo>
                    <a:pt x="2836" y="7593"/>
                    <a:pt x="1481" y="6175"/>
                    <a:pt x="1481" y="4506"/>
                  </a:cubicBezTo>
                  <a:cubicBezTo>
                    <a:pt x="1481" y="2804"/>
                    <a:pt x="2867" y="1387"/>
                    <a:pt x="4568" y="1387"/>
                  </a:cubicBezTo>
                  <a:cubicBezTo>
                    <a:pt x="5923" y="1387"/>
                    <a:pt x="7057" y="2237"/>
                    <a:pt x="7498" y="3466"/>
                  </a:cubicBezTo>
                  <a:lnTo>
                    <a:pt x="8286" y="3466"/>
                  </a:lnTo>
                  <a:cubicBezTo>
                    <a:pt x="8443" y="3308"/>
                    <a:pt x="8633" y="3088"/>
                    <a:pt x="8790" y="2993"/>
                  </a:cubicBezTo>
                  <a:cubicBezTo>
                    <a:pt x="8160" y="1261"/>
                    <a:pt x="6522" y="0"/>
                    <a:pt x="4537"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010;p40">
              <a:extLst>
                <a:ext uri="{FF2B5EF4-FFF2-40B4-BE49-F238E27FC236}">
                  <a16:creationId xmlns:a16="http://schemas.microsoft.com/office/drawing/2014/main" id="{F2914333-56BC-BB80-056D-D81B45F36AF7}"/>
                </a:ext>
              </a:extLst>
            </p:cNvPr>
            <p:cNvSpPr/>
            <p:nvPr/>
          </p:nvSpPr>
          <p:spPr>
            <a:xfrm>
              <a:off x="2510400" y="4024075"/>
              <a:ext cx="191425" cy="87575"/>
            </a:xfrm>
            <a:custGeom>
              <a:avLst/>
              <a:gdLst/>
              <a:ahLst/>
              <a:cxnLst/>
              <a:rect l="l" t="t" r="r" b="b"/>
              <a:pathLst>
                <a:path w="7657" h="3503" extrusionOk="0">
                  <a:moveTo>
                    <a:pt x="7260" y="0"/>
                  </a:moveTo>
                  <a:cubicBezTo>
                    <a:pt x="7232" y="0"/>
                    <a:pt x="7206" y="4"/>
                    <a:pt x="7184" y="11"/>
                  </a:cubicBezTo>
                  <a:lnTo>
                    <a:pt x="5073" y="736"/>
                  </a:lnTo>
                  <a:cubicBezTo>
                    <a:pt x="5042" y="736"/>
                    <a:pt x="5010" y="767"/>
                    <a:pt x="4947" y="799"/>
                  </a:cubicBezTo>
                  <a:lnTo>
                    <a:pt x="4380" y="1398"/>
                  </a:lnTo>
                  <a:lnTo>
                    <a:pt x="347" y="1398"/>
                  </a:lnTo>
                  <a:cubicBezTo>
                    <a:pt x="158" y="1398"/>
                    <a:pt x="1" y="1555"/>
                    <a:pt x="1" y="1744"/>
                  </a:cubicBezTo>
                  <a:cubicBezTo>
                    <a:pt x="1" y="1965"/>
                    <a:pt x="158" y="2122"/>
                    <a:pt x="347" y="2122"/>
                  </a:cubicBezTo>
                  <a:lnTo>
                    <a:pt x="4380" y="2122"/>
                  </a:lnTo>
                  <a:lnTo>
                    <a:pt x="4947" y="2689"/>
                  </a:lnTo>
                  <a:cubicBezTo>
                    <a:pt x="5010" y="2752"/>
                    <a:pt x="5042" y="2784"/>
                    <a:pt x="5073" y="2784"/>
                  </a:cubicBezTo>
                  <a:lnTo>
                    <a:pt x="7184" y="3477"/>
                  </a:lnTo>
                  <a:cubicBezTo>
                    <a:pt x="7210" y="3494"/>
                    <a:pt x="7242" y="3502"/>
                    <a:pt x="7275" y="3502"/>
                  </a:cubicBezTo>
                  <a:cubicBezTo>
                    <a:pt x="7362" y="3502"/>
                    <a:pt x="7462" y="3451"/>
                    <a:pt x="7531" y="3382"/>
                  </a:cubicBezTo>
                  <a:cubicBezTo>
                    <a:pt x="7594" y="3256"/>
                    <a:pt x="7657" y="3099"/>
                    <a:pt x="7562" y="2973"/>
                  </a:cubicBezTo>
                  <a:lnTo>
                    <a:pt x="6932" y="1744"/>
                  </a:lnTo>
                  <a:lnTo>
                    <a:pt x="7562" y="547"/>
                  </a:lnTo>
                  <a:cubicBezTo>
                    <a:pt x="7657" y="389"/>
                    <a:pt x="7594" y="232"/>
                    <a:pt x="7531" y="137"/>
                  </a:cubicBezTo>
                  <a:cubicBezTo>
                    <a:pt x="7458" y="41"/>
                    <a:pt x="7349" y="0"/>
                    <a:pt x="726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011;p40">
              <a:extLst>
                <a:ext uri="{FF2B5EF4-FFF2-40B4-BE49-F238E27FC236}">
                  <a16:creationId xmlns:a16="http://schemas.microsoft.com/office/drawing/2014/main" id="{8DB9D5CF-1233-F277-C7CF-57FF3A9D3F0F}"/>
                </a:ext>
              </a:extLst>
            </p:cNvPr>
            <p:cNvSpPr/>
            <p:nvPr/>
          </p:nvSpPr>
          <p:spPr>
            <a:xfrm>
              <a:off x="2424550" y="4188175"/>
              <a:ext cx="189050" cy="63025"/>
            </a:xfrm>
            <a:custGeom>
              <a:avLst/>
              <a:gdLst/>
              <a:ahLst/>
              <a:cxnLst/>
              <a:rect l="l" t="t" r="r" b="b"/>
              <a:pathLst>
                <a:path w="7562" h="2521" extrusionOk="0">
                  <a:moveTo>
                    <a:pt x="1828" y="0"/>
                  </a:moveTo>
                  <a:lnTo>
                    <a:pt x="1482" y="1135"/>
                  </a:lnTo>
                  <a:lnTo>
                    <a:pt x="1040" y="1135"/>
                  </a:lnTo>
                  <a:cubicBezTo>
                    <a:pt x="442" y="1135"/>
                    <a:pt x="1" y="1607"/>
                    <a:pt x="1" y="2174"/>
                  </a:cubicBezTo>
                  <a:cubicBezTo>
                    <a:pt x="1" y="2363"/>
                    <a:pt x="158" y="2521"/>
                    <a:pt x="379" y="2521"/>
                  </a:cubicBezTo>
                  <a:lnTo>
                    <a:pt x="7310" y="2521"/>
                  </a:lnTo>
                  <a:cubicBezTo>
                    <a:pt x="7404" y="2489"/>
                    <a:pt x="7562" y="2363"/>
                    <a:pt x="7562" y="2174"/>
                  </a:cubicBezTo>
                  <a:cubicBezTo>
                    <a:pt x="7562" y="1576"/>
                    <a:pt x="7089" y="1135"/>
                    <a:pt x="6554" y="1135"/>
                  </a:cubicBezTo>
                  <a:lnTo>
                    <a:pt x="6113" y="1135"/>
                  </a:lnTo>
                  <a:lnTo>
                    <a:pt x="5766" y="0"/>
                  </a:lnTo>
                  <a:cubicBezTo>
                    <a:pt x="5168" y="252"/>
                    <a:pt x="4506" y="410"/>
                    <a:pt x="3781" y="410"/>
                  </a:cubicBezTo>
                  <a:cubicBezTo>
                    <a:pt x="3088" y="410"/>
                    <a:pt x="2427" y="252"/>
                    <a:pt x="1828"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012;p40">
              <a:extLst>
                <a:ext uri="{FF2B5EF4-FFF2-40B4-BE49-F238E27FC236}">
                  <a16:creationId xmlns:a16="http://schemas.microsoft.com/office/drawing/2014/main" id="{5DCA66DB-5EE4-74CF-C494-3D5FB50C2897}"/>
                </a:ext>
              </a:extLst>
            </p:cNvPr>
            <p:cNvSpPr/>
            <p:nvPr/>
          </p:nvSpPr>
          <p:spPr>
            <a:xfrm>
              <a:off x="2457625" y="4007025"/>
              <a:ext cx="115025" cy="122100"/>
            </a:xfrm>
            <a:custGeom>
              <a:avLst/>
              <a:gdLst/>
              <a:ahLst/>
              <a:cxnLst/>
              <a:rect l="l" t="t" r="r" b="b"/>
              <a:pathLst>
                <a:path w="4601" h="4884" extrusionOk="0">
                  <a:moveTo>
                    <a:pt x="2427" y="0"/>
                  </a:moveTo>
                  <a:cubicBezTo>
                    <a:pt x="1104" y="0"/>
                    <a:pt x="1" y="1103"/>
                    <a:pt x="1" y="2458"/>
                  </a:cubicBezTo>
                  <a:cubicBezTo>
                    <a:pt x="1" y="3781"/>
                    <a:pt x="1104" y="4884"/>
                    <a:pt x="2427" y="4884"/>
                  </a:cubicBezTo>
                  <a:cubicBezTo>
                    <a:pt x="3404" y="4884"/>
                    <a:pt x="4254" y="4348"/>
                    <a:pt x="4601" y="3497"/>
                  </a:cubicBezTo>
                  <a:lnTo>
                    <a:pt x="2427" y="3497"/>
                  </a:lnTo>
                  <a:cubicBezTo>
                    <a:pt x="1828" y="3497"/>
                    <a:pt x="1419" y="3025"/>
                    <a:pt x="1419" y="2489"/>
                  </a:cubicBezTo>
                  <a:cubicBezTo>
                    <a:pt x="1356" y="1859"/>
                    <a:pt x="1828" y="1386"/>
                    <a:pt x="2427" y="1386"/>
                  </a:cubicBezTo>
                  <a:lnTo>
                    <a:pt x="4601" y="1386"/>
                  </a:lnTo>
                  <a:cubicBezTo>
                    <a:pt x="4191" y="567"/>
                    <a:pt x="3372" y="0"/>
                    <a:pt x="2427"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5" name="Google Shape;2013;p40">
            <a:extLst>
              <a:ext uri="{FF2B5EF4-FFF2-40B4-BE49-F238E27FC236}">
                <a16:creationId xmlns:a16="http://schemas.microsoft.com/office/drawing/2014/main" id="{E4F17890-9C5C-8B53-BA28-A643EAE9C2ED}"/>
              </a:ext>
            </a:extLst>
          </p:cNvPr>
          <p:cNvGrpSpPr/>
          <p:nvPr/>
        </p:nvGrpSpPr>
        <p:grpSpPr>
          <a:xfrm>
            <a:off x="4649322" y="4632677"/>
            <a:ext cx="441172" cy="445396"/>
            <a:chOff x="1674750" y="3254050"/>
            <a:chExt cx="294575" cy="295375"/>
          </a:xfrm>
        </p:grpSpPr>
        <p:sp>
          <p:nvSpPr>
            <p:cNvPr id="60" name="Google Shape;2014;p40">
              <a:extLst>
                <a:ext uri="{FF2B5EF4-FFF2-40B4-BE49-F238E27FC236}">
                  <a16:creationId xmlns:a16="http://schemas.microsoft.com/office/drawing/2014/main" id="{DE151B82-687A-4D8A-5A01-3396426EEAD9}"/>
                </a:ext>
              </a:extLst>
            </p:cNvPr>
            <p:cNvSpPr/>
            <p:nvPr/>
          </p:nvSpPr>
          <p:spPr>
            <a:xfrm>
              <a:off x="1691275" y="3351700"/>
              <a:ext cx="278050" cy="197725"/>
            </a:xfrm>
            <a:custGeom>
              <a:avLst/>
              <a:gdLst/>
              <a:ahLst/>
              <a:cxnLst/>
              <a:rect l="l" t="t" r="r" b="b"/>
              <a:pathLst>
                <a:path w="11122" h="7909" extrusionOk="0">
                  <a:moveTo>
                    <a:pt x="10535" y="0"/>
                  </a:moveTo>
                  <a:cubicBezTo>
                    <a:pt x="10489" y="0"/>
                    <a:pt x="10442" y="10"/>
                    <a:pt x="10397" y="33"/>
                  </a:cubicBezTo>
                  <a:cubicBezTo>
                    <a:pt x="10208" y="64"/>
                    <a:pt x="10114" y="253"/>
                    <a:pt x="10177" y="474"/>
                  </a:cubicBezTo>
                  <a:cubicBezTo>
                    <a:pt x="10334" y="978"/>
                    <a:pt x="10429" y="1482"/>
                    <a:pt x="10429" y="1986"/>
                  </a:cubicBezTo>
                  <a:cubicBezTo>
                    <a:pt x="10429" y="4885"/>
                    <a:pt x="8066" y="7247"/>
                    <a:pt x="5199" y="7247"/>
                  </a:cubicBezTo>
                  <a:cubicBezTo>
                    <a:pt x="3561" y="7247"/>
                    <a:pt x="2017" y="6397"/>
                    <a:pt x="1072" y="5137"/>
                  </a:cubicBezTo>
                  <a:lnTo>
                    <a:pt x="1733" y="5137"/>
                  </a:lnTo>
                  <a:cubicBezTo>
                    <a:pt x="1922" y="5137"/>
                    <a:pt x="2080" y="4979"/>
                    <a:pt x="2080" y="4790"/>
                  </a:cubicBezTo>
                  <a:cubicBezTo>
                    <a:pt x="2080" y="4601"/>
                    <a:pt x="1922" y="4443"/>
                    <a:pt x="1733" y="4443"/>
                  </a:cubicBezTo>
                  <a:lnTo>
                    <a:pt x="347" y="4443"/>
                  </a:lnTo>
                  <a:cubicBezTo>
                    <a:pt x="158" y="4443"/>
                    <a:pt x="1" y="4601"/>
                    <a:pt x="1" y="4790"/>
                  </a:cubicBezTo>
                  <a:lnTo>
                    <a:pt x="1" y="6176"/>
                  </a:lnTo>
                  <a:cubicBezTo>
                    <a:pt x="1" y="6365"/>
                    <a:pt x="158" y="6523"/>
                    <a:pt x="347" y="6523"/>
                  </a:cubicBezTo>
                  <a:cubicBezTo>
                    <a:pt x="536" y="6523"/>
                    <a:pt x="694" y="6365"/>
                    <a:pt x="694" y="6176"/>
                  </a:cubicBezTo>
                  <a:lnTo>
                    <a:pt x="694" y="5767"/>
                  </a:lnTo>
                  <a:cubicBezTo>
                    <a:pt x="1796" y="7090"/>
                    <a:pt x="3466" y="7909"/>
                    <a:pt x="5199" y="7909"/>
                  </a:cubicBezTo>
                  <a:cubicBezTo>
                    <a:pt x="8412" y="7909"/>
                    <a:pt x="11122" y="5231"/>
                    <a:pt x="11122" y="1986"/>
                  </a:cubicBezTo>
                  <a:cubicBezTo>
                    <a:pt x="11122" y="1419"/>
                    <a:pt x="10996" y="820"/>
                    <a:pt x="10838" y="222"/>
                  </a:cubicBezTo>
                  <a:cubicBezTo>
                    <a:pt x="10814" y="102"/>
                    <a:pt x="10681" y="0"/>
                    <a:pt x="10535"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015;p40">
              <a:extLst>
                <a:ext uri="{FF2B5EF4-FFF2-40B4-BE49-F238E27FC236}">
                  <a16:creationId xmlns:a16="http://schemas.microsoft.com/office/drawing/2014/main" id="{3DC0C329-980C-8EF9-C892-AB63B493324A}"/>
                </a:ext>
              </a:extLst>
            </p:cNvPr>
            <p:cNvSpPr/>
            <p:nvPr/>
          </p:nvSpPr>
          <p:spPr>
            <a:xfrm>
              <a:off x="1674750" y="3254050"/>
              <a:ext cx="277250" cy="197900"/>
            </a:xfrm>
            <a:custGeom>
              <a:avLst/>
              <a:gdLst/>
              <a:ahLst/>
              <a:cxnLst/>
              <a:rect l="l" t="t" r="r" b="b"/>
              <a:pathLst>
                <a:path w="11090" h="7916" extrusionOk="0">
                  <a:moveTo>
                    <a:pt x="5891" y="1"/>
                  </a:moveTo>
                  <a:cubicBezTo>
                    <a:pt x="2678" y="1"/>
                    <a:pt x="0" y="2679"/>
                    <a:pt x="0" y="5892"/>
                  </a:cubicBezTo>
                  <a:cubicBezTo>
                    <a:pt x="0" y="6491"/>
                    <a:pt x="126" y="7089"/>
                    <a:pt x="284" y="7656"/>
                  </a:cubicBezTo>
                  <a:cubicBezTo>
                    <a:pt x="310" y="7842"/>
                    <a:pt x="448" y="7916"/>
                    <a:pt x="604" y="7916"/>
                  </a:cubicBezTo>
                  <a:cubicBezTo>
                    <a:pt x="633" y="7916"/>
                    <a:pt x="663" y="7913"/>
                    <a:pt x="693" y="7908"/>
                  </a:cubicBezTo>
                  <a:cubicBezTo>
                    <a:pt x="882" y="7877"/>
                    <a:pt x="977" y="7656"/>
                    <a:pt x="945" y="7467"/>
                  </a:cubicBezTo>
                  <a:cubicBezTo>
                    <a:pt x="788" y="6963"/>
                    <a:pt x="662" y="6459"/>
                    <a:pt x="662" y="5892"/>
                  </a:cubicBezTo>
                  <a:cubicBezTo>
                    <a:pt x="662" y="3025"/>
                    <a:pt x="3025" y="662"/>
                    <a:pt x="5891" y="662"/>
                  </a:cubicBezTo>
                  <a:cubicBezTo>
                    <a:pt x="7561" y="662"/>
                    <a:pt x="9105" y="1481"/>
                    <a:pt x="10050" y="2742"/>
                  </a:cubicBezTo>
                  <a:lnTo>
                    <a:pt x="9357" y="2742"/>
                  </a:lnTo>
                  <a:cubicBezTo>
                    <a:pt x="9168" y="2742"/>
                    <a:pt x="9010" y="2899"/>
                    <a:pt x="9010" y="3088"/>
                  </a:cubicBezTo>
                  <a:cubicBezTo>
                    <a:pt x="9010" y="3309"/>
                    <a:pt x="9168" y="3466"/>
                    <a:pt x="9357" y="3466"/>
                  </a:cubicBezTo>
                  <a:lnTo>
                    <a:pt x="10743" y="3466"/>
                  </a:lnTo>
                  <a:cubicBezTo>
                    <a:pt x="10932" y="3466"/>
                    <a:pt x="11090" y="3309"/>
                    <a:pt x="11090" y="3088"/>
                  </a:cubicBezTo>
                  <a:lnTo>
                    <a:pt x="11090" y="1733"/>
                  </a:lnTo>
                  <a:cubicBezTo>
                    <a:pt x="11090" y="1513"/>
                    <a:pt x="10932" y="1355"/>
                    <a:pt x="10743" y="1355"/>
                  </a:cubicBezTo>
                  <a:cubicBezTo>
                    <a:pt x="10554" y="1355"/>
                    <a:pt x="10397" y="1513"/>
                    <a:pt x="10397" y="1733"/>
                  </a:cubicBezTo>
                  <a:lnTo>
                    <a:pt x="10397" y="2111"/>
                  </a:lnTo>
                  <a:cubicBezTo>
                    <a:pt x="9294" y="820"/>
                    <a:pt x="7624" y="1"/>
                    <a:pt x="5891"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016;p40">
              <a:extLst>
                <a:ext uri="{FF2B5EF4-FFF2-40B4-BE49-F238E27FC236}">
                  <a16:creationId xmlns:a16="http://schemas.microsoft.com/office/drawing/2014/main" id="{D9318C66-9BA6-7351-CABE-28979482DD0E}"/>
                </a:ext>
              </a:extLst>
            </p:cNvPr>
            <p:cNvSpPr/>
            <p:nvPr/>
          </p:nvSpPr>
          <p:spPr>
            <a:xfrm>
              <a:off x="1727500" y="3306825"/>
              <a:ext cx="189075" cy="189050"/>
            </a:xfrm>
            <a:custGeom>
              <a:avLst/>
              <a:gdLst/>
              <a:ahLst/>
              <a:cxnLst/>
              <a:rect l="l" t="t" r="r" b="b"/>
              <a:pathLst>
                <a:path w="7563" h="7562" extrusionOk="0">
                  <a:moveTo>
                    <a:pt x="3750" y="2048"/>
                  </a:moveTo>
                  <a:cubicBezTo>
                    <a:pt x="3939" y="2048"/>
                    <a:pt x="4097" y="2206"/>
                    <a:pt x="4097" y="2426"/>
                  </a:cubicBezTo>
                  <a:lnTo>
                    <a:pt x="4097" y="3435"/>
                  </a:lnTo>
                  <a:lnTo>
                    <a:pt x="4475" y="3435"/>
                  </a:lnTo>
                  <a:cubicBezTo>
                    <a:pt x="4664" y="3435"/>
                    <a:pt x="4821" y="3592"/>
                    <a:pt x="4821" y="3781"/>
                  </a:cubicBezTo>
                  <a:cubicBezTo>
                    <a:pt x="4821" y="4002"/>
                    <a:pt x="4664" y="4159"/>
                    <a:pt x="4475" y="4159"/>
                  </a:cubicBezTo>
                  <a:lnTo>
                    <a:pt x="3750" y="4159"/>
                  </a:lnTo>
                  <a:cubicBezTo>
                    <a:pt x="3561" y="4159"/>
                    <a:pt x="3403" y="4002"/>
                    <a:pt x="3403" y="3781"/>
                  </a:cubicBezTo>
                  <a:lnTo>
                    <a:pt x="3403" y="2426"/>
                  </a:lnTo>
                  <a:cubicBezTo>
                    <a:pt x="3403" y="2206"/>
                    <a:pt x="3561" y="2048"/>
                    <a:pt x="3750" y="2048"/>
                  </a:cubicBezTo>
                  <a:close/>
                  <a:moveTo>
                    <a:pt x="3435" y="0"/>
                  </a:moveTo>
                  <a:cubicBezTo>
                    <a:pt x="2647" y="95"/>
                    <a:pt x="1923" y="410"/>
                    <a:pt x="1356" y="883"/>
                  </a:cubicBezTo>
                  <a:lnTo>
                    <a:pt x="2049" y="1576"/>
                  </a:lnTo>
                  <a:cubicBezTo>
                    <a:pt x="2175" y="1702"/>
                    <a:pt x="2175" y="1954"/>
                    <a:pt x="2049" y="2048"/>
                  </a:cubicBezTo>
                  <a:cubicBezTo>
                    <a:pt x="1986" y="2111"/>
                    <a:pt x="1899" y="2143"/>
                    <a:pt x="1812" y="2143"/>
                  </a:cubicBezTo>
                  <a:cubicBezTo>
                    <a:pt x="1726" y="2143"/>
                    <a:pt x="1639" y="2111"/>
                    <a:pt x="1576" y="2048"/>
                  </a:cubicBezTo>
                  <a:lnTo>
                    <a:pt x="883" y="1355"/>
                  </a:lnTo>
                  <a:cubicBezTo>
                    <a:pt x="410" y="1922"/>
                    <a:pt x="95" y="2647"/>
                    <a:pt x="1" y="3435"/>
                  </a:cubicBezTo>
                  <a:lnTo>
                    <a:pt x="1041" y="3435"/>
                  </a:lnTo>
                  <a:cubicBezTo>
                    <a:pt x="1230" y="3435"/>
                    <a:pt x="1387" y="3592"/>
                    <a:pt x="1387" y="3781"/>
                  </a:cubicBezTo>
                  <a:cubicBezTo>
                    <a:pt x="1387" y="3970"/>
                    <a:pt x="1230" y="4128"/>
                    <a:pt x="1041" y="4128"/>
                  </a:cubicBezTo>
                  <a:lnTo>
                    <a:pt x="1" y="4128"/>
                  </a:lnTo>
                  <a:cubicBezTo>
                    <a:pt x="95" y="4915"/>
                    <a:pt x="410" y="5640"/>
                    <a:pt x="883" y="6238"/>
                  </a:cubicBezTo>
                  <a:lnTo>
                    <a:pt x="1576" y="5514"/>
                  </a:lnTo>
                  <a:cubicBezTo>
                    <a:pt x="1639" y="5451"/>
                    <a:pt x="1734" y="5419"/>
                    <a:pt x="1824" y="5419"/>
                  </a:cubicBezTo>
                  <a:cubicBezTo>
                    <a:pt x="1915" y="5419"/>
                    <a:pt x="2001" y="5451"/>
                    <a:pt x="2049" y="5514"/>
                  </a:cubicBezTo>
                  <a:cubicBezTo>
                    <a:pt x="2175" y="5640"/>
                    <a:pt x="2175" y="5860"/>
                    <a:pt x="2049" y="5986"/>
                  </a:cubicBezTo>
                  <a:lnTo>
                    <a:pt x="1356" y="6711"/>
                  </a:lnTo>
                  <a:cubicBezTo>
                    <a:pt x="1923" y="7184"/>
                    <a:pt x="2647" y="7499"/>
                    <a:pt x="3435" y="7562"/>
                  </a:cubicBezTo>
                  <a:lnTo>
                    <a:pt x="3435" y="6553"/>
                  </a:lnTo>
                  <a:cubicBezTo>
                    <a:pt x="3435" y="6333"/>
                    <a:pt x="3592" y="6175"/>
                    <a:pt x="3781" y="6175"/>
                  </a:cubicBezTo>
                  <a:cubicBezTo>
                    <a:pt x="4002" y="6175"/>
                    <a:pt x="4160" y="6333"/>
                    <a:pt x="4160" y="6553"/>
                  </a:cubicBezTo>
                  <a:lnTo>
                    <a:pt x="4160" y="7562"/>
                  </a:lnTo>
                  <a:cubicBezTo>
                    <a:pt x="4947" y="7499"/>
                    <a:pt x="5640" y="7184"/>
                    <a:pt x="6239" y="6711"/>
                  </a:cubicBezTo>
                  <a:lnTo>
                    <a:pt x="5514" y="5986"/>
                  </a:lnTo>
                  <a:cubicBezTo>
                    <a:pt x="5420" y="5860"/>
                    <a:pt x="5420" y="5640"/>
                    <a:pt x="5514" y="5514"/>
                  </a:cubicBezTo>
                  <a:cubicBezTo>
                    <a:pt x="5577" y="5451"/>
                    <a:pt x="5672" y="5419"/>
                    <a:pt x="5762" y="5419"/>
                  </a:cubicBezTo>
                  <a:cubicBezTo>
                    <a:pt x="5853" y="5419"/>
                    <a:pt x="5940" y="5451"/>
                    <a:pt x="5987" y="5514"/>
                  </a:cubicBezTo>
                  <a:lnTo>
                    <a:pt x="6711" y="6238"/>
                  </a:lnTo>
                  <a:cubicBezTo>
                    <a:pt x="7184" y="5640"/>
                    <a:pt x="7499" y="4915"/>
                    <a:pt x="7562" y="4128"/>
                  </a:cubicBezTo>
                  <a:lnTo>
                    <a:pt x="6554" y="4128"/>
                  </a:lnTo>
                  <a:cubicBezTo>
                    <a:pt x="6365" y="4128"/>
                    <a:pt x="6207" y="3970"/>
                    <a:pt x="6207" y="3781"/>
                  </a:cubicBezTo>
                  <a:cubicBezTo>
                    <a:pt x="6207" y="3592"/>
                    <a:pt x="6365" y="3435"/>
                    <a:pt x="6554" y="3435"/>
                  </a:cubicBezTo>
                  <a:lnTo>
                    <a:pt x="7562" y="3435"/>
                  </a:lnTo>
                  <a:cubicBezTo>
                    <a:pt x="7499" y="2647"/>
                    <a:pt x="7184" y="1922"/>
                    <a:pt x="6711" y="1355"/>
                  </a:cubicBezTo>
                  <a:lnTo>
                    <a:pt x="5987" y="2048"/>
                  </a:lnTo>
                  <a:cubicBezTo>
                    <a:pt x="5940" y="2111"/>
                    <a:pt x="5853" y="2143"/>
                    <a:pt x="5762" y="2143"/>
                  </a:cubicBezTo>
                  <a:cubicBezTo>
                    <a:pt x="5672" y="2143"/>
                    <a:pt x="5577" y="2111"/>
                    <a:pt x="5514" y="2048"/>
                  </a:cubicBezTo>
                  <a:cubicBezTo>
                    <a:pt x="5420" y="1922"/>
                    <a:pt x="5420" y="1702"/>
                    <a:pt x="5514" y="1576"/>
                  </a:cubicBezTo>
                  <a:lnTo>
                    <a:pt x="6239" y="883"/>
                  </a:lnTo>
                  <a:cubicBezTo>
                    <a:pt x="5640" y="410"/>
                    <a:pt x="4947" y="95"/>
                    <a:pt x="4160" y="0"/>
                  </a:cubicBezTo>
                  <a:lnTo>
                    <a:pt x="4160" y="1040"/>
                  </a:lnTo>
                  <a:cubicBezTo>
                    <a:pt x="4160" y="1229"/>
                    <a:pt x="4002" y="1387"/>
                    <a:pt x="3781" y="1387"/>
                  </a:cubicBezTo>
                  <a:cubicBezTo>
                    <a:pt x="3592" y="1387"/>
                    <a:pt x="3435" y="1229"/>
                    <a:pt x="3435" y="1040"/>
                  </a:cubicBezTo>
                  <a:lnTo>
                    <a:pt x="3435"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6" name="Google Shape;2017;p40">
            <a:extLst>
              <a:ext uri="{FF2B5EF4-FFF2-40B4-BE49-F238E27FC236}">
                <a16:creationId xmlns:a16="http://schemas.microsoft.com/office/drawing/2014/main" id="{EA43E980-AE9E-68A1-D178-497EB9557E5D}"/>
              </a:ext>
            </a:extLst>
          </p:cNvPr>
          <p:cNvGrpSpPr/>
          <p:nvPr/>
        </p:nvGrpSpPr>
        <p:grpSpPr>
          <a:xfrm>
            <a:off x="7151362" y="4535503"/>
            <a:ext cx="353328" cy="461822"/>
            <a:chOff x="2461675" y="2880898"/>
            <a:chExt cx="278858" cy="362009"/>
          </a:xfrm>
        </p:grpSpPr>
        <p:sp>
          <p:nvSpPr>
            <p:cNvPr id="57" name="Google Shape;2018;p40">
              <a:extLst>
                <a:ext uri="{FF2B5EF4-FFF2-40B4-BE49-F238E27FC236}">
                  <a16:creationId xmlns:a16="http://schemas.microsoft.com/office/drawing/2014/main" id="{8A1761CF-33C6-702B-7556-6E0D62FB7083}"/>
                </a:ext>
              </a:extLst>
            </p:cNvPr>
            <p:cNvSpPr/>
            <p:nvPr/>
          </p:nvSpPr>
          <p:spPr>
            <a:xfrm>
              <a:off x="2461675" y="2880898"/>
              <a:ext cx="278858" cy="362009"/>
            </a:xfrm>
            <a:custGeom>
              <a:avLst/>
              <a:gdLst/>
              <a:ahLst/>
              <a:cxnLst/>
              <a:rect l="l" t="t" r="r" b="b"/>
              <a:pathLst>
                <a:path w="8146" h="10575" extrusionOk="0">
                  <a:moveTo>
                    <a:pt x="4085" y="1590"/>
                  </a:moveTo>
                  <a:cubicBezTo>
                    <a:pt x="4138" y="1590"/>
                    <a:pt x="4192" y="1608"/>
                    <a:pt x="4240" y="1644"/>
                  </a:cubicBezTo>
                  <a:lnTo>
                    <a:pt x="6526" y="3001"/>
                  </a:lnTo>
                  <a:cubicBezTo>
                    <a:pt x="6621" y="3049"/>
                    <a:pt x="6693" y="3144"/>
                    <a:pt x="6693" y="3263"/>
                  </a:cubicBezTo>
                  <a:cubicBezTo>
                    <a:pt x="6693" y="3358"/>
                    <a:pt x="6621" y="3478"/>
                    <a:pt x="6526" y="3525"/>
                  </a:cubicBezTo>
                  <a:lnTo>
                    <a:pt x="5669" y="4025"/>
                  </a:lnTo>
                  <a:lnTo>
                    <a:pt x="5669" y="5502"/>
                  </a:lnTo>
                  <a:cubicBezTo>
                    <a:pt x="5669" y="5597"/>
                    <a:pt x="5621" y="5692"/>
                    <a:pt x="5526" y="5764"/>
                  </a:cubicBezTo>
                  <a:cubicBezTo>
                    <a:pt x="5085" y="6038"/>
                    <a:pt x="4579" y="6175"/>
                    <a:pt x="4070" y="6175"/>
                  </a:cubicBezTo>
                  <a:cubicBezTo>
                    <a:pt x="3561" y="6175"/>
                    <a:pt x="3049" y="6038"/>
                    <a:pt x="2596" y="5764"/>
                  </a:cubicBezTo>
                  <a:cubicBezTo>
                    <a:pt x="2525" y="5692"/>
                    <a:pt x="2454" y="5597"/>
                    <a:pt x="2454" y="5502"/>
                  </a:cubicBezTo>
                  <a:lnTo>
                    <a:pt x="2454" y="4025"/>
                  </a:lnTo>
                  <a:lnTo>
                    <a:pt x="1620" y="3525"/>
                  </a:lnTo>
                  <a:cubicBezTo>
                    <a:pt x="1525" y="3478"/>
                    <a:pt x="1477" y="3358"/>
                    <a:pt x="1477" y="3263"/>
                  </a:cubicBezTo>
                  <a:cubicBezTo>
                    <a:pt x="1477" y="3144"/>
                    <a:pt x="1525" y="3049"/>
                    <a:pt x="1620" y="3001"/>
                  </a:cubicBezTo>
                  <a:lnTo>
                    <a:pt x="3930" y="1644"/>
                  </a:lnTo>
                  <a:cubicBezTo>
                    <a:pt x="3978" y="1608"/>
                    <a:pt x="4031" y="1590"/>
                    <a:pt x="4085" y="1590"/>
                  </a:cubicBezTo>
                  <a:close/>
                  <a:moveTo>
                    <a:pt x="4073" y="1"/>
                  </a:moveTo>
                  <a:cubicBezTo>
                    <a:pt x="1834" y="1"/>
                    <a:pt x="1" y="1811"/>
                    <a:pt x="1" y="4073"/>
                  </a:cubicBezTo>
                  <a:cubicBezTo>
                    <a:pt x="25" y="4883"/>
                    <a:pt x="239" y="5668"/>
                    <a:pt x="620" y="6407"/>
                  </a:cubicBezTo>
                  <a:cubicBezTo>
                    <a:pt x="1001" y="7121"/>
                    <a:pt x="1430" y="7812"/>
                    <a:pt x="1953" y="8455"/>
                  </a:cubicBezTo>
                  <a:cubicBezTo>
                    <a:pt x="2525" y="9169"/>
                    <a:pt x="3168" y="9860"/>
                    <a:pt x="3882" y="10479"/>
                  </a:cubicBezTo>
                  <a:cubicBezTo>
                    <a:pt x="3930" y="10527"/>
                    <a:pt x="4002" y="10574"/>
                    <a:pt x="4073" y="10574"/>
                  </a:cubicBezTo>
                  <a:cubicBezTo>
                    <a:pt x="4144" y="10550"/>
                    <a:pt x="4216" y="10527"/>
                    <a:pt x="4287" y="10479"/>
                  </a:cubicBezTo>
                  <a:cubicBezTo>
                    <a:pt x="4978" y="9860"/>
                    <a:pt x="5621" y="9169"/>
                    <a:pt x="6192" y="8455"/>
                  </a:cubicBezTo>
                  <a:cubicBezTo>
                    <a:pt x="6716" y="7812"/>
                    <a:pt x="7169" y="7121"/>
                    <a:pt x="7526" y="6407"/>
                  </a:cubicBezTo>
                  <a:cubicBezTo>
                    <a:pt x="7907" y="5668"/>
                    <a:pt x="8121" y="4883"/>
                    <a:pt x="8145" y="4073"/>
                  </a:cubicBezTo>
                  <a:cubicBezTo>
                    <a:pt x="8145" y="1811"/>
                    <a:pt x="6335" y="1"/>
                    <a:pt x="4073"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019;p40">
              <a:extLst>
                <a:ext uri="{FF2B5EF4-FFF2-40B4-BE49-F238E27FC236}">
                  <a16:creationId xmlns:a16="http://schemas.microsoft.com/office/drawing/2014/main" id="{7E7ED247-8E25-6306-05B0-9332F48FBD37}"/>
                </a:ext>
              </a:extLst>
            </p:cNvPr>
            <p:cNvSpPr/>
            <p:nvPr/>
          </p:nvSpPr>
          <p:spPr>
            <a:xfrm>
              <a:off x="2567659" y="3030905"/>
              <a:ext cx="67712" cy="40394"/>
            </a:xfrm>
            <a:custGeom>
              <a:avLst/>
              <a:gdLst/>
              <a:ahLst/>
              <a:cxnLst/>
              <a:rect l="l" t="t" r="r" b="b"/>
              <a:pathLst>
                <a:path w="1978" h="1180" extrusionOk="0">
                  <a:moveTo>
                    <a:pt x="1" y="1"/>
                  </a:moveTo>
                  <a:lnTo>
                    <a:pt x="1" y="929"/>
                  </a:lnTo>
                  <a:cubicBezTo>
                    <a:pt x="310" y="1096"/>
                    <a:pt x="650" y="1179"/>
                    <a:pt x="989" y="1179"/>
                  </a:cubicBezTo>
                  <a:cubicBezTo>
                    <a:pt x="1328" y="1179"/>
                    <a:pt x="1668" y="1096"/>
                    <a:pt x="1977" y="929"/>
                  </a:cubicBezTo>
                  <a:lnTo>
                    <a:pt x="1977" y="1"/>
                  </a:lnTo>
                  <a:lnTo>
                    <a:pt x="1144" y="501"/>
                  </a:lnTo>
                  <a:cubicBezTo>
                    <a:pt x="1096" y="524"/>
                    <a:pt x="1048" y="524"/>
                    <a:pt x="977" y="524"/>
                  </a:cubicBezTo>
                  <a:cubicBezTo>
                    <a:pt x="929" y="524"/>
                    <a:pt x="882" y="501"/>
                    <a:pt x="834" y="477"/>
                  </a:cubicBezTo>
                  <a:lnTo>
                    <a:pt x="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020;p40">
              <a:extLst>
                <a:ext uri="{FF2B5EF4-FFF2-40B4-BE49-F238E27FC236}">
                  <a16:creationId xmlns:a16="http://schemas.microsoft.com/office/drawing/2014/main" id="{AB24B59B-AB28-DB02-6467-9E3F38A7BF9D}"/>
                </a:ext>
              </a:extLst>
            </p:cNvPr>
            <p:cNvSpPr/>
            <p:nvPr/>
          </p:nvSpPr>
          <p:spPr>
            <a:xfrm>
              <a:off x="2543217" y="2958367"/>
              <a:ext cx="115774" cy="67678"/>
            </a:xfrm>
            <a:custGeom>
              <a:avLst/>
              <a:gdLst/>
              <a:ahLst/>
              <a:cxnLst/>
              <a:rect l="l" t="t" r="r" b="b"/>
              <a:pathLst>
                <a:path w="3382" h="1977" extrusionOk="0">
                  <a:moveTo>
                    <a:pt x="1691" y="0"/>
                  </a:moveTo>
                  <a:lnTo>
                    <a:pt x="0" y="976"/>
                  </a:lnTo>
                  <a:lnTo>
                    <a:pt x="1691" y="1977"/>
                  </a:lnTo>
                  <a:lnTo>
                    <a:pt x="3382" y="976"/>
                  </a:lnTo>
                  <a:lnTo>
                    <a:pt x="169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6" name="TextBox 75">
            <a:extLst>
              <a:ext uri="{FF2B5EF4-FFF2-40B4-BE49-F238E27FC236}">
                <a16:creationId xmlns:a16="http://schemas.microsoft.com/office/drawing/2014/main" id="{214FEF0E-7E9D-3062-9770-81A8182C9383}"/>
              </a:ext>
            </a:extLst>
          </p:cNvPr>
          <p:cNvSpPr txBox="1"/>
          <p:nvPr/>
        </p:nvSpPr>
        <p:spPr>
          <a:xfrm>
            <a:off x="969635" y="1955419"/>
            <a:ext cx="7517376" cy="523220"/>
          </a:xfrm>
          <a:prstGeom prst="rect">
            <a:avLst/>
          </a:prstGeom>
          <a:noFill/>
        </p:spPr>
        <p:txBody>
          <a:bodyPr wrap="square">
            <a:spAutoFit/>
          </a:bodyPr>
          <a:lstStyle/>
          <a:p>
            <a:pPr>
              <a:spcAft>
                <a:spcPts val="800"/>
              </a:spcAft>
            </a:pP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Nguyễn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Đăng Na (1942 – 2014), quê Đồng Tháp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TextBox 79">
            <a:extLst>
              <a:ext uri="{FF2B5EF4-FFF2-40B4-BE49-F238E27FC236}">
                <a16:creationId xmlns:a16="http://schemas.microsoft.com/office/drawing/2014/main" id="{ADF2B124-5A54-896D-ADB8-0013BE6A925F}"/>
              </a:ext>
            </a:extLst>
          </p:cNvPr>
          <p:cNvSpPr txBox="1"/>
          <p:nvPr/>
        </p:nvSpPr>
        <p:spPr>
          <a:xfrm>
            <a:off x="969635" y="2712996"/>
            <a:ext cx="6996729" cy="523220"/>
          </a:xfrm>
          <a:prstGeom prst="rect">
            <a:avLst/>
          </a:prstGeom>
          <a:noFill/>
        </p:spPr>
        <p:txBody>
          <a:bodyPr wrap="square">
            <a:spAutoFit/>
          </a:bodyPr>
          <a:lstStyle/>
          <a:p>
            <a:r>
              <a:rPr lang="en-US" sz="2800" kern="0" dirty="0" smtClean="0">
                <a:effectLst/>
                <a:latin typeface="Times New Roman" panose="02020603050405020304" pitchFamily="18" charset="0"/>
                <a:ea typeface="Times New Roman" panose="02020603050405020304" pitchFamily="18" charset="0"/>
              </a:rPr>
              <a:t>- </a:t>
            </a:r>
            <a:r>
              <a:rPr lang="vi-VN" sz="2800" kern="0" dirty="0" smtClean="0">
                <a:effectLst/>
                <a:latin typeface="Times New Roman" panose="02020603050405020304" pitchFamily="18" charset="0"/>
                <a:ea typeface="Times New Roman" panose="02020603050405020304" pitchFamily="18" charset="0"/>
              </a:rPr>
              <a:t>Là </a:t>
            </a:r>
            <a:r>
              <a:rPr lang="vi-VN" sz="2800" kern="0" dirty="0">
                <a:effectLst/>
                <a:latin typeface="Times New Roman" panose="02020603050405020304" pitchFamily="18" charset="0"/>
                <a:ea typeface="Times New Roman" panose="02020603050405020304" pitchFamily="18" charset="0"/>
              </a:rPr>
              <a:t>nhà nghiên cứu, phê bình văn học </a:t>
            </a:r>
            <a:r>
              <a:rPr lang="vi-VN" sz="2800" kern="0" dirty="0" smtClean="0">
                <a:effectLst/>
                <a:latin typeface="Times New Roman" panose="02020603050405020304" pitchFamily="18" charset="0"/>
                <a:ea typeface="Times New Roman" panose="02020603050405020304" pitchFamily="18" charset="0"/>
              </a:rPr>
              <a:t>.</a:t>
            </a:r>
            <a:endParaRPr lang="en-US" sz="2800" dirty="0"/>
          </a:p>
        </p:txBody>
      </p:sp>
    </p:spTree>
    <p:custDataLst>
      <p:tags r:id="rId1"/>
    </p:custDataLst>
    <p:extLst>
      <p:ext uri="{BB962C8B-B14F-4D97-AF65-F5344CB8AC3E}">
        <p14:creationId xmlns:p14="http://schemas.microsoft.com/office/powerpoint/2010/main" val="2791737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par>
                                <p:cTn id="8" presetID="22" presetClass="entr" presetSubtype="4"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down)">
                                      <p:cBhvr>
                                        <p:cTn id="10" dur="500"/>
                                        <p:tgtEl>
                                          <p:spTgt spid="54"/>
                                        </p:tgtEl>
                                      </p:cBhvr>
                                    </p:animEffect>
                                  </p:childTnLst>
                                </p:cTn>
                              </p:par>
                              <p:par>
                                <p:cTn id="11" presetID="22" presetClass="entr" presetSubtype="4"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wipe(down)">
                                      <p:cBhvr>
                                        <p:cTn id="13" dur="500"/>
                                        <p:tgtEl>
                                          <p:spTgt spid="55"/>
                                        </p:tgtEl>
                                      </p:cBhvr>
                                    </p:animEffect>
                                  </p:childTnLst>
                                </p:cTn>
                              </p:par>
                              <p:par>
                                <p:cTn id="14" presetID="22" presetClass="entr" presetSubtype="4"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down)">
                                      <p:cBhvr>
                                        <p:cTn id="16" dur="500"/>
                                        <p:tgtEl>
                                          <p:spTgt spid="5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barn(inVertical)">
                                      <p:cBhvr>
                                        <p:cTn id="19" dur="500"/>
                                        <p:tgtEl>
                                          <p:spTgt spid="7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barn(inVertical)">
                                      <p:cBhvr>
                                        <p:cTn id="2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8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3577CA-0D9F-C31B-C4F2-F65AE9BAAD7F}"/>
              </a:ext>
            </a:extLst>
          </p:cNvPr>
          <p:cNvPicPr>
            <a:picLocks noChangeAspect="1"/>
          </p:cNvPicPr>
          <p:nvPr/>
        </p:nvPicPr>
        <p:blipFill rotWithShape="1">
          <a:blip r:embed="rId4">
            <a:clrChange>
              <a:clrFrom>
                <a:srgbClr val="FFFFFF"/>
              </a:clrFrom>
              <a:clrTo>
                <a:srgbClr val="FFFFFF">
                  <a:alpha val="0"/>
                </a:srgbClr>
              </a:clrTo>
            </a:clrChange>
          </a:blip>
          <a:srcRect l="8060" t="24068" r="6043" b="49984"/>
          <a:stretch/>
        </p:blipFill>
        <p:spPr>
          <a:xfrm>
            <a:off x="2285143" y="1"/>
            <a:ext cx="7791835" cy="1243703"/>
          </a:xfrm>
          <a:prstGeom prst="rect">
            <a:avLst/>
          </a:prstGeom>
        </p:spPr>
      </p:pic>
      <p:sp>
        <p:nvSpPr>
          <p:cNvPr id="3" name="Google Shape;1084;p33">
            <a:extLst>
              <a:ext uri="{FF2B5EF4-FFF2-40B4-BE49-F238E27FC236}">
                <a16:creationId xmlns:a16="http://schemas.microsoft.com/office/drawing/2014/main" id="{0BAA29E0-3952-322A-EB2B-A205EB51377E}"/>
              </a:ext>
            </a:extLst>
          </p:cNvPr>
          <p:cNvSpPr txBox="1">
            <a:spLocks noGrp="1"/>
          </p:cNvSpPr>
          <p:nvPr/>
        </p:nvSpPr>
        <p:spPr>
          <a:xfrm>
            <a:off x="2997799" y="60651"/>
            <a:ext cx="5664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191919"/>
              </a:buClr>
            </a:pPr>
            <a:r>
              <a:rPr lang="en" sz="4267" b="1" kern="0">
                <a:solidFill>
                  <a:srgbClr val="FFFFFF"/>
                </a:solidFill>
                <a:latin typeface="Times New Roman" panose="02020603050405020304" pitchFamily="18" charset="0"/>
                <a:cs typeface="Times New Roman" panose="02020603050405020304" pitchFamily="18" charset="0"/>
              </a:rPr>
              <a:t>b. Tác phẩm</a:t>
            </a:r>
            <a:endParaRPr sz="4267" b="1" kern="0">
              <a:solidFill>
                <a:srgbClr val="FFFFFF"/>
              </a:solidFill>
              <a:latin typeface="Times New Roman" panose="02020603050405020304" pitchFamily="18" charset="0"/>
              <a:cs typeface="Times New Roman" panose="02020603050405020304" pitchFamily="18" charset="0"/>
            </a:endParaRPr>
          </a:p>
        </p:txBody>
      </p:sp>
      <p:sp>
        <p:nvSpPr>
          <p:cNvPr id="4" name="Google Shape;1129;p30">
            <a:extLst>
              <a:ext uri="{FF2B5EF4-FFF2-40B4-BE49-F238E27FC236}">
                <a16:creationId xmlns:a16="http://schemas.microsoft.com/office/drawing/2014/main" id="{057493D0-2717-51D9-9380-AADDEC1FEDE7}"/>
              </a:ext>
            </a:extLst>
          </p:cNvPr>
          <p:cNvSpPr/>
          <p:nvPr/>
        </p:nvSpPr>
        <p:spPr>
          <a:xfrm>
            <a:off x="988767" y="1845557"/>
            <a:ext cx="1498800" cy="1498800"/>
          </a:xfrm>
          <a:prstGeom prst="ellipse">
            <a:avLst/>
          </a:prstGeom>
          <a:solidFill>
            <a:srgbClr val="F3D6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 name="Google Shape;1130;p30">
            <a:extLst>
              <a:ext uri="{FF2B5EF4-FFF2-40B4-BE49-F238E27FC236}">
                <a16:creationId xmlns:a16="http://schemas.microsoft.com/office/drawing/2014/main" id="{CD6EBF19-CEB8-74F9-652E-942B66FE3F4F}"/>
              </a:ext>
            </a:extLst>
          </p:cNvPr>
          <p:cNvSpPr/>
          <p:nvPr/>
        </p:nvSpPr>
        <p:spPr>
          <a:xfrm>
            <a:off x="3705617" y="1845557"/>
            <a:ext cx="1498800" cy="1498800"/>
          </a:xfrm>
          <a:prstGeom prst="ellipse">
            <a:avLst/>
          </a:prstGeom>
          <a:solidFill>
            <a:srgbClr val="ED734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 name="Google Shape;1131;p30">
            <a:extLst>
              <a:ext uri="{FF2B5EF4-FFF2-40B4-BE49-F238E27FC236}">
                <a16:creationId xmlns:a16="http://schemas.microsoft.com/office/drawing/2014/main" id="{D8B5A371-A959-D988-314E-BD940B228262}"/>
              </a:ext>
            </a:extLst>
          </p:cNvPr>
          <p:cNvSpPr/>
          <p:nvPr/>
        </p:nvSpPr>
        <p:spPr>
          <a:xfrm>
            <a:off x="6455633" y="1845557"/>
            <a:ext cx="1498800" cy="1498800"/>
          </a:xfrm>
          <a:prstGeom prst="ellipse">
            <a:avLst/>
          </a:prstGeom>
          <a:solidFill>
            <a:srgbClr val="E76C5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8" name="Google Shape;1132;p30">
            <a:extLst>
              <a:ext uri="{FF2B5EF4-FFF2-40B4-BE49-F238E27FC236}">
                <a16:creationId xmlns:a16="http://schemas.microsoft.com/office/drawing/2014/main" id="{846227BD-C223-B1E9-E390-D864E1065361}"/>
              </a:ext>
            </a:extLst>
          </p:cNvPr>
          <p:cNvGrpSpPr/>
          <p:nvPr/>
        </p:nvGrpSpPr>
        <p:grpSpPr>
          <a:xfrm>
            <a:off x="9775123" y="2726077"/>
            <a:ext cx="2204227" cy="4131923"/>
            <a:chOff x="6619909" y="1003710"/>
            <a:chExt cx="2066897" cy="3728305"/>
          </a:xfrm>
        </p:grpSpPr>
        <p:grpSp>
          <p:nvGrpSpPr>
            <p:cNvPr id="9" name="Google Shape;1133;p30">
              <a:extLst>
                <a:ext uri="{FF2B5EF4-FFF2-40B4-BE49-F238E27FC236}">
                  <a16:creationId xmlns:a16="http://schemas.microsoft.com/office/drawing/2014/main" id="{453EFC56-EEB5-E811-766E-096F0311CBFD}"/>
                </a:ext>
              </a:extLst>
            </p:cNvPr>
            <p:cNvGrpSpPr/>
            <p:nvPr/>
          </p:nvGrpSpPr>
          <p:grpSpPr>
            <a:xfrm>
              <a:off x="6619909" y="1003710"/>
              <a:ext cx="2066897" cy="3728305"/>
              <a:chOff x="1104525" y="1174875"/>
              <a:chExt cx="1972042" cy="3557203"/>
            </a:xfrm>
          </p:grpSpPr>
          <p:sp>
            <p:nvSpPr>
              <p:cNvPr id="11" name="Google Shape;1134;p30">
                <a:extLst>
                  <a:ext uri="{FF2B5EF4-FFF2-40B4-BE49-F238E27FC236}">
                    <a16:creationId xmlns:a16="http://schemas.microsoft.com/office/drawing/2014/main" id="{45EAE3D9-55AC-F00B-7C72-9FE0BB05D72D}"/>
                  </a:ext>
                </a:extLst>
              </p:cNvPr>
              <p:cNvSpPr/>
              <p:nvPr/>
            </p:nvSpPr>
            <p:spPr>
              <a:xfrm>
                <a:off x="1104525" y="4635028"/>
                <a:ext cx="1926209" cy="97050"/>
              </a:xfrm>
              <a:custGeom>
                <a:avLst/>
                <a:gdLst/>
                <a:ahLst/>
                <a:cxnLst/>
                <a:rect l="l" t="t" r="r" b="b"/>
                <a:pathLst>
                  <a:path w="52838" h="2662" extrusionOk="0">
                    <a:moveTo>
                      <a:pt x="23716" y="1"/>
                    </a:moveTo>
                    <a:lnTo>
                      <a:pt x="21097" y="26"/>
                    </a:lnTo>
                    <a:lnTo>
                      <a:pt x="18562" y="59"/>
                    </a:lnTo>
                    <a:lnTo>
                      <a:pt x="16135" y="101"/>
                    </a:lnTo>
                    <a:lnTo>
                      <a:pt x="13825" y="160"/>
                    </a:lnTo>
                    <a:lnTo>
                      <a:pt x="11649" y="227"/>
                    </a:lnTo>
                    <a:lnTo>
                      <a:pt x="9616" y="302"/>
                    </a:lnTo>
                    <a:lnTo>
                      <a:pt x="7741" y="386"/>
                    </a:lnTo>
                    <a:lnTo>
                      <a:pt x="6034" y="478"/>
                    </a:lnTo>
                    <a:lnTo>
                      <a:pt x="5256" y="528"/>
                    </a:lnTo>
                    <a:lnTo>
                      <a:pt x="4520" y="587"/>
                    </a:lnTo>
                    <a:lnTo>
                      <a:pt x="3825" y="637"/>
                    </a:lnTo>
                    <a:lnTo>
                      <a:pt x="3189" y="695"/>
                    </a:lnTo>
                    <a:lnTo>
                      <a:pt x="2612" y="754"/>
                    </a:lnTo>
                    <a:lnTo>
                      <a:pt x="2085" y="813"/>
                    </a:lnTo>
                    <a:lnTo>
                      <a:pt x="1608" y="871"/>
                    </a:lnTo>
                    <a:lnTo>
                      <a:pt x="1189" y="930"/>
                    </a:lnTo>
                    <a:lnTo>
                      <a:pt x="838" y="997"/>
                    </a:lnTo>
                    <a:lnTo>
                      <a:pt x="545" y="1064"/>
                    </a:lnTo>
                    <a:lnTo>
                      <a:pt x="310" y="1122"/>
                    </a:lnTo>
                    <a:lnTo>
                      <a:pt x="218" y="1156"/>
                    </a:lnTo>
                    <a:lnTo>
                      <a:pt x="143" y="1189"/>
                    </a:lnTo>
                    <a:lnTo>
                      <a:pt x="85" y="1223"/>
                    </a:lnTo>
                    <a:lnTo>
                      <a:pt x="43" y="1265"/>
                    </a:lnTo>
                    <a:lnTo>
                      <a:pt x="18" y="1298"/>
                    </a:lnTo>
                    <a:lnTo>
                      <a:pt x="1" y="1331"/>
                    </a:lnTo>
                    <a:lnTo>
                      <a:pt x="18" y="1365"/>
                    </a:lnTo>
                    <a:lnTo>
                      <a:pt x="43" y="1398"/>
                    </a:lnTo>
                    <a:lnTo>
                      <a:pt x="85" y="1432"/>
                    </a:lnTo>
                    <a:lnTo>
                      <a:pt x="143" y="1465"/>
                    </a:lnTo>
                    <a:lnTo>
                      <a:pt x="218" y="1499"/>
                    </a:lnTo>
                    <a:lnTo>
                      <a:pt x="310" y="1532"/>
                    </a:lnTo>
                    <a:lnTo>
                      <a:pt x="545" y="1599"/>
                    </a:lnTo>
                    <a:lnTo>
                      <a:pt x="838" y="1666"/>
                    </a:lnTo>
                    <a:lnTo>
                      <a:pt x="1189" y="1725"/>
                    </a:lnTo>
                    <a:lnTo>
                      <a:pt x="1608" y="1783"/>
                    </a:lnTo>
                    <a:lnTo>
                      <a:pt x="2085" y="1850"/>
                    </a:lnTo>
                    <a:lnTo>
                      <a:pt x="2612" y="1909"/>
                    </a:lnTo>
                    <a:lnTo>
                      <a:pt x="3189" y="1967"/>
                    </a:lnTo>
                    <a:lnTo>
                      <a:pt x="3825" y="2018"/>
                    </a:lnTo>
                    <a:lnTo>
                      <a:pt x="4520" y="2076"/>
                    </a:lnTo>
                    <a:lnTo>
                      <a:pt x="5256" y="2126"/>
                    </a:lnTo>
                    <a:lnTo>
                      <a:pt x="6034" y="2177"/>
                    </a:lnTo>
                    <a:lnTo>
                      <a:pt x="7741" y="2269"/>
                    </a:lnTo>
                    <a:lnTo>
                      <a:pt x="9616" y="2361"/>
                    </a:lnTo>
                    <a:lnTo>
                      <a:pt x="11649" y="2436"/>
                    </a:lnTo>
                    <a:lnTo>
                      <a:pt x="13825" y="2503"/>
                    </a:lnTo>
                    <a:lnTo>
                      <a:pt x="16135" y="2553"/>
                    </a:lnTo>
                    <a:lnTo>
                      <a:pt x="18562" y="2603"/>
                    </a:lnTo>
                    <a:lnTo>
                      <a:pt x="21097" y="2637"/>
                    </a:lnTo>
                    <a:lnTo>
                      <a:pt x="23716" y="2654"/>
                    </a:lnTo>
                    <a:lnTo>
                      <a:pt x="26419" y="2662"/>
                    </a:lnTo>
                    <a:lnTo>
                      <a:pt x="29122" y="2654"/>
                    </a:lnTo>
                    <a:lnTo>
                      <a:pt x="31742" y="2637"/>
                    </a:lnTo>
                    <a:lnTo>
                      <a:pt x="34277" y="2603"/>
                    </a:lnTo>
                    <a:lnTo>
                      <a:pt x="36704" y="2553"/>
                    </a:lnTo>
                    <a:lnTo>
                      <a:pt x="39014" y="2503"/>
                    </a:lnTo>
                    <a:lnTo>
                      <a:pt x="41189" y="2436"/>
                    </a:lnTo>
                    <a:lnTo>
                      <a:pt x="43223" y="2361"/>
                    </a:lnTo>
                    <a:lnTo>
                      <a:pt x="45097" y="2269"/>
                    </a:lnTo>
                    <a:lnTo>
                      <a:pt x="46804" y="2177"/>
                    </a:lnTo>
                    <a:lnTo>
                      <a:pt x="47591" y="2126"/>
                    </a:lnTo>
                    <a:lnTo>
                      <a:pt x="48327" y="2076"/>
                    </a:lnTo>
                    <a:lnTo>
                      <a:pt x="49014" y="2018"/>
                    </a:lnTo>
                    <a:lnTo>
                      <a:pt x="49650" y="1967"/>
                    </a:lnTo>
                    <a:lnTo>
                      <a:pt x="50227" y="1909"/>
                    </a:lnTo>
                    <a:lnTo>
                      <a:pt x="50763" y="1850"/>
                    </a:lnTo>
                    <a:lnTo>
                      <a:pt x="51231" y="1783"/>
                    </a:lnTo>
                    <a:lnTo>
                      <a:pt x="51650" y="1725"/>
                    </a:lnTo>
                    <a:lnTo>
                      <a:pt x="52001" y="1666"/>
                    </a:lnTo>
                    <a:lnTo>
                      <a:pt x="52302" y="1599"/>
                    </a:lnTo>
                    <a:lnTo>
                      <a:pt x="52528" y="1532"/>
                    </a:lnTo>
                    <a:lnTo>
                      <a:pt x="52620" y="1499"/>
                    </a:lnTo>
                    <a:lnTo>
                      <a:pt x="52696" y="1465"/>
                    </a:lnTo>
                    <a:lnTo>
                      <a:pt x="52754" y="1432"/>
                    </a:lnTo>
                    <a:lnTo>
                      <a:pt x="52804" y="1398"/>
                    </a:lnTo>
                    <a:lnTo>
                      <a:pt x="52830" y="1365"/>
                    </a:lnTo>
                    <a:lnTo>
                      <a:pt x="52838" y="1331"/>
                    </a:lnTo>
                    <a:lnTo>
                      <a:pt x="52830" y="1298"/>
                    </a:lnTo>
                    <a:lnTo>
                      <a:pt x="52804" y="1265"/>
                    </a:lnTo>
                    <a:lnTo>
                      <a:pt x="52754" y="1223"/>
                    </a:lnTo>
                    <a:lnTo>
                      <a:pt x="52696" y="1189"/>
                    </a:lnTo>
                    <a:lnTo>
                      <a:pt x="52620" y="1156"/>
                    </a:lnTo>
                    <a:lnTo>
                      <a:pt x="52528" y="1122"/>
                    </a:lnTo>
                    <a:lnTo>
                      <a:pt x="52302" y="1064"/>
                    </a:lnTo>
                    <a:lnTo>
                      <a:pt x="52001" y="997"/>
                    </a:lnTo>
                    <a:lnTo>
                      <a:pt x="51650" y="930"/>
                    </a:lnTo>
                    <a:lnTo>
                      <a:pt x="51231" y="871"/>
                    </a:lnTo>
                    <a:lnTo>
                      <a:pt x="50763" y="813"/>
                    </a:lnTo>
                    <a:lnTo>
                      <a:pt x="50227" y="754"/>
                    </a:lnTo>
                    <a:lnTo>
                      <a:pt x="49650" y="695"/>
                    </a:lnTo>
                    <a:lnTo>
                      <a:pt x="49014" y="637"/>
                    </a:lnTo>
                    <a:lnTo>
                      <a:pt x="48327" y="587"/>
                    </a:lnTo>
                    <a:lnTo>
                      <a:pt x="47591" y="528"/>
                    </a:lnTo>
                    <a:lnTo>
                      <a:pt x="46804" y="478"/>
                    </a:lnTo>
                    <a:lnTo>
                      <a:pt x="45097" y="386"/>
                    </a:lnTo>
                    <a:lnTo>
                      <a:pt x="43223" y="302"/>
                    </a:lnTo>
                    <a:lnTo>
                      <a:pt x="41189" y="227"/>
                    </a:lnTo>
                    <a:lnTo>
                      <a:pt x="39014" y="160"/>
                    </a:lnTo>
                    <a:lnTo>
                      <a:pt x="36704" y="101"/>
                    </a:lnTo>
                    <a:lnTo>
                      <a:pt x="34277" y="59"/>
                    </a:lnTo>
                    <a:lnTo>
                      <a:pt x="31742" y="26"/>
                    </a:lnTo>
                    <a:lnTo>
                      <a:pt x="29122" y="1"/>
                    </a:lnTo>
                    <a:close/>
                  </a:path>
                </a:pathLst>
              </a:custGeom>
              <a:solidFill>
                <a:srgbClr val="666666">
                  <a:alpha val="12549"/>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2" name="Google Shape;1135;p30">
                <a:extLst>
                  <a:ext uri="{FF2B5EF4-FFF2-40B4-BE49-F238E27FC236}">
                    <a16:creationId xmlns:a16="http://schemas.microsoft.com/office/drawing/2014/main" id="{9C62EC65-E0FA-63D6-F2E0-DE7920DB265B}"/>
                  </a:ext>
                </a:extLst>
              </p:cNvPr>
              <p:cNvSpPr/>
              <p:nvPr/>
            </p:nvSpPr>
            <p:spPr>
              <a:xfrm>
                <a:off x="1481625" y="4567913"/>
                <a:ext cx="372789" cy="106237"/>
              </a:xfrm>
              <a:custGeom>
                <a:avLst/>
                <a:gdLst/>
                <a:ahLst/>
                <a:cxnLst/>
                <a:rect l="l" t="t" r="r" b="b"/>
                <a:pathLst>
                  <a:path w="10226" h="2914" extrusionOk="0">
                    <a:moveTo>
                      <a:pt x="4828" y="1"/>
                    </a:moveTo>
                    <a:lnTo>
                      <a:pt x="4385" y="152"/>
                    </a:lnTo>
                    <a:lnTo>
                      <a:pt x="3883" y="327"/>
                    </a:lnTo>
                    <a:lnTo>
                      <a:pt x="3247" y="562"/>
                    </a:lnTo>
                    <a:lnTo>
                      <a:pt x="2895" y="695"/>
                    </a:lnTo>
                    <a:lnTo>
                      <a:pt x="2527" y="846"/>
                    </a:lnTo>
                    <a:lnTo>
                      <a:pt x="2151" y="1013"/>
                    </a:lnTo>
                    <a:lnTo>
                      <a:pt x="1757" y="1189"/>
                    </a:lnTo>
                    <a:lnTo>
                      <a:pt x="1364" y="1373"/>
                    </a:lnTo>
                    <a:lnTo>
                      <a:pt x="979" y="1574"/>
                    </a:lnTo>
                    <a:lnTo>
                      <a:pt x="603" y="1775"/>
                    </a:lnTo>
                    <a:lnTo>
                      <a:pt x="234" y="1993"/>
                    </a:lnTo>
                    <a:lnTo>
                      <a:pt x="159" y="2043"/>
                    </a:lnTo>
                    <a:lnTo>
                      <a:pt x="100" y="2101"/>
                    </a:lnTo>
                    <a:lnTo>
                      <a:pt x="59" y="2168"/>
                    </a:lnTo>
                    <a:lnTo>
                      <a:pt x="25" y="2244"/>
                    </a:lnTo>
                    <a:lnTo>
                      <a:pt x="8" y="2319"/>
                    </a:lnTo>
                    <a:lnTo>
                      <a:pt x="0" y="2394"/>
                    </a:lnTo>
                    <a:lnTo>
                      <a:pt x="0" y="2470"/>
                    </a:lnTo>
                    <a:lnTo>
                      <a:pt x="17" y="2545"/>
                    </a:lnTo>
                    <a:lnTo>
                      <a:pt x="42" y="2620"/>
                    </a:lnTo>
                    <a:lnTo>
                      <a:pt x="84" y="2687"/>
                    </a:lnTo>
                    <a:lnTo>
                      <a:pt x="126" y="2746"/>
                    </a:lnTo>
                    <a:lnTo>
                      <a:pt x="184" y="2804"/>
                    </a:lnTo>
                    <a:lnTo>
                      <a:pt x="251" y="2846"/>
                    </a:lnTo>
                    <a:lnTo>
                      <a:pt x="326" y="2880"/>
                    </a:lnTo>
                    <a:lnTo>
                      <a:pt x="410" y="2905"/>
                    </a:lnTo>
                    <a:lnTo>
                      <a:pt x="494" y="2913"/>
                    </a:lnTo>
                    <a:lnTo>
                      <a:pt x="10109" y="2913"/>
                    </a:lnTo>
                    <a:lnTo>
                      <a:pt x="10142" y="2788"/>
                    </a:lnTo>
                    <a:lnTo>
                      <a:pt x="10176" y="2670"/>
                    </a:lnTo>
                    <a:lnTo>
                      <a:pt x="10193" y="2545"/>
                    </a:lnTo>
                    <a:lnTo>
                      <a:pt x="10209" y="2419"/>
                    </a:lnTo>
                    <a:lnTo>
                      <a:pt x="10226" y="2302"/>
                    </a:lnTo>
                    <a:lnTo>
                      <a:pt x="10226" y="2177"/>
                    </a:lnTo>
                    <a:lnTo>
                      <a:pt x="10226" y="1926"/>
                    </a:lnTo>
                    <a:lnTo>
                      <a:pt x="10201" y="1675"/>
                    </a:lnTo>
                    <a:lnTo>
                      <a:pt x="10167" y="1440"/>
                    </a:lnTo>
                    <a:lnTo>
                      <a:pt x="10117" y="1206"/>
                    </a:lnTo>
                    <a:lnTo>
                      <a:pt x="10067" y="988"/>
                    </a:lnTo>
                    <a:lnTo>
                      <a:pt x="10008" y="779"/>
                    </a:lnTo>
                    <a:lnTo>
                      <a:pt x="9941" y="595"/>
                    </a:lnTo>
                    <a:lnTo>
                      <a:pt x="9883" y="428"/>
                    </a:lnTo>
                    <a:lnTo>
                      <a:pt x="9824" y="285"/>
                    </a:lnTo>
                    <a:lnTo>
                      <a:pt x="9732" y="76"/>
                    </a:lnTo>
                    <a:lnTo>
                      <a:pt x="9699" y="1"/>
                    </a:lnTo>
                    <a:close/>
                  </a:path>
                </a:pathLst>
              </a:custGeom>
              <a:solidFill>
                <a:srgbClr val="D9D9D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3" name="Google Shape;1136;p30">
                <a:extLst>
                  <a:ext uri="{FF2B5EF4-FFF2-40B4-BE49-F238E27FC236}">
                    <a16:creationId xmlns:a16="http://schemas.microsoft.com/office/drawing/2014/main" id="{AE078E58-C25C-014E-0DB0-A2D84C1B4A90}"/>
                  </a:ext>
                </a:extLst>
              </p:cNvPr>
              <p:cNvSpPr/>
              <p:nvPr/>
            </p:nvSpPr>
            <p:spPr>
              <a:xfrm>
                <a:off x="1474298" y="4565178"/>
                <a:ext cx="392037" cy="119617"/>
              </a:xfrm>
              <a:custGeom>
                <a:avLst/>
                <a:gdLst/>
                <a:ahLst/>
                <a:cxnLst/>
                <a:rect l="l" t="t" r="r" b="b"/>
                <a:pathLst>
                  <a:path w="10754" h="3281" extrusionOk="0">
                    <a:moveTo>
                      <a:pt x="4469" y="1"/>
                    </a:moveTo>
                    <a:lnTo>
                      <a:pt x="4427" y="9"/>
                    </a:lnTo>
                    <a:lnTo>
                      <a:pt x="4393" y="17"/>
                    </a:lnTo>
                    <a:lnTo>
                      <a:pt x="3582" y="344"/>
                    </a:lnTo>
                    <a:lnTo>
                      <a:pt x="3021" y="570"/>
                    </a:lnTo>
                    <a:lnTo>
                      <a:pt x="2410" y="829"/>
                    </a:lnTo>
                    <a:lnTo>
                      <a:pt x="1799" y="1097"/>
                    </a:lnTo>
                    <a:lnTo>
                      <a:pt x="1230" y="1356"/>
                    </a:lnTo>
                    <a:lnTo>
                      <a:pt x="979" y="1482"/>
                    </a:lnTo>
                    <a:lnTo>
                      <a:pt x="753" y="1607"/>
                    </a:lnTo>
                    <a:lnTo>
                      <a:pt x="561" y="1716"/>
                    </a:lnTo>
                    <a:lnTo>
                      <a:pt x="402" y="1816"/>
                    </a:lnTo>
                    <a:lnTo>
                      <a:pt x="318" y="1883"/>
                    </a:lnTo>
                    <a:lnTo>
                      <a:pt x="234" y="1959"/>
                    </a:lnTo>
                    <a:lnTo>
                      <a:pt x="176" y="2034"/>
                    </a:lnTo>
                    <a:lnTo>
                      <a:pt x="117" y="2109"/>
                    </a:lnTo>
                    <a:lnTo>
                      <a:pt x="75" y="2185"/>
                    </a:lnTo>
                    <a:lnTo>
                      <a:pt x="50" y="2260"/>
                    </a:lnTo>
                    <a:lnTo>
                      <a:pt x="25" y="2335"/>
                    </a:lnTo>
                    <a:lnTo>
                      <a:pt x="9" y="2419"/>
                    </a:lnTo>
                    <a:lnTo>
                      <a:pt x="0" y="2494"/>
                    </a:lnTo>
                    <a:lnTo>
                      <a:pt x="0" y="2570"/>
                    </a:lnTo>
                    <a:lnTo>
                      <a:pt x="9" y="2645"/>
                    </a:lnTo>
                    <a:lnTo>
                      <a:pt x="17" y="2712"/>
                    </a:lnTo>
                    <a:lnTo>
                      <a:pt x="50" y="2854"/>
                    </a:lnTo>
                    <a:lnTo>
                      <a:pt x="101" y="2980"/>
                    </a:lnTo>
                    <a:lnTo>
                      <a:pt x="134" y="3047"/>
                    </a:lnTo>
                    <a:lnTo>
                      <a:pt x="184" y="3105"/>
                    </a:lnTo>
                    <a:lnTo>
                      <a:pt x="234" y="3155"/>
                    </a:lnTo>
                    <a:lnTo>
                      <a:pt x="293" y="3206"/>
                    </a:lnTo>
                    <a:lnTo>
                      <a:pt x="360" y="3239"/>
                    </a:lnTo>
                    <a:lnTo>
                      <a:pt x="435" y="3264"/>
                    </a:lnTo>
                    <a:lnTo>
                      <a:pt x="511" y="3281"/>
                    </a:lnTo>
                    <a:lnTo>
                      <a:pt x="586" y="3281"/>
                    </a:lnTo>
                    <a:lnTo>
                      <a:pt x="10628" y="3063"/>
                    </a:lnTo>
                    <a:lnTo>
                      <a:pt x="10670" y="2946"/>
                    </a:lnTo>
                    <a:lnTo>
                      <a:pt x="10695" y="2829"/>
                    </a:lnTo>
                    <a:lnTo>
                      <a:pt x="10720" y="2712"/>
                    </a:lnTo>
                    <a:lnTo>
                      <a:pt x="10737" y="2595"/>
                    </a:lnTo>
                    <a:lnTo>
                      <a:pt x="10745" y="2478"/>
                    </a:lnTo>
                    <a:lnTo>
                      <a:pt x="10753" y="2360"/>
                    </a:lnTo>
                    <a:lnTo>
                      <a:pt x="10753" y="2143"/>
                    </a:lnTo>
                    <a:lnTo>
                      <a:pt x="10737" y="1959"/>
                    </a:lnTo>
                    <a:lnTo>
                      <a:pt x="10712" y="1808"/>
                    </a:lnTo>
                    <a:lnTo>
                      <a:pt x="10695" y="1674"/>
                    </a:lnTo>
                    <a:lnTo>
                      <a:pt x="8184" y="1883"/>
                    </a:lnTo>
                    <a:lnTo>
                      <a:pt x="7992" y="1892"/>
                    </a:lnTo>
                    <a:lnTo>
                      <a:pt x="7808" y="1892"/>
                    </a:lnTo>
                    <a:lnTo>
                      <a:pt x="7624" y="1883"/>
                    </a:lnTo>
                    <a:lnTo>
                      <a:pt x="7440" y="1858"/>
                    </a:lnTo>
                    <a:lnTo>
                      <a:pt x="7255" y="1825"/>
                    </a:lnTo>
                    <a:lnTo>
                      <a:pt x="7080" y="1775"/>
                    </a:lnTo>
                    <a:lnTo>
                      <a:pt x="6904" y="1724"/>
                    </a:lnTo>
                    <a:lnTo>
                      <a:pt x="6728" y="1657"/>
                    </a:lnTo>
                    <a:lnTo>
                      <a:pt x="6561" y="1582"/>
                    </a:lnTo>
                    <a:lnTo>
                      <a:pt x="6393" y="1498"/>
                    </a:lnTo>
                    <a:lnTo>
                      <a:pt x="6235" y="1398"/>
                    </a:lnTo>
                    <a:lnTo>
                      <a:pt x="6084" y="1298"/>
                    </a:lnTo>
                    <a:lnTo>
                      <a:pt x="5933" y="1189"/>
                    </a:lnTo>
                    <a:lnTo>
                      <a:pt x="5791" y="1063"/>
                    </a:lnTo>
                    <a:lnTo>
                      <a:pt x="5657" y="929"/>
                    </a:lnTo>
                    <a:lnTo>
                      <a:pt x="5532" y="796"/>
                    </a:lnTo>
                    <a:lnTo>
                      <a:pt x="5406" y="662"/>
                    </a:lnTo>
                    <a:lnTo>
                      <a:pt x="5289" y="536"/>
                    </a:lnTo>
                    <a:lnTo>
                      <a:pt x="5172" y="427"/>
                    </a:lnTo>
                    <a:lnTo>
                      <a:pt x="5063" y="335"/>
                    </a:lnTo>
                    <a:lnTo>
                      <a:pt x="4862" y="168"/>
                    </a:lnTo>
                    <a:lnTo>
                      <a:pt x="4703" y="51"/>
                    </a:lnTo>
                    <a:lnTo>
                      <a:pt x="4670" y="34"/>
                    </a:lnTo>
                    <a:lnTo>
                      <a:pt x="4628" y="17"/>
                    </a:lnTo>
                    <a:lnTo>
                      <a:pt x="4552" y="1"/>
                    </a:ln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 name="Google Shape;1137;p30">
                <a:extLst>
                  <a:ext uri="{FF2B5EF4-FFF2-40B4-BE49-F238E27FC236}">
                    <a16:creationId xmlns:a16="http://schemas.microsoft.com/office/drawing/2014/main" id="{55E9AC9E-F557-DCB0-4306-9F5EFB45A2F7}"/>
                  </a:ext>
                </a:extLst>
              </p:cNvPr>
              <p:cNvSpPr/>
              <p:nvPr/>
            </p:nvSpPr>
            <p:spPr>
              <a:xfrm>
                <a:off x="2364807" y="4508125"/>
                <a:ext cx="365170" cy="163257"/>
              </a:xfrm>
              <a:custGeom>
                <a:avLst/>
                <a:gdLst/>
                <a:ahLst/>
                <a:cxnLst/>
                <a:rect l="l" t="t" r="r" b="b"/>
                <a:pathLst>
                  <a:path w="10017" h="4478" extrusionOk="0">
                    <a:moveTo>
                      <a:pt x="5113" y="1"/>
                    </a:moveTo>
                    <a:lnTo>
                      <a:pt x="4636" y="9"/>
                    </a:lnTo>
                    <a:lnTo>
                      <a:pt x="42" y="1599"/>
                    </a:lnTo>
                    <a:lnTo>
                      <a:pt x="25" y="1674"/>
                    </a:lnTo>
                    <a:lnTo>
                      <a:pt x="8" y="1900"/>
                    </a:lnTo>
                    <a:lnTo>
                      <a:pt x="0" y="2051"/>
                    </a:lnTo>
                    <a:lnTo>
                      <a:pt x="0" y="2227"/>
                    </a:lnTo>
                    <a:lnTo>
                      <a:pt x="0" y="2427"/>
                    </a:lnTo>
                    <a:lnTo>
                      <a:pt x="8" y="2645"/>
                    </a:lnTo>
                    <a:lnTo>
                      <a:pt x="34" y="2871"/>
                    </a:lnTo>
                    <a:lnTo>
                      <a:pt x="59" y="3105"/>
                    </a:lnTo>
                    <a:lnTo>
                      <a:pt x="109" y="3340"/>
                    </a:lnTo>
                    <a:lnTo>
                      <a:pt x="167" y="3582"/>
                    </a:lnTo>
                    <a:lnTo>
                      <a:pt x="243" y="3817"/>
                    </a:lnTo>
                    <a:lnTo>
                      <a:pt x="293" y="3934"/>
                    </a:lnTo>
                    <a:lnTo>
                      <a:pt x="343" y="4051"/>
                    </a:lnTo>
                    <a:lnTo>
                      <a:pt x="393" y="4160"/>
                    </a:lnTo>
                    <a:lnTo>
                      <a:pt x="460" y="4269"/>
                    </a:lnTo>
                    <a:lnTo>
                      <a:pt x="527" y="4377"/>
                    </a:lnTo>
                    <a:lnTo>
                      <a:pt x="603" y="4478"/>
                    </a:lnTo>
                    <a:lnTo>
                      <a:pt x="9682" y="1340"/>
                    </a:lnTo>
                    <a:lnTo>
                      <a:pt x="9766" y="1306"/>
                    </a:lnTo>
                    <a:lnTo>
                      <a:pt x="9841" y="1256"/>
                    </a:lnTo>
                    <a:lnTo>
                      <a:pt x="9900" y="1197"/>
                    </a:lnTo>
                    <a:lnTo>
                      <a:pt x="9941" y="1139"/>
                    </a:lnTo>
                    <a:lnTo>
                      <a:pt x="9983" y="1072"/>
                    </a:lnTo>
                    <a:lnTo>
                      <a:pt x="10008" y="997"/>
                    </a:lnTo>
                    <a:lnTo>
                      <a:pt x="10017" y="921"/>
                    </a:lnTo>
                    <a:lnTo>
                      <a:pt x="10017" y="846"/>
                    </a:lnTo>
                    <a:lnTo>
                      <a:pt x="10008" y="762"/>
                    </a:lnTo>
                    <a:lnTo>
                      <a:pt x="9992" y="695"/>
                    </a:lnTo>
                    <a:lnTo>
                      <a:pt x="9958" y="620"/>
                    </a:lnTo>
                    <a:lnTo>
                      <a:pt x="9916" y="561"/>
                    </a:lnTo>
                    <a:lnTo>
                      <a:pt x="9858" y="503"/>
                    </a:lnTo>
                    <a:lnTo>
                      <a:pt x="9799" y="453"/>
                    </a:lnTo>
                    <a:lnTo>
                      <a:pt x="9724" y="411"/>
                    </a:lnTo>
                    <a:lnTo>
                      <a:pt x="9632" y="386"/>
                    </a:lnTo>
                    <a:lnTo>
                      <a:pt x="9213" y="302"/>
                    </a:lnTo>
                    <a:lnTo>
                      <a:pt x="8795" y="235"/>
                    </a:lnTo>
                    <a:lnTo>
                      <a:pt x="8360" y="176"/>
                    </a:lnTo>
                    <a:lnTo>
                      <a:pt x="7933" y="126"/>
                    </a:lnTo>
                    <a:lnTo>
                      <a:pt x="7506" y="84"/>
                    </a:lnTo>
                    <a:lnTo>
                      <a:pt x="7088" y="59"/>
                    </a:lnTo>
                    <a:lnTo>
                      <a:pt x="6695" y="34"/>
                    </a:lnTo>
                    <a:lnTo>
                      <a:pt x="6318" y="17"/>
                    </a:lnTo>
                    <a:lnTo>
                      <a:pt x="5640" y="1"/>
                    </a:lnTo>
                    <a:close/>
                  </a:path>
                </a:pathLst>
              </a:custGeom>
              <a:solidFill>
                <a:srgbClr val="D9D9D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1138;p30">
                <a:extLst>
                  <a:ext uri="{FF2B5EF4-FFF2-40B4-BE49-F238E27FC236}">
                    <a16:creationId xmlns:a16="http://schemas.microsoft.com/office/drawing/2014/main" id="{2A1B6681-C982-0143-44F2-70C801D7CDF2}"/>
                  </a:ext>
                </a:extLst>
              </p:cNvPr>
              <p:cNvSpPr/>
              <p:nvPr/>
            </p:nvSpPr>
            <p:spPr>
              <a:xfrm>
                <a:off x="2362656" y="4496860"/>
                <a:ext cx="379825" cy="180647"/>
              </a:xfrm>
              <a:custGeom>
                <a:avLst/>
                <a:gdLst/>
                <a:ahLst/>
                <a:cxnLst/>
                <a:rect l="l" t="t" r="r" b="b"/>
                <a:pathLst>
                  <a:path w="10419" h="4955" extrusionOk="0">
                    <a:moveTo>
                      <a:pt x="5348" y="0"/>
                    </a:moveTo>
                    <a:lnTo>
                      <a:pt x="5306" y="8"/>
                    </a:lnTo>
                    <a:lnTo>
                      <a:pt x="5231" y="34"/>
                    </a:lnTo>
                    <a:lnTo>
                      <a:pt x="5155" y="75"/>
                    </a:lnTo>
                    <a:lnTo>
                      <a:pt x="5130" y="109"/>
                    </a:lnTo>
                    <a:lnTo>
                      <a:pt x="5105" y="142"/>
                    </a:lnTo>
                    <a:lnTo>
                      <a:pt x="4988" y="301"/>
                    </a:lnTo>
                    <a:lnTo>
                      <a:pt x="4862" y="519"/>
                    </a:lnTo>
                    <a:lnTo>
                      <a:pt x="4787" y="653"/>
                    </a:lnTo>
                    <a:lnTo>
                      <a:pt x="4712" y="795"/>
                    </a:lnTo>
                    <a:lnTo>
                      <a:pt x="4645" y="946"/>
                    </a:lnTo>
                    <a:lnTo>
                      <a:pt x="4578" y="1113"/>
                    </a:lnTo>
                    <a:lnTo>
                      <a:pt x="4503" y="1289"/>
                    </a:lnTo>
                    <a:lnTo>
                      <a:pt x="4419" y="1456"/>
                    </a:lnTo>
                    <a:lnTo>
                      <a:pt x="4318" y="1615"/>
                    </a:lnTo>
                    <a:lnTo>
                      <a:pt x="4218" y="1774"/>
                    </a:lnTo>
                    <a:lnTo>
                      <a:pt x="4109" y="1925"/>
                    </a:lnTo>
                    <a:lnTo>
                      <a:pt x="3992" y="2067"/>
                    </a:lnTo>
                    <a:lnTo>
                      <a:pt x="3867" y="2201"/>
                    </a:lnTo>
                    <a:lnTo>
                      <a:pt x="3733" y="2326"/>
                    </a:lnTo>
                    <a:lnTo>
                      <a:pt x="3590" y="2444"/>
                    </a:lnTo>
                    <a:lnTo>
                      <a:pt x="3448" y="2561"/>
                    </a:lnTo>
                    <a:lnTo>
                      <a:pt x="3289" y="2661"/>
                    </a:lnTo>
                    <a:lnTo>
                      <a:pt x="3130" y="2753"/>
                    </a:lnTo>
                    <a:lnTo>
                      <a:pt x="2963" y="2837"/>
                    </a:lnTo>
                    <a:lnTo>
                      <a:pt x="2795" y="2912"/>
                    </a:lnTo>
                    <a:lnTo>
                      <a:pt x="2620" y="2979"/>
                    </a:lnTo>
                    <a:lnTo>
                      <a:pt x="2436" y="3029"/>
                    </a:lnTo>
                    <a:lnTo>
                      <a:pt x="0" y="3674"/>
                    </a:lnTo>
                    <a:lnTo>
                      <a:pt x="26" y="3808"/>
                    </a:lnTo>
                    <a:lnTo>
                      <a:pt x="59" y="3950"/>
                    </a:lnTo>
                    <a:lnTo>
                      <a:pt x="109" y="4134"/>
                    </a:lnTo>
                    <a:lnTo>
                      <a:pt x="176" y="4343"/>
                    </a:lnTo>
                    <a:lnTo>
                      <a:pt x="218" y="4444"/>
                    </a:lnTo>
                    <a:lnTo>
                      <a:pt x="268" y="4552"/>
                    </a:lnTo>
                    <a:lnTo>
                      <a:pt x="327" y="4661"/>
                    </a:lnTo>
                    <a:lnTo>
                      <a:pt x="385" y="4762"/>
                    </a:lnTo>
                    <a:lnTo>
                      <a:pt x="452" y="4862"/>
                    </a:lnTo>
                    <a:lnTo>
                      <a:pt x="528" y="4954"/>
                    </a:lnTo>
                    <a:lnTo>
                      <a:pt x="10067" y="1799"/>
                    </a:lnTo>
                    <a:lnTo>
                      <a:pt x="10134" y="1766"/>
                    </a:lnTo>
                    <a:lnTo>
                      <a:pt x="10201" y="1732"/>
                    </a:lnTo>
                    <a:lnTo>
                      <a:pt x="10260" y="1682"/>
                    </a:lnTo>
                    <a:lnTo>
                      <a:pt x="10310" y="1624"/>
                    </a:lnTo>
                    <a:lnTo>
                      <a:pt x="10352" y="1565"/>
                    </a:lnTo>
                    <a:lnTo>
                      <a:pt x="10385" y="1498"/>
                    </a:lnTo>
                    <a:lnTo>
                      <a:pt x="10411" y="1423"/>
                    </a:lnTo>
                    <a:lnTo>
                      <a:pt x="10419" y="1347"/>
                    </a:lnTo>
                    <a:lnTo>
                      <a:pt x="10419" y="1213"/>
                    </a:lnTo>
                    <a:lnTo>
                      <a:pt x="10411" y="1071"/>
                    </a:lnTo>
                    <a:lnTo>
                      <a:pt x="10394" y="1004"/>
                    </a:lnTo>
                    <a:lnTo>
                      <a:pt x="10377" y="929"/>
                    </a:lnTo>
                    <a:lnTo>
                      <a:pt x="10352" y="862"/>
                    </a:lnTo>
                    <a:lnTo>
                      <a:pt x="10318" y="787"/>
                    </a:lnTo>
                    <a:lnTo>
                      <a:pt x="10277" y="720"/>
                    </a:lnTo>
                    <a:lnTo>
                      <a:pt x="10226" y="653"/>
                    </a:lnTo>
                    <a:lnTo>
                      <a:pt x="10176" y="594"/>
                    </a:lnTo>
                    <a:lnTo>
                      <a:pt x="10109" y="536"/>
                    </a:lnTo>
                    <a:lnTo>
                      <a:pt x="10034" y="485"/>
                    </a:lnTo>
                    <a:lnTo>
                      <a:pt x="9950" y="435"/>
                    </a:lnTo>
                    <a:lnTo>
                      <a:pt x="9850" y="393"/>
                    </a:lnTo>
                    <a:lnTo>
                      <a:pt x="9741" y="360"/>
                    </a:lnTo>
                    <a:lnTo>
                      <a:pt x="9565" y="318"/>
                    </a:lnTo>
                    <a:lnTo>
                      <a:pt x="9348" y="276"/>
                    </a:lnTo>
                    <a:lnTo>
                      <a:pt x="9088" y="234"/>
                    </a:lnTo>
                    <a:lnTo>
                      <a:pt x="8812" y="201"/>
                    </a:lnTo>
                    <a:lnTo>
                      <a:pt x="8185" y="142"/>
                    </a:lnTo>
                    <a:lnTo>
                      <a:pt x="7524" y="100"/>
                    </a:lnTo>
                    <a:lnTo>
                      <a:pt x="6862" y="59"/>
                    </a:lnTo>
                    <a:lnTo>
                      <a:pt x="6252" y="34"/>
                    </a:lnTo>
                    <a:lnTo>
                      <a:pt x="5390" y="0"/>
                    </a:ln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1139;p30">
                <a:extLst>
                  <a:ext uri="{FF2B5EF4-FFF2-40B4-BE49-F238E27FC236}">
                    <a16:creationId xmlns:a16="http://schemas.microsoft.com/office/drawing/2014/main" id="{483FFCDB-81ED-36F2-D205-014226B90A67}"/>
                  </a:ext>
                </a:extLst>
              </p:cNvPr>
              <p:cNvSpPr/>
              <p:nvPr/>
            </p:nvSpPr>
            <p:spPr>
              <a:xfrm>
                <a:off x="1532554" y="3559356"/>
                <a:ext cx="319127" cy="1008633"/>
              </a:xfrm>
              <a:custGeom>
                <a:avLst/>
                <a:gdLst/>
                <a:ahLst/>
                <a:cxnLst/>
                <a:rect l="l" t="t" r="r" b="b"/>
                <a:pathLst>
                  <a:path w="8754" h="27666" extrusionOk="0">
                    <a:moveTo>
                      <a:pt x="1038" y="0"/>
                    </a:moveTo>
                    <a:lnTo>
                      <a:pt x="896" y="561"/>
                    </a:lnTo>
                    <a:lnTo>
                      <a:pt x="754" y="1122"/>
                    </a:lnTo>
                    <a:lnTo>
                      <a:pt x="628" y="1691"/>
                    </a:lnTo>
                    <a:lnTo>
                      <a:pt x="519" y="2268"/>
                    </a:lnTo>
                    <a:lnTo>
                      <a:pt x="419" y="2846"/>
                    </a:lnTo>
                    <a:lnTo>
                      <a:pt x="327" y="3431"/>
                    </a:lnTo>
                    <a:lnTo>
                      <a:pt x="252" y="4017"/>
                    </a:lnTo>
                    <a:lnTo>
                      <a:pt x="185" y="4603"/>
                    </a:lnTo>
                    <a:lnTo>
                      <a:pt x="126" y="5189"/>
                    </a:lnTo>
                    <a:lnTo>
                      <a:pt x="84" y="5783"/>
                    </a:lnTo>
                    <a:lnTo>
                      <a:pt x="51" y="6377"/>
                    </a:lnTo>
                    <a:lnTo>
                      <a:pt x="26" y="6963"/>
                    </a:lnTo>
                    <a:lnTo>
                      <a:pt x="9" y="7557"/>
                    </a:lnTo>
                    <a:lnTo>
                      <a:pt x="1" y="8151"/>
                    </a:lnTo>
                    <a:lnTo>
                      <a:pt x="1" y="8745"/>
                    </a:lnTo>
                    <a:lnTo>
                      <a:pt x="9" y="9339"/>
                    </a:lnTo>
                    <a:lnTo>
                      <a:pt x="26" y="9925"/>
                    </a:lnTo>
                    <a:lnTo>
                      <a:pt x="51" y="10519"/>
                    </a:lnTo>
                    <a:lnTo>
                      <a:pt x="76" y="11105"/>
                    </a:lnTo>
                    <a:lnTo>
                      <a:pt x="118" y="11682"/>
                    </a:lnTo>
                    <a:lnTo>
                      <a:pt x="159" y="12260"/>
                    </a:lnTo>
                    <a:lnTo>
                      <a:pt x="210" y="12837"/>
                    </a:lnTo>
                    <a:lnTo>
                      <a:pt x="268" y="13415"/>
                    </a:lnTo>
                    <a:lnTo>
                      <a:pt x="335" y="13975"/>
                    </a:lnTo>
                    <a:lnTo>
                      <a:pt x="402" y="14536"/>
                    </a:lnTo>
                    <a:lnTo>
                      <a:pt x="469" y="15097"/>
                    </a:lnTo>
                    <a:lnTo>
                      <a:pt x="544" y="15649"/>
                    </a:lnTo>
                    <a:lnTo>
                      <a:pt x="628" y="16193"/>
                    </a:lnTo>
                    <a:lnTo>
                      <a:pt x="804" y="17256"/>
                    </a:lnTo>
                    <a:lnTo>
                      <a:pt x="988" y="18293"/>
                    </a:lnTo>
                    <a:lnTo>
                      <a:pt x="1180" y="19289"/>
                    </a:lnTo>
                    <a:lnTo>
                      <a:pt x="1381" y="20252"/>
                    </a:lnTo>
                    <a:lnTo>
                      <a:pt x="1590" y="21172"/>
                    </a:lnTo>
                    <a:lnTo>
                      <a:pt x="1800" y="22051"/>
                    </a:lnTo>
                    <a:lnTo>
                      <a:pt x="2001" y="22871"/>
                    </a:lnTo>
                    <a:lnTo>
                      <a:pt x="2210" y="23649"/>
                    </a:lnTo>
                    <a:lnTo>
                      <a:pt x="2402" y="24360"/>
                    </a:lnTo>
                    <a:lnTo>
                      <a:pt x="2595" y="25022"/>
                    </a:lnTo>
                    <a:lnTo>
                      <a:pt x="2770" y="25607"/>
                    </a:lnTo>
                    <a:lnTo>
                      <a:pt x="2929" y="26134"/>
                    </a:lnTo>
                    <a:lnTo>
                      <a:pt x="3197" y="26971"/>
                    </a:lnTo>
                    <a:lnTo>
                      <a:pt x="3373" y="27490"/>
                    </a:lnTo>
                    <a:lnTo>
                      <a:pt x="3431" y="27666"/>
                    </a:lnTo>
                    <a:lnTo>
                      <a:pt x="8302" y="27666"/>
                    </a:lnTo>
                    <a:lnTo>
                      <a:pt x="8754" y="0"/>
                    </a:lnTo>
                    <a:close/>
                  </a:path>
                </a:pathLst>
              </a:custGeom>
              <a:solidFill>
                <a:srgbClr val="5F47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1140;p30">
                <a:extLst>
                  <a:ext uri="{FF2B5EF4-FFF2-40B4-BE49-F238E27FC236}">
                    <a16:creationId xmlns:a16="http://schemas.microsoft.com/office/drawing/2014/main" id="{4FDB71EB-8F51-166D-4944-C595AF987201}"/>
                  </a:ext>
                </a:extLst>
              </p:cNvPr>
              <p:cNvSpPr/>
              <p:nvPr/>
            </p:nvSpPr>
            <p:spPr>
              <a:xfrm>
                <a:off x="2021903" y="3526400"/>
                <a:ext cx="512229" cy="1039768"/>
              </a:xfrm>
              <a:custGeom>
                <a:avLst/>
                <a:gdLst/>
                <a:ahLst/>
                <a:cxnLst/>
                <a:rect l="l" t="t" r="r" b="b"/>
                <a:pathLst>
                  <a:path w="14051" h="28520" extrusionOk="0">
                    <a:moveTo>
                      <a:pt x="7289" y="1"/>
                    </a:moveTo>
                    <a:lnTo>
                      <a:pt x="0" y="2511"/>
                    </a:lnTo>
                    <a:lnTo>
                      <a:pt x="9448" y="28520"/>
                    </a:lnTo>
                    <a:lnTo>
                      <a:pt x="14050" y="26938"/>
                    </a:lnTo>
                    <a:lnTo>
                      <a:pt x="14050" y="26746"/>
                    </a:lnTo>
                    <a:lnTo>
                      <a:pt x="14050" y="26193"/>
                    </a:lnTo>
                    <a:lnTo>
                      <a:pt x="14025" y="25323"/>
                    </a:lnTo>
                    <a:lnTo>
                      <a:pt x="14009" y="24771"/>
                    </a:lnTo>
                    <a:lnTo>
                      <a:pt x="13983" y="24151"/>
                    </a:lnTo>
                    <a:lnTo>
                      <a:pt x="13942" y="23474"/>
                    </a:lnTo>
                    <a:lnTo>
                      <a:pt x="13900" y="22729"/>
                    </a:lnTo>
                    <a:lnTo>
                      <a:pt x="13841" y="21934"/>
                    </a:lnTo>
                    <a:lnTo>
                      <a:pt x="13766" y="21089"/>
                    </a:lnTo>
                    <a:lnTo>
                      <a:pt x="13674" y="20193"/>
                    </a:lnTo>
                    <a:lnTo>
                      <a:pt x="13573" y="19256"/>
                    </a:lnTo>
                    <a:lnTo>
                      <a:pt x="13448" y="18285"/>
                    </a:lnTo>
                    <a:lnTo>
                      <a:pt x="13306" y="17273"/>
                    </a:lnTo>
                    <a:lnTo>
                      <a:pt x="13147" y="16235"/>
                    </a:lnTo>
                    <a:lnTo>
                      <a:pt x="12963" y="15172"/>
                    </a:lnTo>
                    <a:lnTo>
                      <a:pt x="12862" y="14628"/>
                    </a:lnTo>
                    <a:lnTo>
                      <a:pt x="12753" y="14084"/>
                    </a:lnTo>
                    <a:lnTo>
                      <a:pt x="12636" y="13532"/>
                    </a:lnTo>
                    <a:lnTo>
                      <a:pt x="12519" y="12980"/>
                    </a:lnTo>
                    <a:lnTo>
                      <a:pt x="12393" y="12427"/>
                    </a:lnTo>
                    <a:lnTo>
                      <a:pt x="12260" y="11867"/>
                    </a:lnTo>
                    <a:lnTo>
                      <a:pt x="12117" y="11306"/>
                    </a:lnTo>
                    <a:lnTo>
                      <a:pt x="11975" y="10745"/>
                    </a:lnTo>
                    <a:lnTo>
                      <a:pt x="11824" y="10176"/>
                    </a:lnTo>
                    <a:lnTo>
                      <a:pt x="11657" y="9616"/>
                    </a:lnTo>
                    <a:lnTo>
                      <a:pt x="11490" y="9047"/>
                    </a:lnTo>
                    <a:lnTo>
                      <a:pt x="11314" y="8486"/>
                    </a:lnTo>
                    <a:lnTo>
                      <a:pt x="11130" y="7925"/>
                    </a:lnTo>
                    <a:lnTo>
                      <a:pt x="10937" y="7365"/>
                    </a:lnTo>
                    <a:lnTo>
                      <a:pt x="10737" y="6804"/>
                    </a:lnTo>
                    <a:lnTo>
                      <a:pt x="10527" y="6252"/>
                    </a:lnTo>
                    <a:lnTo>
                      <a:pt x="10310" y="5699"/>
                    </a:lnTo>
                    <a:lnTo>
                      <a:pt x="10084" y="5155"/>
                    </a:lnTo>
                    <a:lnTo>
                      <a:pt x="9841" y="4612"/>
                    </a:lnTo>
                    <a:lnTo>
                      <a:pt x="9599" y="4068"/>
                    </a:lnTo>
                    <a:lnTo>
                      <a:pt x="9347" y="3532"/>
                    </a:lnTo>
                    <a:lnTo>
                      <a:pt x="9080" y="3005"/>
                    </a:lnTo>
                    <a:lnTo>
                      <a:pt x="8812" y="2486"/>
                    </a:lnTo>
                    <a:lnTo>
                      <a:pt x="8527" y="1975"/>
                    </a:lnTo>
                    <a:lnTo>
                      <a:pt x="8234" y="1465"/>
                    </a:lnTo>
                    <a:lnTo>
                      <a:pt x="7925" y="971"/>
                    </a:lnTo>
                    <a:lnTo>
                      <a:pt x="7615" y="478"/>
                    </a:lnTo>
                    <a:lnTo>
                      <a:pt x="7289" y="1"/>
                    </a:lnTo>
                    <a:close/>
                  </a:path>
                </a:pathLst>
              </a:custGeom>
              <a:solidFill>
                <a:srgbClr val="5F47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1141;p30">
                <a:extLst>
                  <a:ext uri="{FF2B5EF4-FFF2-40B4-BE49-F238E27FC236}">
                    <a16:creationId xmlns:a16="http://schemas.microsoft.com/office/drawing/2014/main" id="{1A892053-2E01-E304-20A8-03105419A11D}"/>
                  </a:ext>
                </a:extLst>
              </p:cNvPr>
              <p:cNvSpPr/>
              <p:nvPr/>
            </p:nvSpPr>
            <p:spPr>
              <a:xfrm>
                <a:off x="1534377" y="3506568"/>
                <a:ext cx="819764" cy="320060"/>
              </a:xfrm>
              <a:custGeom>
                <a:avLst/>
                <a:gdLst/>
                <a:ahLst/>
                <a:cxnLst/>
                <a:rect l="l" t="t" r="r" b="b"/>
                <a:pathLst>
                  <a:path w="22487" h="8779" extrusionOk="0">
                    <a:moveTo>
                      <a:pt x="478" y="1"/>
                    </a:moveTo>
                    <a:lnTo>
                      <a:pt x="402" y="980"/>
                    </a:lnTo>
                    <a:lnTo>
                      <a:pt x="327" y="2043"/>
                    </a:lnTo>
                    <a:lnTo>
                      <a:pt x="235" y="3348"/>
                    </a:lnTo>
                    <a:lnTo>
                      <a:pt x="151" y="4779"/>
                    </a:lnTo>
                    <a:lnTo>
                      <a:pt x="76" y="6235"/>
                    </a:lnTo>
                    <a:lnTo>
                      <a:pt x="43" y="6938"/>
                    </a:lnTo>
                    <a:lnTo>
                      <a:pt x="17" y="7607"/>
                    </a:lnTo>
                    <a:lnTo>
                      <a:pt x="1" y="8218"/>
                    </a:lnTo>
                    <a:lnTo>
                      <a:pt x="1" y="8779"/>
                    </a:lnTo>
                    <a:lnTo>
                      <a:pt x="22369" y="8779"/>
                    </a:lnTo>
                    <a:lnTo>
                      <a:pt x="22386" y="8536"/>
                    </a:lnTo>
                    <a:lnTo>
                      <a:pt x="22419" y="7875"/>
                    </a:lnTo>
                    <a:lnTo>
                      <a:pt x="22461" y="6879"/>
                    </a:lnTo>
                    <a:lnTo>
                      <a:pt x="22469" y="6285"/>
                    </a:lnTo>
                    <a:lnTo>
                      <a:pt x="22478" y="5641"/>
                    </a:lnTo>
                    <a:lnTo>
                      <a:pt x="22486" y="4955"/>
                    </a:lnTo>
                    <a:lnTo>
                      <a:pt x="22478" y="4243"/>
                    </a:lnTo>
                    <a:lnTo>
                      <a:pt x="22461" y="3515"/>
                    </a:lnTo>
                    <a:lnTo>
                      <a:pt x="22436" y="2779"/>
                    </a:lnTo>
                    <a:lnTo>
                      <a:pt x="22394" y="2051"/>
                    </a:lnTo>
                    <a:lnTo>
                      <a:pt x="22336" y="1340"/>
                    </a:lnTo>
                    <a:lnTo>
                      <a:pt x="22294" y="988"/>
                    </a:lnTo>
                    <a:lnTo>
                      <a:pt x="22252" y="653"/>
                    </a:lnTo>
                    <a:lnTo>
                      <a:pt x="22210" y="319"/>
                    </a:lnTo>
                    <a:lnTo>
                      <a:pt x="22160" y="1"/>
                    </a:lnTo>
                    <a:close/>
                  </a:path>
                </a:pathLst>
              </a:custGeom>
              <a:solidFill>
                <a:srgbClr val="5F47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1142;p30">
                <a:extLst>
                  <a:ext uri="{FF2B5EF4-FFF2-40B4-BE49-F238E27FC236}">
                    <a16:creationId xmlns:a16="http://schemas.microsoft.com/office/drawing/2014/main" id="{01A8373D-6434-CADF-11A7-DA108D465980}"/>
                  </a:ext>
                </a:extLst>
              </p:cNvPr>
              <p:cNvSpPr/>
              <p:nvPr/>
            </p:nvSpPr>
            <p:spPr>
              <a:xfrm>
                <a:off x="1473970" y="2652657"/>
                <a:ext cx="952460" cy="781685"/>
              </a:xfrm>
              <a:custGeom>
                <a:avLst/>
                <a:gdLst/>
                <a:ahLst/>
                <a:cxnLst/>
                <a:rect l="l" t="t" r="r" b="b"/>
                <a:pathLst>
                  <a:path w="26127" h="21441" extrusionOk="0">
                    <a:moveTo>
                      <a:pt x="4913" y="1"/>
                    </a:moveTo>
                    <a:lnTo>
                      <a:pt x="4796" y="9"/>
                    </a:lnTo>
                    <a:lnTo>
                      <a:pt x="4679" y="9"/>
                    </a:lnTo>
                    <a:lnTo>
                      <a:pt x="4553" y="26"/>
                    </a:lnTo>
                    <a:lnTo>
                      <a:pt x="4436" y="43"/>
                    </a:lnTo>
                    <a:lnTo>
                      <a:pt x="4210" y="93"/>
                    </a:lnTo>
                    <a:lnTo>
                      <a:pt x="3992" y="160"/>
                    </a:lnTo>
                    <a:lnTo>
                      <a:pt x="3783" y="244"/>
                    </a:lnTo>
                    <a:lnTo>
                      <a:pt x="3582" y="344"/>
                    </a:lnTo>
                    <a:lnTo>
                      <a:pt x="3390" y="461"/>
                    </a:lnTo>
                    <a:lnTo>
                      <a:pt x="3214" y="587"/>
                    </a:lnTo>
                    <a:lnTo>
                      <a:pt x="3047" y="737"/>
                    </a:lnTo>
                    <a:lnTo>
                      <a:pt x="2896" y="888"/>
                    </a:lnTo>
                    <a:lnTo>
                      <a:pt x="2762" y="1064"/>
                    </a:lnTo>
                    <a:lnTo>
                      <a:pt x="2704" y="1147"/>
                    </a:lnTo>
                    <a:lnTo>
                      <a:pt x="2645" y="1239"/>
                    </a:lnTo>
                    <a:lnTo>
                      <a:pt x="2595" y="1331"/>
                    </a:lnTo>
                    <a:lnTo>
                      <a:pt x="2545" y="1432"/>
                    </a:lnTo>
                    <a:lnTo>
                      <a:pt x="2503" y="1532"/>
                    </a:lnTo>
                    <a:lnTo>
                      <a:pt x="2461" y="1633"/>
                    </a:lnTo>
                    <a:lnTo>
                      <a:pt x="2428" y="1733"/>
                    </a:lnTo>
                    <a:lnTo>
                      <a:pt x="2402" y="1842"/>
                    </a:lnTo>
                    <a:lnTo>
                      <a:pt x="2377" y="1951"/>
                    </a:lnTo>
                    <a:lnTo>
                      <a:pt x="2361" y="2059"/>
                    </a:lnTo>
                    <a:lnTo>
                      <a:pt x="26" y="18788"/>
                    </a:lnTo>
                    <a:lnTo>
                      <a:pt x="9" y="18922"/>
                    </a:lnTo>
                    <a:lnTo>
                      <a:pt x="1" y="19047"/>
                    </a:lnTo>
                    <a:lnTo>
                      <a:pt x="1" y="19173"/>
                    </a:lnTo>
                    <a:lnTo>
                      <a:pt x="18" y="19306"/>
                    </a:lnTo>
                    <a:lnTo>
                      <a:pt x="34" y="19432"/>
                    </a:lnTo>
                    <a:lnTo>
                      <a:pt x="51" y="19549"/>
                    </a:lnTo>
                    <a:lnTo>
                      <a:pt x="84" y="19675"/>
                    </a:lnTo>
                    <a:lnTo>
                      <a:pt x="118" y="19792"/>
                    </a:lnTo>
                    <a:lnTo>
                      <a:pt x="168" y="19909"/>
                    </a:lnTo>
                    <a:lnTo>
                      <a:pt x="218" y="20026"/>
                    </a:lnTo>
                    <a:lnTo>
                      <a:pt x="277" y="20135"/>
                    </a:lnTo>
                    <a:lnTo>
                      <a:pt x="336" y="20244"/>
                    </a:lnTo>
                    <a:lnTo>
                      <a:pt x="402" y="20344"/>
                    </a:lnTo>
                    <a:lnTo>
                      <a:pt x="478" y="20445"/>
                    </a:lnTo>
                    <a:lnTo>
                      <a:pt x="561" y="20545"/>
                    </a:lnTo>
                    <a:lnTo>
                      <a:pt x="645" y="20637"/>
                    </a:lnTo>
                    <a:lnTo>
                      <a:pt x="737" y="20729"/>
                    </a:lnTo>
                    <a:lnTo>
                      <a:pt x="829" y="20813"/>
                    </a:lnTo>
                    <a:lnTo>
                      <a:pt x="930" y="20896"/>
                    </a:lnTo>
                    <a:lnTo>
                      <a:pt x="1038" y="20972"/>
                    </a:lnTo>
                    <a:lnTo>
                      <a:pt x="1147" y="21039"/>
                    </a:lnTo>
                    <a:lnTo>
                      <a:pt x="1256" y="21106"/>
                    </a:lnTo>
                    <a:lnTo>
                      <a:pt x="1373" y="21164"/>
                    </a:lnTo>
                    <a:lnTo>
                      <a:pt x="1499" y="21223"/>
                    </a:lnTo>
                    <a:lnTo>
                      <a:pt x="1624" y="21273"/>
                    </a:lnTo>
                    <a:lnTo>
                      <a:pt x="1750" y="21315"/>
                    </a:lnTo>
                    <a:lnTo>
                      <a:pt x="1884" y="21348"/>
                    </a:lnTo>
                    <a:lnTo>
                      <a:pt x="2018" y="21382"/>
                    </a:lnTo>
                    <a:lnTo>
                      <a:pt x="2151" y="21407"/>
                    </a:lnTo>
                    <a:lnTo>
                      <a:pt x="2294" y="21424"/>
                    </a:lnTo>
                    <a:lnTo>
                      <a:pt x="2436" y="21432"/>
                    </a:lnTo>
                    <a:lnTo>
                      <a:pt x="2578" y="21440"/>
                    </a:lnTo>
                    <a:lnTo>
                      <a:pt x="23549" y="21440"/>
                    </a:lnTo>
                    <a:lnTo>
                      <a:pt x="23691" y="21432"/>
                    </a:lnTo>
                    <a:lnTo>
                      <a:pt x="23834" y="21424"/>
                    </a:lnTo>
                    <a:lnTo>
                      <a:pt x="23976" y="21407"/>
                    </a:lnTo>
                    <a:lnTo>
                      <a:pt x="24110" y="21382"/>
                    </a:lnTo>
                    <a:lnTo>
                      <a:pt x="24244" y="21348"/>
                    </a:lnTo>
                    <a:lnTo>
                      <a:pt x="24377" y="21315"/>
                    </a:lnTo>
                    <a:lnTo>
                      <a:pt x="24503" y="21273"/>
                    </a:lnTo>
                    <a:lnTo>
                      <a:pt x="24629" y="21223"/>
                    </a:lnTo>
                    <a:lnTo>
                      <a:pt x="24754" y="21164"/>
                    </a:lnTo>
                    <a:lnTo>
                      <a:pt x="24871" y="21106"/>
                    </a:lnTo>
                    <a:lnTo>
                      <a:pt x="24980" y="21039"/>
                    </a:lnTo>
                    <a:lnTo>
                      <a:pt x="25089" y="20972"/>
                    </a:lnTo>
                    <a:lnTo>
                      <a:pt x="25198" y="20896"/>
                    </a:lnTo>
                    <a:lnTo>
                      <a:pt x="25298" y="20813"/>
                    </a:lnTo>
                    <a:lnTo>
                      <a:pt x="25390" y="20729"/>
                    </a:lnTo>
                    <a:lnTo>
                      <a:pt x="25482" y="20637"/>
                    </a:lnTo>
                    <a:lnTo>
                      <a:pt x="25566" y="20545"/>
                    </a:lnTo>
                    <a:lnTo>
                      <a:pt x="25649" y="20445"/>
                    </a:lnTo>
                    <a:lnTo>
                      <a:pt x="25725" y="20344"/>
                    </a:lnTo>
                    <a:lnTo>
                      <a:pt x="25792" y="20244"/>
                    </a:lnTo>
                    <a:lnTo>
                      <a:pt x="25850" y="20135"/>
                    </a:lnTo>
                    <a:lnTo>
                      <a:pt x="25909" y="20026"/>
                    </a:lnTo>
                    <a:lnTo>
                      <a:pt x="25959" y="19909"/>
                    </a:lnTo>
                    <a:lnTo>
                      <a:pt x="26009" y="19792"/>
                    </a:lnTo>
                    <a:lnTo>
                      <a:pt x="26043" y="19675"/>
                    </a:lnTo>
                    <a:lnTo>
                      <a:pt x="26076" y="19549"/>
                    </a:lnTo>
                    <a:lnTo>
                      <a:pt x="26101" y="19432"/>
                    </a:lnTo>
                    <a:lnTo>
                      <a:pt x="26118" y="19306"/>
                    </a:lnTo>
                    <a:lnTo>
                      <a:pt x="26126" y="19173"/>
                    </a:lnTo>
                    <a:lnTo>
                      <a:pt x="26126" y="19047"/>
                    </a:lnTo>
                    <a:lnTo>
                      <a:pt x="26118" y="18922"/>
                    </a:lnTo>
                    <a:lnTo>
                      <a:pt x="26101" y="18788"/>
                    </a:lnTo>
                    <a:lnTo>
                      <a:pt x="23767" y="2059"/>
                    </a:lnTo>
                    <a:lnTo>
                      <a:pt x="23750" y="1951"/>
                    </a:lnTo>
                    <a:lnTo>
                      <a:pt x="23725" y="1842"/>
                    </a:lnTo>
                    <a:lnTo>
                      <a:pt x="23700" y="1733"/>
                    </a:lnTo>
                    <a:lnTo>
                      <a:pt x="23666" y="1633"/>
                    </a:lnTo>
                    <a:lnTo>
                      <a:pt x="23624" y="1532"/>
                    </a:lnTo>
                    <a:lnTo>
                      <a:pt x="23582" y="1432"/>
                    </a:lnTo>
                    <a:lnTo>
                      <a:pt x="23532" y="1331"/>
                    </a:lnTo>
                    <a:lnTo>
                      <a:pt x="23482" y="1239"/>
                    </a:lnTo>
                    <a:lnTo>
                      <a:pt x="23423" y="1147"/>
                    </a:lnTo>
                    <a:lnTo>
                      <a:pt x="23365" y="1064"/>
                    </a:lnTo>
                    <a:lnTo>
                      <a:pt x="23231" y="888"/>
                    </a:lnTo>
                    <a:lnTo>
                      <a:pt x="23080" y="737"/>
                    </a:lnTo>
                    <a:lnTo>
                      <a:pt x="22913" y="587"/>
                    </a:lnTo>
                    <a:lnTo>
                      <a:pt x="22737" y="461"/>
                    </a:lnTo>
                    <a:lnTo>
                      <a:pt x="22545" y="344"/>
                    </a:lnTo>
                    <a:lnTo>
                      <a:pt x="22344" y="244"/>
                    </a:lnTo>
                    <a:lnTo>
                      <a:pt x="22135" y="160"/>
                    </a:lnTo>
                    <a:lnTo>
                      <a:pt x="21917" y="93"/>
                    </a:lnTo>
                    <a:lnTo>
                      <a:pt x="21691" y="43"/>
                    </a:lnTo>
                    <a:lnTo>
                      <a:pt x="21574" y="26"/>
                    </a:lnTo>
                    <a:lnTo>
                      <a:pt x="21457" y="9"/>
                    </a:lnTo>
                    <a:lnTo>
                      <a:pt x="21331" y="9"/>
                    </a:lnTo>
                    <a:lnTo>
                      <a:pt x="21214" y="1"/>
                    </a:lnTo>
                    <a:close/>
                  </a:path>
                </a:pathLst>
              </a:custGeom>
              <a:solidFill>
                <a:srgbClr val="E76C5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1143;p30">
                <a:extLst>
                  <a:ext uri="{FF2B5EF4-FFF2-40B4-BE49-F238E27FC236}">
                    <a16:creationId xmlns:a16="http://schemas.microsoft.com/office/drawing/2014/main" id="{85E70E04-241A-B933-250C-9620EAF1DD77}"/>
                  </a:ext>
                </a:extLst>
              </p:cNvPr>
              <p:cNvSpPr/>
              <p:nvPr/>
            </p:nvSpPr>
            <p:spPr>
              <a:xfrm>
                <a:off x="1527378" y="2581605"/>
                <a:ext cx="806603" cy="929302"/>
              </a:xfrm>
              <a:custGeom>
                <a:avLst/>
                <a:gdLst/>
                <a:ahLst/>
                <a:cxnLst/>
                <a:rect l="l" t="t" r="r" b="b"/>
                <a:pathLst>
                  <a:path w="22126" h="25490" extrusionOk="0">
                    <a:moveTo>
                      <a:pt x="8645" y="0"/>
                    </a:moveTo>
                    <a:lnTo>
                      <a:pt x="8536" y="67"/>
                    </a:lnTo>
                    <a:lnTo>
                      <a:pt x="8226" y="234"/>
                    </a:lnTo>
                    <a:lnTo>
                      <a:pt x="8009" y="343"/>
                    </a:lnTo>
                    <a:lnTo>
                      <a:pt x="7749" y="469"/>
                    </a:lnTo>
                    <a:lnTo>
                      <a:pt x="7456" y="603"/>
                    </a:lnTo>
                    <a:lnTo>
                      <a:pt x="7130" y="745"/>
                    </a:lnTo>
                    <a:lnTo>
                      <a:pt x="6779" y="887"/>
                    </a:lnTo>
                    <a:lnTo>
                      <a:pt x="6402" y="1029"/>
                    </a:lnTo>
                    <a:lnTo>
                      <a:pt x="6000" y="1155"/>
                    </a:lnTo>
                    <a:lnTo>
                      <a:pt x="5590" y="1280"/>
                    </a:lnTo>
                    <a:lnTo>
                      <a:pt x="5373" y="1331"/>
                    </a:lnTo>
                    <a:lnTo>
                      <a:pt x="5163" y="1381"/>
                    </a:lnTo>
                    <a:lnTo>
                      <a:pt x="4946" y="1431"/>
                    </a:lnTo>
                    <a:lnTo>
                      <a:pt x="4720" y="1473"/>
                    </a:lnTo>
                    <a:lnTo>
                      <a:pt x="4502" y="1506"/>
                    </a:lnTo>
                    <a:lnTo>
                      <a:pt x="4276" y="1531"/>
                    </a:lnTo>
                    <a:lnTo>
                      <a:pt x="4059" y="1557"/>
                    </a:lnTo>
                    <a:lnTo>
                      <a:pt x="3833" y="1565"/>
                    </a:lnTo>
                    <a:lnTo>
                      <a:pt x="3465" y="1590"/>
                    </a:lnTo>
                    <a:lnTo>
                      <a:pt x="3113" y="1623"/>
                    </a:lnTo>
                    <a:lnTo>
                      <a:pt x="2795" y="1665"/>
                    </a:lnTo>
                    <a:lnTo>
                      <a:pt x="2494" y="1724"/>
                    </a:lnTo>
                    <a:lnTo>
                      <a:pt x="2218" y="1791"/>
                    </a:lnTo>
                    <a:lnTo>
                      <a:pt x="1967" y="1875"/>
                    </a:lnTo>
                    <a:lnTo>
                      <a:pt x="1732" y="1958"/>
                    </a:lnTo>
                    <a:lnTo>
                      <a:pt x="1515" y="2059"/>
                    </a:lnTo>
                    <a:lnTo>
                      <a:pt x="1322" y="2167"/>
                    </a:lnTo>
                    <a:lnTo>
                      <a:pt x="1147" y="2285"/>
                    </a:lnTo>
                    <a:lnTo>
                      <a:pt x="988" y="2410"/>
                    </a:lnTo>
                    <a:lnTo>
                      <a:pt x="845" y="2544"/>
                    </a:lnTo>
                    <a:lnTo>
                      <a:pt x="720" y="2686"/>
                    </a:lnTo>
                    <a:lnTo>
                      <a:pt x="611" y="2837"/>
                    </a:lnTo>
                    <a:lnTo>
                      <a:pt x="511" y="2996"/>
                    </a:lnTo>
                    <a:lnTo>
                      <a:pt x="419" y="3163"/>
                    </a:lnTo>
                    <a:lnTo>
                      <a:pt x="352" y="3331"/>
                    </a:lnTo>
                    <a:lnTo>
                      <a:pt x="285" y="3506"/>
                    </a:lnTo>
                    <a:lnTo>
                      <a:pt x="235" y="3690"/>
                    </a:lnTo>
                    <a:lnTo>
                      <a:pt x="184" y="3883"/>
                    </a:lnTo>
                    <a:lnTo>
                      <a:pt x="151" y="4075"/>
                    </a:lnTo>
                    <a:lnTo>
                      <a:pt x="117" y="4276"/>
                    </a:lnTo>
                    <a:lnTo>
                      <a:pt x="92" y="4485"/>
                    </a:lnTo>
                    <a:lnTo>
                      <a:pt x="76" y="4695"/>
                    </a:lnTo>
                    <a:lnTo>
                      <a:pt x="50" y="5130"/>
                    </a:lnTo>
                    <a:lnTo>
                      <a:pt x="42" y="5573"/>
                    </a:lnTo>
                    <a:lnTo>
                      <a:pt x="25" y="6025"/>
                    </a:lnTo>
                    <a:lnTo>
                      <a:pt x="9" y="6494"/>
                    </a:lnTo>
                    <a:lnTo>
                      <a:pt x="0" y="6762"/>
                    </a:lnTo>
                    <a:lnTo>
                      <a:pt x="0" y="7113"/>
                    </a:lnTo>
                    <a:lnTo>
                      <a:pt x="9" y="8025"/>
                    </a:lnTo>
                    <a:lnTo>
                      <a:pt x="34" y="9172"/>
                    </a:lnTo>
                    <a:lnTo>
                      <a:pt x="67" y="10511"/>
                    </a:lnTo>
                    <a:lnTo>
                      <a:pt x="117" y="12000"/>
                    </a:lnTo>
                    <a:lnTo>
                      <a:pt x="176" y="13598"/>
                    </a:lnTo>
                    <a:lnTo>
                      <a:pt x="318" y="16921"/>
                    </a:lnTo>
                    <a:lnTo>
                      <a:pt x="452" y="20134"/>
                    </a:lnTo>
                    <a:lnTo>
                      <a:pt x="578" y="22871"/>
                    </a:lnTo>
                    <a:lnTo>
                      <a:pt x="703" y="25490"/>
                    </a:lnTo>
                    <a:lnTo>
                      <a:pt x="22126" y="25490"/>
                    </a:lnTo>
                    <a:lnTo>
                      <a:pt x="22126" y="2904"/>
                    </a:lnTo>
                    <a:lnTo>
                      <a:pt x="21942" y="2720"/>
                    </a:lnTo>
                    <a:lnTo>
                      <a:pt x="21875" y="2644"/>
                    </a:lnTo>
                    <a:lnTo>
                      <a:pt x="21816" y="2577"/>
                    </a:lnTo>
                    <a:lnTo>
                      <a:pt x="21758" y="2494"/>
                    </a:lnTo>
                    <a:lnTo>
                      <a:pt x="21707" y="2418"/>
                    </a:lnTo>
                    <a:lnTo>
                      <a:pt x="21657" y="2335"/>
                    </a:lnTo>
                    <a:lnTo>
                      <a:pt x="21624" y="2251"/>
                    </a:lnTo>
                    <a:lnTo>
                      <a:pt x="21548" y="2084"/>
                    </a:lnTo>
                    <a:lnTo>
                      <a:pt x="21331" y="1983"/>
                    </a:lnTo>
                    <a:lnTo>
                      <a:pt x="21097" y="1883"/>
                    </a:lnTo>
                    <a:lnTo>
                      <a:pt x="20846" y="1808"/>
                    </a:lnTo>
                    <a:lnTo>
                      <a:pt x="20561" y="1732"/>
                    </a:lnTo>
                    <a:lnTo>
                      <a:pt x="20260" y="1674"/>
                    </a:lnTo>
                    <a:lnTo>
                      <a:pt x="19925" y="1623"/>
                    </a:lnTo>
                    <a:lnTo>
                      <a:pt x="19574" y="1590"/>
                    </a:lnTo>
                    <a:lnTo>
                      <a:pt x="19189" y="1565"/>
                    </a:lnTo>
                    <a:lnTo>
                      <a:pt x="18971" y="1557"/>
                    </a:lnTo>
                    <a:lnTo>
                      <a:pt x="18745" y="1531"/>
                    </a:lnTo>
                    <a:lnTo>
                      <a:pt x="18519" y="1506"/>
                    </a:lnTo>
                    <a:lnTo>
                      <a:pt x="18302" y="1473"/>
                    </a:lnTo>
                    <a:lnTo>
                      <a:pt x="18084" y="1431"/>
                    </a:lnTo>
                    <a:lnTo>
                      <a:pt x="17866" y="1381"/>
                    </a:lnTo>
                    <a:lnTo>
                      <a:pt x="17649" y="1331"/>
                    </a:lnTo>
                    <a:lnTo>
                      <a:pt x="17440" y="1280"/>
                    </a:lnTo>
                    <a:lnTo>
                      <a:pt x="17021" y="1155"/>
                    </a:lnTo>
                    <a:lnTo>
                      <a:pt x="16620" y="1029"/>
                    </a:lnTo>
                    <a:lnTo>
                      <a:pt x="16243" y="887"/>
                    </a:lnTo>
                    <a:lnTo>
                      <a:pt x="15892" y="745"/>
                    </a:lnTo>
                    <a:lnTo>
                      <a:pt x="15565" y="603"/>
                    </a:lnTo>
                    <a:lnTo>
                      <a:pt x="15272" y="469"/>
                    </a:lnTo>
                    <a:lnTo>
                      <a:pt x="15013" y="343"/>
                    </a:lnTo>
                    <a:lnTo>
                      <a:pt x="14795" y="234"/>
                    </a:lnTo>
                    <a:lnTo>
                      <a:pt x="14486" y="67"/>
                    </a:lnTo>
                    <a:lnTo>
                      <a:pt x="14377" y="0"/>
                    </a:lnTo>
                    <a:close/>
                  </a:path>
                </a:pathLst>
              </a:custGeom>
              <a:solidFill>
                <a:srgbClr val="D9D9D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1144;p30">
                <a:extLst>
                  <a:ext uri="{FF2B5EF4-FFF2-40B4-BE49-F238E27FC236}">
                    <a16:creationId xmlns:a16="http://schemas.microsoft.com/office/drawing/2014/main" id="{2D747FB6-72A6-70D4-B451-FAE0D3B64D8A}"/>
                  </a:ext>
                </a:extLst>
              </p:cNvPr>
              <p:cNvSpPr/>
              <p:nvPr/>
            </p:nvSpPr>
            <p:spPr>
              <a:xfrm>
                <a:off x="1523696" y="2620941"/>
                <a:ext cx="835330" cy="889964"/>
              </a:xfrm>
              <a:custGeom>
                <a:avLst/>
                <a:gdLst/>
                <a:ahLst/>
                <a:cxnLst/>
                <a:rect l="l" t="t" r="r" b="b"/>
                <a:pathLst>
                  <a:path w="22914" h="24411" extrusionOk="0">
                    <a:moveTo>
                      <a:pt x="17156" y="1"/>
                    </a:moveTo>
                    <a:lnTo>
                      <a:pt x="13465" y="9950"/>
                    </a:lnTo>
                    <a:lnTo>
                      <a:pt x="9817" y="9950"/>
                    </a:lnTo>
                    <a:lnTo>
                      <a:pt x="5298" y="268"/>
                    </a:lnTo>
                    <a:lnTo>
                      <a:pt x="5223" y="252"/>
                    </a:lnTo>
                    <a:lnTo>
                      <a:pt x="5022" y="226"/>
                    </a:lnTo>
                    <a:lnTo>
                      <a:pt x="4871" y="218"/>
                    </a:lnTo>
                    <a:lnTo>
                      <a:pt x="4704" y="210"/>
                    </a:lnTo>
                    <a:lnTo>
                      <a:pt x="4503" y="201"/>
                    </a:lnTo>
                    <a:lnTo>
                      <a:pt x="4285" y="201"/>
                    </a:lnTo>
                    <a:lnTo>
                      <a:pt x="4043" y="218"/>
                    </a:lnTo>
                    <a:lnTo>
                      <a:pt x="3783" y="235"/>
                    </a:lnTo>
                    <a:lnTo>
                      <a:pt x="3515" y="268"/>
                    </a:lnTo>
                    <a:lnTo>
                      <a:pt x="3231" y="319"/>
                    </a:lnTo>
                    <a:lnTo>
                      <a:pt x="2930" y="385"/>
                    </a:lnTo>
                    <a:lnTo>
                      <a:pt x="2628" y="469"/>
                    </a:lnTo>
                    <a:lnTo>
                      <a:pt x="2310" y="570"/>
                    </a:lnTo>
                    <a:lnTo>
                      <a:pt x="2160" y="637"/>
                    </a:lnTo>
                    <a:lnTo>
                      <a:pt x="2001" y="695"/>
                    </a:lnTo>
                    <a:lnTo>
                      <a:pt x="1842" y="770"/>
                    </a:lnTo>
                    <a:lnTo>
                      <a:pt x="1700" y="854"/>
                    </a:lnTo>
                    <a:lnTo>
                      <a:pt x="1557" y="946"/>
                    </a:lnTo>
                    <a:lnTo>
                      <a:pt x="1423" y="1047"/>
                    </a:lnTo>
                    <a:lnTo>
                      <a:pt x="1306" y="1147"/>
                    </a:lnTo>
                    <a:lnTo>
                      <a:pt x="1189" y="1256"/>
                    </a:lnTo>
                    <a:lnTo>
                      <a:pt x="1080" y="1373"/>
                    </a:lnTo>
                    <a:lnTo>
                      <a:pt x="980" y="1490"/>
                    </a:lnTo>
                    <a:lnTo>
                      <a:pt x="879" y="1616"/>
                    </a:lnTo>
                    <a:lnTo>
                      <a:pt x="796" y="1741"/>
                    </a:lnTo>
                    <a:lnTo>
                      <a:pt x="712" y="1867"/>
                    </a:lnTo>
                    <a:lnTo>
                      <a:pt x="637" y="2001"/>
                    </a:lnTo>
                    <a:lnTo>
                      <a:pt x="561" y="2126"/>
                    </a:lnTo>
                    <a:lnTo>
                      <a:pt x="495" y="2260"/>
                    </a:lnTo>
                    <a:lnTo>
                      <a:pt x="386" y="2519"/>
                    </a:lnTo>
                    <a:lnTo>
                      <a:pt x="294" y="2770"/>
                    </a:lnTo>
                    <a:lnTo>
                      <a:pt x="210" y="3005"/>
                    </a:lnTo>
                    <a:lnTo>
                      <a:pt x="151" y="3214"/>
                    </a:lnTo>
                    <a:lnTo>
                      <a:pt x="110" y="3406"/>
                    </a:lnTo>
                    <a:lnTo>
                      <a:pt x="59" y="3683"/>
                    </a:lnTo>
                    <a:lnTo>
                      <a:pt x="43" y="3783"/>
                    </a:lnTo>
                    <a:lnTo>
                      <a:pt x="18" y="4218"/>
                    </a:lnTo>
                    <a:lnTo>
                      <a:pt x="9" y="4720"/>
                    </a:lnTo>
                    <a:lnTo>
                      <a:pt x="1" y="5281"/>
                    </a:lnTo>
                    <a:lnTo>
                      <a:pt x="1" y="5892"/>
                    </a:lnTo>
                    <a:lnTo>
                      <a:pt x="9" y="6561"/>
                    </a:lnTo>
                    <a:lnTo>
                      <a:pt x="18" y="7273"/>
                    </a:lnTo>
                    <a:lnTo>
                      <a:pt x="51" y="8804"/>
                    </a:lnTo>
                    <a:lnTo>
                      <a:pt x="101" y="10453"/>
                    </a:lnTo>
                    <a:lnTo>
                      <a:pt x="168" y="12185"/>
                    </a:lnTo>
                    <a:lnTo>
                      <a:pt x="244" y="13942"/>
                    </a:lnTo>
                    <a:lnTo>
                      <a:pt x="327" y="15691"/>
                    </a:lnTo>
                    <a:lnTo>
                      <a:pt x="495" y="19005"/>
                    </a:lnTo>
                    <a:lnTo>
                      <a:pt x="654" y="21783"/>
                    </a:lnTo>
                    <a:lnTo>
                      <a:pt x="804" y="24411"/>
                    </a:lnTo>
                    <a:lnTo>
                      <a:pt x="22419" y="24411"/>
                    </a:lnTo>
                    <a:lnTo>
                      <a:pt x="22453" y="23499"/>
                    </a:lnTo>
                    <a:lnTo>
                      <a:pt x="22545" y="21089"/>
                    </a:lnTo>
                    <a:lnTo>
                      <a:pt x="22662" y="17658"/>
                    </a:lnTo>
                    <a:lnTo>
                      <a:pt x="22721" y="15699"/>
                    </a:lnTo>
                    <a:lnTo>
                      <a:pt x="22779" y="13666"/>
                    </a:lnTo>
                    <a:lnTo>
                      <a:pt x="22829" y="11616"/>
                    </a:lnTo>
                    <a:lnTo>
                      <a:pt x="22871" y="9616"/>
                    </a:lnTo>
                    <a:lnTo>
                      <a:pt x="22905" y="7708"/>
                    </a:lnTo>
                    <a:lnTo>
                      <a:pt x="22913" y="5959"/>
                    </a:lnTo>
                    <a:lnTo>
                      <a:pt x="22913" y="5172"/>
                    </a:lnTo>
                    <a:lnTo>
                      <a:pt x="22905" y="4436"/>
                    </a:lnTo>
                    <a:lnTo>
                      <a:pt x="22888" y="3775"/>
                    </a:lnTo>
                    <a:lnTo>
                      <a:pt x="22871" y="3197"/>
                    </a:lnTo>
                    <a:lnTo>
                      <a:pt x="22846" y="2695"/>
                    </a:lnTo>
                    <a:lnTo>
                      <a:pt x="22813" y="2293"/>
                    </a:lnTo>
                    <a:lnTo>
                      <a:pt x="22788" y="2126"/>
                    </a:lnTo>
                    <a:lnTo>
                      <a:pt x="22771" y="1984"/>
                    </a:lnTo>
                    <a:lnTo>
                      <a:pt x="22746" y="1875"/>
                    </a:lnTo>
                    <a:lnTo>
                      <a:pt x="22721" y="1783"/>
                    </a:lnTo>
                    <a:lnTo>
                      <a:pt x="22687" y="1716"/>
                    </a:lnTo>
                    <a:lnTo>
                      <a:pt x="22654" y="1649"/>
                    </a:lnTo>
                    <a:lnTo>
                      <a:pt x="22612" y="1582"/>
                    </a:lnTo>
                    <a:lnTo>
                      <a:pt x="22562" y="1515"/>
                    </a:lnTo>
                    <a:lnTo>
                      <a:pt x="22511" y="1448"/>
                    </a:lnTo>
                    <a:lnTo>
                      <a:pt x="22453" y="1390"/>
                    </a:lnTo>
                    <a:lnTo>
                      <a:pt x="22319" y="1273"/>
                    </a:lnTo>
                    <a:lnTo>
                      <a:pt x="22168" y="1164"/>
                    </a:lnTo>
                    <a:lnTo>
                      <a:pt x="22001" y="1055"/>
                    </a:lnTo>
                    <a:lnTo>
                      <a:pt x="21817" y="955"/>
                    </a:lnTo>
                    <a:lnTo>
                      <a:pt x="21616" y="862"/>
                    </a:lnTo>
                    <a:lnTo>
                      <a:pt x="21398" y="779"/>
                    </a:lnTo>
                    <a:lnTo>
                      <a:pt x="21181" y="695"/>
                    </a:lnTo>
                    <a:lnTo>
                      <a:pt x="20947" y="620"/>
                    </a:lnTo>
                    <a:lnTo>
                      <a:pt x="20712" y="553"/>
                    </a:lnTo>
                    <a:lnTo>
                      <a:pt x="20470" y="486"/>
                    </a:lnTo>
                    <a:lnTo>
                      <a:pt x="20227" y="427"/>
                    </a:lnTo>
                    <a:lnTo>
                      <a:pt x="19725" y="327"/>
                    </a:lnTo>
                    <a:lnTo>
                      <a:pt x="19239" y="235"/>
                    </a:lnTo>
                    <a:lnTo>
                      <a:pt x="18771" y="168"/>
                    </a:lnTo>
                    <a:lnTo>
                      <a:pt x="18336" y="109"/>
                    </a:lnTo>
                    <a:lnTo>
                      <a:pt x="17951" y="67"/>
                    </a:lnTo>
                    <a:lnTo>
                      <a:pt x="17373" y="17"/>
                    </a:lnTo>
                    <a:lnTo>
                      <a:pt x="17156" y="1"/>
                    </a:lnTo>
                    <a:close/>
                  </a:path>
                </a:pathLst>
              </a:custGeom>
              <a:solidFill>
                <a:srgbClr val="5492C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1145;p30">
                <a:extLst>
                  <a:ext uri="{FF2B5EF4-FFF2-40B4-BE49-F238E27FC236}">
                    <a16:creationId xmlns:a16="http://schemas.microsoft.com/office/drawing/2014/main" id="{8ACCB123-4D9F-4934-B2F7-16346A9CF429}"/>
                  </a:ext>
                </a:extLst>
              </p:cNvPr>
              <p:cNvSpPr/>
              <p:nvPr/>
            </p:nvSpPr>
            <p:spPr>
              <a:xfrm>
                <a:off x="1535908" y="2621232"/>
                <a:ext cx="223943" cy="754853"/>
              </a:xfrm>
              <a:custGeom>
                <a:avLst/>
                <a:gdLst/>
                <a:ahLst/>
                <a:cxnLst/>
                <a:rect l="l" t="t" r="r" b="b"/>
                <a:pathLst>
                  <a:path w="6143" h="20705" extrusionOk="0">
                    <a:moveTo>
                      <a:pt x="4427" y="1"/>
                    </a:moveTo>
                    <a:lnTo>
                      <a:pt x="4218" y="18"/>
                    </a:lnTo>
                    <a:lnTo>
                      <a:pt x="4001" y="34"/>
                    </a:lnTo>
                    <a:lnTo>
                      <a:pt x="3775" y="68"/>
                    </a:lnTo>
                    <a:lnTo>
                      <a:pt x="3557" y="110"/>
                    </a:lnTo>
                    <a:lnTo>
                      <a:pt x="3331" y="152"/>
                    </a:lnTo>
                    <a:lnTo>
                      <a:pt x="3114" y="210"/>
                    </a:lnTo>
                    <a:lnTo>
                      <a:pt x="2687" y="319"/>
                    </a:lnTo>
                    <a:lnTo>
                      <a:pt x="2302" y="436"/>
                    </a:lnTo>
                    <a:lnTo>
                      <a:pt x="1967" y="553"/>
                    </a:lnTo>
                    <a:lnTo>
                      <a:pt x="1699" y="654"/>
                    </a:lnTo>
                    <a:lnTo>
                      <a:pt x="1649" y="679"/>
                    </a:lnTo>
                    <a:lnTo>
                      <a:pt x="1607" y="712"/>
                    </a:lnTo>
                    <a:lnTo>
                      <a:pt x="1574" y="746"/>
                    </a:lnTo>
                    <a:lnTo>
                      <a:pt x="1540" y="796"/>
                    </a:lnTo>
                    <a:lnTo>
                      <a:pt x="1524" y="846"/>
                    </a:lnTo>
                    <a:lnTo>
                      <a:pt x="1515" y="896"/>
                    </a:lnTo>
                    <a:lnTo>
                      <a:pt x="1515" y="955"/>
                    </a:lnTo>
                    <a:lnTo>
                      <a:pt x="1532" y="1013"/>
                    </a:lnTo>
                    <a:lnTo>
                      <a:pt x="1674" y="1474"/>
                    </a:lnTo>
                    <a:lnTo>
                      <a:pt x="1808" y="1926"/>
                    </a:lnTo>
                    <a:lnTo>
                      <a:pt x="1934" y="2377"/>
                    </a:lnTo>
                    <a:lnTo>
                      <a:pt x="2051" y="2821"/>
                    </a:lnTo>
                    <a:lnTo>
                      <a:pt x="2160" y="3265"/>
                    </a:lnTo>
                    <a:lnTo>
                      <a:pt x="2252" y="3700"/>
                    </a:lnTo>
                    <a:lnTo>
                      <a:pt x="2335" y="4135"/>
                    </a:lnTo>
                    <a:lnTo>
                      <a:pt x="2411" y="4562"/>
                    </a:lnTo>
                    <a:lnTo>
                      <a:pt x="2478" y="4980"/>
                    </a:lnTo>
                    <a:lnTo>
                      <a:pt x="2536" y="5398"/>
                    </a:lnTo>
                    <a:lnTo>
                      <a:pt x="2595" y="5808"/>
                    </a:lnTo>
                    <a:lnTo>
                      <a:pt x="2637" y="6210"/>
                    </a:lnTo>
                    <a:lnTo>
                      <a:pt x="2670" y="6612"/>
                    </a:lnTo>
                    <a:lnTo>
                      <a:pt x="2695" y="7005"/>
                    </a:lnTo>
                    <a:lnTo>
                      <a:pt x="2720" y="7390"/>
                    </a:lnTo>
                    <a:lnTo>
                      <a:pt x="2729" y="7775"/>
                    </a:lnTo>
                    <a:lnTo>
                      <a:pt x="2737" y="8152"/>
                    </a:lnTo>
                    <a:lnTo>
                      <a:pt x="2737" y="8520"/>
                    </a:lnTo>
                    <a:lnTo>
                      <a:pt x="2729" y="8888"/>
                    </a:lnTo>
                    <a:lnTo>
                      <a:pt x="2720" y="9248"/>
                    </a:lnTo>
                    <a:lnTo>
                      <a:pt x="2695" y="9599"/>
                    </a:lnTo>
                    <a:lnTo>
                      <a:pt x="2670" y="9951"/>
                    </a:lnTo>
                    <a:lnTo>
                      <a:pt x="2645" y="10286"/>
                    </a:lnTo>
                    <a:lnTo>
                      <a:pt x="2611" y="10620"/>
                    </a:lnTo>
                    <a:lnTo>
                      <a:pt x="2570" y="10955"/>
                    </a:lnTo>
                    <a:lnTo>
                      <a:pt x="2528" y="11273"/>
                    </a:lnTo>
                    <a:lnTo>
                      <a:pt x="2478" y="11591"/>
                    </a:lnTo>
                    <a:lnTo>
                      <a:pt x="2427" y="11901"/>
                    </a:lnTo>
                    <a:lnTo>
                      <a:pt x="2310" y="12503"/>
                    </a:lnTo>
                    <a:lnTo>
                      <a:pt x="2185" y="13072"/>
                    </a:lnTo>
                    <a:lnTo>
                      <a:pt x="2051" y="13624"/>
                    </a:lnTo>
                    <a:lnTo>
                      <a:pt x="1900" y="14143"/>
                    </a:lnTo>
                    <a:lnTo>
                      <a:pt x="1750" y="14637"/>
                    </a:lnTo>
                    <a:lnTo>
                      <a:pt x="1591" y="15097"/>
                    </a:lnTo>
                    <a:lnTo>
                      <a:pt x="1423" y="15532"/>
                    </a:lnTo>
                    <a:lnTo>
                      <a:pt x="1264" y="15942"/>
                    </a:lnTo>
                    <a:lnTo>
                      <a:pt x="1105" y="16319"/>
                    </a:lnTo>
                    <a:lnTo>
                      <a:pt x="946" y="16662"/>
                    </a:lnTo>
                    <a:lnTo>
                      <a:pt x="796" y="16980"/>
                    </a:lnTo>
                    <a:lnTo>
                      <a:pt x="645" y="17265"/>
                    </a:lnTo>
                    <a:lnTo>
                      <a:pt x="511" y="17516"/>
                    </a:lnTo>
                    <a:lnTo>
                      <a:pt x="385" y="17733"/>
                    </a:lnTo>
                    <a:lnTo>
                      <a:pt x="185" y="18076"/>
                    </a:lnTo>
                    <a:lnTo>
                      <a:pt x="42" y="18286"/>
                    </a:lnTo>
                    <a:lnTo>
                      <a:pt x="26" y="18327"/>
                    </a:lnTo>
                    <a:lnTo>
                      <a:pt x="9" y="18361"/>
                    </a:lnTo>
                    <a:lnTo>
                      <a:pt x="1" y="18403"/>
                    </a:lnTo>
                    <a:lnTo>
                      <a:pt x="1" y="18453"/>
                    </a:lnTo>
                    <a:lnTo>
                      <a:pt x="1" y="20411"/>
                    </a:lnTo>
                    <a:lnTo>
                      <a:pt x="1" y="20478"/>
                    </a:lnTo>
                    <a:lnTo>
                      <a:pt x="26" y="20537"/>
                    </a:lnTo>
                    <a:lnTo>
                      <a:pt x="51" y="20587"/>
                    </a:lnTo>
                    <a:lnTo>
                      <a:pt x="93" y="20629"/>
                    </a:lnTo>
                    <a:lnTo>
                      <a:pt x="143" y="20671"/>
                    </a:lnTo>
                    <a:lnTo>
                      <a:pt x="193" y="20687"/>
                    </a:lnTo>
                    <a:lnTo>
                      <a:pt x="252" y="20704"/>
                    </a:lnTo>
                    <a:lnTo>
                      <a:pt x="319" y="20704"/>
                    </a:lnTo>
                    <a:lnTo>
                      <a:pt x="519" y="20679"/>
                    </a:lnTo>
                    <a:lnTo>
                      <a:pt x="712" y="20645"/>
                    </a:lnTo>
                    <a:lnTo>
                      <a:pt x="913" y="20604"/>
                    </a:lnTo>
                    <a:lnTo>
                      <a:pt x="1097" y="20562"/>
                    </a:lnTo>
                    <a:lnTo>
                      <a:pt x="1281" y="20512"/>
                    </a:lnTo>
                    <a:lnTo>
                      <a:pt x="1465" y="20453"/>
                    </a:lnTo>
                    <a:lnTo>
                      <a:pt x="1641" y="20394"/>
                    </a:lnTo>
                    <a:lnTo>
                      <a:pt x="1808" y="20327"/>
                    </a:lnTo>
                    <a:lnTo>
                      <a:pt x="1975" y="20252"/>
                    </a:lnTo>
                    <a:lnTo>
                      <a:pt x="2143" y="20177"/>
                    </a:lnTo>
                    <a:lnTo>
                      <a:pt x="2302" y="20093"/>
                    </a:lnTo>
                    <a:lnTo>
                      <a:pt x="2461" y="20001"/>
                    </a:lnTo>
                    <a:lnTo>
                      <a:pt x="2611" y="19909"/>
                    </a:lnTo>
                    <a:lnTo>
                      <a:pt x="2754" y="19817"/>
                    </a:lnTo>
                    <a:lnTo>
                      <a:pt x="2904" y="19717"/>
                    </a:lnTo>
                    <a:lnTo>
                      <a:pt x="3038" y="19608"/>
                    </a:lnTo>
                    <a:lnTo>
                      <a:pt x="3180" y="19499"/>
                    </a:lnTo>
                    <a:lnTo>
                      <a:pt x="3306" y="19382"/>
                    </a:lnTo>
                    <a:lnTo>
                      <a:pt x="3440" y="19265"/>
                    </a:lnTo>
                    <a:lnTo>
                      <a:pt x="3565" y="19139"/>
                    </a:lnTo>
                    <a:lnTo>
                      <a:pt x="3683" y="19005"/>
                    </a:lnTo>
                    <a:lnTo>
                      <a:pt x="3800" y="18880"/>
                    </a:lnTo>
                    <a:lnTo>
                      <a:pt x="3917" y="18737"/>
                    </a:lnTo>
                    <a:lnTo>
                      <a:pt x="4026" y="18604"/>
                    </a:lnTo>
                    <a:lnTo>
                      <a:pt x="4243" y="18311"/>
                    </a:lnTo>
                    <a:lnTo>
                      <a:pt x="4436" y="18001"/>
                    </a:lnTo>
                    <a:lnTo>
                      <a:pt x="4628" y="17683"/>
                    </a:lnTo>
                    <a:lnTo>
                      <a:pt x="4796" y="17348"/>
                    </a:lnTo>
                    <a:lnTo>
                      <a:pt x="4963" y="17005"/>
                    </a:lnTo>
                    <a:lnTo>
                      <a:pt x="5105" y="16645"/>
                    </a:lnTo>
                    <a:lnTo>
                      <a:pt x="5247" y="16277"/>
                    </a:lnTo>
                    <a:lnTo>
                      <a:pt x="5373" y="15901"/>
                    </a:lnTo>
                    <a:lnTo>
                      <a:pt x="5482" y="15516"/>
                    </a:lnTo>
                    <a:lnTo>
                      <a:pt x="5591" y="15114"/>
                    </a:lnTo>
                    <a:lnTo>
                      <a:pt x="5683" y="14712"/>
                    </a:lnTo>
                    <a:lnTo>
                      <a:pt x="5766" y="14302"/>
                    </a:lnTo>
                    <a:lnTo>
                      <a:pt x="5842" y="13884"/>
                    </a:lnTo>
                    <a:lnTo>
                      <a:pt x="5909" y="13457"/>
                    </a:lnTo>
                    <a:lnTo>
                      <a:pt x="5967" y="13030"/>
                    </a:lnTo>
                    <a:lnTo>
                      <a:pt x="6017" y="12595"/>
                    </a:lnTo>
                    <a:lnTo>
                      <a:pt x="6051" y="12160"/>
                    </a:lnTo>
                    <a:lnTo>
                      <a:pt x="6084" y="11725"/>
                    </a:lnTo>
                    <a:lnTo>
                      <a:pt x="6109" y="11281"/>
                    </a:lnTo>
                    <a:lnTo>
                      <a:pt x="6126" y="10838"/>
                    </a:lnTo>
                    <a:lnTo>
                      <a:pt x="6143" y="10394"/>
                    </a:lnTo>
                    <a:lnTo>
                      <a:pt x="6143" y="9951"/>
                    </a:lnTo>
                    <a:lnTo>
                      <a:pt x="6143" y="9507"/>
                    </a:lnTo>
                    <a:lnTo>
                      <a:pt x="6134" y="9064"/>
                    </a:lnTo>
                    <a:lnTo>
                      <a:pt x="6126" y="8629"/>
                    </a:lnTo>
                    <a:lnTo>
                      <a:pt x="6109" y="8185"/>
                    </a:lnTo>
                    <a:lnTo>
                      <a:pt x="6059" y="7332"/>
                    </a:lnTo>
                    <a:lnTo>
                      <a:pt x="6001" y="6486"/>
                    </a:lnTo>
                    <a:lnTo>
                      <a:pt x="5925" y="5675"/>
                    </a:lnTo>
                    <a:lnTo>
                      <a:pt x="5833" y="4888"/>
                    </a:lnTo>
                    <a:lnTo>
                      <a:pt x="5741" y="4143"/>
                    </a:lnTo>
                    <a:lnTo>
                      <a:pt x="5649" y="3440"/>
                    </a:lnTo>
                    <a:lnTo>
                      <a:pt x="5549" y="2788"/>
                    </a:lnTo>
                    <a:lnTo>
                      <a:pt x="5448" y="2193"/>
                    </a:lnTo>
                    <a:lnTo>
                      <a:pt x="5356" y="1658"/>
                    </a:lnTo>
                    <a:lnTo>
                      <a:pt x="5189" y="796"/>
                    </a:lnTo>
                    <a:lnTo>
                      <a:pt x="5080" y="244"/>
                    </a:lnTo>
                    <a:lnTo>
                      <a:pt x="5063" y="202"/>
                    </a:lnTo>
                    <a:lnTo>
                      <a:pt x="5047" y="160"/>
                    </a:lnTo>
                    <a:lnTo>
                      <a:pt x="5021" y="118"/>
                    </a:lnTo>
                    <a:lnTo>
                      <a:pt x="4988" y="93"/>
                    </a:lnTo>
                    <a:lnTo>
                      <a:pt x="4955" y="59"/>
                    </a:lnTo>
                    <a:lnTo>
                      <a:pt x="4913" y="43"/>
                    </a:lnTo>
                    <a:lnTo>
                      <a:pt x="4871" y="26"/>
                    </a:lnTo>
                    <a:lnTo>
                      <a:pt x="4821" y="18"/>
                    </a:lnTo>
                    <a:lnTo>
                      <a:pt x="4628" y="1"/>
                    </a:lnTo>
                    <a:close/>
                  </a:path>
                </a:pathLst>
              </a:custGeom>
              <a:solidFill>
                <a:srgbClr val="E76C5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1146;p30">
                <a:extLst>
                  <a:ext uri="{FF2B5EF4-FFF2-40B4-BE49-F238E27FC236}">
                    <a16:creationId xmlns:a16="http://schemas.microsoft.com/office/drawing/2014/main" id="{D239244A-8E89-5077-0011-1989BFA4710F}"/>
                  </a:ext>
                </a:extLst>
              </p:cNvPr>
              <p:cNvSpPr/>
              <p:nvPr/>
            </p:nvSpPr>
            <p:spPr>
              <a:xfrm>
                <a:off x="2107610" y="2620321"/>
                <a:ext cx="248660" cy="755764"/>
              </a:xfrm>
              <a:custGeom>
                <a:avLst/>
                <a:gdLst/>
                <a:ahLst/>
                <a:cxnLst/>
                <a:rect l="l" t="t" r="r" b="b"/>
                <a:pathLst>
                  <a:path w="6821" h="20730" extrusionOk="0">
                    <a:moveTo>
                      <a:pt x="1507" y="1"/>
                    </a:moveTo>
                    <a:lnTo>
                      <a:pt x="1289" y="9"/>
                    </a:lnTo>
                    <a:lnTo>
                      <a:pt x="1080" y="26"/>
                    </a:lnTo>
                    <a:lnTo>
                      <a:pt x="888" y="43"/>
                    </a:lnTo>
                    <a:lnTo>
                      <a:pt x="846" y="51"/>
                    </a:lnTo>
                    <a:lnTo>
                      <a:pt x="796" y="68"/>
                    </a:lnTo>
                    <a:lnTo>
                      <a:pt x="762" y="84"/>
                    </a:lnTo>
                    <a:lnTo>
                      <a:pt x="720" y="118"/>
                    </a:lnTo>
                    <a:lnTo>
                      <a:pt x="695" y="143"/>
                    </a:lnTo>
                    <a:lnTo>
                      <a:pt x="662" y="185"/>
                    </a:lnTo>
                    <a:lnTo>
                      <a:pt x="645" y="227"/>
                    </a:lnTo>
                    <a:lnTo>
                      <a:pt x="628" y="269"/>
                    </a:lnTo>
                    <a:lnTo>
                      <a:pt x="586" y="503"/>
                    </a:lnTo>
                    <a:lnTo>
                      <a:pt x="528" y="821"/>
                    </a:lnTo>
                    <a:lnTo>
                      <a:pt x="469" y="1214"/>
                    </a:lnTo>
                    <a:lnTo>
                      <a:pt x="402" y="1683"/>
                    </a:lnTo>
                    <a:lnTo>
                      <a:pt x="335" y="2218"/>
                    </a:lnTo>
                    <a:lnTo>
                      <a:pt x="260" y="2813"/>
                    </a:lnTo>
                    <a:lnTo>
                      <a:pt x="201" y="3465"/>
                    </a:lnTo>
                    <a:lnTo>
                      <a:pt x="135" y="4168"/>
                    </a:lnTo>
                    <a:lnTo>
                      <a:pt x="84" y="4913"/>
                    </a:lnTo>
                    <a:lnTo>
                      <a:pt x="42" y="5700"/>
                    </a:lnTo>
                    <a:lnTo>
                      <a:pt x="17" y="6511"/>
                    </a:lnTo>
                    <a:lnTo>
                      <a:pt x="1" y="7357"/>
                    </a:lnTo>
                    <a:lnTo>
                      <a:pt x="1" y="8218"/>
                    </a:lnTo>
                    <a:lnTo>
                      <a:pt x="9" y="8654"/>
                    </a:lnTo>
                    <a:lnTo>
                      <a:pt x="26" y="9089"/>
                    </a:lnTo>
                    <a:lnTo>
                      <a:pt x="42" y="9532"/>
                    </a:lnTo>
                    <a:lnTo>
                      <a:pt x="68" y="9976"/>
                    </a:lnTo>
                    <a:lnTo>
                      <a:pt x="93" y="10419"/>
                    </a:lnTo>
                    <a:lnTo>
                      <a:pt x="135" y="10863"/>
                    </a:lnTo>
                    <a:lnTo>
                      <a:pt x="176" y="11306"/>
                    </a:lnTo>
                    <a:lnTo>
                      <a:pt x="227" y="11750"/>
                    </a:lnTo>
                    <a:lnTo>
                      <a:pt x="285" y="12185"/>
                    </a:lnTo>
                    <a:lnTo>
                      <a:pt x="352" y="12629"/>
                    </a:lnTo>
                    <a:lnTo>
                      <a:pt x="427" y="13055"/>
                    </a:lnTo>
                    <a:lnTo>
                      <a:pt x="511" y="13490"/>
                    </a:lnTo>
                    <a:lnTo>
                      <a:pt x="603" y="13909"/>
                    </a:lnTo>
                    <a:lnTo>
                      <a:pt x="695" y="14327"/>
                    </a:lnTo>
                    <a:lnTo>
                      <a:pt x="804" y="14737"/>
                    </a:lnTo>
                    <a:lnTo>
                      <a:pt x="921" y="15147"/>
                    </a:lnTo>
                    <a:lnTo>
                      <a:pt x="1055" y="15541"/>
                    </a:lnTo>
                    <a:lnTo>
                      <a:pt x="1189" y="15926"/>
                    </a:lnTo>
                    <a:lnTo>
                      <a:pt x="1340" y="16302"/>
                    </a:lnTo>
                    <a:lnTo>
                      <a:pt x="1499" y="16670"/>
                    </a:lnTo>
                    <a:lnTo>
                      <a:pt x="1666" y="17030"/>
                    </a:lnTo>
                    <a:lnTo>
                      <a:pt x="1842" y="17373"/>
                    </a:lnTo>
                    <a:lnTo>
                      <a:pt x="2034" y="17708"/>
                    </a:lnTo>
                    <a:lnTo>
                      <a:pt x="2243" y="18026"/>
                    </a:lnTo>
                    <a:lnTo>
                      <a:pt x="2461" y="18336"/>
                    </a:lnTo>
                    <a:lnTo>
                      <a:pt x="2687" y="18629"/>
                    </a:lnTo>
                    <a:lnTo>
                      <a:pt x="2929" y="18905"/>
                    </a:lnTo>
                    <a:lnTo>
                      <a:pt x="3055" y="19039"/>
                    </a:lnTo>
                    <a:lnTo>
                      <a:pt x="3181" y="19164"/>
                    </a:lnTo>
                    <a:lnTo>
                      <a:pt x="3314" y="19290"/>
                    </a:lnTo>
                    <a:lnTo>
                      <a:pt x="3448" y="19407"/>
                    </a:lnTo>
                    <a:lnTo>
                      <a:pt x="3582" y="19524"/>
                    </a:lnTo>
                    <a:lnTo>
                      <a:pt x="3724" y="19633"/>
                    </a:lnTo>
                    <a:lnTo>
                      <a:pt x="3875" y="19742"/>
                    </a:lnTo>
                    <a:lnTo>
                      <a:pt x="4026" y="19842"/>
                    </a:lnTo>
                    <a:lnTo>
                      <a:pt x="4176" y="19942"/>
                    </a:lnTo>
                    <a:lnTo>
                      <a:pt x="4335" y="20034"/>
                    </a:lnTo>
                    <a:lnTo>
                      <a:pt x="4494" y="20118"/>
                    </a:lnTo>
                    <a:lnTo>
                      <a:pt x="4653" y="20202"/>
                    </a:lnTo>
                    <a:lnTo>
                      <a:pt x="4821" y="20277"/>
                    </a:lnTo>
                    <a:lnTo>
                      <a:pt x="4996" y="20352"/>
                    </a:lnTo>
                    <a:lnTo>
                      <a:pt x="5172" y="20419"/>
                    </a:lnTo>
                    <a:lnTo>
                      <a:pt x="5348" y="20478"/>
                    </a:lnTo>
                    <a:lnTo>
                      <a:pt x="5532" y="20537"/>
                    </a:lnTo>
                    <a:lnTo>
                      <a:pt x="5716" y="20587"/>
                    </a:lnTo>
                    <a:lnTo>
                      <a:pt x="5909" y="20629"/>
                    </a:lnTo>
                    <a:lnTo>
                      <a:pt x="6101" y="20670"/>
                    </a:lnTo>
                    <a:lnTo>
                      <a:pt x="6302" y="20704"/>
                    </a:lnTo>
                    <a:lnTo>
                      <a:pt x="6503" y="20729"/>
                    </a:lnTo>
                    <a:lnTo>
                      <a:pt x="6561" y="20729"/>
                    </a:lnTo>
                    <a:lnTo>
                      <a:pt x="6620" y="20721"/>
                    </a:lnTo>
                    <a:lnTo>
                      <a:pt x="6678" y="20696"/>
                    </a:lnTo>
                    <a:lnTo>
                      <a:pt x="6720" y="20654"/>
                    </a:lnTo>
                    <a:lnTo>
                      <a:pt x="6762" y="20612"/>
                    </a:lnTo>
                    <a:lnTo>
                      <a:pt x="6796" y="20562"/>
                    </a:lnTo>
                    <a:lnTo>
                      <a:pt x="6812" y="20503"/>
                    </a:lnTo>
                    <a:lnTo>
                      <a:pt x="6821" y="20444"/>
                    </a:lnTo>
                    <a:lnTo>
                      <a:pt x="6821" y="18478"/>
                    </a:lnTo>
                    <a:lnTo>
                      <a:pt x="6812" y="18436"/>
                    </a:lnTo>
                    <a:lnTo>
                      <a:pt x="6804" y="18394"/>
                    </a:lnTo>
                    <a:lnTo>
                      <a:pt x="6796" y="18352"/>
                    </a:lnTo>
                    <a:lnTo>
                      <a:pt x="6771" y="18311"/>
                    </a:lnTo>
                    <a:lnTo>
                      <a:pt x="6620" y="18101"/>
                    </a:lnTo>
                    <a:lnTo>
                      <a:pt x="6386" y="17742"/>
                    </a:lnTo>
                    <a:lnTo>
                      <a:pt x="6235" y="17516"/>
                    </a:lnTo>
                    <a:lnTo>
                      <a:pt x="6076" y="17256"/>
                    </a:lnTo>
                    <a:lnTo>
                      <a:pt x="5900" y="16955"/>
                    </a:lnTo>
                    <a:lnTo>
                      <a:pt x="5716" y="16629"/>
                    </a:lnTo>
                    <a:lnTo>
                      <a:pt x="5524" y="16269"/>
                    </a:lnTo>
                    <a:lnTo>
                      <a:pt x="5323" y="15875"/>
                    </a:lnTo>
                    <a:lnTo>
                      <a:pt x="5122" y="15457"/>
                    </a:lnTo>
                    <a:lnTo>
                      <a:pt x="4913" y="15005"/>
                    </a:lnTo>
                    <a:lnTo>
                      <a:pt x="4712" y="14520"/>
                    </a:lnTo>
                    <a:lnTo>
                      <a:pt x="4511" y="14009"/>
                    </a:lnTo>
                    <a:lnTo>
                      <a:pt x="4319" y="13474"/>
                    </a:lnTo>
                    <a:lnTo>
                      <a:pt x="4135" y="12913"/>
                    </a:lnTo>
                    <a:lnTo>
                      <a:pt x="3959" y="12319"/>
                    </a:lnTo>
                    <a:lnTo>
                      <a:pt x="3875" y="12009"/>
                    </a:lnTo>
                    <a:lnTo>
                      <a:pt x="3800" y="11700"/>
                    </a:lnTo>
                    <a:lnTo>
                      <a:pt x="3724" y="11382"/>
                    </a:lnTo>
                    <a:lnTo>
                      <a:pt x="3658" y="11055"/>
                    </a:lnTo>
                    <a:lnTo>
                      <a:pt x="3591" y="10729"/>
                    </a:lnTo>
                    <a:lnTo>
                      <a:pt x="3524" y="10386"/>
                    </a:lnTo>
                    <a:lnTo>
                      <a:pt x="3473" y="10043"/>
                    </a:lnTo>
                    <a:lnTo>
                      <a:pt x="3423" y="9691"/>
                    </a:lnTo>
                    <a:lnTo>
                      <a:pt x="3373" y="9340"/>
                    </a:lnTo>
                    <a:lnTo>
                      <a:pt x="3340" y="8980"/>
                    </a:lnTo>
                    <a:lnTo>
                      <a:pt x="3306" y="8612"/>
                    </a:lnTo>
                    <a:lnTo>
                      <a:pt x="3281" y="8235"/>
                    </a:lnTo>
                    <a:lnTo>
                      <a:pt x="3264" y="7859"/>
                    </a:lnTo>
                    <a:lnTo>
                      <a:pt x="3247" y="7474"/>
                    </a:lnTo>
                    <a:lnTo>
                      <a:pt x="3247" y="7089"/>
                    </a:lnTo>
                    <a:lnTo>
                      <a:pt x="3247" y="6695"/>
                    </a:lnTo>
                    <a:lnTo>
                      <a:pt x="3264" y="6294"/>
                    </a:lnTo>
                    <a:lnTo>
                      <a:pt x="3281" y="5892"/>
                    </a:lnTo>
                    <a:lnTo>
                      <a:pt x="3314" y="5482"/>
                    </a:lnTo>
                    <a:lnTo>
                      <a:pt x="3348" y="5064"/>
                    </a:lnTo>
                    <a:lnTo>
                      <a:pt x="3398" y="4645"/>
                    </a:lnTo>
                    <a:lnTo>
                      <a:pt x="3457" y="4218"/>
                    </a:lnTo>
                    <a:lnTo>
                      <a:pt x="3524" y="3792"/>
                    </a:lnTo>
                    <a:lnTo>
                      <a:pt x="3599" y="3356"/>
                    </a:lnTo>
                    <a:lnTo>
                      <a:pt x="3683" y="2913"/>
                    </a:lnTo>
                    <a:lnTo>
                      <a:pt x="3783" y="2469"/>
                    </a:lnTo>
                    <a:lnTo>
                      <a:pt x="3892" y="2026"/>
                    </a:lnTo>
                    <a:lnTo>
                      <a:pt x="4017" y="1566"/>
                    </a:lnTo>
                    <a:lnTo>
                      <a:pt x="4151" y="1114"/>
                    </a:lnTo>
                    <a:lnTo>
                      <a:pt x="4294" y="654"/>
                    </a:lnTo>
                    <a:lnTo>
                      <a:pt x="4302" y="595"/>
                    </a:lnTo>
                    <a:lnTo>
                      <a:pt x="4310" y="545"/>
                    </a:lnTo>
                    <a:lnTo>
                      <a:pt x="4302" y="486"/>
                    </a:lnTo>
                    <a:lnTo>
                      <a:pt x="4277" y="436"/>
                    </a:lnTo>
                    <a:lnTo>
                      <a:pt x="4252" y="394"/>
                    </a:lnTo>
                    <a:lnTo>
                      <a:pt x="4218" y="352"/>
                    </a:lnTo>
                    <a:lnTo>
                      <a:pt x="4176" y="319"/>
                    </a:lnTo>
                    <a:lnTo>
                      <a:pt x="4126" y="294"/>
                    </a:lnTo>
                    <a:lnTo>
                      <a:pt x="4001" y="252"/>
                    </a:lnTo>
                    <a:lnTo>
                      <a:pt x="3850" y="210"/>
                    </a:lnTo>
                    <a:lnTo>
                      <a:pt x="3691" y="177"/>
                    </a:lnTo>
                    <a:lnTo>
                      <a:pt x="3507" y="143"/>
                    </a:lnTo>
                    <a:lnTo>
                      <a:pt x="3097" y="84"/>
                    </a:lnTo>
                    <a:lnTo>
                      <a:pt x="2653" y="43"/>
                    </a:lnTo>
                    <a:lnTo>
                      <a:pt x="2193" y="9"/>
                    </a:lnTo>
                    <a:lnTo>
                      <a:pt x="1733" y="1"/>
                    </a:lnTo>
                    <a:close/>
                  </a:path>
                </a:pathLst>
              </a:custGeom>
              <a:solidFill>
                <a:srgbClr val="E76C5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 name="Google Shape;1147;p30">
                <a:extLst>
                  <a:ext uri="{FF2B5EF4-FFF2-40B4-BE49-F238E27FC236}">
                    <a16:creationId xmlns:a16="http://schemas.microsoft.com/office/drawing/2014/main" id="{C7D83FF0-2C17-A985-AC63-D2623F209272}"/>
                  </a:ext>
                </a:extLst>
              </p:cNvPr>
              <p:cNvSpPr/>
              <p:nvPr/>
            </p:nvSpPr>
            <p:spPr>
              <a:xfrm>
                <a:off x="1811698" y="2516312"/>
                <a:ext cx="255367" cy="188886"/>
              </a:xfrm>
              <a:custGeom>
                <a:avLst/>
                <a:gdLst/>
                <a:ahLst/>
                <a:cxnLst/>
                <a:rect l="l" t="t" r="r" b="b"/>
                <a:pathLst>
                  <a:path w="7005" h="5181" extrusionOk="0">
                    <a:moveTo>
                      <a:pt x="0" y="0"/>
                    </a:moveTo>
                    <a:lnTo>
                      <a:pt x="0" y="2368"/>
                    </a:lnTo>
                    <a:lnTo>
                      <a:pt x="0" y="2553"/>
                    </a:lnTo>
                    <a:lnTo>
                      <a:pt x="17" y="2720"/>
                    </a:lnTo>
                    <a:lnTo>
                      <a:pt x="42" y="2887"/>
                    </a:lnTo>
                    <a:lnTo>
                      <a:pt x="67" y="3046"/>
                    </a:lnTo>
                    <a:lnTo>
                      <a:pt x="109" y="3205"/>
                    </a:lnTo>
                    <a:lnTo>
                      <a:pt x="159" y="3348"/>
                    </a:lnTo>
                    <a:lnTo>
                      <a:pt x="210" y="3490"/>
                    </a:lnTo>
                    <a:lnTo>
                      <a:pt x="277" y="3624"/>
                    </a:lnTo>
                    <a:lnTo>
                      <a:pt x="344" y="3758"/>
                    </a:lnTo>
                    <a:lnTo>
                      <a:pt x="419" y="3883"/>
                    </a:lnTo>
                    <a:lnTo>
                      <a:pt x="503" y="4000"/>
                    </a:lnTo>
                    <a:lnTo>
                      <a:pt x="595" y="4109"/>
                    </a:lnTo>
                    <a:lnTo>
                      <a:pt x="695" y="4218"/>
                    </a:lnTo>
                    <a:lnTo>
                      <a:pt x="795" y="4318"/>
                    </a:lnTo>
                    <a:lnTo>
                      <a:pt x="913" y="4410"/>
                    </a:lnTo>
                    <a:lnTo>
                      <a:pt x="1030" y="4502"/>
                    </a:lnTo>
                    <a:lnTo>
                      <a:pt x="1147" y="4586"/>
                    </a:lnTo>
                    <a:lnTo>
                      <a:pt x="1272" y="4661"/>
                    </a:lnTo>
                    <a:lnTo>
                      <a:pt x="1406" y="4737"/>
                    </a:lnTo>
                    <a:lnTo>
                      <a:pt x="1540" y="4804"/>
                    </a:lnTo>
                    <a:lnTo>
                      <a:pt x="1682" y="4862"/>
                    </a:lnTo>
                    <a:lnTo>
                      <a:pt x="1833" y="4912"/>
                    </a:lnTo>
                    <a:lnTo>
                      <a:pt x="1984" y="4963"/>
                    </a:lnTo>
                    <a:lnTo>
                      <a:pt x="2143" y="5013"/>
                    </a:lnTo>
                    <a:lnTo>
                      <a:pt x="2302" y="5046"/>
                    </a:lnTo>
                    <a:lnTo>
                      <a:pt x="2461" y="5080"/>
                    </a:lnTo>
                    <a:lnTo>
                      <a:pt x="2628" y="5113"/>
                    </a:lnTo>
                    <a:lnTo>
                      <a:pt x="2795" y="5138"/>
                    </a:lnTo>
                    <a:lnTo>
                      <a:pt x="2971" y="5155"/>
                    </a:lnTo>
                    <a:lnTo>
                      <a:pt x="3147" y="5163"/>
                    </a:lnTo>
                    <a:lnTo>
                      <a:pt x="3323" y="5172"/>
                    </a:lnTo>
                    <a:lnTo>
                      <a:pt x="3507" y="5180"/>
                    </a:lnTo>
                    <a:lnTo>
                      <a:pt x="3682" y="5172"/>
                    </a:lnTo>
                    <a:lnTo>
                      <a:pt x="3858" y="5163"/>
                    </a:lnTo>
                    <a:lnTo>
                      <a:pt x="4034" y="5155"/>
                    </a:lnTo>
                    <a:lnTo>
                      <a:pt x="4210" y="5138"/>
                    </a:lnTo>
                    <a:lnTo>
                      <a:pt x="4377" y="5113"/>
                    </a:lnTo>
                    <a:lnTo>
                      <a:pt x="4544" y="5080"/>
                    </a:lnTo>
                    <a:lnTo>
                      <a:pt x="4712" y="5046"/>
                    </a:lnTo>
                    <a:lnTo>
                      <a:pt x="4871" y="5013"/>
                    </a:lnTo>
                    <a:lnTo>
                      <a:pt x="5021" y="4963"/>
                    </a:lnTo>
                    <a:lnTo>
                      <a:pt x="5172" y="4912"/>
                    </a:lnTo>
                    <a:lnTo>
                      <a:pt x="5323" y="4862"/>
                    </a:lnTo>
                    <a:lnTo>
                      <a:pt x="5465" y="4804"/>
                    </a:lnTo>
                    <a:lnTo>
                      <a:pt x="5599" y="4737"/>
                    </a:lnTo>
                    <a:lnTo>
                      <a:pt x="5733" y="4661"/>
                    </a:lnTo>
                    <a:lnTo>
                      <a:pt x="5858" y="4586"/>
                    </a:lnTo>
                    <a:lnTo>
                      <a:pt x="5984" y="4502"/>
                    </a:lnTo>
                    <a:lnTo>
                      <a:pt x="6101" y="4410"/>
                    </a:lnTo>
                    <a:lnTo>
                      <a:pt x="6210" y="4318"/>
                    </a:lnTo>
                    <a:lnTo>
                      <a:pt x="6310" y="4218"/>
                    </a:lnTo>
                    <a:lnTo>
                      <a:pt x="6410" y="4109"/>
                    </a:lnTo>
                    <a:lnTo>
                      <a:pt x="6503" y="4000"/>
                    </a:lnTo>
                    <a:lnTo>
                      <a:pt x="6586" y="3883"/>
                    </a:lnTo>
                    <a:lnTo>
                      <a:pt x="6662" y="3758"/>
                    </a:lnTo>
                    <a:lnTo>
                      <a:pt x="6737" y="3624"/>
                    </a:lnTo>
                    <a:lnTo>
                      <a:pt x="6795" y="3490"/>
                    </a:lnTo>
                    <a:lnTo>
                      <a:pt x="6854" y="3348"/>
                    </a:lnTo>
                    <a:lnTo>
                      <a:pt x="6896" y="3205"/>
                    </a:lnTo>
                    <a:lnTo>
                      <a:pt x="6938" y="3046"/>
                    </a:lnTo>
                    <a:lnTo>
                      <a:pt x="6971" y="2887"/>
                    </a:lnTo>
                    <a:lnTo>
                      <a:pt x="6988" y="2720"/>
                    </a:lnTo>
                    <a:lnTo>
                      <a:pt x="7005" y="2553"/>
                    </a:lnTo>
                    <a:lnTo>
                      <a:pt x="7005" y="2368"/>
                    </a:lnTo>
                    <a:lnTo>
                      <a:pt x="7005" y="0"/>
                    </a:lnTo>
                    <a:close/>
                  </a:path>
                </a:pathLst>
              </a:custGeom>
              <a:solidFill>
                <a:srgbClr val="F3D6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5" name="Google Shape;1148;p30">
                <a:extLst>
                  <a:ext uri="{FF2B5EF4-FFF2-40B4-BE49-F238E27FC236}">
                    <a16:creationId xmlns:a16="http://schemas.microsoft.com/office/drawing/2014/main" id="{BEFDC232-D090-A7E5-0C82-1F9789B38663}"/>
                  </a:ext>
                </a:extLst>
              </p:cNvPr>
              <p:cNvSpPr/>
              <p:nvPr/>
            </p:nvSpPr>
            <p:spPr>
              <a:xfrm>
                <a:off x="1811698" y="2551674"/>
                <a:ext cx="255367" cy="56509"/>
              </a:xfrm>
              <a:custGeom>
                <a:avLst/>
                <a:gdLst/>
                <a:ahLst/>
                <a:cxnLst/>
                <a:rect l="l" t="t" r="r" b="b"/>
                <a:pathLst>
                  <a:path w="7005" h="1550" extrusionOk="0">
                    <a:moveTo>
                      <a:pt x="7005" y="1"/>
                    </a:moveTo>
                    <a:lnTo>
                      <a:pt x="6653" y="76"/>
                    </a:lnTo>
                    <a:lnTo>
                      <a:pt x="6293" y="152"/>
                    </a:lnTo>
                    <a:lnTo>
                      <a:pt x="5934" y="210"/>
                    </a:lnTo>
                    <a:lnTo>
                      <a:pt x="5565" y="269"/>
                    </a:lnTo>
                    <a:lnTo>
                      <a:pt x="5197" y="311"/>
                    </a:lnTo>
                    <a:lnTo>
                      <a:pt x="4829" y="352"/>
                    </a:lnTo>
                    <a:lnTo>
                      <a:pt x="4452" y="378"/>
                    </a:lnTo>
                    <a:lnTo>
                      <a:pt x="4076" y="403"/>
                    </a:lnTo>
                    <a:lnTo>
                      <a:pt x="3557" y="419"/>
                    </a:lnTo>
                    <a:lnTo>
                      <a:pt x="3030" y="419"/>
                    </a:lnTo>
                    <a:lnTo>
                      <a:pt x="2511" y="411"/>
                    </a:lnTo>
                    <a:lnTo>
                      <a:pt x="2000" y="378"/>
                    </a:lnTo>
                    <a:lnTo>
                      <a:pt x="1498" y="327"/>
                    </a:lnTo>
                    <a:lnTo>
                      <a:pt x="988" y="269"/>
                    </a:lnTo>
                    <a:lnTo>
                      <a:pt x="494" y="193"/>
                    </a:lnTo>
                    <a:lnTo>
                      <a:pt x="0" y="93"/>
                    </a:lnTo>
                    <a:lnTo>
                      <a:pt x="0" y="1223"/>
                    </a:lnTo>
                    <a:lnTo>
                      <a:pt x="494" y="1323"/>
                    </a:lnTo>
                    <a:lnTo>
                      <a:pt x="988" y="1398"/>
                    </a:lnTo>
                    <a:lnTo>
                      <a:pt x="1498" y="1457"/>
                    </a:lnTo>
                    <a:lnTo>
                      <a:pt x="2000" y="1507"/>
                    </a:lnTo>
                    <a:lnTo>
                      <a:pt x="2511" y="1541"/>
                    </a:lnTo>
                    <a:lnTo>
                      <a:pt x="3030" y="1549"/>
                    </a:lnTo>
                    <a:lnTo>
                      <a:pt x="3557" y="1549"/>
                    </a:lnTo>
                    <a:lnTo>
                      <a:pt x="4076" y="1532"/>
                    </a:lnTo>
                    <a:lnTo>
                      <a:pt x="4452" y="1507"/>
                    </a:lnTo>
                    <a:lnTo>
                      <a:pt x="4829" y="1482"/>
                    </a:lnTo>
                    <a:lnTo>
                      <a:pt x="5197" y="1440"/>
                    </a:lnTo>
                    <a:lnTo>
                      <a:pt x="5565" y="1398"/>
                    </a:lnTo>
                    <a:lnTo>
                      <a:pt x="5934" y="1340"/>
                    </a:lnTo>
                    <a:lnTo>
                      <a:pt x="6293" y="1281"/>
                    </a:lnTo>
                    <a:lnTo>
                      <a:pt x="6653" y="1206"/>
                    </a:lnTo>
                    <a:lnTo>
                      <a:pt x="7005" y="1131"/>
                    </a:lnTo>
                    <a:lnTo>
                      <a:pt x="7005" y="1"/>
                    </a:lnTo>
                    <a:close/>
                  </a:path>
                </a:pathLst>
              </a:custGeom>
              <a:solidFill>
                <a:srgbClr val="E3C45E"/>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1149;p30">
                <a:extLst>
                  <a:ext uri="{FF2B5EF4-FFF2-40B4-BE49-F238E27FC236}">
                    <a16:creationId xmlns:a16="http://schemas.microsoft.com/office/drawing/2014/main" id="{E2520BBC-E3AD-453C-AEDC-54B546FBDF8F}"/>
                  </a:ext>
                </a:extLst>
              </p:cNvPr>
              <p:cNvSpPr/>
              <p:nvPr/>
            </p:nvSpPr>
            <p:spPr>
              <a:xfrm>
                <a:off x="1883078" y="2703295"/>
                <a:ext cx="126936" cy="125742"/>
              </a:xfrm>
              <a:custGeom>
                <a:avLst/>
                <a:gdLst/>
                <a:ahLst/>
                <a:cxnLst/>
                <a:rect l="l" t="t" r="r" b="b"/>
                <a:pathLst>
                  <a:path w="3482" h="3449" extrusionOk="0">
                    <a:moveTo>
                      <a:pt x="536" y="1"/>
                    </a:moveTo>
                    <a:lnTo>
                      <a:pt x="478" y="9"/>
                    </a:lnTo>
                    <a:lnTo>
                      <a:pt x="411" y="18"/>
                    </a:lnTo>
                    <a:lnTo>
                      <a:pt x="352" y="34"/>
                    </a:lnTo>
                    <a:lnTo>
                      <a:pt x="293" y="60"/>
                    </a:lnTo>
                    <a:lnTo>
                      <a:pt x="243" y="93"/>
                    </a:lnTo>
                    <a:lnTo>
                      <a:pt x="193" y="126"/>
                    </a:lnTo>
                    <a:lnTo>
                      <a:pt x="151" y="168"/>
                    </a:lnTo>
                    <a:lnTo>
                      <a:pt x="109" y="219"/>
                    </a:lnTo>
                    <a:lnTo>
                      <a:pt x="76" y="269"/>
                    </a:lnTo>
                    <a:lnTo>
                      <a:pt x="51" y="319"/>
                    </a:lnTo>
                    <a:lnTo>
                      <a:pt x="26" y="378"/>
                    </a:lnTo>
                    <a:lnTo>
                      <a:pt x="9" y="436"/>
                    </a:lnTo>
                    <a:lnTo>
                      <a:pt x="1" y="495"/>
                    </a:lnTo>
                    <a:lnTo>
                      <a:pt x="1" y="553"/>
                    </a:lnTo>
                    <a:lnTo>
                      <a:pt x="1" y="620"/>
                    </a:lnTo>
                    <a:lnTo>
                      <a:pt x="17" y="687"/>
                    </a:lnTo>
                    <a:lnTo>
                      <a:pt x="645" y="3047"/>
                    </a:lnTo>
                    <a:lnTo>
                      <a:pt x="678" y="3131"/>
                    </a:lnTo>
                    <a:lnTo>
                      <a:pt x="720" y="3214"/>
                    </a:lnTo>
                    <a:lnTo>
                      <a:pt x="779" y="3281"/>
                    </a:lnTo>
                    <a:lnTo>
                      <a:pt x="846" y="3340"/>
                    </a:lnTo>
                    <a:lnTo>
                      <a:pt x="913" y="3390"/>
                    </a:lnTo>
                    <a:lnTo>
                      <a:pt x="996" y="3424"/>
                    </a:lnTo>
                    <a:lnTo>
                      <a:pt x="1080" y="3440"/>
                    </a:lnTo>
                    <a:lnTo>
                      <a:pt x="1172" y="3449"/>
                    </a:lnTo>
                    <a:lnTo>
                      <a:pt x="2310" y="3449"/>
                    </a:lnTo>
                    <a:lnTo>
                      <a:pt x="2402" y="3440"/>
                    </a:lnTo>
                    <a:lnTo>
                      <a:pt x="2486" y="3424"/>
                    </a:lnTo>
                    <a:lnTo>
                      <a:pt x="2570" y="3390"/>
                    </a:lnTo>
                    <a:lnTo>
                      <a:pt x="2637" y="3340"/>
                    </a:lnTo>
                    <a:lnTo>
                      <a:pt x="2704" y="3281"/>
                    </a:lnTo>
                    <a:lnTo>
                      <a:pt x="2762" y="3214"/>
                    </a:lnTo>
                    <a:lnTo>
                      <a:pt x="2804" y="3131"/>
                    </a:lnTo>
                    <a:lnTo>
                      <a:pt x="2829" y="3047"/>
                    </a:lnTo>
                    <a:lnTo>
                      <a:pt x="3465" y="687"/>
                    </a:lnTo>
                    <a:lnTo>
                      <a:pt x="3473" y="620"/>
                    </a:lnTo>
                    <a:lnTo>
                      <a:pt x="3482" y="553"/>
                    </a:lnTo>
                    <a:lnTo>
                      <a:pt x="3482" y="495"/>
                    </a:lnTo>
                    <a:lnTo>
                      <a:pt x="3473" y="436"/>
                    </a:lnTo>
                    <a:lnTo>
                      <a:pt x="3457" y="378"/>
                    </a:lnTo>
                    <a:lnTo>
                      <a:pt x="3432" y="319"/>
                    </a:lnTo>
                    <a:lnTo>
                      <a:pt x="3406" y="269"/>
                    </a:lnTo>
                    <a:lnTo>
                      <a:pt x="3373" y="219"/>
                    </a:lnTo>
                    <a:lnTo>
                      <a:pt x="3331" y="168"/>
                    </a:lnTo>
                    <a:lnTo>
                      <a:pt x="3289" y="126"/>
                    </a:lnTo>
                    <a:lnTo>
                      <a:pt x="3239" y="93"/>
                    </a:lnTo>
                    <a:lnTo>
                      <a:pt x="3189" y="60"/>
                    </a:lnTo>
                    <a:lnTo>
                      <a:pt x="3130" y="34"/>
                    </a:lnTo>
                    <a:lnTo>
                      <a:pt x="3072" y="18"/>
                    </a:lnTo>
                    <a:lnTo>
                      <a:pt x="3005" y="9"/>
                    </a:lnTo>
                    <a:lnTo>
                      <a:pt x="2938" y="1"/>
                    </a:lnTo>
                    <a:close/>
                  </a:path>
                </a:pathLst>
              </a:custGeom>
              <a:solidFill>
                <a:srgbClr val="E76C5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1150;p30">
                <a:extLst>
                  <a:ext uri="{FF2B5EF4-FFF2-40B4-BE49-F238E27FC236}">
                    <a16:creationId xmlns:a16="http://schemas.microsoft.com/office/drawing/2014/main" id="{3957D105-BFBC-C526-8E88-72403121BA21}"/>
                  </a:ext>
                </a:extLst>
              </p:cNvPr>
              <p:cNvSpPr/>
              <p:nvPr/>
            </p:nvSpPr>
            <p:spPr>
              <a:xfrm>
                <a:off x="1875751" y="2810986"/>
                <a:ext cx="141591" cy="661193"/>
              </a:xfrm>
              <a:custGeom>
                <a:avLst/>
                <a:gdLst/>
                <a:ahLst/>
                <a:cxnLst/>
                <a:rect l="l" t="t" r="r" b="b"/>
                <a:pathLst>
                  <a:path w="3884" h="18136" extrusionOk="0">
                    <a:moveTo>
                      <a:pt x="1273" y="1"/>
                    </a:moveTo>
                    <a:lnTo>
                      <a:pt x="1" y="15591"/>
                    </a:lnTo>
                    <a:lnTo>
                      <a:pt x="1859" y="18135"/>
                    </a:lnTo>
                    <a:lnTo>
                      <a:pt x="3884" y="15591"/>
                    </a:lnTo>
                    <a:lnTo>
                      <a:pt x="2612" y="1"/>
                    </a:lnTo>
                    <a:close/>
                  </a:path>
                </a:pathLst>
              </a:custGeom>
              <a:solidFill>
                <a:srgbClr val="E76C5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1151;p30">
                <a:extLst>
                  <a:ext uri="{FF2B5EF4-FFF2-40B4-BE49-F238E27FC236}">
                    <a16:creationId xmlns:a16="http://schemas.microsoft.com/office/drawing/2014/main" id="{A0D40706-BF93-A5CA-147A-66C19A4350CA}"/>
                  </a:ext>
                </a:extLst>
              </p:cNvPr>
              <p:cNvSpPr/>
              <p:nvPr/>
            </p:nvSpPr>
            <p:spPr>
              <a:xfrm>
                <a:off x="1748556" y="2577303"/>
                <a:ext cx="199555" cy="205365"/>
              </a:xfrm>
              <a:custGeom>
                <a:avLst/>
                <a:gdLst/>
                <a:ahLst/>
                <a:cxnLst/>
                <a:rect l="l" t="t" r="r" b="b"/>
                <a:pathLst>
                  <a:path w="5474" h="5633" extrusionOk="0">
                    <a:moveTo>
                      <a:pt x="1565" y="1"/>
                    </a:moveTo>
                    <a:lnTo>
                      <a:pt x="1515" y="9"/>
                    </a:lnTo>
                    <a:lnTo>
                      <a:pt x="1465" y="26"/>
                    </a:lnTo>
                    <a:lnTo>
                      <a:pt x="1414" y="43"/>
                    </a:lnTo>
                    <a:lnTo>
                      <a:pt x="1373" y="68"/>
                    </a:lnTo>
                    <a:lnTo>
                      <a:pt x="176" y="846"/>
                    </a:lnTo>
                    <a:lnTo>
                      <a:pt x="117" y="896"/>
                    </a:lnTo>
                    <a:lnTo>
                      <a:pt x="67" y="955"/>
                    </a:lnTo>
                    <a:lnTo>
                      <a:pt x="34" y="1013"/>
                    </a:lnTo>
                    <a:lnTo>
                      <a:pt x="9" y="1089"/>
                    </a:lnTo>
                    <a:lnTo>
                      <a:pt x="0" y="1156"/>
                    </a:lnTo>
                    <a:lnTo>
                      <a:pt x="0" y="1231"/>
                    </a:lnTo>
                    <a:lnTo>
                      <a:pt x="17" y="1298"/>
                    </a:lnTo>
                    <a:lnTo>
                      <a:pt x="50" y="1365"/>
                    </a:lnTo>
                    <a:lnTo>
                      <a:pt x="184" y="1608"/>
                    </a:lnTo>
                    <a:lnTo>
                      <a:pt x="335" y="1909"/>
                    </a:lnTo>
                    <a:lnTo>
                      <a:pt x="703" y="2603"/>
                    </a:lnTo>
                    <a:lnTo>
                      <a:pt x="912" y="2988"/>
                    </a:lnTo>
                    <a:lnTo>
                      <a:pt x="1138" y="3382"/>
                    </a:lnTo>
                    <a:lnTo>
                      <a:pt x="1255" y="3582"/>
                    </a:lnTo>
                    <a:lnTo>
                      <a:pt x="1381" y="3775"/>
                    </a:lnTo>
                    <a:lnTo>
                      <a:pt x="1515" y="3967"/>
                    </a:lnTo>
                    <a:lnTo>
                      <a:pt x="1649" y="4152"/>
                    </a:lnTo>
                    <a:lnTo>
                      <a:pt x="1791" y="4336"/>
                    </a:lnTo>
                    <a:lnTo>
                      <a:pt x="1933" y="4511"/>
                    </a:lnTo>
                    <a:lnTo>
                      <a:pt x="2084" y="4679"/>
                    </a:lnTo>
                    <a:lnTo>
                      <a:pt x="2243" y="4838"/>
                    </a:lnTo>
                    <a:lnTo>
                      <a:pt x="2402" y="4988"/>
                    </a:lnTo>
                    <a:lnTo>
                      <a:pt x="2569" y="5122"/>
                    </a:lnTo>
                    <a:lnTo>
                      <a:pt x="2737" y="5248"/>
                    </a:lnTo>
                    <a:lnTo>
                      <a:pt x="2912" y="5357"/>
                    </a:lnTo>
                    <a:lnTo>
                      <a:pt x="3096" y="5449"/>
                    </a:lnTo>
                    <a:lnTo>
                      <a:pt x="3281" y="5524"/>
                    </a:lnTo>
                    <a:lnTo>
                      <a:pt x="3473" y="5583"/>
                    </a:lnTo>
                    <a:lnTo>
                      <a:pt x="3565" y="5608"/>
                    </a:lnTo>
                    <a:lnTo>
                      <a:pt x="3665" y="5616"/>
                    </a:lnTo>
                    <a:lnTo>
                      <a:pt x="3766" y="5633"/>
                    </a:lnTo>
                    <a:lnTo>
                      <a:pt x="4067" y="5633"/>
                    </a:lnTo>
                    <a:lnTo>
                      <a:pt x="4176" y="5616"/>
                    </a:lnTo>
                    <a:lnTo>
                      <a:pt x="4285" y="5599"/>
                    </a:lnTo>
                    <a:lnTo>
                      <a:pt x="4385" y="5574"/>
                    </a:lnTo>
                    <a:lnTo>
                      <a:pt x="4494" y="5549"/>
                    </a:lnTo>
                    <a:lnTo>
                      <a:pt x="4561" y="5424"/>
                    </a:lnTo>
                    <a:lnTo>
                      <a:pt x="4720" y="5097"/>
                    </a:lnTo>
                    <a:lnTo>
                      <a:pt x="4829" y="4880"/>
                    </a:lnTo>
                    <a:lnTo>
                      <a:pt x="4937" y="4629"/>
                    </a:lnTo>
                    <a:lnTo>
                      <a:pt x="5055" y="4352"/>
                    </a:lnTo>
                    <a:lnTo>
                      <a:pt x="5163" y="4068"/>
                    </a:lnTo>
                    <a:lnTo>
                      <a:pt x="5264" y="3775"/>
                    </a:lnTo>
                    <a:lnTo>
                      <a:pt x="5348" y="3482"/>
                    </a:lnTo>
                    <a:lnTo>
                      <a:pt x="5389" y="3340"/>
                    </a:lnTo>
                    <a:lnTo>
                      <a:pt x="5414" y="3198"/>
                    </a:lnTo>
                    <a:lnTo>
                      <a:pt x="5440" y="3055"/>
                    </a:lnTo>
                    <a:lnTo>
                      <a:pt x="5456" y="2921"/>
                    </a:lnTo>
                    <a:lnTo>
                      <a:pt x="5465" y="2796"/>
                    </a:lnTo>
                    <a:lnTo>
                      <a:pt x="5473" y="2679"/>
                    </a:lnTo>
                    <a:lnTo>
                      <a:pt x="5465" y="2562"/>
                    </a:lnTo>
                    <a:lnTo>
                      <a:pt x="5440" y="2453"/>
                    </a:lnTo>
                    <a:lnTo>
                      <a:pt x="5414" y="2361"/>
                    </a:lnTo>
                    <a:lnTo>
                      <a:pt x="5373" y="2277"/>
                    </a:lnTo>
                    <a:lnTo>
                      <a:pt x="5322" y="2202"/>
                    </a:lnTo>
                    <a:lnTo>
                      <a:pt x="5255" y="2135"/>
                    </a:lnTo>
                    <a:lnTo>
                      <a:pt x="5122" y="2034"/>
                    </a:lnTo>
                    <a:lnTo>
                      <a:pt x="4954" y="1917"/>
                    </a:lnTo>
                    <a:lnTo>
                      <a:pt x="4536" y="1649"/>
                    </a:lnTo>
                    <a:lnTo>
                      <a:pt x="4050" y="1348"/>
                    </a:lnTo>
                    <a:lnTo>
                      <a:pt x="3523" y="1039"/>
                    </a:lnTo>
                    <a:lnTo>
                      <a:pt x="2996" y="737"/>
                    </a:lnTo>
                    <a:lnTo>
                      <a:pt x="2511" y="461"/>
                    </a:lnTo>
                    <a:lnTo>
                      <a:pt x="1766" y="51"/>
                    </a:lnTo>
                    <a:lnTo>
                      <a:pt x="1716" y="26"/>
                    </a:lnTo>
                    <a:lnTo>
                      <a:pt x="1665" y="18"/>
                    </a:lnTo>
                    <a:lnTo>
                      <a:pt x="1615" y="9"/>
                    </a:lnTo>
                    <a:lnTo>
                      <a:pt x="1565" y="1"/>
                    </a:lnTo>
                    <a:close/>
                  </a:path>
                </a:pathLst>
              </a:custGeom>
              <a:solidFill>
                <a:srgbClr val="D9D9D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1152;p30">
                <a:extLst>
                  <a:ext uri="{FF2B5EF4-FFF2-40B4-BE49-F238E27FC236}">
                    <a16:creationId xmlns:a16="http://schemas.microsoft.com/office/drawing/2014/main" id="{18DE10BC-9D56-D51C-AEFC-181914B546B2}"/>
                  </a:ext>
                </a:extLst>
              </p:cNvPr>
              <p:cNvSpPr/>
              <p:nvPr/>
            </p:nvSpPr>
            <p:spPr>
              <a:xfrm>
                <a:off x="1928247" y="2577303"/>
                <a:ext cx="198315" cy="205365"/>
              </a:xfrm>
              <a:custGeom>
                <a:avLst/>
                <a:gdLst/>
                <a:ahLst/>
                <a:cxnLst/>
                <a:rect l="l" t="t" r="r" b="b"/>
                <a:pathLst>
                  <a:path w="5440" h="5633" extrusionOk="0">
                    <a:moveTo>
                      <a:pt x="3875" y="1"/>
                    </a:moveTo>
                    <a:lnTo>
                      <a:pt x="3816" y="9"/>
                    </a:lnTo>
                    <a:lnTo>
                      <a:pt x="3766" y="18"/>
                    </a:lnTo>
                    <a:lnTo>
                      <a:pt x="3716" y="26"/>
                    </a:lnTo>
                    <a:lnTo>
                      <a:pt x="3674" y="51"/>
                    </a:lnTo>
                    <a:lnTo>
                      <a:pt x="2929" y="461"/>
                    </a:lnTo>
                    <a:lnTo>
                      <a:pt x="2435" y="737"/>
                    </a:lnTo>
                    <a:lnTo>
                      <a:pt x="1908" y="1039"/>
                    </a:lnTo>
                    <a:lnTo>
                      <a:pt x="1389" y="1348"/>
                    </a:lnTo>
                    <a:lnTo>
                      <a:pt x="904" y="1649"/>
                    </a:lnTo>
                    <a:lnTo>
                      <a:pt x="485" y="1917"/>
                    </a:lnTo>
                    <a:lnTo>
                      <a:pt x="318" y="2034"/>
                    </a:lnTo>
                    <a:lnTo>
                      <a:pt x="184" y="2135"/>
                    </a:lnTo>
                    <a:lnTo>
                      <a:pt x="117" y="2202"/>
                    </a:lnTo>
                    <a:lnTo>
                      <a:pt x="67" y="2277"/>
                    </a:lnTo>
                    <a:lnTo>
                      <a:pt x="34" y="2361"/>
                    </a:lnTo>
                    <a:lnTo>
                      <a:pt x="8" y="2453"/>
                    </a:lnTo>
                    <a:lnTo>
                      <a:pt x="0" y="2562"/>
                    </a:lnTo>
                    <a:lnTo>
                      <a:pt x="0" y="2679"/>
                    </a:lnTo>
                    <a:lnTo>
                      <a:pt x="8" y="2796"/>
                    </a:lnTo>
                    <a:lnTo>
                      <a:pt x="34" y="2921"/>
                    </a:lnTo>
                    <a:lnTo>
                      <a:pt x="59" y="3055"/>
                    </a:lnTo>
                    <a:lnTo>
                      <a:pt x="101" y="3198"/>
                    </a:lnTo>
                    <a:lnTo>
                      <a:pt x="142" y="3340"/>
                    </a:lnTo>
                    <a:lnTo>
                      <a:pt x="193" y="3482"/>
                    </a:lnTo>
                    <a:lnTo>
                      <a:pt x="310" y="3775"/>
                    </a:lnTo>
                    <a:lnTo>
                      <a:pt x="444" y="4068"/>
                    </a:lnTo>
                    <a:lnTo>
                      <a:pt x="586" y="4352"/>
                    </a:lnTo>
                    <a:lnTo>
                      <a:pt x="737" y="4629"/>
                    </a:lnTo>
                    <a:lnTo>
                      <a:pt x="879" y="4880"/>
                    </a:lnTo>
                    <a:lnTo>
                      <a:pt x="1004" y="5097"/>
                    </a:lnTo>
                    <a:lnTo>
                      <a:pt x="1205" y="5424"/>
                    </a:lnTo>
                    <a:lnTo>
                      <a:pt x="1280" y="5549"/>
                    </a:lnTo>
                    <a:lnTo>
                      <a:pt x="1389" y="5574"/>
                    </a:lnTo>
                    <a:lnTo>
                      <a:pt x="1498" y="5599"/>
                    </a:lnTo>
                    <a:lnTo>
                      <a:pt x="1607" y="5616"/>
                    </a:lnTo>
                    <a:lnTo>
                      <a:pt x="1707" y="5633"/>
                    </a:lnTo>
                    <a:lnTo>
                      <a:pt x="2008" y="5633"/>
                    </a:lnTo>
                    <a:lnTo>
                      <a:pt x="2101" y="5616"/>
                    </a:lnTo>
                    <a:lnTo>
                      <a:pt x="2193" y="5608"/>
                    </a:lnTo>
                    <a:lnTo>
                      <a:pt x="2285" y="5583"/>
                    </a:lnTo>
                    <a:lnTo>
                      <a:pt x="2377" y="5557"/>
                    </a:lnTo>
                    <a:lnTo>
                      <a:pt x="2469" y="5524"/>
                    </a:lnTo>
                    <a:lnTo>
                      <a:pt x="2644" y="5449"/>
                    </a:lnTo>
                    <a:lnTo>
                      <a:pt x="2812" y="5357"/>
                    </a:lnTo>
                    <a:lnTo>
                      <a:pt x="2979" y="5248"/>
                    </a:lnTo>
                    <a:lnTo>
                      <a:pt x="3130" y="5122"/>
                    </a:lnTo>
                    <a:lnTo>
                      <a:pt x="3280" y="4988"/>
                    </a:lnTo>
                    <a:lnTo>
                      <a:pt x="3431" y="4838"/>
                    </a:lnTo>
                    <a:lnTo>
                      <a:pt x="3565" y="4679"/>
                    </a:lnTo>
                    <a:lnTo>
                      <a:pt x="3707" y="4511"/>
                    </a:lnTo>
                    <a:lnTo>
                      <a:pt x="3833" y="4336"/>
                    </a:lnTo>
                    <a:lnTo>
                      <a:pt x="3958" y="4152"/>
                    </a:lnTo>
                    <a:lnTo>
                      <a:pt x="4075" y="3967"/>
                    </a:lnTo>
                    <a:lnTo>
                      <a:pt x="4193" y="3775"/>
                    </a:lnTo>
                    <a:lnTo>
                      <a:pt x="4410" y="3382"/>
                    </a:lnTo>
                    <a:lnTo>
                      <a:pt x="4611" y="2988"/>
                    </a:lnTo>
                    <a:lnTo>
                      <a:pt x="4795" y="2603"/>
                    </a:lnTo>
                    <a:lnTo>
                      <a:pt x="5113" y="1909"/>
                    </a:lnTo>
                    <a:lnTo>
                      <a:pt x="5255" y="1608"/>
                    </a:lnTo>
                    <a:lnTo>
                      <a:pt x="5389" y="1365"/>
                    </a:lnTo>
                    <a:lnTo>
                      <a:pt x="5414" y="1298"/>
                    </a:lnTo>
                    <a:lnTo>
                      <a:pt x="5431" y="1231"/>
                    </a:lnTo>
                    <a:lnTo>
                      <a:pt x="5439" y="1156"/>
                    </a:lnTo>
                    <a:lnTo>
                      <a:pt x="5431" y="1089"/>
                    </a:lnTo>
                    <a:lnTo>
                      <a:pt x="5406" y="1013"/>
                    </a:lnTo>
                    <a:lnTo>
                      <a:pt x="5373" y="955"/>
                    </a:lnTo>
                    <a:lnTo>
                      <a:pt x="5322" y="896"/>
                    </a:lnTo>
                    <a:lnTo>
                      <a:pt x="5264" y="846"/>
                    </a:lnTo>
                    <a:lnTo>
                      <a:pt x="4067" y="68"/>
                    </a:lnTo>
                    <a:lnTo>
                      <a:pt x="4017" y="43"/>
                    </a:lnTo>
                    <a:lnTo>
                      <a:pt x="3975" y="26"/>
                    </a:lnTo>
                    <a:lnTo>
                      <a:pt x="3925" y="9"/>
                    </a:lnTo>
                    <a:lnTo>
                      <a:pt x="3875" y="1"/>
                    </a:lnTo>
                    <a:close/>
                  </a:path>
                </a:pathLst>
              </a:custGeom>
              <a:solidFill>
                <a:srgbClr val="D9D9D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0" name="Google Shape;1153;p30">
                <a:extLst>
                  <a:ext uri="{FF2B5EF4-FFF2-40B4-BE49-F238E27FC236}">
                    <a16:creationId xmlns:a16="http://schemas.microsoft.com/office/drawing/2014/main" id="{E4B256A2-6C8F-DA7B-1627-03C66D68322B}"/>
                  </a:ext>
                </a:extLst>
              </p:cNvPr>
              <p:cNvSpPr/>
              <p:nvPr/>
            </p:nvSpPr>
            <p:spPr>
              <a:xfrm>
                <a:off x="1693325" y="2881784"/>
                <a:ext cx="452151" cy="545222"/>
              </a:xfrm>
              <a:custGeom>
                <a:avLst/>
                <a:gdLst/>
                <a:ahLst/>
                <a:cxnLst/>
                <a:rect l="l" t="t" r="r" b="b"/>
                <a:pathLst>
                  <a:path w="12403" h="14955" extrusionOk="0">
                    <a:moveTo>
                      <a:pt x="7649" y="0"/>
                    </a:moveTo>
                    <a:lnTo>
                      <a:pt x="7281" y="9"/>
                    </a:lnTo>
                    <a:lnTo>
                      <a:pt x="6921" y="26"/>
                    </a:lnTo>
                    <a:lnTo>
                      <a:pt x="6561" y="42"/>
                    </a:lnTo>
                    <a:lnTo>
                      <a:pt x="5867" y="92"/>
                    </a:lnTo>
                    <a:lnTo>
                      <a:pt x="5189" y="159"/>
                    </a:lnTo>
                    <a:lnTo>
                      <a:pt x="4545" y="243"/>
                    </a:lnTo>
                    <a:lnTo>
                      <a:pt x="3934" y="335"/>
                    </a:lnTo>
                    <a:lnTo>
                      <a:pt x="3348" y="436"/>
                    </a:lnTo>
                    <a:lnTo>
                      <a:pt x="2804" y="536"/>
                    </a:lnTo>
                    <a:lnTo>
                      <a:pt x="2293" y="645"/>
                    </a:lnTo>
                    <a:lnTo>
                      <a:pt x="1825" y="754"/>
                    </a:lnTo>
                    <a:lnTo>
                      <a:pt x="1406" y="862"/>
                    </a:lnTo>
                    <a:lnTo>
                      <a:pt x="1030" y="963"/>
                    </a:lnTo>
                    <a:lnTo>
                      <a:pt x="703" y="1055"/>
                    </a:lnTo>
                    <a:lnTo>
                      <a:pt x="620" y="1080"/>
                    </a:lnTo>
                    <a:lnTo>
                      <a:pt x="544" y="1113"/>
                    </a:lnTo>
                    <a:lnTo>
                      <a:pt x="469" y="1155"/>
                    </a:lnTo>
                    <a:lnTo>
                      <a:pt x="402" y="1205"/>
                    </a:lnTo>
                    <a:lnTo>
                      <a:pt x="335" y="1256"/>
                    </a:lnTo>
                    <a:lnTo>
                      <a:pt x="277" y="1314"/>
                    </a:lnTo>
                    <a:lnTo>
                      <a:pt x="218" y="1373"/>
                    </a:lnTo>
                    <a:lnTo>
                      <a:pt x="168" y="1440"/>
                    </a:lnTo>
                    <a:lnTo>
                      <a:pt x="126" y="1507"/>
                    </a:lnTo>
                    <a:lnTo>
                      <a:pt x="93" y="1582"/>
                    </a:lnTo>
                    <a:lnTo>
                      <a:pt x="59" y="1657"/>
                    </a:lnTo>
                    <a:lnTo>
                      <a:pt x="34" y="1741"/>
                    </a:lnTo>
                    <a:lnTo>
                      <a:pt x="17" y="1825"/>
                    </a:lnTo>
                    <a:lnTo>
                      <a:pt x="1" y="1908"/>
                    </a:lnTo>
                    <a:lnTo>
                      <a:pt x="1" y="1992"/>
                    </a:lnTo>
                    <a:lnTo>
                      <a:pt x="1" y="2076"/>
                    </a:lnTo>
                    <a:lnTo>
                      <a:pt x="109" y="3222"/>
                    </a:lnTo>
                    <a:lnTo>
                      <a:pt x="227" y="4318"/>
                    </a:lnTo>
                    <a:lnTo>
                      <a:pt x="344" y="5373"/>
                    </a:lnTo>
                    <a:lnTo>
                      <a:pt x="478" y="6369"/>
                    </a:lnTo>
                    <a:lnTo>
                      <a:pt x="611" y="7323"/>
                    </a:lnTo>
                    <a:lnTo>
                      <a:pt x="754" y="8226"/>
                    </a:lnTo>
                    <a:lnTo>
                      <a:pt x="896" y="9080"/>
                    </a:lnTo>
                    <a:lnTo>
                      <a:pt x="1038" y="9883"/>
                    </a:lnTo>
                    <a:lnTo>
                      <a:pt x="1180" y="10628"/>
                    </a:lnTo>
                    <a:lnTo>
                      <a:pt x="1323" y="11314"/>
                    </a:lnTo>
                    <a:lnTo>
                      <a:pt x="1457" y="11950"/>
                    </a:lnTo>
                    <a:lnTo>
                      <a:pt x="1582" y="12519"/>
                    </a:lnTo>
                    <a:lnTo>
                      <a:pt x="1699" y="13038"/>
                    </a:lnTo>
                    <a:lnTo>
                      <a:pt x="1808" y="13490"/>
                    </a:lnTo>
                    <a:lnTo>
                      <a:pt x="2001" y="14210"/>
                    </a:lnTo>
                    <a:lnTo>
                      <a:pt x="2017" y="14277"/>
                    </a:lnTo>
                    <a:lnTo>
                      <a:pt x="2051" y="14352"/>
                    </a:lnTo>
                    <a:lnTo>
                      <a:pt x="2084" y="14419"/>
                    </a:lnTo>
                    <a:lnTo>
                      <a:pt x="2118" y="14486"/>
                    </a:lnTo>
                    <a:lnTo>
                      <a:pt x="2160" y="14544"/>
                    </a:lnTo>
                    <a:lnTo>
                      <a:pt x="2210" y="14603"/>
                    </a:lnTo>
                    <a:lnTo>
                      <a:pt x="2260" y="14653"/>
                    </a:lnTo>
                    <a:lnTo>
                      <a:pt x="2319" y="14703"/>
                    </a:lnTo>
                    <a:lnTo>
                      <a:pt x="2369" y="14745"/>
                    </a:lnTo>
                    <a:lnTo>
                      <a:pt x="2436" y="14787"/>
                    </a:lnTo>
                    <a:lnTo>
                      <a:pt x="2503" y="14829"/>
                    </a:lnTo>
                    <a:lnTo>
                      <a:pt x="2570" y="14854"/>
                    </a:lnTo>
                    <a:lnTo>
                      <a:pt x="2637" y="14879"/>
                    </a:lnTo>
                    <a:lnTo>
                      <a:pt x="2712" y="14904"/>
                    </a:lnTo>
                    <a:lnTo>
                      <a:pt x="2787" y="14913"/>
                    </a:lnTo>
                    <a:lnTo>
                      <a:pt x="2862" y="14921"/>
                    </a:lnTo>
                    <a:lnTo>
                      <a:pt x="3130" y="14938"/>
                    </a:lnTo>
                    <a:lnTo>
                      <a:pt x="3406" y="14955"/>
                    </a:lnTo>
                    <a:lnTo>
                      <a:pt x="3984" y="14955"/>
                    </a:lnTo>
                    <a:lnTo>
                      <a:pt x="4578" y="14946"/>
                    </a:lnTo>
                    <a:lnTo>
                      <a:pt x="5189" y="14913"/>
                    </a:lnTo>
                    <a:lnTo>
                      <a:pt x="5808" y="14871"/>
                    </a:lnTo>
                    <a:lnTo>
                      <a:pt x="6427" y="14821"/>
                    </a:lnTo>
                    <a:lnTo>
                      <a:pt x="7047" y="14754"/>
                    </a:lnTo>
                    <a:lnTo>
                      <a:pt x="7657" y="14678"/>
                    </a:lnTo>
                    <a:lnTo>
                      <a:pt x="8260" y="14603"/>
                    </a:lnTo>
                    <a:lnTo>
                      <a:pt x="8837" y="14511"/>
                    </a:lnTo>
                    <a:lnTo>
                      <a:pt x="9398" y="14427"/>
                    </a:lnTo>
                    <a:lnTo>
                      <a:pt x="9925" y="14344"/>
                    </a:lnTo>
                    <a:lnTo>
                      <a:pt x="10863" y="14176"/>
                    </a:lnTo>
                    <a:lnTo>
                      <a:pt x="11616" y="14026"/>
                    </a:lnTo>
                    <a:lnTo>
                      <a:pt x="11699" y="14009"/>
                    </a:lnTo>
                    <a:lnTo>
                      <a:pt x="11783" y="13984"/>
                    </a:lnTo>
                    <a:lnTo>
                      <a:pt x="11858" y="13950"/>
                    </a:lnTo>
                    <a:lnTo>
                      <a:pt x="11934" y="13908"/>
                    </a:lnTo>
                    <a:lnTo>
                      <a:pt x="12001" y="13858"/>
                    </a:lnTo>
                    <a:lnTo>
                      <a:pt x="12068" y="13808"/>
                    </a:lnTo>
                    <a:lnTo>
                      <a:pt x="12126" y="13749"/>
                    </a:lnTo>
                    <a:lnTo>
                      <a:pt x="12185" y="13691"/>
                    </a:lnTo>
                    <a:lnTo>
                      <a:pt x="12235" y="13624"/>
                    </a:lnTo>
                    <a:lnTo>
                      <a:pt x="12277" y="13549"/>
                    </a:lnTo>
                    <a:lnTo>
                      <a:pt x="12310" y="13482"/>
                    </a:lnTo>
                    <a:lnTo>
                      <a:pt x="12344" y="13398"/>
                    </a:lnTo>
                    <a:lnTo>
                      <a:pt x="12369" y="13323"/>
                    </a:lnTo>
                    <a:lnTo>
                      <a:pt x="12386" y="13239"/>
                    </a:lnTo>
                    <a:lnTo>
                      <a:pt x="12402" y="13155"/>
                    </a:lnTo>
                    <a:lnTo>
                      <a:pt x="12402" y="13063"/>
                    </a:lnTo>
                    <a:lnTo>
                      <a:pt x="12394" y="12352"/>
                    </a:lnTo>
                    <a:lnTo>
                      <a:pt x="12360" y="11582"/>
                    </a:lnTo>
                    <a:lnTo>
                      <a:pt x="12310" y="10779"/>
                    </a:lnTo>
                    <a:lnTo>
                      <a:pt x="12252" y="9934"/>
                    </a:lnTo>
                    <a:lnTo>
                      <a:pt x="12176" y="9072"/>
                    </a:lnTo>
                    <a:lnTo>
                      <a:pt x="12093" y="8193"/>
                    </a:lnTo>
                    <a:lnTo>
                      <a:pt x="12009" y="7314"/>
                    </a:lnTo>
                    <a:lnTo>
                      <a:pt x="11909" y="6444"/>
                    </a:lnTo>
                    <a:lnTo>
                      <a:pt x="11808" y="5590"/>
                    </a:lnTo>
                    <a:lnTo>
                      <a:pt x="11708" y="4762"/>
                    </a:lnTo>
                    <a:lnTo>
                      <a:pt x="11507" y="3239"/>
                    </a:lnTo>
                    <a:lnTo>
                      <a:pt x="11323" y="1933"/>
                    </a:lnTo>
                    <a:lnTo>
                      <a:pt x="11181" y="954"/>
                    </a:lnTo>
                    <a:lnTo>
                      <a:pt x="11164" y="871"/>
                    </a:lnTo>
                    <a:lnTo>
                      <a:pt x="11139" y="787"/>
                    </a:lnTo>
                    <a:lnTo>
                      <a:pt x="11114" y="712"/>
                    </a:lnTo>
                    <a:lnTo>
                      <a:pt x="11080" y="645"/>
                    </a:lnTo>
                    <a:lnTo>
                      <a:pt x="11038" y="569"/>
                    </a:lnTo>
                    <a:lnTo>
                      <a:pt x="10996" y="511"/>
                    </a:lnTo>
                    <a:lnTo>
                      <a:pt x="10946" y="444"/>
                    </a:lnTo>
                    <a:lnTo>
                      <a:pt x="10888" y="385"/>
                    </a:lnTo>
                    <a:lnTo>
                      <a:pt x="10829" y="335"/>
                    </a:lnTo>
                    <a:lnTo>
                      <a:pt x="10762" y="285"/>
                    </a:lnTo>
                    <a:lnTo>
                      <a:pt x="10695" y="243"/>
                    </a:lnTo>
                    <a:lnTo>
                      <a:pt x="10628" y="210"/>
                    </a:lnTo>
                    <a:lnTo>
                      <a:pt x="10553" y="176"/>
                    </a:lnTo>
                    <a:lnTo>
                      <a:pt x="10469" y="151"/>
                    </a:lnTo>
                    <a:lnTo>
                      <a:pt x="10394" y="134"/>
                    </a:lnTo>
                    <a:lnTo>
                      <a:pt x="10310" y="118"/>
                    </a:lnTo>
                    <a:lnTo>
                      <a:pt x="9925" y="84"/>
                    </a:lnTo>
                    <a:lnTo>
                      <a:pt x="9532" y="51"/>
                    </a:lnTo>
                    <a:lnTo>
                      <a:pt x="9155" y="26"/>
                    </a:lnTo>
                    <a:lnTo>
                      <a:pt x="8770" y="9"/>
                    </a:lnTo>
                    <a:lnTo>
                      <a:pt x="8394" y="0"/>
                    </a:lnTo>
                    <a:close/>
                  </a:path>
                </a:pathLst>
              </a:custGeom>
              <a:solidFill>
                <a:srgbClr val="5F47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1" name="Google Shape;1154;p30">
                <a:extLst>
                  <a:ext uri="{FF2B5EF4-FFF2-40B4-BE49-F238E27FC236}">
                    <a16:creationId xmlns:a16="http://schemas.microsoft.com/office/drawing/2014/main" id="{2FA532F9-7894-0009-66BE-04E66EE44DE5}"/>
                  </a:ext>
                </a:extLst>
              </p:cNvPr>
              <p:cNvSpPr/>
              <p:nvPr/>
            </p:nvSpPr>
            <p:spPr>
              <a:xfrm>
                <a:off x="1725953" y="2927864"/>
                <a:ext cx="356967" cy="201975"/>
              </a:xfrm>
              <a:custGeom>
                <a:avLst/>
                <a:gdLst/>
                <a:ahLst/>
                <a:cxnLst/>
                <a:rect l="l" t="t" r="r" b="b"/>
                <a:pathLst>
                  <a:path w="9792" h="5540" extrusionOk="0">
                    <a:moveTo>
                      <a:pt x="8629" y="0"/>
                    </a:moveTo>
                    <a:lnTo>
                      <a:pt x="7993" y="8"/>
                    </a:lnTo>
                    <a:lnTo>
                      <a:pt x="7357" y="33"/>
                    </a:lnTo>
                    <a:lnTo>
                      <a:pt x="6737" y="67"/>
                    </a:lnTo>
                    <a:lnTo>
                      <a:pt x="6127" y="100"/>
                    </a:lnTo>
                    <a:lnTo>
                      <a:pt x="5532" y="142"/>
                    </a:lnTo>
                    <a:lnTo>
                      <a:pt x="4947" y="201"/>
                    </a:lnTo>
                    <a:lnTo>
                      <a:pt x="4386" y="251"/>
                    </a:lnTo>
                    <a:lnTo>
                      <a:pt x="3850" y="310"/>
                    </a:lnTo>
                    <a:lnTo>
                      <a:pt x="2855" y="435"/>
                    </a:lnTo>
                    <a:lnTo>
                      <a:pt x="1967" y="561"/>
                    </a:lnTo>
                    <a:lnTo>
                      <a:pt x="1223" y="678"/>
                    </a:lnTo>
                    <a:lnTo>
                      <a:pt x="637" y="770"/>
                    </a:lnTo>
                    <a:lnTo>
                      <a:pt x="495" y="803"/>
                    </a:lnTo>
                    <a:lnTo>
                      <a:pt x="378" y="837"/>
                    </a:lnTo>
                    <a:lnTo>
                      <a:pt x="269" y="887"/>
                    </a:lnTo>
                    <a:lnTo>
                      <a:pt x="168" y="937"/>
                    </a:lnTo>
                    <a:lnTo>
                      <a:pt x="101" y="987"/>
                    </a:lnTo>
                    <a:lnTo>
                      <a:pt x="43" y="1046"/>
                    </a:lnTo>
                    <a:lnTo>
                      <a:pt x="26" y="1080"/>
                    </a:lnTo>
                    <a:lnTo>
                      <a:pt x="9" y="1105"/>
                    </a:lnTo>
                    <a:lnTo>
                      <a:pt x="1" y="1138"/>
                    </a:lnTo>
                    <a:lnTo>
                      <a:pt x="1" y="1163"/>
                    </a:lnTo>
                    <a:lnTo>
                      <a:pt x="34" y="1565"/>
                    </a:lnTo>
                    <a:lnTo>
                      <a:pt x="85" y="1941"/>
                    </a:lnTo>
                    <a:lnTo>
                      <a:pt x="135" y="2310"/>
                    </a:lnTo>
                    <a:lnTo>
                      <a:pt x="193" y="2653"/>
                    </a:lnTo>
                    <a:lnTo>
                      <a:pt x="269" y="2979"/>
                    </a:lnTo>
                    <a:lnTo>
                      <a:pt x="336" y="3289"/>
                    </a:lnTo>
                    <a:lnTo>
                      <a:pt x="419" y="3582"/>
                    </a:lnTo>
                    <a:lnTo>
                      <a:pt x="495" y="3858"/>
                    </a:lnTo>
                    <a:lnTo>
                      <a:pt x="578" y="4109"/>
                    </a:lnTo>
                    <a:lnTo>
                      <a:pt x="662" y="4343"/>
                    </a:lnTo>
                    <a:lnTo>
                      <a:pt x="746" y="4561"/>
                    </a:lnTo>
                    <a:lnTo>
                      <a:pt x="821" y="4762"/>
                    </a:lnTo>
                    <a:lnTo>
                      <a:pt x="972" y="5088"/>
                    </a:lnTo>
                    <a:lnTo>
                      <a:pt x="1089" y="5331"/>
                    </a:lnTo>
                    <a:lnTo>
                      <a:pt x="1122" y="5381"/>
                    </a:lnTo>
                    <a:lnTo>
                      <a:pt x="1181" y="5423"/>
                    </a:lnTo>
                    <a:lnTo>
                      <a:pt x="1248" y="5456"/>
                    </a:lnTo>
                    <a:lnTo>
                      <a:pt x="1332" y="5490"/>
                    </a:lnTo>
                    <a:lnTo>
                      <a:pt x="1424" y="5515"/>
                    </a:lnTo>
                    <a:lnTo>
                      <a:pt x="1532" y="5531"/>
                    </a:lnTo>
                    <a:lnTo>
                      <a:pt x="1650" y="5540"/>
                    </a:lnTo>
                    <a:lnTo>
                      <a:pt x="1775" y="5540"/>
                    </a:lnTo>
                    <a:lnTo>
                      <a:pt x="2227" y="5523"/>
                    </a:lnTo>
                    <a:lnTo>
                      <a:pt x="2696" y="5498"/>
                    </a:lnTo>
                    <a:lnTo>
                      <a:pt x="3189" y="5473"/>
                    </a:lnTo>
                    <a:lnTo>
                      <a:pt x="3700" y="5431"/>
                    </a:lnTo>
                    <a:lnTo>
                      <a:pt x="4729" y="5339"/>
                    </a:lnTo>
                    <a:lnTo>
                      <a:pt x="5758" y="5230"/>
                    </a:lnTo>
                    <a:lnTo>
                      <a:pt x="6746" y="5121"/>
                    </a:lnTo>
                    <a:lnTo>
                      <a:pt x="7650" y="5013"/>
                    </a:lnTo>
                    <a:lnTo>
                      <a:pt x="9064" y="4820"/>
                    </a:lnTo>
                    <a:lnTo>
                      <a:pt x="9206" y="4795"/>
                    </a:lnTo>
                    <a:lnTo>
                      <a:pt x="9332" y="4762"/>
                    </a:lnTo>
                    <a:lnTo>
                      <a:pt x="9449" y="4720"/>
                    </a:lnTo>
                    <a:lnTo>
                      <a:pt x="9549" y="4678"/>
                    </a:lnTo>
                    <a:lnTo>
                      <a:pt x="9633" y="4619"/>
                    </a:lnTo>
                    <a:lnTo>
                      <a:pt x="9700" y="4569"/>
                    </a:lnTo>
                    <a:lnTo>
                      <a:pt x="9742" y="4511"/>
                    </a:lnTo>
                    <a:lnTo>
                      <a:pt x="9750" y="4477"/>
                    </a:lnTo>
                    <a:lnTo>
                      <a:pt x="9758" y="4444"/>
                    </a:lnTo>
                    <a:lnTo>
                      <a:pt x="9783" y="4193"/>
                    </a:lnTo>
                    <a:lnTo>
                      <a:pt x="9792" y="3925"/>
                    </a:lnTo>
                    <a:lnTo>
                      <a:pt x="9792" y="3649"/>
                    </a:lnTo>
                    <a:lnTo>
                      <a:pt x="9783" y="3356"/>
                    </a:lnTo>
                    <a:lnTo>
                      <a:pt x="9758" y="3054"/>
                    </a:lnTo>
                    <a:lnTo>
                      <a:pt x="9733" y="2753"/>
                    </a:lnTo>
                    <a:lnTo>
                      <a:pt x="9700" y="2444"/>
                    </a:lnTo>
                    <a:lnTo>
                      <a:pt x="9658" y="2142"/>
                    </a:lnTo>
                    <a:lnTo>
                      <a:pt x="9566" y="1565"/>
                    </a:lnTo>
                    <a:lnTo>
                      <a:pt x="9474" y="1038"/>
                    </a:lnTo>
                    <a:lnTo>
                      <a:pt x="9382" y="594"/>
                    </a:lnTo>
                    <a:lnTo>
                      <a:pt x="9306" y="251"/>
                    </a:lnTo>
                    <a:lnTo>
                      <a:pt x="9298" y="226"/>
                    </a:lnTo>
                    <a:lnTo>
                      <a:pt x="9290" y="192"/>
                    </a:lnTo>
                    <a:lnTo>
                      <a:pt x="9239" y="151"/>
                    </a:lnTo>
                    <a:lnTo>
                      <a:pt x="9173" y="100"/>
                    </a:lnTo>
                    <a:lnTo>
                      <a:pt x="9097" y="67"/>
                    </a:lnTo>
                    <a:lnTo>
                      <a:pt x="8997" y="42"/>
                    </a:lnTo>
                    <a:lnTo>
                      <a:pt x="8888" y="17"/>
                    </a:lnTo>
                    <a:lnTo>
                      <a:pt x="8762" y="0"/>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2" name="Google Shape;1155;p30">
                <a:extLst>
                  <a:ext uri="{FF2B5EF4-FFF2-40B4-BE49-F238E27FC236}">
                    <a16:creationId xmlns:a16="http://schemas.microsoft.com/office/drawing/2014/main" id="{87AF0873-1BE6-F408-A6E7-5ED15A78FDB7}"/>
                  </a:ext>
                </a:extLst>
              </p:cNvPr>
              <p:cNvSpPr/>
              <p:nvPr/>
            </p:nvSpPr>
            <p:spPr>
              <a:xfrm>
                <a:off x="1846185" y="3159105"/>
                <a:ext cx="180015" cy="187975"/>
              </a:xfrm>
              <a:custGeom>
                <a:avLst/>
                <a:gdLst/>
                <a:ahLst/>
                <a:cxnLst/>
                <a:rect l="l" t="t" r="r" b="b"/>
                <a:pathLst>
                  <a:path w="4938" h="5156" extrusionOk="0">
                    <a:moveTo>
                      <a:pt x="3013" y="0"/>
                    </a:moveTo>
                    <a:lnTo>
                      <a:pt x="2829" y="17"/>
                    </a:lnTo>
                    <a:lnTo>
                      <a:pt x="2787" y="25"/>
                    </a:lnTo>
                    <a:lnTo>
                      <a:pt x="1398" y="260"/>
                    </a:lnTo>
                    <a:lnTo>
                      <a:pt x="0" y="486"/>
                    </a:lnTo>
                    <a:lnTo>
                      <a:pt x="0" y="5155"/>
                    </a:lnTo>
                    <a:lnTo>
                      <a:pt x="996" y="4753"/>
                    </a:lnTo>
                    <a:lnTo>
                      <a:pt x="1490" y="4544"/>
                    </a:lnTo>
                    <a:lnTo>
                      <a:pt x="1975" y="4335"/>
                    </a:lnTo>
                    <a:lnTo>
                      <a:pt x="2469" y="4117"/>
                    </a:lnTo>
                    <a:lnTo>
                      <a:pt x="2954" y="3891"/>
                    </a:lnTo>
                    <a:lnTo>
                      <a:pt x="3448" y="3657"/>
                    </a:lnTo>
                    <a:lnTo>
                      <a:pt x="3933" y="3414"/>
                    </a:lnTo>
                    <a:lnTo>
                      <a:pt x="4059" y="3347"/>
                    </a:lnTo>
                    <a:lnTo>
                      <a:pt x="4184" y="3272"/>
                    </a:lnTo>
                    <a:lnTo>
                      <a:pt x="4293" y="3180"/>
                    </a:lnTo>
                    <a:lnTo>
                      <a:pt x="4402" y="3088"/>
                    </a:lnTo>
                    <a:lnTo>
                      <a:pt x="4494" y="2979"/>
                    </a:lnTo>
                    <a:lnTo>
                      <a:pt x="4586" y="2870"/>
                    </a:lnTo>
                    <a:lnTo>
                      <a:pt x="4661" y="2753"/>
                    </a:lnTo>
                    <a:lnTo>
                      <a:pt x="4736" y="2628"/>
                    </a:lnTo>
                    <a:lnTo>
                      <a:pt x="4795" y="2502"/>
                    </a:lnTo>
                    <a:lnTo>
                      <a:pt x="4845" y="2368"/>
                    </a:lnTo>
                    <a:lnTo>
                      <a:pt x="4887" y="2235"/>
                    </a:lnTo>
                    <a:lnTo>
                      <a:pt x="4912" y="2092"/>
                    </a:lnTo>
                    <a:lnTo>
                      <a:pt x="4929" y="1950"/>
                    </a:lnTo>
                    <a:lnTo>
                      <a:pt x="4937" y="1799"/>
                    </a:lnTo>
                    <a:lnTo>
                      <a:pt x="4929" y="1649"/>
                    </a:lnTo>
                    <a:lnTo>
                      <a:pt x="4912" y="1506"/>
                    </a:lnTo>
                    <a:lnTo>
                      <a:pt x="4870" y="1322"/>
                    </a:lnTo>
                    <a:lnTo>
                      <a:pt x="4812" y="1147"/>
                    </a:lnTo>
                    <a:lnTo>
                      <a:pt x="4745" y="988"/>
                    </a:lnTo>
                    <a:lnTo>
                      <a:pt x="4653" y="837"/>
                    </a:lnTo>
                    <a:lnTo>
                      <a:pt x="4552" y="686"/>
                    </a:lnTo>
                    <a:lnTo>
                      <a:pt x="4444" y="561"/>
                    </a:lnTo>
                    <a:lnTo>
                      <a:pt x="4318" y="435"/>
                    </a:lnTo>
                    <a:lnTo>
                      <a:pt x="4176" y="335"/>
                    </a:lnTo>
                    <a:lnTo>
                      <a:pt x="4034" y="234"/>
                    </a:lnTo>
                    <a:lnTo>
                      <a:pt x="3875" y="159"/>
                    </a:lnTo>
                    <a:lnTo>
                      <a:pt x="3716" y="92"/>
                    </a:lnTo>
                    <a:lnTo>
                      <a:pt x="3548" y="42"/>
                    </a:lnTo>
                    <a:lnTo>
                      <a:pt x="3372" y="9"/>
                    </a:lnTo>
                    <a:lnTo>
                      <a:pt x="3197" y="0"/>
                    </a:lnTo>
                    <a:close/>
                  </a:path>
                </a:pathLst>
              </a:custGeom>
              <a:solidFill>
                <a:srgbClr val="F3D6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3" name="Google Shape;1156;p30">
                <a:extLst>
                  <a:ext uri="{FF2B5EF4-FFF2-40B4-BE49-F238E27FC236}">
                    <a16:creationId xmlns:a16="http://schemas.microsoft.com/office/drawing/2014/main" id="{83063CFE-2375-A613-DDA1-A2FFD1D31C44}"/>
                  </a:ext>
                </a:extLst>
              </p:cNvPr>
              <p:cNvSpPr/>
              <p:nvPr/>
            </p:nvSpPr>
            <p:spPr>
              <a:xfrm>
                <a:off x="1943486" y="3032165"/>
                <a:ext cx="226094" cy="265155"/>
              </a:xfrm>
              <a:custGeom>
                <a:avLst/>
                <a:gdLst/>
                <a:ahLst/>
                <a:cxnLst/>
                <a:rect l="l" t="t" r="r" b="b"/>
                <a:pathLst>
                  <a:path w="6202" h="7273" extrusionOk="0">
                    <a:moveTo>
                      <a:pt x="5197" y="1"/>
                    </a:moveTo>
                    <a:lnTo>
                      <a:pt x="5105" y="9"/>
                    </a:lnTo>
                    <a:lnTo>
                      <a:pt x="5021" y="26"/>
                    </a:lnTo>
                    <a:lnTo>
                      <a:pt x="4929" y="43"/>
                    </a:lnTo>
                    <a:lnTo>
                      <a:pt x="4837" y="85"/>
                    </a:lnTo>
                    <a:lnTo>
                      <a:pt x="4511" y="244"/>
                    </a:lnTo>
                    <a:lnTo>
                      <a:pt x="4327" y="352"/>
                    </a:lnTo>
                    <a:lnTo>
                      <a:pt x="4118" y="470"/>
                    </a:lnTo>
                    <a:lnTo>
                      <a:pt x="3900" y="612"/>
                    </a:lnTo>
                    <a:lnTo>
                      <a:pt x="3657" y="762"/>
                    </a:lnTo>
                    <a:lnTo>
                      <a:pt x="3390" y="938"/>
                    </a:lnTo>
                    <a:lnTo>
                      <a:pt x="3105" y="1131"/>
                    </a:lnTo>
                    <a:lnTo>
                      <a:pt x="2804" y="1348"/>
                    </a:lnTo>
                    <a:lnTo>
                      <a:pt x="2478" y="1583"/>
                    </a:lnTo>
                    <a:lnTo>
                      <a:pt x="2126" y="1842"/>
                    </a:lnTo>
                    <a:lnTo>
                      <a:pt x="1749" y="2127"/>
                    </a:lnTo>
                    <a:lnTo>
                      <a:pt x="1348" y="2445"/>
                    </a:lnTo>
                    <a:lnTo>
                      <a:pt x="921" y="2779"/>
                    </a:lnTo>
                    <a:lnTo>
                      <a:pt x="477" y="3147"/>
                    </a:lnTo>
                    <a:lnTo>
                      <a:pt x="1" y="3541"/>
                    </a:lnTo>
                    <a:lnTo>
                      <a:pt x="603" y="7273"/>
                    </a:lnTo>
                    <a:lnTo>
                      <a:pt x="821" y="7240"/>
                    </a:lnTo>
                    <a:lnTo>
                      <a:pt x="1381" y="7139"/>
                    </a:lnTo>
                    <a:lnTo>
                      <a:pt x="2185" y="6980"/>
                    </a:lnTo>
                    <a:lnTo>
                      <a:pt x="2637" y="6880"/>
                    </a:lnTo>
                    <a:lnTo>
                      <a:pt x="3113" y="6771"/>
                    </a:lnTo>
                    <a:lnTo>
                      <a:pt x="3599" y="6654"/>
                    </a:lnTo>
                    <a:lnTo>
                      <a:pt x="4067" y="6528"/>
                    </a:lnTo>
                    <a:lnTo>
                      <a:pt x="4519" y="6403"/>
                    </a:lnTo>
                    <a:lnTo>
                      <a:pt x="4929" y="6260"/>
                    </a:lnTo>
                    <a:lnTo>
                      <a:pt x="5113" y="6193"/>
                    </a:lnTo>
                    <a:lnTo>
                      <a:pt x="5289" y="6127"/>
                    </a:lnTo>
                    <a:lnTo>
                      <a:pt x="5448" y="6051"/>
                    </a:lnTo>
                    <a:lnTo>
                      <a:pt x="5590" y="5984"/>
                    </a:lnTo>
                    <a:lnTo>
                      <a:pt x="5708" y="5909"/>
                    </a:lnTo>
                    <a:lnTo>
                      <a:pt x="5808" y="5842"/>
                    </a:lnTo>
                    <a:lnTo>
                      <a:pt x="5883" y="5767"/>
                    </a:lnTo>
                    <a:lnTo>
                      <a:pt x="5908" y="5733"/>
                    </a:lnTo>
                    <a:lnTo>
                      <a:pt x="5934" y="5700"/>
                    </a:lnTo>
                    <a:lnTo>
                      <a:pt x="5967" y="5633"/>
                    </a:lnTo>
                    <a:lnTo>
                      <a:pt x="5992" y="5558"/>
                    </a:lnTo>
                    <a:lnTo>
                      <a:pt x="6042" y="5365"/>
                    </a:lnTo>
                    <a:lnTo>
                      <a:pt x="6093" y="5131"/>
                    </a:lnTo>
                    <a:lnTo>
                      <a:pt x="6126" y="4863"/>
                    </a:lnTo>
                    <a:lnTo>
                      <a:pt x="6160" y="4562"/>
                    </a:lnTo>
                    <a:lnTo>
                      <a:pt x="6176" y="4227"/>
                    </a:lnTo>
                    <a:lnTo>
                      <a:pt x="6193" y="3884"/>
                    </a:lnTo>
                    <a:lnTo>
                      <a:pt x="6201" y="3516"/>
                    </a:lnTo>
                    <a:lnTo>
                      <a:pt x="6193" y="3139"/>
                    </a:lnTo>
                    <a:lnTo>
                      <a:pt x="6185" y="2754"/>
                    </a:lnTo>
                    <a:lnTo>
                      <a:pt x="6168" y="2369"/>
                    </a:lnTo>
                    <a:lnTo>
                      <a:pt x="6143" y="1993"/>
                    </a:lnTo>
                    <a:lnTo>
                      <a:pt x="6118" y="1624"/>
                    </a:lnTo>
                    <a:lnTo>
                      <a:pt x="6076" y="1273"/>
                    </a:lnTo>
                    <a:lnTo>
                      <a:pt x="6026" y="947"/>
                    </a:lnTo>
                    <a:lnTo>
                      <a:pt x="5967" y="645"/>
                    </a:lnTo>
                    <a:lnTo>
                      <a:pt x="5942" y="553"/>
                    </a:lnTo>
                    <a:lnTo>
                      <a:pt x="5908" y="461"/>
                    </a:lnTo>
                    <a:lnTo>
                      <a:pt x="5867" y="386"/>
                    </a:lnTo>
                    <a:lnTo>
                      <a:pt x="5816" y="311"/>
                    </a:lnTo>
                    <a:lnTo>
                      <a:pt x="5758" y="244"/>
                    </a:lnTo>
                    <a:lnTo>
                      <a:pt x="5691" y="185"/>
                    </a:lnTo>
                    <a:lnTo>
                      <a:pt x="5616" y="135"/>
                    </a:lnTo>
                    <a:lnTo>
                      <a:pt x="5540" y="85"/>
                    </a:lnTo>
                    <a:lnTo>
                      <a:pt x="5457" y="51"/>
                    </a:lnTo>
                    <a:lnTo>
                      <a:pt x="5373" y="26"/>
                    </a:lnTo>
                    <a:lnTo>
                      <a:pt x="5289" y="9"/>
                    </a:lnTo>
                    <a:lnTo>
                      <a:pt x="5197" y="1"/>
                    </a:lnTo>
                    <a:close/>
                  </a:path>
                </a:pathLst>
              </a:custGeom>
              <a:solidFill>
                <a:srgbClr val="F3D6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4" name="Google Shape;1157;p30">
                <a:extLst>
                  <a:ext uri="{FF2B5EF4-FFF2-40B4-BE49-F238E27FC236}">
                    <a16:creationId xmlns:a16="http://schemas.microsoft.com/office/drawing/2014/main" id="{42E5B207-C1D6-35FB-D051-04C31F2E7FF6}"/>
                  </a:ext>
                </a:extLst>
              </p:cNvPr>
              <p:cNvSpPr/>
              <p:nvPr/>
            </p:nvSpPr>
            <p:spPr>
              <a:xfrm>
                <a:off x="1107879" y="2654189"/>
                <a:ext cx="814879" cy="812200"/>
              </a:xfrm>
              <a:custGeom>
                <a:avLst/>
                <a:gdLst/>
                <a:ahLst/>
                <a:cxnLst/>
                <a:rect l="l" t="t" r="r" b="b"/>
                <a:pathLst>
                  <a:path w="22353" h="22278" extrusionOk="0">
                    <a:moveTo>
                      <a:pt x="12980" y="1"/>
                    </a:moveTo>
                    <a:lnTo>
                      <a:pt x="12562" y="235"/>
                    </a:lnTo>
                    <a:lnTo>
                      <a:pt x="12126" y="486"/>
                    </a:lnTo>
                    <a:lnTo>
                      <a:pt x="11691" y="754"/>
                    </a:lnTo>
                    <a:lnTo>
                      <a:pt x="11256" y="1038"/>
                    </a:lnTo>
                    <a:lnTo>
                      <a:pt x="10813" y="1348"/>
                    </a:lnTo>
                    <a:lnTo>
                      <a:pt x="10378" y="1666"/>
                    </a:lnTo>
                    <a:lnTo>
                      <a:pt x="9934" y="2001"/>
                    </a:lnTo>
                    <a:lnTo>
                      <a:pt x="9490" y="2344"/>
                    </a:lnTo>
                    <a:lnTo>
                      <a:pt x="9047" y="2704"/>
                    </a:lnTo>
                    <a:lnTo>
                      <a:pt x="8612" y="3063"/>
                    </a:lnTo>
                    <a:lnTo>
                      <a:pt x="8185" y="3440"/>
                    </a:lnTo>
                    <a:lnTo>
                      <a:pt x="7750" y="3817"/>
                    </a:lnTo>
                    <a:lnTo>
                      <a:pt x="7331" y="4193"/>
                    </a:lnTo>
                    <a:lnTo>
                      <a:pt x="6921" y="4570"/>
                    </a:lnTo>
                    <a:lnTo>
                      <a:pt x="6520" y="4946"/>
                    </a:lnTo>
                    <a:lnTo>
                      <a:pt x="6126" y="5323"/>
                    </a:lnTo>
                    <a:lnTo>
                      <a:pt x="5373" y="6059"/>
                    </a:lnTo>
                    <a:lnTo>
                      <a:pt x="4670" y="6771"/>
                    </a:lnTo>
                    <a:lnTo>
                      <a:pt x="4034" y="7440"/>
                    </a:lnTo>
                    <a:lnTo>
                      <a:pt x="3465" y="8043"/>
                    </a:lnTo>
                    <a:lnTo>
                      <a:pt x="2980" y="8578"/>
                    </a:lnTo>
                    <a:lnTo>
                      <a:pt x="2587" y="9022"/>
                    </a:lnTo>
                    <a:lnTo>
                      <a:pt x="2294" y="9373"/>
                    </a:lnTo>
                    <a:lnTo>
                      <a:pt x="2110" y="9607"/>
                    </a:lnTo>
                    <a:lnTo>
                      <a:pt x="2026" y="9725"/>
                    </a:lnTo>
                    <a:lnTo>
                      <a:pt x="1926" y="9867"/>
                    </a:lnTo>
                    <a:lnTo>
                      <a:pt x="1817" y="10043"/>
                    </a:lnTo>
                    <a:lnTo>
                      <a:pt x="1691" y="10252"/>
                    </a:lnTo>
                    <a:lnTo>
                      <a:pt x="1557" y="10486"/>
                    </a:lnTo>
                    <a:lnTo>
                      <a:pt x="1415" y="10746"/>
                    </a:lnTo>
                    <a:lnTo>
                      <a:pt x="1273" y="11030"/>
                    </a:lnTo>
                    <a:lnTo>
                      <a:pt x="1131" y="11331"/>
                    </a:lnTo>
                    <a:lnTo>
                      <a:pt x="980" y="11658"/>
                    </a:lnTo>
                    <a:lnTo>
                      <a:pt x="838" y="12001"/>
                    </a:lnTo>
                    <a:lnTo>
                      <a:pt x="695" y="12369"/>
                    </a:lnTo>
                    <a:lnTo>
                      <a:pt x="562" y="12746"/>
                    </a:lnTo>
                    <a:lnTo>
                      <a:pt x="436" y="13139"/>
                    </a:lnTo>
                    <a:lnTo>
                      <a:pt x="327" y="13541"/>
                    </a:lnTo>
                    <a:lnTo>
                      <a:pt x="227" y="13959"/>
                    </a:lnTo>
                    <a:lnTo>
                      <a:pt x="143" y="14386"/>
                    </a:lnTo>
                    <a:lnTo>
                      <a:pt x="110" y="14603"/>
                    </a:lnTo>
                    <a:lnTo>
                      <a:pt x="76" y="14821"/>
                    </a:lnTo>
                    <a:lnTo>
                      <a:pt x="51" y="15038"/>
                    </a:lnTo>
                    <a:lnTo>
                      <a:pt x="26" y="15256"/>
                    </a:lnTo>
                    <a:lnTo>
                      <a:pt x="18" y="15482"/>
                    </a:lnTo>
                    <a:lnTo>
                      <a:pt x="9" y="15700"/>
                    </a:lnTo>
                    <a:lnTo>
                      <a:pt x="1" y="15926"/>
                    </a:lnTo>
                    <a:lnTo>
                      <a:pt x="9" y="16151"/>
                    </a:lnTo>
                    <a:lnTo>
                      <a:pt x="18" y="16369"/>
                    </a:lnTo>
                    <a:lnTo>
                      <a:pt x="34" y="16595"/>
                    </a:lnTo>
                    <a:lnTo>
                      <a:pt x="60" y="16821"/>
                    </a:lnTo>
                    <a:lnTo>
                      <a:pt x="93" y="17038"/>
                    </a:lnTo>
                    <a:lnTo>
                      <a:pt x="135" y="17264"/>
                    </a:lnTo>
                    <a:lnTo>
                      <a:pt x="185" y="17490"/>
                    </a:lnTo>
                    <a:lnTo>
                      <a:pt x="244" y="17708"/>
                    </a:lnTo>
                    <a:lnTo>
                      <a:pt x="311" y="17926"/>
                    </a:lnTo>
                    <a:lnTo>
                      <a:pt x="386" y="18143"/>
                    </a:lnTo>
                    <a:lnTo>
                      <a:pt x="470" y="18361"/>
                    </a:lnTo>
                    <a:lnTo>
                      <a:pt x="570" y="18578"/>
                    </a:lnTo>
                    <a:lnTo>
                      <a:pt x="670" y="18787"/>
                    </a:lnTo>
                    <a:lnTo>
                      <a:pt x="788" y="19005"/>
                    </a:lnTo>
                    <a:lnTo>
                      <a:pt x="913" y="19214"/>
                    </a:lnTo>
                    <a:lnTo>
                      <a:pt x="1047" y="19415"/>
                    </a:lnTo>
                    <a:lnTo>
                      <a:pt x="1198" y="19616"/>
                    </a:lnTo>
                    <a:lnTo>
                      <a:pt x="1348" y="19817"/>
                    </a:lnTo>
                    <a:lnTo>
                      <a:pt x="1524" y="20018"/>
                    </a:lnTo>
                    <a:lnTo>
                      <a:pt x="1708" y="20210"/>
                    </a:lnTo>
                    <a:lnTo>
                      <a:pt x="1901" y="20403"/>
                    </a:lnTo>
                    <a:lnTo>
                      <a:pt x="2101" y="20587"/>
                    </a:lnTo>
                    <a:lnTo>
                      <a:pt x="2327" y="20771"/>
                    </a:lnTo>
                    <a:lnTo>
                      <a:pt x="2553" y="20946"/>
                    </a:lnTo>
                    <a:lnTo>
                      <a:pt x="2804" y="21122"/>
                    </a:lnTo>
                    <a:lnTo>
                      <a:pt x="3064" y="21281"/>
                    </a:lnTo>
                    <a:lnTo>
                      <a:pt x="3331" y="21432"/>
                    </a:lnTo>
                    <a:lnTo>
                      <a:pt x="3616" y="21566"/>
                    </a:lnTo>
                    <a:lnTo>
                      <a:pt x="3909" y="21691"/>
                    </a:lnTo>
                    <a:lnTo>
                      <a:pt x="4219" y="21800"/>
                    </a:lnTo>
                    <a:lnTo>
                      <a:pt x="4528" y="21900"/>
                    </a:lnTo>
                    <a:lnTo>
                      <a:pt x="4854" y="21984"/>
                    </a:lnTo>
                    <a:lnTo>
                      <a:pt x="5189" y="22059"/>
                    </a:lnTo>
                    <a:lnTo>
                      <a:pt x="5532" y="22126"/>
                    </a:lnTo>
                    <a:lnTo>
                      <a:pt x="5884" y="22177"/>
                    </a:lnTo>
                    <a:lnTo>
                      <a:pt x="6244" y="22218"/>
                    </a:lnTo>
                    <a:lnTo>
                      <a:pt x="6603" y="22244"/>
                    </a:lnTo>
                    <a:lnTo>
                      <a:pt x="6980" y="22269"/>
                    </a:lnTo>
                    <a:lnTo>
                      <a:pt x="7357" y="22277"/>
                    </a:lnTo>
                    <a:lnTo>
                      <a:pt x="7742" y="22277"/>
                    </a:lnTo>
                    <a:lnTo>
                      <a:pt x="8126" y="22269"/>
                    </a:lnTo>
                    <a:lnTo>
                      <a:pt x="8520" y="22260"/>
                    </a:lnTo>
                    <a:lnTo>
                      <a:pt x="8921" y="22235"/>
                    </a:lnTo>
                    <a:lnTo>
                      <a:pt x="9323" y="22202"/>
                    </a:lnTo>
                    <a:lnTo>
                      <a:pt x="9725" y="22160"/>
                    </a:lnTo>
                    <a:lnTo>
                      <a:pt x="10126" y="22118"/>
                    </a:lnTo>
                    <a:lnTo>
                      <a:pt x="10537" y="22059"/>
                    </a:lnTo>
                    <a:lnTo>
                      <a:pt x="10947" y="22001"/>
                    </a:lnTo>
                    <a:lnTo>
                      <a:pt x="11357" y="21942"/>
                    </a:lnTo>
                    <a:lnTo>
                      <a:pt x="11767" y="21867"/>
                    </a:lnTo>
                    <a:lnTo>
                      <a:pt x="12177" y="21792"/>
                    </a:lnTo>
                    <a:lnTo>
                      <a:pt x="12988" y="21624"/>
                    </a:lnTo>
                    <a:lnTo>
                      <a:pt x="13800" y="21449"/>
                    </a:lnTo>
                    <a:lnTo>
                      <a:pt x="14595" y="21248"/>
                    </a:lnTo>
                    <a:lnTo>
                      <a:pt x="15382" y="21047"/>
                    </a:lnTo>
                    <a:lnTo>
                      <a:pt x="16143" y="20829"/>
                    </a:lnTo>
                    <a:lnTo>
                      <a:pt x="16880" y="20612"/>
                    </a:lnTo>
                    <a:lnTo>
                      <a:pt x="17591" y="20386"/>
                    </a:lnTo>
                    <a:lnTo>
                      <a:pt x="18260" y="20168"/>
                    </a:lnTo>
                    <a:lnTo>
                      <a:pt x="18905" y="19951"/>
                    </a:lnTo>
                    <a:lnTo>
                      <a:pt x="19499" y="19741"/>
                    </a:lnTo>
                    <a:lnTo>
                      <a:pt x="20060" y="19541"/>
                    </a:lnTo>
                    <a:lnTo>
                      <a:pt x="21014" y="19181"/>
                    </a:lnTo>
                    <a:lnTo>
                      <a:pt x="21733" y="18896"/>
                    </a:lnTo>
                    <a:lnTo>
                      <a:pt x="22193" y="18712"/>
                    </a:lnTo>
                    <a:lnTo>
                      <a:pt x="22352" y="18645"/>
                    </a:lnTo>
                    <a:lnTo>
                      <a:pt x="21959" y="13733"/>
                    </a:lnTo>
                    <a:lnTo>
                      <a:pt x="21541" y="13825"/>
                    </a:lnTo>
                    <a:lnTo>
                      <a:pt x="21089" y="13917"/>
                    </a:lnTo>
                    <a:lnTo>
                      <a:pt x="20620" y="14001"/>
                    </a:lnTo>
                    <a:lnTo>
                      <a:pt x="20127" y="14076"/>
                    </a:lnTo>
                    <a:lnTo>
                      <a:pt x="19608" y="14160"/>
                    </a:lnTo>
                    <a:lnTo>
                      <a:pt x="19080" y="14235"/>
                    </a:lnTo>
                    <a:lnTo>
                      <a:pt x="17984" y="14369"/>
                    </a:lnTo>
                    <a:lnTo>
                      <a:pt x="16855" y="14495"/>
                    </a:lnTo>
                    <a:lnTo>
                      <a:pt x="15708" y="14612"/>
                    </a:lnTo>
                    <a:lnTo>
                      <a:pt x="14570" y="14712"/>
                    </a:lnTo>
                    <a:lnTo>
                      <a:pt x="13465" y="14804"/>
                    </a:lnTo>
                    <a:lnTo>
                      <a:pt x="12411" y="14879"/>
                    </a:lnTo>
                    <a:lnTo>
                      <a:pt x="11432" y="14946"/>
                    </a:lnTo>
                    <a:lnTo>
                      <a:pt x="9767" y="15047"/>
                    </a:lnTo>
                    <a:lnTo>
                      <a:pt x="8645" y="15105"/>
                    </a:lnTo>
                    <a:lnTo>
                      <a:pt x="8235" y="15122"/>
                    </a:lnTo>
                    <a:lnTo>
                      <a:pt x="8235" y="15122"/>
                    </a:lnTo>
                    <a:lnTo>
                      <a:pt x="14001" y="9574"/>
                    </a:lnTo>
                    <a:lnTo>
                      <a:pt x="13976" y="9156"/>
                    </a:lnTo>
                    <a:lnTo>
                      <a:pt x="13926" y="8034"/>
                    </a:lnTo>
                    <a:lnTo>
                      <a:pt x="13834" y="6469"/>
                    </a:lnTo>
                    <a:lnTo>
                      <a:pt x="13775" y="5582"/>
                    </a:lnTo>
                    <a:lnTo>
                      <a:pt x="13716" y="4679"/>
                    </a:lnTo>
                    <a:lnTo>
                      <a:pt x="13641" y="3766"/>
                    </a:lnTo>
                    <a:lnTo>
                      <a:pt x="13566" y="2896"/>
                    </a:lnTo>
                    <a:lnTo>
                      <a:pt x="13482" y="2084"/>
                    </a:lnTo>
                    <a:lnTo>
                      <a:pt x="13398" y="1373"/>
                    </a:lnTo>
                    <a:lnTo>
                      <a:pt x="13348" y="1055"/>
                    </a:lnTo>
                    <a:lnTo>
                      <a:pt x="13298" y="771"/>
                    </a:lnTo>
                    <a:lnTo>
                      <a:pt x="13248" y="528"/>
                    </a:lnTo>
                    <a:lnTo>
                      <a:pt x="13198" y="327"/>
                    </a:lnTo>
                    <a:lnTo>
                      <a:pt x="13147" y="168"/>
                    </a:lnTo>
                    <a:lnTo>
                      <a:pt x="13122" y="109"/>
                    </a:lnTo>
                    <a:lnTo>
                      <a:pt x="13097" y="59"/>
                    </a:lnTo>
                    <a:lnTo>
                      <a:pt x="13064" y="26"/>
                    </a:lnTo>
                    <a:lnTo>
                      <a:pt x="13039" y="1"/>
                    </a:lnTo>
                    <a:close/>
                  </a:path>
                </a:pathLst>
              </a:custGeom>
              <a:solidFill>
                <a:srgbClr val="5492C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5" name="Google Shape;1158;p30">
                <a:extLst>
                  <a:ext uri="{FF2B5EF4-FFF2-40B4-BE49-F238E27FC236}">
                    <a16:creationId xmlns:a16="http://schemas.microsoft.com/office/drawing/2014/main" id="{73FF0E56-4D07-C473-BF83-93C38DE6851E}"/>
                  </a:ext>
                </a:extLst>
              </p:cNvPr>
              <p:cNvSpPr/>
              <p:nvPr/>
            </p:nvSpPr>
            <p:spPr>
              <a:xfrm>
                <a:off x="2847119" y="1794190"/>
                <a:ext cx="156538" cy="154398"/>
              </a:xfrm>
              <a:custGeom>
                <a:avLst/>
                <a:gdLst/>
                <a:ahLst/>
                <a:cxnLst/>
                <a:rect l="l" t="t" r="r" b="b"/>
                <a:pathLst>
                  <a:path w="4294" h="4235" extrusionOk="0">
                    <a:moveTo>
                      <a:pt x="2460" y="1"/>
                    </a:moveTo>
                    <a:lnTo>
                      <a:pt x="2293" y="17"/>
                    </a:lnTo>
                    <a:lnTo>
                      <a:pt x="2134" y="51"/>
                    </a:lnTo>
                    <a:lnTo>
                      <a:pt x="1975" y="93"/>
                    </a:lnTo>
                    <a:lnTo>
                      <a:pt x="1816" y="160"/>
                    </a:lnTo>
                    <a:lnTo>
                      <a:pt x="1674" y="235"/>
                    </a:lnTo>
                    <a:lnTo>
                      <a:pt x="1532" y="319"/>
                    </a:lnTo>
                    <a:lnTo>
                      <a:pt x="1406" y="419"/>
                    </a:lnTo>
                    <a:lnTo>
                      <a:pt x="1289" y="536"/>
                    </a:lnTo>
                    <a:lnTo>
                      <a:pt x="1180" y="662"/>
                    </a:lnTo>
                    <a:lnTo>
                      <a:pt x="1080" y="795"/>
                    </a:lnTo>
                    <a:lnTo>
                      <a:pt x="996" y="946"/>
                    </a:lnTo>
                    <a:lnTo>
                      <a:pt x="929" y="1105"/>
                    </a:lnTo>
                    <a:lnTo>
                      <a:pt x="871" y="1272"/>
                    </a:lnTo>
                    <a:lnTo>
                      <a:pt x="871" y="1298"/>
                    </a:lnTo>
                    <a:lnTo>
                      <a:pt x="661" y="2042"/>
                    </a:lnTo>
                    <a:lnTo>
                      <a:pt x="452" y="2779"/>
                    </a:lnTo>
                    <a:lnTo>
                      <a:pt x="226" y="3507"/>
                    </a:lnTo>
                    <a:lnTo>
                      <a:pt x="0" y="4235"/>
                    </a:lnTo>
                    <a:lnTo>
                      <a:pt x="4276" y="4235"/>
                    </a:lnTo>
                    <a:lnTo>
                      <a:pt x="4293" y="3574"/>
                    </a:lnTo>
                    <a:lnTo>
                      <a:pt x="4285" y="2913"/>
                    </a:lnTo>
                    <a:lnTo>
                      <a:pt x="4268" y="2260"/>
                    </a:lnTo>
                    <a:lnTo>
                      <a:pt x="4235" y="1607"/>
                    </a:lnTo>
                    <a:lnTo>
                      <a:pt x="4226" y="1473"/>
                    </a:lnTo>
                    <a:lnTo>
                      <a:pt x="4201" y="1348"/>
                    </a:lnTo>
                    <a:lnTo>
                      <a:pt x="4168" y="1214"/>
                    </a:lnTo>
                    <a:lnTo>
                      <a:pt x="4126" y="1097"/>
                    </a:lnTo>
                    <a:lnTo>
                      <a:pt x="4067" y="971"/>
                    </a:lnTo>
                    <a:lnTo>
                      <a:pt x="4009" y="854"/>
                    </a:lnTo>
                    <a:lnTo>
                      <a:pt x="3942" y="745"/>
                    </a:lnTo>
                    <a:lnTo>
                      <a:pt x="3858" y="636"/>
                    </a:lnTo>
                    <a:lnTo>
                      <a:pt x="3774" y="544"/>
                    </a:lnTo>
                    <a:lnTo>
                      <a:pt x="3682" y="452"/>
                    </a:lnTo>
                    <a:lnTo>
                      <a:pt x="3582" y="360"/>
                    </a:lnTo>
                    <a:lnTo>
                      <a:pt x="3473" y="285"/>
                    </a:lnTo>
                    <a:lnTo>
                      <a:pt x="3356" y="218"/>
                    </a:lnTo>
                    <a:lnTo>
                      <a:pt x="3230" y="151"/>
                    </a:lnTo>
                    <a:lnTo>
                      <a:pt x="3105" y="101"/>
                    </a:lnTo>
                    <a:lnTo>
                      <a:pt x="2971" y="59"/>
                    </a:lnTo>
                    <a:lnTo>
                      <a:pt x="2804" y="26"/>
                    </a:lnTo>
                    <a:lnTo>
                      <a:pt x="2628" y="9"/>
                    </a:lnTo>
                    <a:lnTo>
                      <a:pt x="2460" y="1"/>
                    </a:lnTo>
                    <a:close/>
                  </a:path>
                </a:pathLst>
              </a:custGeom>
              <a:solidFill>
                <a:srgbClr val="F3D6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6" name="Google Shape;1159;p30">
                <a:extLst>
                  <a:ext uri="{FF2B5EF4-FFF2-40B4-BE49-F238E27FC236}">
                    <a16:creationId xmlns:a16="http://schemas.microsoft.com/office/drawing/2014/main" id="{1ED719F7-30BE-AAC0-078C-E915BFE909E4}"/>
                  </a:ext>
                </a:extLst>
              </p:cNvPr>
              <p:cNvSpPr/>
              <p:nvPr/>
            </p:nvSpPr>
            <p:spPr>
              <a:xfrm>
                <a:off x="2847119" y="1794190"/>
                <a:ext cx="156538" cy="154398"/>
              </a:xfrm>
              <a:custGeom>
                <a:avLst/>
                <a:gdLst/>
                <a:ahLst/>
                <a:cxnLst/>
                <a:rect l="l" t="t" r="r" b="b"/>
                <a:pathLst>
                  <a:path w="4294" h="4235" fill="none" extrusionOk="0">
                    <a:moveTo>
                      <a:pt x="4276" y="4235"/>
                    </a:moveTo>
                    <a:lnTo>
                      <a:pt x="4276" y="4235"/>
                    </a:lnTo>
                    <a:lnTo>
                      <a:pt x="4293" y="3574"/>
                    </a:lnTo>
                    <a:lnTo>
                      <a:pt x="4285" y="2913"/>
                    </a:lnTo>
                    <a:lnTo>
                      <a:pt x="4268" y="2260"/>
                    </a:lnTo>
                    <a:lnTo>
                      <a:pt x="4235" y="1607"/>
                    </a:lnTo>
                    <a:lnTo>
                      <a:pt x="4235" y="1607"/>
                    </a:lnTo>
                    <a:lnTo>
                      <a:pt x="4226" y="1473"/>
                    </a:lnTo>
                    <a:lnTo>
                      <a:pt x="4201" y="1348"/>
                    </a:lnTo>
                    <a:lnTo>
                      <a:pt x="4168" y="1214"/>
                    </a:lnTo>
                    <a:lnTo>
                      <a:pt x="4126" y="1097"/>
                    </a:lnTo>
                    <a:lnTo>
                      <a:pt x="4067" y="971"/>
                    </a:lnTo>
                    <a:lnTo>
                      <a:pt x="4009" y="854"/>
                    </a:lnTo>
                    <a:lnTo>
                      <a:pt x="3942" y="745"/>
                    </a:lnTo>
                    <a:lnTo>
                      <a:pt x="3858" y="636"/>
                    </a:lnTo>
                    <a:lnTo>
                      <a:pt x="3774" y="544"/>
                    </a:lnTo>
                    <a:lnTo>
                      <a:pt x="3682" y="452"/>
                    </a:lnTo>
                    <a:lnTo>
                      <a:pt x="3582" y="360"/>
                    </a:lnTo>
                    <a:lnTo>
                      <a:pt x="3473" y="285"/>
                    </a:lnTo>
                    <a:lnTo>
                      <a:pt x="3356" y="218"/>
                    </a:lnTo>
                    <a:lnTo>
                      <a:pt x="3230" y="151"/>
                    </a:lnTo>
                    <a:lnTo>
                      <a:pt x="3105" y="101"/>
                    </a:lnTo>
                    <a:lnTo>
                      <a:pt x="2971" y="59"/>
                    </a:lnTo>
                    <a:lnTo>
                      <a:pt x="2971" y="59"/>
                    </a:lnTo>
                    <a:lnTo>
                      <a:pt x="2804" y="26"/>
                    </a:lnTo>
                    <a:lnTo>
                      <a:pt x="2628" y="9"/>
                    </a:lnTo>
                    <a:lnTo>
                      <a:pt x="2460" y="1"/>
                    </a:lnTo>
                    <a:lnTo>
                      <a:pt x="2293" y="17"/>
                    </a:lnTo>
                    <a:lnTo>
                      <a:pt x="2134" y="51"/>
                    </a:lnTo>
                    <a:lnTo>
                      <a:pt x="1975" y="93"/>
                    </a:lnTo>
                    <a:lnTo>
                      <a:pt x="1816" y="160"/>
                    </a:lnTo>
                    <a:lnTo>
                      <a:pt x="1674" y="235"/>
                    </a:lnTo>
                    <a:lnTo>
                      <a:pt x="1532" y="319"/>
                    </a:lnTo>
                    <a:lnTo>
                      <a:pt x="1406" y="419"/>
                    </a:lnTo>
                    <a:lnTo>
                      <a:pt x="1289" y="536"/>
                    </a:lnTo>
                    <a:lnTo>
                      <a:pt x="1180" y="662"/>
                    </a:lnTo>
                    <a:lnTo>
                      <a:pt x="1080" y="795"/>
                    </a:lnTo>
                    <a:lnTo>
                      <a:pt x="996" y="946"/>
                    </a:lnTo>
                    <a:lnTo>
                      <a:pt x="929" y="1105"/>
                    </a:lnTo>
                    <a:lnTo>
                      <a:pt x="871" y="1272"/>
                    </a:lnTo>
                    <a:lnTo>
                      <a:pt x="871" y="1298"/>
                    </a:lnTo>
                    <a:lnTo>
                      <a:pt x="871" y="1298"/>
                    </a:lnTo>
                    <a:lnTo>
                      <a:pt x="661" y="2042"/>
                    </a:lnTo>
                    <a:lnTo>
                      <a:pt x="452" y="2779"/>
                    </a:lnTo>
                    <a:lnTo>
                      <a:pt x="226" y="3507"/>
                    </a:lnTo>
                    <a:lnTo>
                      <a:pt x="0" y="4235"/>
                    </a:lnTo>
                    <a:lnTo>
                      <a:pt x="4276" y="4235"/>
                    </a:lnTo>
                  </a:path>
                </a:pathLst>
              </a:custGeom>
              <a:no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 name="Google Shape;1160;p30">
                <a:extLst>
                  <a:ext uri="{FF2B5EF4-FFF2-40B4-BE49-F238E27FC236}">
                    <a16:creationId xmlns:a16="http://schemas.microsoft.com/office/drawing/2014/main" id="{62B98659-75BB-1883-9F73-33ED1680BDB3}"/>
                  </a:ext>
                </a:extLst>
              </p:cNvPr>
              <p:cNvSpPr/>
              <p:nvPr/>
            </p:nvSpPr>
            <p:spPr>
              <a:xfrm>
                <a:off x="2838261" y="1580011"/>
                <a:ext cx="238306" cy="285608"/>
              </a:xfrm>
              <a:custGeom>
                <a:avLst/>
                <a:gdLst/>
                <a:ahLst/>
                <a:cxnLst/>
                <a:rect l="l" t="t" r="r" b="b"/>
                <a:pathLst>
                  <a:path w="6537" h="7834" extrusionOk="0">
                    <a:moveTo>
                      <a:pt x="2494" y="1"/>
                    </a:moveTo>
                    <a:lnTo>
                      <a:pt x="2452" y="18"/>
                    </a:lnTo>
                    <a:lnTo>
                      <a:pt x="2402" y="43"/>
                    </a:lnTo>
                    <a:lnTo>
                      <a:pt x="2352" y="68"/>
                    </a:lnTo>
                    <a:lnTo>
                      <a:pt x="2310" y="110"/>
                    </a:lnTo>
                    <a:lnTo>
                      <a:pt x="2260" y="152"/>
                    </a:lnTo>
                    <a:lnTo>
                      <a:pt x="2210" y="210"/>
                    </a:lnTo>
                    <a:lnTo>
                      <a:pt x="2118" y="344"/>
                    </a:lnTo>
                    <a:lnTo>
                      <a:pt x="2034" y="503"/>
                    </a:lnTo>
                    <a:lnTo>
                      <a:pt x="1950" y="696"/>
                    </a:lnTo>
                    <a:lnTo>
                      <a:pt x="1867" y="913"/>
                    </a:lnTo>
                    <a:lnTo>
                      <a:pt x="1800" y="1164"/>
                    </a:lnTo>
                    <a:lnTo>
                      <a:pt x="1733" y="1440"/>
                    </a:lnTo>
                    <a:lnTo>
                      <a:pt x="1683" y="1742"/>
                    </a:lnTo>
                    <a:lnTo>
                      <a:pt x="1641" y="2060"/>
                    </a:lnTo>
                    <a:lnTo>
                      <a:pt x="1607" y="2411"/>
                    </a:lnTo>
                    <a:lnTo>
                      <a:pt x="1590" y="2788"/>
                    </a:lnTo>
                    <a:lnTo>
                      <a:pt x="1582" y="3181"/>
                    </a:lnTo>
                    <a:lnTo>
                      <a:pt x="1448" y="3081"/>
                    </a:lnTo>
                    <a:lnTo>
                      <a:pt x="1298" y="2980"/>
                    </a:lnTo>
                    <a:lnTo>
                      <a:pt x="1122" y="2863"/>
                    </a:lnTo>
                    <a:lnTo>
                      <a:pt x="921" y="2763"/>
                    </a:lnTo>
                    <a:lnTo>
                      <a:pt x="821" y="2712"/>
                    </a:lnTo>
                    <a:lnTo>
                      <a:pt x="720" y="2679"/>
                    </a:lnTo>
                    <a:lnTo>
                      <a:pt x="620" y="2654"/>
                    </a:lnTo>
                    <a:lnTo>
                      <a:pt x="528" y="2637"/>
                    </a:lnTo>
                    <a:lnTo>
                      <a:pt x="444" y="2637"/>
                    </a:lnTo>
                    <a:lnTo>
                      <a:pt x="369" y="2654"/>
                    </a:lnTo>
                    <a:lnTo>
                      <a:pt x="302" y="2687"/>
                    </a:lnTo>
                    <a:lnTo>
                      <a:pt x="243" y="2729"/>
                    </a:lnTo>
                    <a:lnTo>
                      <a:pt x="185" y="2771"/>
                    </a:lnTo>
                    <a:lnTo>
                      <a:pt x="134" y="2821"/>
                    </a:lnTo>
                    <a:lnTo>
                      <a:pt x="93" y="2880"/>
                    </a:lnTo>
                    <a:lnTo>
                      <a:pt x="59" y="2938"/>
                    </a:lnTo>
                    <a:lnTo>
                      <a:pt x="34" y="3005"/>
                    </a:lnTo>
                    <a:lnTo>
                      <a:pt x="17" y="3081"/>
                    </a:lnTo>
                    <a:lnTo>
                      <a:pt x="9" y="3156"/>
                    </a:lnTo>
                    <a:lnTo>
                      <a:pt x="1" y="3231"/>
                    </a:lnTo>
                    <a:lnTo>
                      <a:pt x="1" y="3315"/>
                    </a:lnTo>
                    <a:lnTo>
                      <a:pt x="17" y="3398"/>
                    </a:lnTo>
                    <a:lnTo>
                      <a:pt x="34" y="3482"/>
                    </a:lnTo>
                    <a:lnTo>
                      <a:pt x="59" y="3566"/>
                    </a:lnTo>
                    <a:lnTo>
                      <a:pt x="93" y="3650"/>
                    </a:lnTo>
                    <a:lnTo>
                      <a:pt x="134" y="3742"/>
                    </a:lnTo>
                    <a:lnTo>
                      <a:pt x="185" y="3859"/>
                    </a:lnTo>
                    <a:lnTo>
                      <a:pt x="252" y="4018"/>
                    </a:lnTo>
                    <a:lnTo>
                      <a:pt x="411" y="4470"/>
                    </a:lnTo>
                    <a:lnTo>
                      <a:pt x="595" y="5022"/>
                    </a:lnTo>
                    <a:lnTo>
                      <a:pt x="796" y="5616"/>
                    </a:lnTo>
                    <a:lnTo>
                      <a:pt x="1130" y="6679"/>
                    </a:lnTo>
                    <a:lnTo>
                      <a:pt x="1273" y="7139"/>
                    </a:lnTo>
                    <a:lnTo>
                      <a:pt x="1323" y="7164"/>
                    </a:lnTo>
                    <a:lnTo>
                      <a:pt x="1432" y="7189"/>
                    </a:lnTo>
                    <a:lnTo>
                      <a:pt x="1800" y="7281"/>
                    </a:lnTo>
                    <a:lnTo>
                      <a:pt x="2319" y="7390"/>
                    </a:lnTo>
                    <a:lnTo>
                      <a:pt x="2904" y="7516"/>
                    </a:lnTo>
                    <a:lnTo>
                      <a:pt x="4001" y="7733"/>
                    </a:lnTo>
                    <a:lnTo>
                      <a:pt x="4494" y="7834"/>
                    </a:lnTo>
                    <a:lnTo>
                      <a:pt x="4595" y="7691"/>
                    </a:lnTo>
                    <a:lnTo>
                      <a:pt x="4846" y="7290"/>
                    </a:lnTo>
                    <a:lnTo>
                      <a:pt x="5013" y="7022"/>
                    </a:lnTo>
                    <a:lnTo>
                      <a:pt x="5197" y="6704"/>
                    </a:lnTo>
                    <a:lnTo>
                      <a:pt x="5390" y="6361"/>
                    </a:lnTo>
                    <a:lnTo>
                      <a:pt x="5591" y="6001"/>
                    </a:lnTo>
                    <a:lnTo>
                      <a:pt x="5791" y="5616"/>
                    </a:lnTo>
                    <a:lnTo>
                      <a:pt x="5975" y="5223"/>
                    </a:lnTo>
                    <a:lnTo>
                      <a:pt x="6151" y="4838"/>
                    </a:lnTo>
                    <a:lnTo>
                      <a:pt x="6226" y="4645"/>
                    </a:lnTo>
                    <a:lnTo>
                      <a:pt x="6302" y="4453"/>
                    </a:lnTo>
                    <a:lnTo>
                      <a:pt x="6360" y="4269"/>
                    </a:lnTo>
                    <a:lnTo>
                      <a:pt x="6419" y="4085"/>
                    </a:lnTo>
                    <a:lnTo>
                      <a:pt x="6461" y="3909"/>
                    </a:lnTo>
                    <a:lnTo>
                      <a:pt x="6503" y="3742"/>
                    </a:lnTo>
                    <a:lnTo>
                      <a:pt x="6519" y="3583"/>
                    </a:lnTo>
                    <a:lnTo>
                      <a:pt x="6536" y="3432"/>
                    </a:lnTo>
                    <a:lnTo>
                      <a:pt x="6536" y="3290"/>
                    </a:lnTo>
                    <a:lnTo>
                      <a:pt x="6528" y="3156"/>
                    </a:lnTo>
                    <a:lnTo>
                      <a:pt x="6503" y="3147"/>
                    </a:lnTo>
                    <a:lnTo>
                      <a:pt x="6444" y="3131"/>
                    </a:lnTo>
                    <a:lnTo>
                      <a:pt x="6344" y="3106"/>
                    </a:lnTo>
                    <a:lnTo>
                      <a:pt x="6218" y="3106"/>
                    </a:lnTo>
                    <a:lnTo>
                      <a:pt x="6143" y="3114"/>
                    </a:lnTo>
                    <a:lnTo>
                      <a:pt x="6051" y="3131"/>
                    </a:lnTo>
                    <a:lnTo>
                      <a:pt x="5959" y="3156"/>
                    </a:lnTo>
                    <a:lnTo>
                      <a:pt x="5867" y="3198"/>
                    </a:lnTo>
                    <a:lnTo>
                      <a:pt x="5758" y="3248"/>
                    </a:lnTo>
                    <a:lnTo>
                      <a:pt x="5649" y="3315"/>
                    </a:lnTo>
                    <a:lnTo>
                      <a:pt x="5532" y="3398"/>
                    </a:lnTo>
                    <a:lnTo>
                      <a:pt x="5406" y="3499"/>
                    </a:lnTo>
                    <a:lnTo>
                      <a:pt x="5406" y="3499"/>
                    </a:lnTo>
                    <a:lnTo>
                      <a:pt x="5440" y="3415"/>
                    </a:lnTo>
                    <a:lnTo>
                      <a:pt x="5524" y="3181"/>
                    </a:lnTo>
                    <a:lnTo>
                      <a:pt x="5641" y="2855"/>
                    </a:lnTo>
                    <a:lnTo>
                      <a:pt x="5699" y="2670"/>
                    </a:lnTo>
                    <a:lnTo>
                      <a:pt x="5758" y="2470"/>
                    </a:lnTo>
                    <a:lnTo>
                      <a:pt x="5808" y="2269"/>
                    </a:lnTo>
                    <a:lnTo>
                      <a:pt x="5850" y="2060"/>
                    </a:lnTo>
                    <a:lnTo>
                      <a:pt x="5883" y="1867"/>
                    </a:lnTo>
                    <a:lnTo>
                      <a:pt x="5909" y="1683"/>
                    </a:lnTo>
                    <a:lnTo>
                      <a:pt x="5909" y="1516"/>
                    </a:lnTo>
                    <a:lnTo>
                      <a:pt x="5900" y="1432"/>
                    </a:lnTo>
                    <a:lnTo>
                      <a:pt x="5892" y="1365"/>
                    </a:lnTo>
                    <a:lnTo>
                      <a:pt x="5875" y="1298"/>
                    </a:lnTo>
                    <a:lnTo>
                      <a:pt x="5850" y="1248"/>
                    </a:lnTo>
                    <a:lnTo>
                      <a:pt x="5825" y="1198"/>
                    </a:lnTo>
                    <a:lnTo>
                      <a:pt x="5783" y="1156"/>
                    </a:lnTo>
                    <a:lnTo>
                      <a:pt x="5741" y="1122"/>
                    </a:lnTo>
                    <a:lnTo>
                      <a:pt x="5699" y="1114"/>
                    </a:lnTo>
                    <a:lnTo>
                      <a:pt x="5649" y="1114"/>
                    </a:lnTo>
                    <a:lnTo>
                      <a:pt x="5591" y="1131"/>
                    </a:lnTo>
                    <a:lnTo>
                      <a:pt x="5540" y="1156"/>
                    </a:lnTo>
                    <a:lnTo>
                      <a:pt x="5473" y="1189"/>
                    </a:lnTo>
                    <a:lnTo>
                      <a:pt x="5415" y="1239"/>
                    </a:lnTo>
                    <a:lnTo>
                      <a:pt x="5356" y="1290"/>
                    </a:lnTo>
                    <a:lnTo>
                      <a:pt x="5222" y="1432"/>
                    </a:lnTo>
                    <a:lnTo>
                      <a:pt x="5088" y="1591"/>
                    </a:lnTo>
                    <a:lnTo>
                      <a:pt x="4955" y="1775"/>
                    </a:lnTo>
                    <a:lnTo>
                      <a:pt x="4821" y="1968"/>
                    </a:lnTo>
                    <a:lnTo>
                      <a:pt x="4695" y="2160"/>
                    </a:lnTo>
                    <a:lnTo>
                      <a:pt x="4578" y="2361"/>
                    </a:lnTo>
                    <a:lnTo>
                      <a:pt x="4377" y="2712"/>
                    </a:lnTo>
                    <a:lnTo>
                      <a:pt x="4235" y="2963"/>
                    </a:lnTo>
                    <a:lnTo>
                      <a:pt x="4185" y="3064"/>
                    </a:lnTo>
                    <a:lnTo>
                      <a:pt x="4218" y="2955"/>
                    </a:lnTo>
                    <a:lnTo>
                      <a:pt x="4302" y="2654"/>
                    </a:lnTo>
                    <a:lnTo>
                      <a:pt x="4402" y="2227"/>
                    </a:lnTo>
                    <a:lnTo>
                      <a:pt x="4452" y="1984"/>
                    </a:lnTo>
                    <a:lnTo>
                      <a:pt x="4511" y="1725"/>
                    </a:lnTo>
                    <a:lnTo>
                      <a:pt x="4553" y="1465"/>
                    </a:lnTo>
                    <a:lnTo>
                      <a:pt x="4595" y="1214"/>
                    </a:lnTo>
                    <a:lnTo>
                      <a:pt x="4620" y="972"/>
                    </a:lnTo>
                    <a:lnTo>
                      <a:pt x="4628" y="746"/>
                    </a:lnTo>
                    <a:lnTo>
                      <a:pt x="4628" y="645"/>
                    </a:lnTo>
                    <a:lnTo>
                      <a:pt x="4620" y="553"/>
                    </a:lnTo>
                    <a:lnTo>
                      <a:pt x="4611" y="461"/>
                    </a:lnTo>
                    <a:lnTo>
                      <a:pt x="4595" y="386"/>
                    </a:lnTo>
                    <a:lnTo>
                      <a:pt x="4578" y="311"/>
                    </a:lnTo>
                    <a:lnTo>
                      <a:pt x="4544" y="252"/>
                    </a:lnTo>
                    <a:lnTo>
                      <a:pt x="4511" y="210"/>
                    </a:lnTo>
                    <a:lnTo>
                      <a:pt x="4469" y="177"/>
                    </a:lnTo>
                    <a:lnTo>
                      <a:pt x="4427" y="160"/>
                    </a:lnTo>
                    <a:lnTo>
                      <a:pt x="4377" y="143"/>
                    </a:lnTo>
                    <a:lnTo>
                      <a:pt x="4327" y="152"/>
                    </a:lnTo>
                    <a:lnTo>
                      <a:pt x="4277" y="168"/>
                    </a:lnTo>
                    <a:lnTo>
                      <a:pt x="4226" y="185"/>
                    </a:lnTo>
                    <a:lnTo>
                      <a:pt x="4176" y="227"/>
                    </a:lnTo>
                    <a:lnTo>
                      <a:pt x="4118" y="269"/>
                    </a:lnTo>
                    <a:lnTo>
                      <a:pt x="4067" y="319"/>
                    </a:lnTo>
                    <a:lnTo>
                      <a:pt x="3959" y="444"/>
                    </a:lnTo>
                    <a:lnTo>
                      <a:pt x="3842" y="603"/>
                    </a:lnTo>
                    <a:lnTo>
                      <a:pt x="3733" y="779"/>
                    </a:lnTo>
                    <a:lnTo>
                      <a:pt x="3624" y="972"/>
                    </a:lnTo>
                    <a:lnTo>
                      <a:pt x="3524" y="1181"/>
                    </a:lnTo>
                    <a:lnTo>
                      <a:pt x="3423" y="1398"/>
                    </a:lnTo>
                    <a:lnTo>
                      <a:pt x="3323" y="1616"/>
                    </a:lnTo>
                    <a:lnTo>
                      <a:pt x="3239" y="1834"/>
                    </a:lnTo>
                    <a:lnTo>
                      <a:pt x="3164" y="2051"/>
                    </a:lnTo>
                    <a:lnTo>
                      <a:pt x="3088" y="2252"/>
                    </a:lnTo>
                    <a:lnTo>
                      <a:pt x="3038" y="2445"/>
                    </a:lnTo>
                    <a:lnTo>
                      <a:pt x="2996" y="2612"/>
                    </a:lnTo>
                    <a:lnTo>
                      <a:pt x="3013" y="2244"/>
                    </a:lnTo>
                    <a:lnTo>
                      <a:pt x="3021" y="1867"/>
                    </a:lnTo>
                    <a:lnTo>
                      <a:pt x="3013" y="1424"/>
                    </a:lnTo>
                    <a:lnTo>
                      <a:pt x="3005" y="1189"/>
                    </a:lnTo>
                    <a:lnTo>
                      <a:pt x="2988" y="963"/>
                    </a:lnTo>
                    <a:lnTo>
                      <a:pt x="2963" y="746"/>
                    </a:lnTo>
                    <a:lnTo>
                      <a:pt x="2929" y="545"/>
                    </a:lnTo>
                    <a:lnTo>
                      <a:pt x="2888" y="369"/>
                    </a:lnTo>
                    <a:lnTo>
                      <a:pt x="2862" y="294"/>
                    </a:lnTo>
                    <a:lnTo>
                      <a:pt x="2837" y="219"/>
                    </a:lnTo>
                    <a:lnTo>
                      <a:pt x="2804" y="160"/>
                    </a:lnTo>
                    <a:lnTo>
                      <a:pt x="2762" y="101"/>
                    </a:lnTo>
                    <a:lnTo>
                      <a:pt x="2729" y="60"/>
                    </a:lnTo>
                    <a:lnTo>
                      <a:pt x="2687" y="34"/>
                    </a:lnTo>
                    <a:lnTo>
                      <a:pt x="2637" y="9"/>
                    </a:lnTo>
                    <a:lnTo>
                      <a:pt x="2595" y="1"/>
                    </a:lnTo>
                    <a:close/>
                  </a:path>
                </a:pathLst>
              </a:custGeom>
              <a:solidFill>
                <a:srgbClr val="F3D6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 name="Google Shape;1161;p30">
                <a:extLst>
                  <a:ext uri="{FF2B5EF4-FFF2-40B4-BE49-F238E27FC236}">
                    <a16:creationId xmlns:a16="http://schemas.microsoft.com/office/drawing/2014/main" id="{2105D44F-9AB3-DFA8-BE50-9A549425E6BF}"/>
                  </a:ext>
                </a:extLst>
              </p:cNvPr>
              <p:cNvSpPr/>
              <p:nvPr/>
            </p:nvSpPr>
            <p:spPr>
              <a:xfrm>
                <a:off x="2904465" y="1717305"/>
                <a:ext cx="72035" cy="62269"/>
              </a:xfrm>
              <a:custGeom>
                <a:avLst/>
                <a:gdLst/>
                <a:ahLst/>
                <a:cxnLst/>
                <a:rect l="l" t="t" r="r" b="b"/>
                <a:pathLst>
                  <a:path w="1976" h="1708" extrusionOk="0">
                    <a:moveTo>
                      <a:pt x="176" y="1"/>
                    </a:moveTo>
                    <a:lnTo>
                      <a:pt x="92" y="9"/>
                    </a:lnTo>
                    <a:lnTo>
                      <a:pt x="0" y="26"/>
                    </a:lnTo>
                    <a:lnTo>
                      <a:pt x="159" y="101"/>
                    </a:lnTo>
                    <a:lnTo>
                      <a:pt x="318" y="168"/>
                    </a:lnTo>
                    <a:lnTo>
                      <a:pt x="461" y="243"/>
                    </a:lnTo>
                    <a:lnTo>
                      <a:pt x="595" y="327"/>
                    </a:lnTo>
                    <a:lnTo>
                      <a:pt x="662" y="369"/>
                    </a:lnTo>
                    <a:lnTo>
                      <a:pt x="728" y="419"/>
                    </a:lnTo>
                    <a:lnTo>
                      <a:pt x="854" y="511"/>
                    </a:lnTo>
                    <a:lnTo>
                      <a:pt x="980" y="612"/>
                    </a:lnTo>
                    <a:lnTo>
                      <a:pt x="1038" y="662"/>
                    </a:lnTo>
                    <a:lnTo>
                      <a:pt x="1097" y="712"/>
                    </a:lnTo>
                    <a:lnTo>
                      <a:pt x="1214" y="829"/>
                    </a:lnTo>
                    <a:lnTo>
                      <a:pt x="1323" y="938"/>
                    </a:lnTo>
                    <a:lnTo>
                      <a:pt x="1540" y="1181"/>
                    </a:lnTo>
                    <a:lnTo>
                      <a:pt x="1749" y="1440"/>
                    </a:lnTo>
                    <a:lnTo>
                      <a:pt x="1975" y="1708"/>
                    </a:lnTo>
                    <a:lnTo>
                      <a:pt x="1967" y="1616"/>
                    </a:lnTo>
                    <a:lnTo>
                      <a:pt x="1950" y="1532"/>
                    </a:lnTo>
                    <a:lnTo>
                      <a:pt x="1900" y="1356"/>
                    </a:lnTo>
                    <a:lnTo>
                      <a:pt x="1841" y="1189"/>
                    </a:lnTo>
                    <a:lnTo>
                      <a:pt x="1766" y="1030"/>
                    </a:lnTo>
                    <a:lnTo>
                      <a:pt x="1674" y="879"/>
                    </a:lnTo>
                    <a:lnTo>
                      <a:pt x="1574" y="729"/>
                    </a:lnTo>
                    <a:lnTo>
                      <a:pt x="1457" y="595"/>
                    </a:lnTo>
                    <a:lnTo>
                      <a:pt x="1331" y="461"/>
                    </a:lnTo>
                    <a:lnTo>
                      <a:pt x="1264" y="402"/>
                    </a:lnTo>
                    <a:lnTo>
                      <a:pt x="1197" y="344"/>
                    </a:lnTo>
                    <a:lnTo>
                      <a:pt x="1122" y="294"/>
                    </a:lnTo>
                    <a:lnTo>
                      <a:pt x="1046" y="243"/>
                    </a:lnTo>
                    <a:lnTo>
                      <a:pt x="963" y="193"/>
                    </a:lnTo>
                    <a:lnTo>
                      <a:pt x="887" y="151"/>
                    </a:lnTo>
                    <a:lnTo>
                      <a:pt x="804" y="109"/>
                    </a:lnTo>
                    <a:lnTo>
                      <a:pt x="712" y="84"/>
                    </a:lnTo>
                    <a:lnTo>
                      <a:pt x="628" y="51"/>
                    </a:lnTo>
                    <a:lnTo>
                      <a:pt x="536" y="34"/>
                    </a:lnTo>
                    <a:lnTo>
                      <a:pt x="452" y="17"/>
                    </a:lnTo>
                    <a:lnTo>
                      <a:pt x="360" y="1"/>
                    </a:lnTo>
                    <a:close/>
                  </a:path>
                </a:pathLst>
              </a:custGeom>
              <a:solidFill>
                <a:srgbClr val="E3C45E"/>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9" name="Google Shape;1162;p30">
                <a:extLst>
                  <a:ext uri="{FF2B5EF4-FFF2-40B4-BE49-F238E27FC236}">
                    <a16:creationId xmlns:a16="http://schemas.microsoft.com/office/drawing/2014/main" id="{42B046E3-579F-C6AF-FE1A-88FEAB2CD9C8}"/>
                  </a:ext>
                </a:extLst>
              </p:cNvPr>
              <p:cNvSpPr/>
              <p:nvPr/>
            </p:nvSpPr>
            <p:spPr>
              <a:xfrm>
                <a:off x="2272647" y="1897908"/>
                <a:ext cx="743500" cy="1040096"/>
              </a:xfrm>
              <a:custGeom>
                <a:avLst/>
                <a:gdLst/>
                <a:ahLst/>
                <a:cxnLst/>
                <a:rect l="l" t="t" r="r" b="b"/>
                <a:pathLst>
                  <a:path w="20395" h="28529" extrusionOk="0">
                    <a:moveTo>
                      <a:pt x="15817" y="1"/>
                    </a:moveTo>
                    <a:lnTo>
                      <a:pt x="15658" y="662"/>
                    </a:lnTo>
                    <a:lnTo>
                      <a:pt x="15490" y="1323"/>
                    </a:lnTo>
                    <a:lnTo>
                      <a:pt x="15306" y="1967"/>
                    </a:lnTo>
                    <a:lnTo>
                      <a:pt x="15105" y="2595"/>
                    </a:lnTo>
                    <a:lnTo>
                      <a:pt x="14896" y="3214"/>
                    </a:lnTo>
                    <a:lnTo>
                      <a:pt x="14679" y="3825"/>
                    </a:lnTo>
                    <a:lnTo>
                      <a:pt x="14444" y="4419"/>
                    </a:lnTo>
                    <a:lnTo>
                      <a:pt x="14210" y="5005"/>
                    </a:lnTo>
                    <a:lnTo>
                      <a:pt x="13959" y="5582"/>
                    </a:lnTo>
                    <a:lnTo>
                      <a:pt x="13700" y="6143"/>
                    </a:lnTo>
                    <a:lnTo>
                      <a:pt x="13432" y="6687"/>
                    </a:lnTo>
                    <a:lnTo>
                      <a:pt x="13156" y="7223"/>
                    </a:lnTo>
                    <a:lnTo>
                      <a:pt x="12871" y="7750"/>
                    </a:lnTo>
                    <a:lnTo>
                      <a:pt x="12578" y="8269"/>
                    </a:lnTo>
                    <a:lnTo>
                      <a:pt x="12285" y="8771"/>
                    </a:lnTo>
                    <a:lnTo>
                      <a:pt x="11976" y="9264"/>
                    </a:lnTo>
                    <a:lnTo>
                      <a:pt x="11666" y="9741"/>
                    </a:lnTo>
                    <a:lnTo>
                      <a:pt x="11357" y="10210"/>
                    </a:lnTo>
                    <a:lnTo>
                      <a:pt x="11039" y="10670"/>
                    </a:lnTo>
                    <a:lnTo>
                      <a:pt x="10712" y="11122"/>
                    </a:lnTo>
                    <a:lnTo>
                      <a:pt x="10386" y="11557"/>
                    </a:lnTo>
                    <a:lnTo>
                      <a:pt x="10059" y="11976"/>
                    </a:lnTo>
                    <a:lnTo>
                      <a:pt x="9725" y="12394"/>
                    </a:lnTo>
                    <a:lnTo>
                      <a:pt x="9390" y="12796"/>
                    </a:lnTo>
                    <a:lnTo>
                      <a:pt x="9055" y="13189"/>
                    </a:lnTo>
                    <a:lnTo>
                      <a:pt x="8712" y="13566"/>
                    </a:lnTo>
                    <a:lnTo>
                      <a:pt x="8377" y="13942"/>
                    </a:lnTo>
                    <a:lnTo>
                      <a:pt x="8043" y="14294"/>
                    </a:lnTo>
                    <a:lnTo>
                      <a:pt x="7700" y="14645"/>
                    </a:lnTo>
                    <a:lnTo>
                      <a:pt x="7365" y="14988"/>
                    </a:lnTo>
                    <a:lnTo>
                      <a:pt x="7030" y="15315"/>
                    </a:lnTo>
                    <a:lnTo>
                      <a:pt x="6695" y="15624"/>
                    </a:lnTo>
                    <a:lnTo>
                      <a:pt x="6361" y="15934"/>
                    </a:lnTo>
                    <a:lnTo>
                      <a:pt x="6034" y="16227"/>
                    </a:lnTo>
                    <a:lnTo>
                      <a:pt x="5708" y="16511"/>
                    </a:lnTo>
                    <a:lnTo>
                      <a:pt x="5390" y="16787"/>
                    </a:lnTo>
                    <a:lnTo>
                      <a:pt x="4762" y="17306"/>
                    </a:lnTo>
                    <a:lnTo>
                      <a:pt x="4151" y="17783"/>
                    </a:lnTo>
                    <a:lnTo>
                      <a:pt x="3574" y="18227"/>
                    </a:lnTo>
                    <a:lnTo>
                      <a:pt x="3022" y="18620"/>
                    </a:lnTo>
                    <a:lnTo>
                      <a:pt x="2503" y="18980"/>
                    </a:lnTo>
                    <a:lnTo>
                      <a:pt x="2018" y="19298"/>
                    </a:lnTo>
                    <a:lnTo>
                      <a:pt x="1582" y="19574"/>
                    </a:lnTo>
                    <a:lnTo>
                      <a:pt x="1189" y="19817"/>
                    </a:lnTo>
                    <a:lnTo>
                      <a:pt x="838" y="20018"/>
                    </a:lnTo>
                    <a:lnTo>
                      <a:pt x="553" y="20185"/>
                    </a:lnTo>
                    <a:lnTo>
                      <a:pt x="143" y="20403"/>
                    </a:lnTo>
                    <a:lnTo>
                      <a:pt x="1" y="20478"/>
                    </a:lnTo>
                    <a:lnTo>
                      <a:pt x="1741" y="28528"/>
                    </a:lnTo>
                    <a:lnTo>
                      <a:pt x="2151" y="28428"/>
                    </a:lnTo>
                    <a:lnTo>
                      <a:pt x="2562" y="28327"/>
                    </a:lnTo>
                    <a:lnTo>
                      <a:pt x="2955" y="28210"/>
                    </a:lnTo>
                    <a:lnTo>
                      <a:pt x="3348" y="28093"/>
                    </a:lnTo>
                    <a:lnTo>
                      <a:pt x="3741" y="27976"/>
                    </a:lnTo>
                    <a:lnTo>
                      <a:pt x="4118" y="27842"/>
                    </a:lnTo>
                    <a:lnTo>
                      <a:pt x="4495" y="27708"/>
                    </a:lnTo>
                    <a:lnTo>
                      <a:pt x="4863" y="27566"/>
                    </a:lnTo>
                    <a:lnTo>
                      <a:pt x="5231" y="27415"/>
                    </a:lnTo>
                    <a:lnTo>
                      <a:pt x="5582" y="27265"/>
                    </a:lnTo>
                    <a:lnTo>
                      <a:pt x="5934" y="27097"/>
                    </a:lnTo>
                    <a:lnTo>
                      <a:pt x="6285" y="26938"/>
                    </a:lnTo>
                    <a:lnTo>
                      <a:pt x="6628" y="26762"/>
                    </a:lnTo>
                    <a:lnTo>
                      <a:pt x="6963" y="26587"/>
                    </a:lnTo>
                    <a:lnTo>
                      <a:pt x="7290" y="26403"/>
                    </a:lnTo>
                    <a:lnTo>
                      <a:pt x="7616" y="26219"/>
                    </a:lnTo>
                    <a:lnTo>
                      <a:pt x="7934" y="26026"/>
                    </a:lnTo>
                    <a:lnTo>
                      <a:pt x="8252" y="25834"/>
                    </a:lnTo>
                    <a:lnTo>
                      <a:pt x="8562" y="25624"/>
                    </a:lnTo>
                    <a:lnTo>
                      <a:pt x="8863" y="25424"/>
                    </a:lnTo>
                    <a:lnTo>
                      <a:pt x="9164" y="25214"/>
                    </a:lnTo>
                    <a:lnTo>
                      <a:pt x="9457" y="24997"/>
                    </a:lnTo>
                    <a:lnTo>
                      <a:pt x="9741" y="24779"/>
                    </a:lnTo>
                    <a:lnTo>
                      <a:pt x="10026" y="24553"/>
                    </a:lnTo>
                    <a:lnTo>
                      <a:pt x="10302" y="24327"/>
                    </a:lnTo>
                    <a:lnTo>
                      <a:pt x="10578" y="24093"/>
                    </a:lnTo>
                    <a:lnTo>
                      <a:pt x="10846" y="23859"/>
                    </a:lnTo>
                    <a:lnTo>
                      <a:pt x="11105" y="23616"/>
                    </a:lnTo>
                    <a:lnTo>
                      <a:pt x="11365" y="23373"/>
                    </a:lnTo>
                    <a:lnTo>
                      <a:pt x="11616" y="23131"/>
                    </a:lnTo>
                    <a:lnTo>
                      <a:pt x="11867" y="22880"/>
                    </a:lnTo>
                    <a:lnTo>
                      <a:pt x="12110" y="22629"/>
                    </a:lnTo>
                    <a:lnTo>
                      <a:pt x="12352" y="22369"/>
                    </a:lnTo>
                    <a:lnTo>
                      <a:pt x="12587" y="22110"/>
                    </a:lnTo>
                    <a:lnTo>
                      <a:pt x="12813" y="21850"/>
                    </a:lnTo>
                    <a:lnTo>
                      <a:pt x="13039" y="21583"/>
                    </a:lnTo>
                    <a:lnTo>
                      <a:pt x="13264" y="21315"/>
                    </a:lnTo>
                    <a:lnTo>
                      <a:pt x="13474" y="21047"/>
                    </a:lnTo>
                    <a:lnTo>
                      <a:pt x="13900" y="20503"/>
                    </a:lnTo>
                    <a:lnTo>
                      <a:pt x="14302" y="19942"/>
                    </a:lnTo>
                    <a:lnTo>
                      <a:pt x="14687" y="19382"/>
                    </a:lnTo>
                    <a:lnTo>
                      <a:pt x="15055" y="18813"/>
                    </a:lnTo>
                    <a:lnTo>
                      <a:pt x="15407" y="18235"/>
                    </a:lnTo>
                    <a:lnTo>
                      <a:pt x="15750" y="17658"/>
                    </a:lnTo>
                    <a:lnTo>
                      <a:pt x="16068" y="17072"/>
                    </a:lnTo>
                    <a:lnTo>
                      <a:pt x="16377" y="16486"/>
                    </a:lnTo>
                    <a:lnTo>
                      <a:pt x="16670" y="15900"/>
                    </a:lnTo>
                    <a:lnTo>
                      <a:pt x="16947" y="15306"/>
                    </a:lnTo>
                    <a:lnTo>
                      <a:pt x="17206" y="14721"/>
                    </a:lnTo>
                    <a:lnTo>
                      <a:pt x="17457" y="14126"/>
                    </a:lnTo>
                    <a:lnTo>
                      <a:pt x="17691" y="13541"/>
                    </a:lnTo>
                    <a:lnTo>
                      <a:pt x="17917" y="12963"/>
                    </a:lnTo>
                    <a:lnTo>
                      <a:pt x="18126" y="12377"/>
                    </a:lnTo>
                    <a:lnTo>
                      <a:pt x="18327" y="11808"/>
                    </a:lnTo>
                    <a:lnTo>
                      <a:pt x="18511" y="11239"/>
                    </a:lnTo>
                    <a:lnTo>
                      <a:pt x="18687" y="10679"/>
                    </a:lnTo>
                    <a:lnTo>
                      <a:pt x="18854" y="10118"/>
                    </a:lnTo>
                    <a:lnTo>
                      <a:pt x="19005" y="9574"/>
                    </a:lnTo>
                    <a:lnTo>
                      <a:pt x="19156" y="9038"/>
                    </a:lnTo>
                    <a:lnTo>
                      <a:pt x="19281" y="8511"/>
                    </a:lnTo>
                    <a:lnTo>
                      <a:pt x="19407" y="8001"/>
                    </a:lnTo>
                    <a:lnTo>
                      <a:pt x="19524" y="7499"/>
                    </a:lnTo>
                    <a:lnTo>
                      <a:pt x="19624" y="7013"/>
                    </a:lnTo>
                    <a:lnTo>
                      <a:pt x="19725" y="6536"/>
                    </a:lnTo>
                    <a:lnTo>
                      <a:pt x="19808" y="6076"/>
                    </a:lnTo>
                    <a:lnTo>
                      <a:pt x="19967" y="5214"/>
                    </a:lnTo>
                    <a:lnTo>
                      <a:pt x="20093" y="4419"/>
                    </a:lnTo>
                    <a:lnTo>
                      <a:pt x="20185" y="3708"/>
                    </a:lnTo>
                    <a:lnTo>
                      <a:pt x="20260" y="3080"/>
                    </a:lnTo>
                    <a:lnTo>
                      <a:pt x="20319" y="2553"/>
                    </a:lnTo>
                    <a:lnTo>
                      <a:pt x="20352" y="2135"/>
                    </a:lnTo>
                    <a:lnTo>
                      <a:pt x="20377" y="1825"/>
                    </a:lnTo>
                    <a:lnTo>
                      <a:pt x="20394" y="1566"/>
                    </a:lnTo>
                    <a:lnTo>
                      <a:pt x="20336" y="1499"/>
                    </a:lnTo>
                    <a:lnTo>
                      <a:pt x="20260" y="1432"/>
                    </a:lnTo>
                    <a:lnTo>
                      <a:pt x="20160" y="1365"/>
                    </a:lnTo>
                    <a:lnTo>
                      <a:pt x="20051" y="1298"/>
                    </a:lnTo>
                    <a:lnTo>
                      <a:pt x="19917" y="1231"/>
                    </a:lnTo>
                    <a:lnTo>
                      <a:pt x="19783" y="1156"/>
                    </a:lnTo>
                    <a:lnTo>
                      <a:pt x="19457" y="1022"/>
                    </a:lnTo>
                    <a:lnTo>
                      <a:pt x="19106" y="888"/>
                    </a:lnTo>
                    <a:lnTo>
                      <a:pt x="18721" y="762"/>
                    </a:lnTo>
                    <a:lnTo>
                      <a:pt x="18319" y="637"/>
                    </a:lnTo>
                    <a:lnTo>
                      <a:pt x="17909" y="520"/>
                    </a:lnTo>
                    <a:lnTo>
                      <a:pt x="17516" y="411"/>
                    </a:lnTo>
                    <a:lnTo>
                      <a:pt x="17131" y="310"/>
                    </a:lnTo>
                    <a:lnTo>
                      <a:pt x="16461" y="143"/>
                    </a:lnTo>
                    <a:lnTo>
                      <a:pt x="15993" y="34"/>
                    </a:lnTo>
                    <a:lnTo>
                      <a:pt x="15817" y="1"/>
                    </a:lnTo>
                    <a:close/>
                  </a:path>
                </a:pathLst>
              </a:custGeom>
              <a:solidFill>
                <a:srgbClr val="5492C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1163;p30">
                <a:extLst>
                  <a:ext uri="{FF2B5EF4-FFF2-40B4-BE49-F238E27FC236}">
                    <a16:creationId xmlns:a16="http://schemas.microsoft.com/office/drawing/2014/main" id="{627997DB-0ABF-9475-F9DD-F1C277636321}"/>
                  </a:ext>
                </a:extLst>
              </p:cNvPr>
              <p:cNvSpPr/>
              <p:nvPr/>
            </p:nvSpPr>
            <p:spPr>
              <a:xfrm>
                <a:off x="2272647" y="1897908"/>
                <a:ext cx="743500" cy="1040096"/>
              </a:xfrm>
              <a:custGeom>
                <a:avLst/>
                <a:gdLst/>
                <a:ahLst/>
                <a:cxnLst/>
                <a:rect l="l" t="t" r="r" b="b"/>
                <a:pathLst>
                  <a:path w="20395" h="28529" fill="none" extrusionOk="0">
                    <a:moveTo>
                      <a:pt x="1" y="20478"/>
                    </a:moveTo>
                    <a:lnTo>
                      <a:pt x="1" y="20478"/>
                    </a:lnTo>
                    <a:lnTo>
                      <a:pt x="143" y="20403"/>
                    </a:lnTo>
                    <a:lnTo>
                      <a:pt x="553" y="20185"/>
                    </a:lnTo>
                    <a:lnTo>
                      <a:pt x="838" y="20018"/>
                    </a:lnTo>
                    <a:lnTo>
                      <a:pt x="1189" y="19817"/>
                    </a:lnTo>
                    <a:lnTo>
                      <a:pt x="1582" y="19574"/>
                    </a:lnTo>
                    <a:lnTo>
                      <a:pt x="2018" y="19298"/>
                    </a:lnTo>
                    <a:lnTo>
                      <a:pt x="2503" y="18980"/>
                    </a:lnTo>
                    <a:lnTo>
                      <a:pt x="3022" y="18620"/>
                    </a:lnTo>
                    <a:lnTo>
                      <a:pt x="3574" y="18227"/>
                    </a:lnTo>
                    <a:lnTo>
                      <a:pt x="4151" y="17783"/>
                    </a:lnTo>
                    <a:lnTo>
                      <a:pt x="4762" y="17306"/>
                    </a:lnTo>
                    <a:lnTo>
                      <a:pt x="5390" y="16787"/>
                    </a:lnTo>
                    <a:lnTo>
                      <a:pt x="5708" y="16511"/>
                    </a:lnTo>
                    <a:lnTo>
                      <a:pt x="6034" y="16227"/>
                    </a:lnTo>
                    <a:lnTo>
                      <a:pt x="6361" y="15934"/>
                    </a:lnTo>
                    <a:lnTo>
                      <a:pt x="6695" y="15624"/>
                    </a:lnTo>
                    <a:lnTo>
                      <a:pt x="7030" y="15315"/>
                    </a:lnTo>
                    <a:lnTo>
                      <a:pt x="7365" y="14988"/>
                    </a:lnTo>
                    <a:lnTo>
                      <a:pt x="7700" y="14645"/>
                    </a:lnTo>
                    <a:lnTo>
                      <a:pt x="8043" y="14294"/>
                    </a:lnTo>
                    <a:lnTo>
                      <a:pt x="8377" y="13942"/>
                    </a:lnTo>
                    <a:lnTo>
                      <a:pt x="8712" y="13566"/>
                    </a:lnTo>
                    <a:lnTo>
                      <a:pt x="9055" y="13189"/>
                    </a:lnTo>
                    <a:lnTo>
                      <a:pt x="9390" y="12796"/>
                    </a:lnTo>
                    <a:lnTo>
                      <a:pt x="9725" y="12394"/>
                    </a:lnTo>
                    <a:lnTo>
                      <a:pt x="10059" y="11976"/>
                    </a:lnTo>
                    <a:lnTo>
                      <a:pt x="10386" y="11557"/>
                    </a:lnTo>
                    <a:lnTo>
                      <a:pt x="10712" y="11122"/>
                    </a:lnTo>
                    <a:lnTo>
                      <a:pt x="11039" y="10670"/>
                    </a:lnTo>
                    <a:lnTo>
                      <a:pt x="11357" y="10210"/>
                    </a:lnTo>
                    <a:lnTo>
                      <a:pt x="11666" y="9741"/>
                    </a:lnTo>
                    <a:lnTo>
                      <a:pt x="11976" y="9264"/>
                    </a:lnTo>
                    <a:lnTo>
                      <a:pt x="12285" y="8771"/>
                    </a:lnTo>
                    <a:lnTo>
                      <a:pt x="12578" y="8269"/>
                    </a:lnTo>
                    <a:lnTo>
                      <a:pt x="12871" y="7750"/>
                    </a:lnTo>
                    <a:lnTo>
                      <a:pt x="13156" y="7223"/>
                    </a:lnTo>
                    <a:lnTo>
                      <a:pt x="13432" y="6687"/>
                    </a:lnTo>
                    <a:lnTo>
                      <a:pt x="13700" y="6143"/>
                    </a:lnTo>
                    <a:lnTo>
                      <a:pt x="13959" y="5582"/>
                    </a:lnTo>
                    <a:lnTo>
                      <a:pt x="14210" y="5005"/>
                    </a:lnTo>
                    <a:lnTo>
                      <a:pt x="14444" y="4419"/>
                    </a:lnTo>
                    <a:lnTo>
                      <a:pt x="14679" y="3825"/>
                    </a:lnTo>
                    <a:lnTo>
                      <a:pt x="14896" y="3214"/>
                    </a:lnTo>
                    <a:lnTo>
                      <a:pt x="15105" y="2595"/>
                    </a:lnTo>
                    <a:lnTo>
                      <a:pt x="15306" y="1967"/>
                    </a:lnTo>
                    <a:lnTo>
                      <a:pt x="15490" y="1323"/>
                    </a:lnTo>
                    <a:lnTo>
                      <a:pt x="15658" y="662"/>
                    </a:lnTo>
                    <a:lnTo>
                      <a:pt x="15817" y="1"/>
                    </a:lnTo>
                    <a:lnTo>
                      <a:pt x="15817" y="1"/>
                    </a:lnTo>
                    <a:lnTo>
                      <a:pt x="15993" y="34"/>
                    </a:lnTo>
                    <a:lnTo>
                      <a:pt x="16461" y="143"/>
                    </a:lnTo>
                    <a:lnTo>
                      <a:pt x="17131" y="310"/>
                    </a:lnTo>
                    <a:lnTo>
                      <a:pt x="17516" y="411"/>
                    </a:lnTo>
                    <a:lnTo>
                      <a:pt x="17909" y="520"/>
                    </a:lnTo>
                    <a:lnTo>
                      <a:pt x="18319" y="637"/>
                    </a:lnTo>
                    <a:lnTo>
                      <a:pt x="18721" y="762"/>
                    </a:lnTo>
                    <a:lnTo>
                      <a:pt x="19106" y="888"/>
                    </a:lnTo>
                    <a:lnTo>
                      <a:pt x="19457" y="1022"/>
                    </a:lnTo>
                    <a:lnTo>
                      <a:pt x="19783" y="1156"/>
                    </a:lnTo>
                    <a:lnTo>
                      <a:pt x="19917" y="1231"/>
                    </a:lnTo>
                    <a:lnTo>
                      <a:pt x="20051" y="1298"/>
                    </a:lnTo>
                    <a:lnTo>
                      <a:pt x="20160" y="1365"/>
                    </a:lnTo>
                    <a:lnTo>
                      <a:pt x="20260" y="1432"/>
                    </a:lnTo>
                    <a:lnTo>
                      <a:pt x="20336" y="1499"/>
                    </a:lnTo>
                    <a:lnTo>
                      <a:pt x="20394" y="1566"/>
                    </a:lnTo>
                    <a:lnTo>
                      <a:pt x="20394" y="1566"/>
                    </a:lnTo>
                    <a:lnTo>
                      <a:pt x="20377" y="1825"/>
                    </a:lnTo>
                    <a:lnTo>
                      <a:pt x="20352" y="2135"/>
                    </a:lnTo>
                    <a:lnTo>
                      <a:pt x="20319" y="2553"/>
                    </a:lnTo>
                    <a:lnTo>
                      <a:pt x="20260" y="3080"/>
                    </a:lnTo>
                    <a:lnTo>
                      <a:pt x="20185" y="3708"/>
                    </a:lnTo>
                    <a:lnTo>
                      <a:pt x="20093" y="4419"/>
                    </a:lnTo>
                    <a:lnTo>
                      <a:pt x="19967" y="5214"/>
                    </a:lnTo>
                    <a:lnTo>
                      <a:pt x="19808" y="6076"/>
                    </a:lnTo>
                    <a:lnTo>
                      <a:pt x="19725" y="6536"/>
                    </a:lnTo>
                    <a:lnTo>
                      <a:pt x="19624" y="7013"/>
                    </a:lnTo>
                    <a:lnTo>
                      <a:pt x="19524" y="7499"/>
                    </a:lnTo>
                    <a:lnTo>
                      <a:pt x="19407" y="8001"/>
                    </a:lnTo>
                    <a:lnTo>
                      <a:pt x="19281" y="8511"/>
                    </a:lnTo>
                    <a:lnTo>
                      <a:pt x="19156" y="9038"/>
                    </a:lnTo>
                    <a:lnTo>
                      <a:pt x="19005" y="9574"/>
                    </a:lnTo>
                    <a:lnTo>
                      <a:pt x="18854" y="10118"/>
                    </a:lnTo>
                    <a:lnTo>
                      <a:pt x="18687" y="10679"/>
                    </a:lnTo>
                    <a:lnTo>
                      <a:pt x="18511" y="11239"/>
                    </a:lnTo>
                    <a:lnTo>
                      <a:pt x="18327" y="11808"/>
                    </a:lnTo>
                    <a:lnTo>
                      <a:pt x="18126" y="12377"/>
                    </a:lnTo>
                    <a:lnTo>
                      <a:pt x="17917" y="12963"/>
                    </a:lnTo>
                    <a:lnTo>
                      <a:pt x="17691" y="13541"/>
                    </a:lnTo>
                    <a:lnTo>
                      <a:pt x="17457" y="14126"/>
                    </a:lnTo>
                    <a:lnTo>
                      <a:pt x="17206" y="14721"/>
                    </a:lnTo>
                    <a:lnTo>
                      <a:pt x="16947" y="15306"/>
                    </a:lnTo>
                    <a:lnTo>
                      <a:pt x="16670" y="15900"/>
                    </a:lnTo>
                    <a:lnTo>
                      <a:pt x="16377" y="16486"/>
                    </a:lnTo>
                    <a:lnTo>
                      <a:pt x="16068" y="17072"/>
                    </a:lnTo>
                    <a:lnTo>
                      <a:pt x="15750" y="17658"/>
                    </a:lnTo>
                    <a:lnTo>
                      <a:pt x="15407" y="18235"/>
                    </a:lnTo>
                    <a:lnTo>
                      <a:pt x="15055" y="18813"/>
                    </a:lnTo>
                    <a:lnTo>
                      <a:pt x="14687" y="19382"/>
                    </a:lnTo>
                    <a:lnTo>
                      <a:pt x="14302" y="19942"/>
                    </a:lnTo>
                    <a:lnTo>
                      <a:pt x="13900" y="20503"/>
                    </a:lnTo>
                    <a:lnTo>
                      <a:pt x="13474" y="21047"/>
                    </a:lnTo>
                    <a:lnTo>
                      <a:pt x="13264" y="21315"/>
                    </a:lnTo>
                    <a:lnTo>
                      <a:pt x="13039" y="21583"/>
                    </a:lnTo>
                    <a:lnTo>
                      <a:pt x="12813" y="21850"/>
                    </a:lnTo>
                    <a:lnTo>
                      <a:pt x="12587" y="22110"/>
                    </a:lnTo>
                    <a:lnTo>
                      <a:pt x="12352" y="22369"/>
                    </a:lnTo>
                    <a:lnTo>
                      <a:pt x="12110" y="22629"/>
                    </a:lnTo>
                    <a:lnTo>
                      <a:pt x="11867" y="22880"/>
                    </a:lnTo>
                    <a:lnTo>
                      <a:pt x="11616" y="23131"/>
                    </a:lnTo>
                    <a:lnTo>
                      <a:pt x="11365" y="23373"/>
                    </a:lnTo>
                    <a:lnTo>
                      <a:pt x="11105" y="23616"/>
                    </a:lnTo>
                    <a:lnTo>
                      <a:pt x="10846" y="23859"/>
                    </a:lnTo>
                    <a:lnTo>
                      <a:pt x="10578" y="24093"/>
                    </a:lnTo>
                    <a:lnTo>
                      <a:pt x="10302" y="24327"/>
                    </a:lnTo>
                    <a:lnTo>
                      <a:pt x="10026" y="24553"/>
                    </a:lnTo>
                    <a:lnTo>
                      <a:pt x="9741" y="24779"/>
                    </a:lnTo>
                    <a:lnTo>
                      <a:pt x="9457" y="24997"/>
                    </a:lnTo>
                    <a:lnTo>
                      <a:pt x="9164" y="25214"/>
                    </a:lnTo>
                    <a:lnTo>
                      <a:pt x="8863" y="25424"/>
                    </a:lnTo>
                    <a:lnTo>
                      <a:pt x="8562" y="25624"/>
                    </a:lnTo>
                    <a:lnTo>
                      <a:pt x="8252" y="25834"/>
                    </a:lnTo>
                    <a:lnTo>
                      <a:pt x="7934" y="26026"/>
                    </a:lnTo>
                    <a:lnTo>
                      <a:pt x="7616" y="26219"/>
                    </a:lnTo>
                    <a:lnTo>
                      <a:pt x="7290" y="26403"/>
                    </a:lnTo>
                    <a:lnTo>
                      <a:pt x="6963" y="26587"/>
                    </a:lnTo>
                    <a:lnTo>
                      <a:pt x="6628" y="26762"/>
                    </a:lnTo>
                    <a:lnTo>
                      <a:pt x="6285" y="26938"/>
                    </a:lnTo>
                    <a:lnTo>
                      <a:pt x="5934" y="27097"/>
                    </a:lnTo>
                    <a:lnTo>
                      <a:pt x="5582" y="27265"/>
                    </a:lnTo>
                    <a:lnTo>
                      <a:pt x="5231" y="27415"/>
                    </a:lnTo>
                    <a:lnTo>
                      <a:pt x="4863" y="27566"/>
                    </a:lnTo>
                    <a:lnTo>
                      <a:pt x="4495" y="27708"/>
                    </a:lnTo>
                    <a:lnTo>
                      <a:pt x="4118" y="27842"/>
                    </a:lnTo>
                    <a:lnTo>
                      <a:pt x="3741" y="27976"/>
                    </a:lnTo>
                    <a:lnTo>
                      <a:pt x="3348" y="28093"/>
                    </a:lnTo>
                    <a:lnTo>
                      <a:pt x="2955" y="28210"/>
                    </a:lnTo>
                    <a:lnTo>
                      <a:pt x="2562" y="28327"/>
                    </a:lnTo>
                    <a:lnTo>
                      <a:pt x="2151" y="28428"/>
                    </a:lnTo>
                    <a:lnTo>
                      <a:pt x="1741" y="28528"/>
                    </a:lnTo>
                    <a:lnTo>
                      <a:pt x="1" y="20478"/>
                    </a:lnTo>
                  </a:path>
                </a:pathLst>
              </a:custGeom>
              <a:no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1164;p30">
                <a:extLst>
                  <a:ext uri="{FF2B5EF4-FFF2-40B4-BE49-F238E27FC236}">
                    <a16:creationId xmlns:a16="http://schemas.microsoft.com/office/drawing/2014/main" id="{C72D90AA-C04C-016F-5D4A-1BFC49B4FC21}"/>
                  </a:ext>
                </a:extLst>
              </p:cNvPr>
              <p:cNvSpPr/>
              <p:nvPr/>
            </p:nvSpPr>
            <p:spPr>
              <a:xfrm>
                <a:off x="2854119" y="1935458"/>
                <a:ext cx="134592" cy="50676"/>
              </a:xfrm>
              <a:custGeom>
                <a:avLst/>
                <a:gdLst/>
                <a:ahLst/>
                <a:cxnLst/>
                <a:rect l="l" t="t" r="r" b="b"/>
                <a:pathLst>
                  <a:path w="3692" h="1390" extrusionOk="0">
                    <a:moveTo>
                      <a:pt x="1" y="0"/>
                    </a:moveTo>
                    <a:lnTo>
                      <a:pt x="210" y="126"/>
                    </a:lnTo>
                    <a:lnTo>
                      <a:pt x="427" y="251"/>
                    </a:lnTo>
                    <a:lnTo>
                      <a:pt x="653" y="360"/>
                    </a:lnTo>
                    <a:lnTo>
                      <a:pt x="871" y="469"/>
                    </a:lnTo>
                    <a:lnTo>
                      <a:pt x="1097" y="577"/>
                    </a:lnTo>
                    <a:lnTo>
                      <a:pt x="1323" y="669"/>
                    </a:lnTo>
                    <a:lnTo>
                      <a:pt x="1783" y="854"/>
                    </a:lnTo>
                    <a:lnTo>
                      <a:pt x="2252" y="1021"/>
                    </a:lnTo>
                    <a:lnTo>
                      <a:pt x="2486" y="1096"/>
                    </a:lnTo>
                    <a:lnTo>
                      <a:pt x="2720" y="1172"/>
                    </a:lnTo>
                    <a:lnTo>
                      <a:pt x="2963" y="1230"/>
                    </a:lnTo>
                    <a:lnTo>
                      <a:pt x="3197" y="1289"/>
                    </a:lnTo>
                    <a:lnTo>
                      <a:pt x="3448" y="1347"/>
                    </a:lnTo>
                    <a:lnTo>
                      <a:pt x="3691" y="1389"/>
                    </a:lnTo>
                    <a:lnTo>
                      <a:pt x="3482" y="1255"/>
                    </a:lnTo>
                    <a:lnTo>
                      <a:pt x="3264" y="1138"/>
                    </a:lnTo>
                    <a:lnTo>
                      <a:pt x="3038" y="1021"/>
                    </a:lnTo>
                    <a:lnTo>
                      <a:pt x="2821" y="912"/>
                    </a:lnTo>
                    <a:lnTo>
                      <a:pt x="2595" y="812"/>
                    </a:lnTo>
                    <a:lnTo>
                      <a:pt x="2369" y="711"/>
                    </a:lnTo>
                    <a:lnTo>
                      <a:pt x="1909" y="527"/>
                    </a:lnTo>
                    <a:lnTo>
                      <a:pt x="1440" y="368"/>
                    </a:lnTo>
                    <a:lnTo>
                      <a:pt x="1206" y="285"/>
                    </a:lnTo>
                    <a:lnTo>
                      <a:pt x="971" y="218"/>
                    </a:lnTo>
                    <a:lnTo>
                      <a:pt x="729" y="151"/>
                    </a:lnTo>
                    <a:lnTo>
                      <a:pt x="494" y="92"/>
                    </a:lnTo>
                    <a:lnTo>
                      <a:pt x="243" y="42"/>
                    </a:lnTo>
                    <a:lnTo>
                      <a:pt x="1" y="0"/>
                    </a:lnTo>
                    <a:close/>
                  </a:path>
                </a:pathLst>
              </a:custGeom>
              <a:solidFill>
                <a:srgbClr val="021E6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1165;p30">
                <a:extLst>
                  <a:ext uri="{FF2B5EF4-FFF2-40B4-BE49-F238E27FC236}">
                    <a16:creationId xmlns:a16="http://schemas.microsoft.com/office/drawing/2014/main" id="{851FA198-88C3-2372-0D82-FD07CD7B70D9}"/>
                  </a:ext>
                </a:extLst>
              </p:cNvPr>
              <p:cNvSpPr/>
              <p:nvPr/>
            </p:nvSpPr>
            <p:spPr>
              <a:xfrm>
                <a:off x="2854119" y="1935458"/>
                <a:ext cx="134592" cy="50676"/>
              </a:xfrm>
              <a:custGeom>
                <a:avLst/>
                <a:gdLst/>
                <a:ahLst/>
                <a:cxnLst/>
                <a:rect l="l" t="t" r="r" b="b"/>
                <a:pathLst>
                  <a:path w="3692" h="1390" fill="none" extrusionOk="0">
                    <a:moveTo>
                      <a:pt x="1" y="0"/>
                    </a:moveTo>
                    <a:lnTo>
                      <a:pt x="1" y="0"/>
                    </a:lnTo>
                    <a:lnTo>
                      <a:pt x="210" y="126"/>
                    </a:lnTo>
                    <a:lnTo>
                      <a:pt x="427" y="251"/>
                    </a:lnTo>
                    <a:lnTo>
                      <a:pt x="653" y="360"/>
                    </a:lnTo>
                    <a:lnTo>
                      <a:pt x="871" y="469"/>
                    </a:lnTo>
                    <a:lnTo>
                      <a:pt x="1097" y="577"/>
                    </a:lnTo>
                    <a:lnTo>
                      <a:pt x="1323" y="669"/>
                    </a:lnTo>
                    <a:lnTo>
                      <a:pt x="1783" y="854"/>
                    </a:lnTo>
                    <a:lnTo>
                      <a:pt x="1783" y="854"/>
                    </a:lnTo>
                    <a:lnTo>
                      <a:pt x="2252" y="1021"/>
                    </a:lnTo>
                    <a:lnTo>
                      <a:pt x="2486" y="1096"/>
                    </a:lnTo>
                    <a:lnTo>
                      <a:pt x="2720" y="1172"/>
                    </a:lnTo>
                    <a:lnTo>
                      <a:pt x="2963" y="1230"/>
                    </a:lnTo>
                    <a:lnTo>
                      <a:pt x="3197" y="1289"/>
                    </a:lnTo>
                    <a:lnTo>
                      <a:pt x="3448" y="1347"/>
                    </a:lnTo>
                    <a:lnTo>
                      <a:pt x="3691" y="1389"/>
                    </a:lnTo>
                    <a:lnTo>
                      <a:pt x="3691" y="1389"/>
                    </a:lnTo>
                    <a:lnTo>
                      <a:pt x="3482" y="1255"/>
                    </a:lnTo>
                    <a:lnTo>
                      <a:pt x="3264" y="1138"/>
                    </a:lnTo>
                    <a:lnTo>
                      <a:pt x="3038" y="1021"/>
                    </a:lnTo>
                    <a:lnTo>
                      <a:pt x="2821" y="912"/>
                    </a:lnTo>
                    <a:lnTo>
                      <a:pt x="2595" y="812"/>
                    </a:lnTo>
                    <a:lnTo>
                      <a:pt x="2369" y="711"/>
                    </a:lnTo>
                    <a:lnTo>
                      <a:pt x="1909" y="527"/>
                    </a:lnTo>
                    <a:lnTo>
                      <a:pt x="1909" y="527"/>
                    </a:lnTo>
                    <a:lnTo>
                      <a:pt x="1440" y="368"/>
                    </a:lnTo>
                    <a:lnTo>
                      <a:pt x="1206" y="285"/>
                    </a:lnTo>
                    <a:lnTo>
                      <a:pt x="971" y="218"/>
                    </a:lnTo>
                    <a:lnTo>
                      <a:pt x="729" y="151"/>
                    </a:lnTo>
                    <a:lnTo>
                      <a:pt x="494" y="92"/>
                    </a:lnTo>
                    <a:lnTo>
                      <a:pt x="243" y="42"/>
                    </a:lnTo>
                    <a:lnTo>
                      <a:pt x="1" y="0"/>
                    </a:lnTo>
                  </a:path>
                </a:pathLst>
              </a:custGeom>
              <a:no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1166;p30">
                <a:extLst>
                  <a:ext uri="{FF2B5EF4-FFF2-40B4-BE49-F238E27FC236}">
                    <a16:creationId xmlns:a16="http://schemas.microsoft.com/office/drawing/2014/main" id="{A2C1282A-040B-4D08-6054-90CF13C40D4B}"/>
                  </a:ext>
                </a:extLst>
              </p:cNvPr>
              <p:cNvSpPr/>
              <p:nvPr/>
            </p:nvSpPr>
            <p:spPr>
              <a:xfrm>
                <a:off x="1357748" y="1393611"/>
                <a:ext cx="1159889" cy="1173713"/>
              </a:xfrm>
              <a:custGeom>
                <a:avLst/>
                <a:gdLst/>
                <a:ahLst/>
                <a:cxnLst/>
                <a:rect l="l" t="t" r="r" b="b"/>
                <a:pathLst>
                  <a:path w="31817" h="32194" extrusionOk="0">
                    <a:moveTo>
                      <a:pt x="15674" y="1"/>
                    </a:moveTo>
                    <a:lnTo>
                      <a:pt x="15063" y="9"/>
                    </a:lnTo>
                    <a:lnTo>
                      <a:pt x="14461" y="34"/>
                    </a:lnTo>
                    <a:lnTo>
                      <a:pt x="13883" y="76"/>
                    </a:lnTo>
                    <a:lnTo>
                      <a:pt x="13314" y="126"/>
                    </a:lnTo>
                    <a:lnTo>
                      <a:pt x="12762" y="193"/>
                    </a:lnTo>
                    <a:lnTo>
                      <a:pt x="12226" y="260"/>
                    </a:lnTo>
                    <a:lnTo>
                      <a:pt x="11699" y="352"/>
                    </a:lnTo>
                    <a:lnTo>
                      <a:pt x="11197" y="453"/>
                    </a:lnTo>
                    <a:lnTo>
                      <a:pt x="10695" y="562"/>
                    </a:lnTo>
                    <a:lnTo>
                      <a:pt x="10218" y="679"/>
                    </a:lnTo>
                    <a:lnTo>
                      <a:pt x="9749" y="813"/>
                    </a:lnTo>
                    <a:lnTo>
                      <a:pt x="9298" y="955"/>
                    </a:lnTo>
                    <a:lnTo>
                      <a:pt x="8854" y="1114"/>
                    </a:lnTo>
                    <a:lnTo>
                      <a:pt x="8427" y="1273"/>
                    </a:lnTo>
                    <a:lnTo>
                      <a:pt x="8009" y="1449"/>
                    </a:lnTo>
                    <a:lnTo>
                      <a:pt x="7607" y="1633"/>
                    </a:lnTo>
                    <a:lnTo>
                      <a:pt x="7214" y="1825"/>
                    </a:lnTo>
                    <a:lnTo>
                      <a:pt x="6837" y="2026"/>
                    </a:lnTo>
                    <a:lnTo>
                      <a:pt x="6478" y="2244"/>
                    </a:lnTo>
                    <a:lnTo>
                      <a:pt x="6118" y="2461"/>
                    </a:lnTo>
                    <a:lnTo>
                      <a:pt x="5783" y="2687"/>
                    </a:lnTo>
                    <a:lnTo>
                      <a:pt x="5448" y="2930"/>
                    </a:lnTo>
                    <a:lnTo>
                      <a:pt x="5130" y="3173"/>
                    </a:lnTo>
                    <a:lnTo>
                      <a:pt x="4829" y="3432"/>
                    </a:lnTo>
                    <a:lnTo>
                      <a:pt x="4528" y="3691"/>
                    </a:lnTo>
                    <a:lnTo>
                      <a:pt x="4243" y="3959"/>
                    </a:lnTo>
                    <a:lnTo>
                      <a:pt x="3975" y="4244"/>
                    </a:lnTo>
                    <a:lnTo>
                      <a:pt x="3708" y="4528"/>
                    </a:lnTo>
                    <a:lnTo>
                      <a:pt x="3457" y="4813"/>
                    </a:lnTo>
                    <a:lnTo>
                      <a:pt x="3222" y="5114"/>
                    </a:lnTo>
                    <a:lnTo>
                      <a:pt x="2988" y="5424"/>
                    </a:lnTo>
                    <a:lnTo>
                      <a:pt x="2770" y="5733"/>
                    </a:lnTo>
                    <a:lnTo>
                      <a:pt x="2553" y="6051"/>
                    </a:lnTo>
                    <a:lnTo>
                      <a:pt x="2352" y="6369"/>
                    </a:lnTo>
                    <a:lnTo>
                      <a:pt x="2160" y="6704"/>
                    </a:lnTo>
                    <a:lnTo>
                      <a:pt x="1984" y="7039"/>
                    </a:lnTo>
                    <a:lnTo>
                      <a:pt x="1808" y="7373"/>
                    </a:lnTo>
                    <a:lnTo>
                      <a:pt x="1641" y="7717"/>
                    </a:lnTo>
                    <a:lnTo>
                      <a:pt x="1490" y="8068"/>
                    </a:lnTo>
                    <a:lnTo>
                      <a:pt x="1339" y="8419"/>
                    </a:lnTo>
                    <a:lnTo>
                      <a:pt x="1206" y="8779"/>
                    </a:lnTo>
                    <a:lnTo>
                      <a:pt x="1072" y="9139"/>
                    </a:lnTo>
                    <a:lnTo>
                      <a:pt x="954" y="9507"/>
                    </a:lnTo>
                    <a:lnTo>
                      <a:pt x="846" y="9876"/>
                    </a:lnTo>
                    <a:lnTo>
                      <a:pt x="737" y="10252"/>
                    </a:lnTo>
                    <a:lnTo>
                      <a:pt x="636" y="10629"/>
                    </a:lnTo>
                    <a:lnTo>
                      <a:pt x="553" y="11005"/>
                    </a:lnTo>
                    <a:lnTo>
                      <a:pt x="469" y="11390"/>
                    </a:lnTo>
                    <a:lnTo>
                      <a:pt x="394" y="11775"/>
                    </a:lnTo>
                    <a:lnTo>
                      <a:pt x="327" y="12160"/>
                    </a:lnTo>
                    <a:lnTo>
                      <a:pt x="268" y="12545"/>
                    </a:lnTo>
                    <a:lnTo>
                      <a:pt x="210" y="12938"/>
                    </a:lnTo>
                    <a:lnTo>
                      <a:pt x="160" y="13332"/>
                    </a:lnTo>
                    <a:lnTo>
                      <a:pt x="118" y="13725"/>
                    </a:lnTo>
                    <a:lnTo>
                      <a:pt x="84" y="14118"/>
                    </a:lnTo>
                    <a:lnTo>
                      <a:pt x="59" y="14512"/>
                    </a:lnTo>
                    <a:lnTo>
                      <a:pt x="34" y="14913"/>
                    </a:lnTo>
                    <a:lnTo>
                      <a:pt x="17" y="15307"/>
                    </a:lnTo>
                    <a:lnTo>
                      <a:pt x="9" y="15708"/>
                    </a:lnTo>
                    <a:lnTo>
                      <a:pt x="1" y="16102"/>
                    </a:lnTo>
                    <a:lnTo>
                      <a:pt x="1" y="16503"/>
                    </a:lnTo>
                    <a:lnTo>
                      <a:pt x="1" y="16897"/>
                    </a:lnTo>
                    <a:lnTo>
                      <a:pt x="26" y="17691"/>
                    </a:lnTo>
                    <a:lnTo>
                      <a:pt x="42" y="18001"/>
                    </a:lnTo>
                    <a:lnTo>
                      <a:pt x="67" y="18319"/>
                    </a:lnTo>
                    <a:lnTo>
                      <a:pt x="93" y="18629"/>
                    </a:lnTo>
                    <a:lnTo>
                      <a:pt x="126" y="18947"/>
                    </a:lnTo>
                    <a:lnTo>
                      <a:pt x="168" y="19248"/>
                    </a:lnTo>
                    <a:lnTo>
                      <a:pt x="218" y="19558"/>
                    </a:lnTo>
                    <a:lnTo>
                      <a:pt x="277" y="19867"/>
                    </a:lnTo>
                    <a:lnTo>
                      <a:pt x="335" y="20169"/>
                    </a:lnTo>
                    <a:lnTo>
                      <a:pt x="402" y="20461"/>
                    </a:lnTo>
                    <a:lnTo>
                      <a:pt x="477" y="20763"/>
                    </a:lnTo>
                    <a:lnTo>
                      <a:pt x="553" y="21056"/>
                    </a:lnTo>
                    <a:lnTo>
                      <a:pt x="636" y="21348"/>
                    </a:lnTo>
                    <a:lnTo>
                      <a:pt x="729" y="21641"/>
                    </a:lnTo>
                    <a:lnTo>
                      <a:pt x="829" y="21926"/>
                    </a:lnTo>
                    <a:lnTo>
                      <a:pt x="929" y="22210"/>
                    </a:lnTo>
                    <a:lnTo>
                      <a:pt x="1038" y="22495"/>
                    </a:lnTo>
                    <a:lnTo>
                      <a:pt x="1155" y="22779"/>
                    </a:lnTo>
                    <a:lnTo>
                      <a:pt x="1272" y="23056"/>
                    </a:lnTo>
                    <a:lnTo>
                      <a:pt x="1406" y="23332"/>
                    </a:lnTo>
                    <a:lnTo>
                      <a:pt x="1532" y="23608"/>
                    </a:lnTo>
                    <a:lnTo>
                      <a:pt x="1674" y="23876"/>
                    </a:lnTo>
                    <a:lnTo>
                      <a:pt x="1816" y="24143"/>
                    </a:lnTo>
                    <a:lnTo>
                      <a:pt x="1967" y="24411"/>
                    </a:lnTo>
                    <a:lnTo>
                      <a:pt x="2118" y="24671"/>
                    </a:lnTo>
                    <a:lnTo>
                      <a:pt x="2277" y="24930"/>
                    </a:lnTo>
                    <a:lnTo>
                      <a:pt x="2436" y="25181"/>
                    </a:lnTo>
                    <a:lnTo>
                      <a:pt x="2611" y="25432"/>
                    </a:lnTo>
                    <a:lnTo>
                      <a:pt x="2779" y="25683"/>
                    </a:lnTo>
                    <a:lnTo>
                      <a:pt x="2963" y="25926"/>
                    </a:lnTo>
                    <a:lnTo>
                      <a:pt x="3147" y="26169"/>
                    </a:lnTo>
                    <a:lnTo>
                      <a:pt x="3331" y="26403"/>
                    </a:lnTo>
                    <a:lnTo>
                      <a:pt x="3524" y="26637"/>
                    </a:lnTo>
                    <a:lnTo>
                      <a:pt x="3724" y="26871"/>
                    </a:lnTo>
                    <a:lnTo>
                      <a:pt x="3925" y="27089"/>
                    </a:lnTo>
                    <a:lnTo>
                      <a:pt x="4134" y="27315"/>
                    </a:lnTo>
                    <a:lnTo>
                      <a:pt x="4344" y="27533"/>
                    </a:lnTo>
                    <a:lnTo>
                      <a:pt x="4561" y="27742"/>
                    </a:lnTo>
                    <a:lnTo>
                      <a:pt x="4779" y="27951"/>
                    </a:lnTo>
                    <a:lnTo>
                      <a:pt x="5005" y="28160"/>
                    </a:lnTo>
                    <a:lnTo>
                      <a:pt x="5231" y="28361"/>
                    </a:lnTo>
                    <a:lnTo>
                      <a:pt x="5465" y="28554"/>
                    </a:lnTo>
                    <a:lnTo>
                      <a:pt x="5699" y="28746"/>
                    </a:lnTo>
                    <a:lnTo>
                      <a:pt x="5942" y="28930"/>
                    </a:lnTo>
                    <a:lnTo>
                      <a:pt x="6185" y="29114"/>
                    </a:lnTo>
                    <a:lnTo>
                      <a:pt x="6436" y="29298"/>
                    </a:lnTo>
                    <a:lnTo>
                      <a:pt x="6687" y="29466"/>
                    </a:lnTo>
                    <a:lnTo>
                      <a:pt x="6946" y="29633"/>
                    </a:lnTo>
                    <a:lnTo>
                      <a:pt x="7206" y="29800"/>
                    </a:lnTo>
                    <a:lnTo>
                      <a:pt x="7457" y="29951"/>
                    </a:lnTo>
                    <a:lnTo>
                      <a:pt x="7708" y="30102"/>
                    </a:lnTo>
                    <a:lnTo>
                      <a:pt x="7967" y="30244"/>
                    </a:lnTo>
                    <a:lnTo>
                      <a:pt x="8226" y="30386"/>
                    </a:lnTo>
                    <a:lnTo>
                      <a:pt x="8494" y="30520"/>
                    </a:lnTo>
                    <a:lnTo>
                      <a:pt x="8762" y="30646"/>
                    </a:lnTo>
                    <a:lnTo>
                      <a:pt x="9030" y="30771"/>
                    </a:lnTo>
                    <a:lnTo>
                      <a:pt x="9306" y="30888"/>
                    </a:lnTo>
                    <a:lnTo>
                      <a:pt x="9582" y="31005"/>
                    </a:lnTo>
                    <a:lnTo>
                      <a:pt x="9858" y="31114"/>
                    </a:lnTo>
                    <a:lnTo>
                      <a:pt x="10143" y="31223"/>
                    </a:lnTo>
                    <a:lnTo>
                      <a:pt x="10427" y="31315"/>
                    </a:lnTo>
                    <a:lnTo>
                      <a:pt x="10712" y="31415"/>
                    </a:lnTo>
                    <a:lnTo>
                      <a:pt x="10996" y="31508"/>
                    </a:lnTo>
                    <a:lnTo>
                      <a:pt x="11289" y="31591"/>
                    </a:lnTo>
                    <a:lnTo>
                      <a:pt x="11582" y="31667"/>
                    </a:lnTo>
                    <a:lnTo>
                      <a:pt x="11875" y="31742"/>
                    </a:lnTo>
                    <a:lnTo>
                      <a:pt x="12176" y="31809"/>
                    </a:lnTo>
                    <a:lnTo>
                      <a:pt x="12469" y="31876"/>
                    </a:lnTo>
                    <a:lnTo>
                      <a:pt x="12770" y="31926"/>
                    </a:lnTo>
                    <a:lnTo>
                      <a:pt x="13080" y="31985"/>
                    </a:lnTo>
                    <a:lnTo>
                      <a:pt x="13381" y="32026"/>
                    </a:lnTo>
                    <a:lnTo>
                      <a:pt x="13691" y="32068"/>
                    </a:lnTo>
                    <a:lnTo>
                      <a:pt x="14001" y="32102"/>
                    </a:lnTo>
                    <a:lnTo>
                      <a:pt x="14310" y="32135"/>
                    </a:lnTo>
                    <a:lnTo>
                      <a:pt x="14620" y="32152"/>
                    </a:lnTo>
                    <a:lnTo>
                      <a:pt x="14938" y="32177"/>
                    </a:lnTo>
                    <a:lnTo>
                      <a:pt x="15256" y="32185"/>
                    </a:lnTo>
                    <a:lnTo>
                      <a:pt x="15574" y="32194"/>
                    </a:lnTo>
                    <a:lnTo>
                      <a:pt x="15892" y="32185"/>
                    </a:lnTo>
                    <a:lnTo>
                      <a:pt x="16210" y="32185"/>
                    </a:lnTo>
                    <a:lnTo>
                      <a:pt x="16528" y="32169"/>
                    </a:lnTo>
                    <a:lnTo>
                      <a:pt x="17072" y="32135"/>
                    </a:lnTo>
                    <a:lnTo>
                      <a:pt x="17607" y="32085"/>
                    </a:lnTo>
                    <a:lnTo>
                      <a:pt x="18143" y="32018"/>
                    </a:lnTo>
                    <a:lnTo>
                      <a:pt x="18670" y="31926"/>
                    </a:lnTo>
                    <a:lnTo>
                      <a:pt x="19189" y="31826"/>
                    </a:lnTo>
                    <a:lnTo>
                      <a:pt x="19708" y="31708"/>
                    </a:lnTo>
                    <a:lnTo>
                      <a:pt x="20210" y="31574"/>
                    </a:lnTo>
                    <a:lnTo>
                      <a:pt x="20712" y="31424"/>
                    </a:lnTo>
                    <a:lnTo>
                      <a:pt x="21206" y="31265"/>
                    </a:lnTo>
                    <a:lnTo>
                      <a:pt x="21691" y="31089"/>
                    </a:lnTo>
                    <a:lnTo>
                      <a:pt x="22168" y="30888"/>
                    </a:lnTo>
                    <a:lnTo>
                      <a:pt x="22637" y="30687"/>
                    </a:lnTo>
                    <a:lnTo>
                      <a:pt x="23105" y="30461"/>
                    </a:lnTo>
                    <a:lnTo>
                      <a:pt x="23557" y="30227"/>
                    </a:lnTo>
                    <a:lnTo>
                      <a:pt x="24001" y="29984"/>
                    </a:lnTo>
                    <a:lnTo>
                      <a:pt x="24436" y="29717"/>
                    </a:lnTo>
                    <a:lnTo>
                      <a:pt x="24695" y="29549"/>
                    </a:lnTo>
                    <a:lnTo>
                      <a:pt x="24955" y="29382"/>
                    </a:lnTo>
                    <a:lnTo>
                      <a:pt x="25214" y="29206"/>
                    </a:lnTo>
                    <a:lnTo>
                      <a:pt x="25465" y="29022"/>
                    </a:lnTo>
                    <a:lnTo>
                      <a:pt x="25716" y="28838"/>
                    </a:lnTo>
                    <a:lnTo>
                      <a:pt x="25959" y="28646"/>
                    </a:lnTo>
                    <a:lnTo>
                      <a:pt x="26193" y="28453"/>
                    </a:lnTo>
                    <a:lnTo>
                      <a:pt x="26436" y="28252"/>
                    </a:lnTo>
                    <a:lnTo>
                      <a:pt x="26662" y="28051"/>
                    </a:lnTo>
                    <a:lnTo>
                      <a:pt x="26896" y="27842"/>
                    </a:lnTo>
                    <a:lnTo>
                      <a:pt x="27122" y="27625"/>
                    </a:lnTo>
                    <a:lnTo>
                      <a:pt x="27340" y="27415"/>
                    </a:lnTo>
                    <a:lnTo>
                      <a:pt x="27549" y="27189"/>
                    </a:lnTo>
                    <a:lnTo>
                      <a:pt x="27766" y="26972"/>
                    </a:lnTo>
                    <a:lnTo>
                      <a:pt x="27967" y="26738"/>
                    </a:lnTo>
                    <a:lnTo>
                      <a:pt x="28168" y="26512"/>
                    </a:lnTo>
                    <a:lnTo>
                      <a:pt x="28369" y="26277"/>
                    </a:lnTo>
                    <a:lnTo>
                      <a:pt x="28561" y="26035"/>
                    </a:lnTo>
                    <a:lnTo>
                      <a:pt x="28745" y="25792"/>
                    </a:lnTo>
                    <a:lnTo>
                      <a:pt x="28929" y="25549"/>
                    </a:lnTo>
                    <a:lnTo>
                      <a:pt x="29105" y="25298"/>
                    </a:lnTo>
                    <a:lnTo>
                      <a:pt x="29281" y="25047"/>
                    </a:lnTo>
                    <a:lnTo>
                      <a:pt x="29448" y="24788"/>
                    </a:lnTo>
                    <a:lnTo>
                      <a:pt x="29607" y="24528"/>
                    </a:lnTo>
                    <a:lnTo>
                      <a:pt x="29766" y="24261"/>
                    </a:lnTo>
                    <a:lnTo>
                      <a:pt x="29917" y="24001"/>
                    </a:lnTo>
                    <a:lnTo>
                      <a:pt x="30068" y="23725"/>
                    </a:lnTo>
                    <a:lnTo>
                      <a:pt x="30210" y="23457"/>
                    </a:lnTo>
                    <a:lnTo>
                      <a:pt x="30344" y="23181"/>
                    </a:lnTo>
                    <a:lnTo>
                      <a:pt x="30469" y="22905"/>
                    </a:lnTo>
                    <a:lnTo>
                      <a:pt x="30595" y="22620"/>
                    </a:lnTo>
                    <a:lnTo>
                      <a:pt x="30712" y="22336"/>
                    </a:lnTo>
                    <a:lnTo>
                      <a:pt x="30854" y="21976"/>
                    </a:lnTo>
                    <a:lnTo>
                      <a:pt x="30988" y="21616"/>
                    </a:lnTo>
                    <a:lnTo>
                      <a:pt x="31114" y="21248"/>
                    </a:lnTo>
                    <a:lnTo>
                      <a:pt x="31222" y="20871"/>
                    </a:lnTo>
                    <a:lnTo>
                      <a:pt x="31331" y="20495"/>
                    </a:lnTo>
                    <a:lnTo>
                      <a:pt x="31423" y="20118"/>
                    </a:lnTo>
                    <a:lnTo>
                      <a:pt x="31507" y="19733"/>
                    </a:lnTo>
                    <a:lnTo>
                      <a:pt x="31582" y="19340"/>
                    </a:lnTo>
                    <a:lnTo>
                      <a:pt x="31649" y="18955"/>
                    </a:lnTo>
                    <a:lnTo>
                      <a:pt x="31699" y="18562"/>
                    </a:lnTo>
                    <a:lnTo>
                      <a:pt x="31750" y="18168"/>
                    </a:lnTo>
                    <a:lnTo>
                      <a:pt x="31783" y="17767"/>
                    </a:lnTo>
                    <a:lnTo>
                      <a:pt x="31800" y="17365"/>
                    </a:lnTo>
                    <a:lnTo>
                      <a:pt x="31817" y="16963"/>
                    </a:lnTo>
                    <a:lnTo>
                      <a:pt x="31817" y="16562"/>
                    </a:lnTo>
                    <a:lnTo>
                      <a:pt x="31800" y="16152"/>
                    </a:lnTo>
                    <a:lnTo>
                      <a:pt x="31766" y="15365"/>
                    </a:lnTo>
                    <a:lnTo>
                      <a:pt x="31708" y="14579"/>
                    </a:lnTo>
                    <a:lnTo>
                      <a:pt x="31666" y="14194"/>
                    </a:lnTo>
                    <a:lnTo>
                      <a:pt x="31624" y="13800"/>
                    </a:lnTo>
                    <a:lnTo>
                      <a:pt x="31582" y="13415"/>
                    </a:lnTo>
                    <a:lnTo>
                      <a:pt x="31524" y="13030"/>
                    </a:lnTo>
                    <a:lnTo>
                      <a:pt x="31465" y="12654"/>
                    </a:lnTo>
                    <a:lnTo>
                      <a:pt x="31406" y="12269"/>
                    </a:lnTo>
                    <a:lnTo>
                      <a:pt x="31340" y="11892"/>
                    </a:lnTo>
                    <a:lnTo>
                      <a:pt x="31264" y="11524"/>
                    </a:lnTo>
                    <a:lnTo>
                      <a:pt x="31181" y="11148"/>
                    </a:lnTo>
                    <a:lnTo>
                      <a:pt x="31097" y="10779"/>
                    </a:lnTo>
                    <a:lnTo>
                      <a:pt x="30996" y="10419"/>
                    </a:lnTo>
                    <a:lnTo>
                      <a:pt x="30904" y="10060"/>
                    </a:lnTo>
                    <a:lnTo>
                      <a:pt x="30796" y="9700"/>
                    </a:lnTo>
                    <a:lnTo>
                      <a:pt x="30678" y="9340"/>
                    </a:lnTo>
                    <a:lnTo>
                      <a:pt x="30561" y="8997"/>
                    </a:lnTo>
                    <a:lnTo>
                      <a:pt x="30436" y="8645"/>
                    </a:lnTo>
                    <a:lnTo>
                      <a:pt x="30302" y="8302"/>
                    </a:lnTo>
                    <a:lnTo>
                      <a:pt x="30160" y="7968"/>
                    </a:lnTo>
                    <a:lnTo>
                      <a:pt x="30009" y="7633"/>
                    </a:lnTo>
                    <a:lnTo>
                      <a:pt x="29850" y="7306"/>
                    </a:lnTo>
                    <a:lnTo>
                      <a:pt x="29691" y="6980"/>
                    </a:lnTo>
                    <a:lnTo>
                      <a:pt x="29515" y="6662"/>
                    </a:lnTo>
                    <a:lnTo>
                      <a:pt x="29331" y="6352"/>
                    </a:lnTo>
                    <a:lnTo>
                      <a:pt x="29147" y="6043"/>
                    </a:lnTo>
                    <a:lnTo>
                      <a:pt x="28946" y="5742"/>
                    </a:lnTo>
                    <a:lnTo>
                      <a:pt x="28745" y="5449"/>
                    </a:lnTo>
                    <a:lnTo>
                      <a:pt x="28528" y="5156"/>
                    </a:lnTo>
                    <a:lnTo>
                      <a:pt x="28310" y="4871"/>
                    </a:lnTo>
                    <a:lnTo>
                      <a:pt x="28076" y="4595"/>
                    </a:lnTo>
                    <a:lnTo>
                      <a:pt x="27833" y="4319"/>
                    </a:lnTo>
                    <a:lnTo>
                      <a:pt x="27582" y="4060"/>
                    </a:lnTo>
                    <a:lnTo>
                      <a:pt x="27323" y="3800"/>
                    </a:lnTo>
                    <a:lnTo>
                      <a:pt x="27055" y="3549"/>
                    </a:lnTo>
                    <a:lnTo>
                      <a:pt x="26779" y="3298"/>
                    </a:lnTo>
                    <a:lnTo>
                      <a:pt x="26486" y="3064"/>
                    </a:lnTo>
                    <a:lnTo>
                      <a:pt x="26193" y="2838"/>
                    </a:lnTo>
                    <a:lnTo>
                      <a:pt x="25883" y="2612"/>
                    </a:lnTo>
                    <a:lnTo>
                      <a:pt x="25565" y="2403"/>
                    </a:lnTo>
                    <a:lnTo>
                      <a:pt x="25239" y="2193"/>
                    </a:lnTo>
                    <a:lnTo>
                      <a:pt x="24896" y="1993"/>
                    </a:lnTo>
                    <a:lnTo>
                      <a:pt x="24545" y="1809"/>
                    </a:lnTo>
                    <a:lnTo>
                      <a:pt x="24185" y="1624"/>
                    </a:lnTo>
                    <a:lnTo>
                      <a:pt x="23816" y="1449"/>
                    </a:lnTo>
                    <a:lnTo>
                      <a:pt x="23432" y="1290"/>
                    </a:lnTo>
                    <a:lnTo>
                      <a:pt x="23038" y="1131"/>
                    </a:lnTo>
                    <a:lnTo>
                      <a:pt x="22628" y="988"/>
                    </a:lnTo>
                    <a:lnTo>
                      <a:pt x="22210" y="855"/>
                    </a:lnTo>
                    <a:lnTo>
                      <a:pt x="21783" y="721"/>
                    </a:lnTo>
                    <a:lnTo>
                      <a:pt x="21339" y="603"/>
                    </a:lnTo>
                    <a:lnTo>
                      <a:pt x="20888" y="495"/>
                    </a:lnTo>
                    <a:lnTo>
                      <a:pt x="20427" y="403"/>
                    </a:lnTo>
                    <a:lnTo>
                      <a:pt x="19950" y="311"/>
                    </a:lnTo>
                    <a:lnTo>
                      <a:pt x="19457" y="235"/>
                    </a:lnTo>
                    <a:lnTo>
                      <a:pt x="18955" y="168"/>
                    </a:lnTo>
                    <a:lnTo>
                      <a:pt x="18444" y="110"/>
                    </a:lnTo>
                    <a:lnTo>
                      <a:pt x="17917" y="68"/>
                    </a:lnTo>
                    <a:lnTo>
                      <a:pt x="17373" y="34"/>
                    </a:lnTo>
                    <a:lnTo>
                      <a:pt x="16821" y="9"/>
                    </a:lnTo>
                    <a:lnTo>
                      <a:pt x="16252" y="1"/>
                    </a:lnTo>
                    <a:close/>
                  </a:path>
                </a:pathLst>
              </a:custGeom>
              <a:solidFill>
                <a:srgbClr val="F3D6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1167;p30">
                <a:extLst>
                  <a:ext uri="{FF2B5EF4-FFF2-40B4-BE49-F238E27FC236}">
                    <a16:creationId xmlns:a16="http://schemas.microsoft.com/office/drawing/2014/main" id="{D3DFDADF-5BF5-0C4E-371B-B4F62691E194}"/>
                  </a:ext>
                </a:extLst>
              </p:cNvPr>
              <p:cNvSpPr/>
              <p:nvPr/>
            </p:nvSpPr>
            <p:spPr>
              <a:xfrm>
                <a:off x="1194535" y="1938812"/>
                <a:ext cx="288323" cy="288342"/>
              </a:xfrm>
              <a:custGeom>
                <a:avLst/>
                <a:gdLst/>
                <a:ahLst/>
                <a:cxnLst/>
                <a:rect l="l" t="t" r="r" b="b"/>
                <a:pathLst>
                  <a:path w="7909" h="7909" extrusionOk="0">
                    <a:moveTo>
                      <a:pt x="3749" y="0"/>
                    </a:moveTo>
                    <a:lnTo>
                      <a:pt x="3549" y="17"/>
                    </a:lnTo>
                    <a:lnTo>
                      <a:pt x="3348" y="42"/>
                    </a:lnTo>
                    <a:lnTo>
                      <a:pt x="3155" y="75"/>
                    </a:lnTo>
                    <a:lnTo>
                      <a:pt x="2963" y="126"/>
                    </a:lnTo>
                    <a:lnTo>
                      <a:pt x="2779" y="176"/>
                    </a:lnTo>
                    <a:lnTo>
                      <a:pt x="2595" y="234"/>
                    </a:lnTo>
                    <a:lnTo>
                      <a:pt x="2411" y="310"/>
                    </a:lnTo>
                    <a:lnTo>
                      <a:pt x="2243" y="385"/>
                    </a:lnTo>
                    <a:lnTo>
                      <a:pt x="2067" y="477"/>
                    </a:lnTo>
                    <a:lnTo>
                      <a:pt x="1900" y="569"/>
                    </a:lnTo>
                    <a:lnTo>
                      <a:pt x="1741" y="678"/>
                    </a:lnTo>
                    <a:lnTo>
                      <a:pt x="1590" y="787"/>
                    </a:lnTo>
                    <a:lnTo>
                      <a:pt x="1440" y="904"/>
                    </a:lnTo>
                    <a:lnTo>
                      <a:pt x="1298" y="1029"/>
                    </a:lnTo>
                    <a:lnTo>
                      <a:pt x="1155" y="1155"/>
                    </a:lnTo>
                    <a:lnTo>
                      <a:pt x="1030" y="1297"/>
                    </a:lnTo>
                    <a:lnTo>
                      <a:pt x="904" y="1439"/>
                    </a:lnTo>
                    <a:lnTo>
                      <a:pt x="787" y="1590"/>
                    </a:lnTo>
                    <a:lnTo>
                      <a:pt x="678" y="1741"/>
                    </a:lnTo>
                    <a:lnTo>
                      <a:pt x="570" y="1900"/>
                    </a:lnTo>
                    <a:lnTo>
                      <a:pt x="477" y="2067"/>
                    </a:lnTo>
                    <a:lnTo>
                      <a:pt x="385" y="2243"/>
                    </a:lnTo>
                    <a:lnTo>
                      <a:pt x="310" y="2410"/>
                    </a:lnTo>
                    <a:lnTo>
                      <a:pt x="243" y="2594"/>
                    </a:lnTo>
                    <a:lnTo>
                      <a:pt x="176" y="2778"/>
                    </a:lnTo>
                    <a:lnTo>
                      <a:pt x="126" y="2962"/>
                    </a:lnTo>
                    <a:lnTo>
                      <a:pt x="76" y="3155"/>
                    </a:lnTo>
                    <a:lnTo>
                      <a:pt x="42" y="3347"/>
                    </a:lnTo>
                    <a:lnTo>
                      <a:pt x="17" y="3548"/>
                    </a:lnTo>
                    <a:lnTo>
                      <a:pt x="1" y="3749"/>
                    </a:lnTo>
                    <a:lnTo>
                      <a:pt x="1" y="3950"/>
                    </a:lnTo>
                    <a:lnTo>
                      <a:pt x="1" y="4159"/>
                    </a:lnTo>
                    <a:lnTo>
                      <a:pt x="17" y="4360"/>
                    </a:lnTo>
                    <a:lnTo>
                      <a:pt x="42" y="4552"/>
                    </a:lnTo>
                    <a:lnTo>
                      <a:pt x="76" y="4753"/>
                    </a:lnTo>
                    <a:lnTo>
                      <a:pt x="126" y="4946"/>
                    </a:lnTo>
                    <a:lnTo>
                      <a:pt x="176" y="5130"/>
                    </a:lnTo>
                    <a:lnTo>
                      <a:pt x="243" y="5314"/>
                    </a:lnTo>
                    <a:lnTo>
                      <a:pt x="310" y="5490"/>
                    </a:lnTo>
                    <a:lnTo>
                      <a:pt x="385" y="5665"/>
                    </a:lnTo>
                    <a:lnTo>
                      <a:pt x="477" y="5841"/>
                    </a:lnTo>
                    <a:lnTo>
                      <a:pt x="570" y="6008"/>
                    </a:lnTo>
                    <a:lnTo>
                      <a:pt x="678" y="6167"/>
                    </a:lnTo>
                    <a:lnTo>
                      <a:pt x="787" y="6318"/>
                    </a:lnTo>
                    <a:lnTo>
                      <a:pt x="904" y="6469"/>
                    </a:lnTo>
                    <a:lnTo>
                      <a:pt x="1030" y="6611"/>
                    </a:lnTo>
                    <a:lnTo>
                      <a:pt x="1155" y="6753"/>
                    </a:lnTo>
                    <a:lnTo>
                      <a:pt x="1298" y="6879"/>
                    </a:lnTo>
                    <a:lnTo>
                      <a:pt x="1440" y="7004"/>
                    </a:lnTo>
                    <a:lnTo>
                      <a:pt x="1590" y="7121"/>
                    </a:lnTo>
                    <a:lnTo>
                      <a:pt x="1741" y="7230"/>
                    </a:lnTo>
                    <a:lnTo>
                      <a:pt x="1900" y="7339"/>
                    </a:lnTo>
                    <a:lnTo>
                      <a:pt x="2067" y="7431"/>
                    </a:lnTo>
                    <a:lnTo>
                      <a:pt x="2243" y="7515"/>
                    </a:lnTo>
                    <a:lnTo>
                      <a:pt x="2411" y="7598"/>
                    </a:lnTo>
                    <a:lnTo>
                      <a:pt x="2595" y="7665"/>
                    </a:lnTo>
                    <a:lnTo>
                      <a:pt x="2779" y="7732"/>
                    </a:lnTo>
                    <a:lnTo>
                      <a:pt x="2963" y="7783"/>
                    </a:lnTo>
                    <a:lnTo>
                      <a:pt x="3155" y="7824"/>
                    </a:lnTo>
                    <a:lnTo>
                      <a:pt x="3348" y="7866"/>
                    </a:lnTo>
                    <a:lnTo>
                      <a:pt x="3549" y="7891"/>
                    </a:lnTo>
                    <a:lnTo>
                      <a:pt x="3749" y="7900"/>
                    </a:lnTo>
                    <a:lnTo>
                      <a:pt x="3950" y="7908"/>
                    </a:lnTo>
                    <a:lnTo>
                      <a:pt x="4160" y="7900"/>
                    </a:lnTo>
                    <a:lnTo>
                      <a:pt x="4360" y="7891"/>
                    </a:lnTo>
                    <a:lnTo>
                      <a:pt x="4553" y="7866"/>
                    </a:lnTo>
                    <a:lnTo>
                      <a:pt x="4754" y="7824"/>
                    </a:lnTo>
                    <a:lnTo>
                      <a:pt x="4946" y="7783"/>
                    </a:lnTo>
                    <a:lnTo>
                      <a:pt x="5130" y="7732"/>
                    </a:lnTo>
                    <a:lnTo>
                      <a:pt x="5314" y="7665"/>
                    </a:lnTo>
                    <a:lnTo>
                      <a:pt x="5490" y="7598"/>
                    </a:lnTo>
                    <a:lnTo>
                      <a:pt x="5666" y="7515"/>
                    </a:lnTo>
                    <a:lnTo>
                      <a:pt x="5842" y="7431"/>
                    </a:lnTo>
                    <a:lnTo>
                      <a:pt x="6009" y="7339"/>
                    </a:lnTo>
                    <a:lnTo>
                      <a:pt x="6168" y="7230"/>
                    </a:lnTo>
                    <a:lnTo>
                      <a:pt x="6319" y="7121"/>
                    </a:lnTo>
                    <a:lnTo>
                      <a:pt x="6469" y="7004"/>
                    </a:lnTo>
                    <a:lnTo>
                      <a:pt x="6611" y="6879"/>
                    </a:lnTo>
                    <a:lnTo>
                      <a:pt x="6754" y="6753"/>
                    </a:lnTo>
                    <a:lnTo>
                      <a:pt x="6879" y="6611"/>
                    </a:lnTo>
                    <a:lnTo>
                      <a:pt x="7005" y="6469"/>
                    </a:lnTo>
                    <a:lnTo>
                      <a:pt x="7122" y="6318"/>
                    </a:lnTo>
                    <a:lnTo>
                      <a:pt x="7231" y="6167"/>
                    </a:lnTo>
                    <a:lnTo>
                      <a:pt x="7339" y="6008"/>
                    </a:lnTo>
                    <a:lnTo>
                      <a:pt x="7431" y="5841"/>
                    </a:lnTo>
                    <a:lnTo>
                      <a:pt x="7515" y="5665"/>
                    </a:lnTo>
                    <a:lnTo>
                      <a:pt x="7599" y="5490"/>
                    </a:lnTo>
                    <a:lnTo>
                      <a:pt x="7666" y="5314"/>
                    </a:lnTo>
                    <a:lnTo>
                      <a:pt x="7733" y="5130"/>
                    </a:lnTo>
                    <a:lnTo>
                      <a:pt x="7783" y="4946"/>
                    </a:lnTo>
                    <a:lnTo>
                      <a:pt x="7833" y="4753"/>
                    </a:lnTo>
                    <a:lnTo>
                      <a:pt x="7867" y="4552"/>
                    </a:lnTo>
                    <a:lnTo>
                      <a:pt x="7892" y="4360"/>
                    </a:lnTo>
                    <a:lnTo>
                      <a:pt x="7900" y="4159"/>
                    </a:lnTo>
                    <a:lnTo>
                      <a:pt x="7908" y="3950"/>
                    </a:lnTo>
                    <a:lnTo>
                      <a:pt x="7900" y="3749"/>
                    </a:lnTo>
                    <a:lnTo>
                      <a:pt x="7892" y="3548"/>
                    </a:lnTo>
                    <a:lnTo>
                      <a:pt x="7867" y="3347"/>
                    </a:lnTo>
                    <a:lnTo>
                      <a:pt x="7833" y="3155"/>
                    </a:lnTo>
                    <a:lnTo>
                      <a:pt x="7783" y="2962"/>
                    </a:lnTo>
                    <a:lnTo>
                      <a:pt x="7733" y="2778"/>
                    </a:lnTo>
                    <a:lnTo>
                      <a:pt x="7666" y="2594"/>
                    </a:lnTo>
                    <a:lnTo>
                      <a:pt x="7599" y="2410"/>
                    </a:lnTo>
                    <a:lnTo>
                      <a:pt x="7515" y="2243"/>
                    </a:lnTo>
                    <a:lnTo>
                      <a:pt x="7431" y="2067"/>
                    </a:lnTo>
                    <a:lnTo>
                      <a:pt x="7339" y="1900"/>
                    </a:lnTo>
                    <a:lnTo>
                      <a:pt x="7231" y="1741"/>
                    </a:lnTo>
                    <a:lnTo>
                      <a:pt x="7122" y="1590"/>
                    </a:lnTo>
                    <a:lnTo>
                      <a:pt x="7005" y="1439"/>
                    </a:lnTo>
                    <a:lnTo>
                      <a:pt x="6879" y="1297"/>
                    </a:lnTo>
                    <a:lnTo>
                      <a:pt x="6754" y="1155"/>
                    </a:lnTo>
                    <a:lnTo>
                      <a:pt x="6611" y="1029"/>
                    </a:lnTo>
                    <a:lnTo>
                      <a:pt x="6469" y="904"/>
                    </a:lnTo>
                    <a:lnTo>
                      <a:pt x="6319" y="787"/>
                    </a:lnTo>
                    <a:lnTo>
                      <a:pt x="6168" y="678"/>
                    </a:lnTo>
                    <a:lnTo>
                      <a:pt x="6009" y="569"/>
                    </a:lnTo>
                    <a:lnTo>
                      <a:pt x="5842" y="477"/>
                    </a:lnTo>
                    <a:lnTo>
                      <a:pt x="5666" y="385"/>
                    </a:lnTo>
                    <a:lnTo>
                      <a:pt x="5490" y="310"/>
                    </a:lnTo>
                    <a:lnTo>
                      <a:pt x="5314" y="234"/>
                    </a:lnTo>
                    <a:lnTo>
                      <a:pt x="5130" y="176"/>
                    </a:lnTo>
                    <a:lnTo>
                      <a:pt x="4946" y="126"/>
                    </a:lnTo>
                    <a:lnTo>
                      <a:pt x="4754" y="75"/>
                    </a:lnTo>
                    <a:lnTo>
                      <a:pt x="4553" y="42"/>
                    </a:lnTo>
                    <a:lnTo>
                      <a:pt x="4360" y="17"/>
                    </a:lnTo>
                    <a:lnTo>
                      <a:pt x="4160" y="0"/>
                    </a:lnTo>
                    <a:close/>
                  </a:path>
                </a:pathLst>
              </a:custGeom>
              <a:solidFill>
                <a:srgbClr val="F3D6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1168;p30">
                <a:extLst>
                  <a:ext uri="{FF2B5EF4-FFF2-40B4-BE49-F238E27FC236}">
                    <a16:creationId xmlns:a16="http://schemas.microsoft.com/office/drawing/2014/main" id="{FADE3478-15E1-9F74-8A92-F7595303F938}"/>
                  </a:ext>
                </a:extLst>
              </p:cNvPr>
              <p:cNvSpPr/>
              <p:nvPr/>
            </p:nvSpPr>
            <p:spPr>
              <a:xfrm>
                <a:off x="2392259" y="1938812"/>
                <a:ext cx="288323" cy="288342"/>
              </a:xfrm>
              <a:custGeom>
                <a:avLst/>
                <a:gdLst/>
                <a:ahLst/>
                <a:cxnLst/>
                <a:rect l="l" t="t" r="r" b="b"/>
                <a:pathLst>
                  <a:path w="7909" h="7909" extrusionOk="0">
                    <a:moveTo>
                      <a:pt x="3749" y="0"/>
                    </a:moveTo>
                    <a:lnTo>
                      <a:pt x="3548" y="17"/>
                    </a:lnTo>
                    <a:lnTo>
                      <a:pt x="3347" y="42"/>
                    </a:lnTo>
                    <a:lnTo>
                      <a:pt x="3155" y="75"/>
                    </a:lnTo>
                    <a:lnTo>
                      <a:pt x="2963" y="126"/>
                    </a:lnTo>
                    <a:lnTo>
                      <a:pt x="2778" y="176"/>
                    </a:lnTo>
                    <a:lnTo>
                      <a:pt x="2594" y="234"/>
                    </a:lnTo>
                    <a:lnTo>
                      <a:pt x="2410" y="310"/>
                    </a:lnTo>
                    <a:lnTo>
                      <a:pt x="2243" y="385"/>
                    </a:lnTo>
                    <a:lnTo>
                      <a:pt x="2067" y="477"/>
                    </a:lnTo>
                    <a:lnTo>
                      <a:pt x="1900" y="569"/>
                    </a:lnTo>
                    <a:lnTo>
                      <a:pt x="1741" y="678"/>
                    </a:lnTo>
                    <a:lnTo>
                      <a:pt x="1590" y="787"/>
                    </a:lnTo>
                    <a:lnTo>
                      <a:pt x="1440" y="904"/>
                    </a:lnTo>
                    <a:lnTo>
                      <a:pt x="1297" y="1029"/>
                    </a:lnTo>
                    <a:lnTo>
                      <a:pt x="1155" y="1155"/>
                    </a:lnTo>
                    <a:lnTo>
                      <a:pt x="1029" y="1297"/>
                    </a:lnTo>
                    <a:lnTo>
                      <a:pt x="904" y="1439"/>
                    </a:lnTo>
                    <a:lnTo>
                      <a:pt x="787" y="1590"/>
                    </a:lnTo>
                    <a:lnTo>
                      <a:pt x="678" y="1741"/>
                    </a:lnTo>
                    <a:lnTo>
                      <a:pt x="569" y="1900"/>
                    </a:lnTo>
                    <a:lnTo>
                      <a:pt x="477" y="2067"/>
                    </a:lnTo>
                    <a:lnTo>
                      <a:pt x="385" y="2243"/>
                    </a:lnTo>
                    <a:lnTo>
                      <a:pt x="310" y="2410"/>
                    </a:lnTo>
                    <a:lnTo>
                      <a:pt x="234" y="2594"/>
                    </a:lnTo>
                    <a:lnTo>
                      <a:pt x="176" y="2778"/>
                    </a:lnTo>
                    <a:lnTo>
                      <a:pt x="126" y="2962"/>
                    </a:lnTo>
                    <a:lnTo>
                      <a:pt x="75" y="3155"/>
                    </a:lnTo>
                    <a:lnTo>
                      <a:pt x="42" y="3347"/>
                    </a:lnTo>
                    <a:lnTo>
                      <a:pt x="17" y="3548"/>
                    </a:lnTo>
                    <a:lnTo>
                      <a:pt x="0" y="3749"/>
                    </a:lnTo>
                    <a:lnTo>
                      <a:pt x="0" y="3950"/>
                    </a:lnTo>
                    <a:lnTo>
                      <a:pt x="0" y="4159"/>
                    </a:lnTo>
                    <a:lnTo>
                      <a:pt x="17" y="4360"/>
                    </a:lnTo>
                    <a:lnTo>
                      <a:pt x="42" y="4552"/>
                    </a:lnTo>
                    <a:lnTo>
                      <a:pt x="75" y="4753"/>
                    </a:lnTo>
                    <a:lnTo>
                      <a:pt x="126" y="4946"/>
                    </a:lnTo>
                    <a:lnTo>
                      <a:pt x="176" y="5130"/>
                    </a:lnTo>
                    <a:lnTo>
                      <a:pt x="234" y="5314"/>
                    </a:lnTo>
                    <a:lnTo>
                      <a:pt x="310" y="5490"/>
                    </a:lnTo>
                    <a:lnTo>
                      <a:pt x="385" y="5665"/>
                    </a:lnTo>
                    <a:lnTo>
                      <a:pt x="477" y="5841"/>
                    </a:lnTo>
                    <a:lnTo>
                      <a:pt x="569" y="6008"/>
                    </a:lnTo>
                    <a:lnTo>
                      <a:pt x="678" y="6167"/>
                    </a:lnTo>
                    <a:lnTo>
                      <a:pt x="787" y="6318"/>
                    </a:lnTo>
                    <a:lnTo>
                      <a:pt x="904" y="6469"/>
                    </a:lnTo>
                    <a:lnTo>
                      <a:pt x="1029" y="6611"/>
                    </a:lnTo>
                    <a:lnTo>
                      <a:pt x="1155" y="6753"/>
                    </a:lnTo>
                    <a:lnTo>
                      <a:pt x="1297" y="6879"/>
                    </a:lnTo>
                    <a:lnTo>
                      <a:pt x="1440" y="7004"/>
                    </a:lnTo>
                    <a:lnTo>
                      <a:pt x="1590" y="7121"/>
                    </a:lnTo>
                    <a:lnTo>
                      <a:pt x="1741" y="7230"/>
                    </a:lnTo>
                    <a:lnTo>
                      <a:pt x="1900" y="7339"/>
                    </a:lnTo>
                    <a:lnTo>
                      <a:pt x="2067" y="7431"/>
                    </a:lnTo>
                    <a:lnTo>
                      <a:pt x="2243" y="7515"/>
                    </a:lnTo>
                    <a:lnTo>
                      <a:pt x="2410" y="7598"/>
                    </a:lnTo>
                    <a:lnTo>
                      <a:pt x="2594" y="7665"/>
                    </a:lnTo>
                    <a:lnTo>
                      <a:pt x="2778" y="7732"/>
                    </a:lnTo>
                    <a:lnTo>
                      <a:pt x="2963" y="7783"/>
                    </a:lnTo>
                    <a:lnTo>
                      <a:pt x="3155" y="7824"/>
                    </a:lnTo>
                    <a:lnTo>
                      <a:pt x="3347" y="7866"/>
                    </a:lnTo>
                    <a:lnTo>
                      <a:pt x="3548" y="7891"/>
                    </a:lnTo>
                    <a:lnTo>
                      <a:pt x="3749" y="7900"/>
                    </a:lnTo>
                    <a:lnTo>
                      <a:pt x="3950" y="7908"/>
                    </a:lnTo>
                    <a:lnTo>
                      <a:pt x="4159" y="7900"/>
                    </a:lnTo>
                    <a:lnTo>
                      <a:pt x="4360" y="7891"/>
                    </a:lnTo>
                    <a:lnTo>
                      <a:pt x="4552" y="7866"/>
                    </a:lnTo>
                    <a:lnTo>
                      <a:pt x="4753" y="7824"/>
                    </a:lnTo>
                    <a:lnTo>
                      <a:pt x="4946" y="7783"/>
                    </a:lnTo>
                    <a:lnTo>
                      <a:pt x="5130" y="7732"/>
                    </a:lnTo>
                    <a:lnTo>
                      <a:pt x="5314" y="7665"/>
                    </a:lnTo>
                    <a:lnTo>
                      <a:pt x="5490" y="7598"/>
                    </a:lnTo>
                    <a:lnTo>
                      <a:pt x="5665" y="7515"/>
                    </a:lnTo>
                    <a:lnTo>
                      <a:pt x="5841" y="7431"/>
                    </a:lnTo>
                    <a:lnTo>
                      <a:pt x="6009" y="7339"/>
                    </a:lnTo>
                    <a:lnTo>
                      <a:pt x="6168" y="7230"/>
                    </a:lnTo>
                    <a:lnTo>
                      <a:pt x="6318" y="7121"/>
                    </a:lnTo>
                    <a:lnTo>
                      <a:pt x="6469" y="7004"/>
                    </a:lnTo>
                    <a:lnTo>
                      <a:pt x="6611" y="6879"/>
                    </a:lnTo>
                    <a:lnTo>
                      <a:pt x="6753" y="6753"/>
                    </a:lnTo>
                    <a:lnTo>
                      <a:pt x="6879" y="6611"/>
                    </a:lnTo>
                    <a:lnTo>
                      <a:pt x="7004" y="6469"/>
                    </a:lnTo>
                    <a:lnTo>
                      <a:pt x="7122" y="6318"/>
                    </a:lnTo>
                    <a:lnTo>
                      <a:pt x="7230" y="6167"/>
                    </a:lnTo>
                    <a:lnTo>
                      <a:pt x="7339" y="6008"/>
                    </a:lnTo>
                    <a:lnTo>
                      <a:pt x="7431" y="5841"/>
                    </a:lnTo>
                    <a:lnTo>
                      <a:pt x="7515" y="5665"/>
                    </a:lnTo>
                    <a:lnTo>
                      <a:pt x="7599" y="5490"/>
                    </a:lnTo>
                    <a:lnTo>
                      <a:pt x="7665" y="5314"/>
                    </a:lnTo>
                    <a:lnTo>
                      <a:pt x="7732" y="5130"/>
                    </a:lnTo>
                    <a:lnTo>
                      <a:pt x="7783" y="4946"/>
                    </a:lnTo>
                    <a:lnTo>
                      <a:pt x="7824" y="4753"/>
                    </a:lnTo>
                    <a:lnTo>
                      <a:pt x="7866" y="4552"/>
                    </a:lnTo>
                    <a:lnTo>
                      <a:pt x="7891" y="4360"/>
                    </a:lnTo>
                    <a:lnTo>
                      <a:pt x="7900" y="4159"/>
                    </a:lnTo>
                    <a:lnTo>
                      <a:pt x="7908" y="3950"/>
                    </a:lnTo>
                    <a:lnTo>
                      <a:pt x="7900" y="3749"/>
                    </a:lnTo>
                    <a:lnTo>
                      <a:pt x="7891" y="3548"/>
                    </a:lnTo>
                    <a:lnTo>
                      <a:pt x="7866" y="3347"/>
                    </a:lnTo>
                    <a:lnTo>
                      <a:pt x="7824" y="3155"/>
                    </a:lnTo>
                    <a:lnTo>
                      <a:pt x="7783" y="2962"/>
                    </a:lnTo>
                    <a:lnTo>
                      <a:pt x="7732" y="2778"/>
                    </a:lnTo>
                    <a:lnTo>
                      <a:pt x="7665" y="2594"/>
                    </a:lnTo>
                    <a:lnTo>
                      <a:pt x="7599" y="2410"/>
                    </a:lnTo>
                    <a:lnTo>
                      <a:pt x="7515" y="2243"/>
                    </a:lnTo>
                    <a:lnTo>
                      <a:pt x="7431" y="2067"/>
                    </a:lnTo>
                    <a:lnTo>
                      <a:pt x="7339" y="1900"/>
                    </a:lnTo>
                    <a:lnTo>
                      <a:pt x="7230" y="1741"/>
                    </a:lnTo>
                    <a:lnTo>
                      <a:pt x="7122" y="1590"/>
                    </a:lnTo>
                    <a:lnTo>
                      <a:pt x="7004" y="1439"/>
                    </a:lnTo>
                    <a:lnTo>
                      <a:pt x="6879" y="1297"/>
                    </a:lnTo>
                    <a:lnTo>
                      <a:pt x="6753" y="1155"/>
                    </a:lnTo>
                    <a:lnTo>
                      <a:pt x="6611" y="1029"/>
                    </a:lnTo>
                    <a:lnTo>
                      <a:pt x="6469" y="904"/>
                    </a:lnTo>
                    <a:lnTo>
                      <a:pt x="6318" y="787"/>
                    </a:lnTo>
                    <a:lnTo>
                      <a:pt x="6168" y="678"/>
                    </a:lnTo>
                    <a:lnTo>
                      <a:pt x="6009" y="569"/>
                    </a:lnTo>
                    <a:lnTo>
                      <a:pt x="5841" y="477"/>
                    </a:lnTo>
                    <a:lnTo>
                      <a:pt x="5665" y="385"/>
                    </a:lnTo>
                    <a:lnTo>
                      <a:pt x="5490" y="310"/>
                    </a:lnTo>
                    <a:lnTo>
                      <a:pt x="5314" y="234"/>
                    </a:lnTo>
                    <a:lnTo>
                      <a:pt x="5130" y="176"/>
                    </a:lnTo>
                    <a:lnTo>
                      <a:pt x="4946" y="126"/>
                    </a:lnTo>
                    <a:lnTo>
                      <a:pt x="4753" y="75"/>
                    </a:lnTo>
                    <a:lnTo>
                      <a:pt x="4552" y="42"/>
                    </a:lnTo>
                    <a:lnTo>
                      <a:pt x="4360" y="17"/>
                    </a:lnTo>
                    <a:lnTo>
                      <a:pt x="4159" y="0"/>
                    </a:lnTo>
                    <a:close/>
                  </a:path>
                </a:pathLst>
              </a:custGeom>
              <a:solidFill>
                <a:srgbClr val="F3D676"/>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1169;p30">
                <a:extLst>
                  <a:ext uri="{FF2B5EF4-FFF2-40B4-BE49-F238E27FC236}">
                    <a16:creationId xmlns:a16="http://schemas.microsoft.com/office/drawing/2014/main" id="{87E9E5C7-910D-7AA2-D369-7F8088BB0031}"/>
                  </a:ext>
                </a:extLst>
              </p:cNvPr>
              <p:cNvSpPr/>
              <p:nvPr/>
            </p:nvSpPr>
            <p:spPr>
              <a:xfrm>
                <a:off x="1254651" y="2011396"/>
                <a:ext cx="154387" cy="100732"/>
              </a:xfrm>
              <a:custGeom>
                <a:avLst/>
                <a:gdLst/>
                <a:ahLst/>
                <a:cxnLst/>
                <a:rect l="l" t="t" r="r" b="b"/>
                <a:pathLst>
                  <a:path w="4235" h="2763" extrusionOk="0">
                    <a:moveTo>
                      <a:pt x="1381" y="1"/>
                    </a:moveTo>
                    <a:lnTo>
                      <a:pt x="1205" y="9"/>
                    </a:lnTo>
                    <a:lnTo>
                      <a:pt x="1021" y="26"/>
                    </a:lnTo>
                    <a:lnTo>
                      <a:pt x="845" y="59"/>
                    </a:lnTo>
                    <a:lnTo>
                      <a:pt x="670" y="101"/>
                    </a:lnTo>
                    <a:lnTo>
                      <a:pt x="494" y="151"/>
                    </a:lnTo>
                    <a:lnTo>
                      <a:pt x="326" y="210"/>
                    </a:lnTo>
                    <a:lnTo>
                      <a:pt x="159" y="285"/>
                    </a:lnTo>
                    <a:lnTo>
                      <a:pt x="0" y="369"/>
                    </a:lnTo>
                    <a:lnTo>
                      <a:pt x="352" y="411"/>
                    </a:lnTo>
                    <a:lnTo>
                      <a:pt x="686" y="453"/>
                    </a:lnTo>
                    <a:lnTo>
                      <a:pt x="1021" y="511"/>
                    </a:lnTo>
                    <a:lnTo>
                      <a:pt x="1339" y="570"/>
                    </a:lnTo>
                    <a:lnTo>
                      <a:pt x="1640" y="645"/>
                    </a:lnTo>
                    <a:lnTo>
                      <a:pt x="1941" y="737"/>
                    </a:lnTo>
                    <a:lnTo>
                      <a:pt x="2084" y="787"/>
                    </a:lnTo>
                    <a:lnTo>
                      <a:pt x="2226" y="838"/>
                    </a:lnTo>
                    <a:lnTo>
                      <a:pt x="2368" y="904"/>
                    </a:lnTo>
                    <a:lnTo>
                      <a:pt x="2502" y="963"/>
                    </a:lnTo>
                    <a:lnTo>
                      <a:pt x="2636" y="1030"/>
                    </a:lnTo>
                    <a:lnTo>
                      <a:pt x="2762" y="1105"/>
                    </a:lnTo>
                    <a:lnTo>
                      <a:pt x="2887" y="1189"/>
                    </a:lnTo>
                    <a:lnTo>
                      <a:pt x="3004" y="1273"/>
                    </a:lnTo>
                    <a:lnTo>
                      <a:pt x="3121" y="1373"/>
                    </a:lnTo>
                    <a:lnTo>
                      <a:pt x="3239" y="1474"/>
                    </a:lnTo>
                    <a:lnTo>
                      <a:pt x="3347" y="1574"/>
                    </a:lnTo>
                    <a:lnTo>
                      <a:pt x="3448" y="1691"/>
                    </a:lnTo>
                    <a:lnTo>
                      <a:pt x="3557" y="1800"/>
                    </a:lnTo>
                    <a:lnTo>
                      <a:pt x="3657" y="1925"/>
                    </a:lnTo>
                    <a:lnTo>
                      <a:pt x="3757" y="2051"/>
                    </a:lnTo>
                    <a:lnTo>
                      <a:pt x="3849" y="2185"/>
                    </a:lnTo>
                    <a:lnTo>
                      <a:pt x="4034" y="2469"/>
                    </a:lnTo>
                    <a:lnTo>
                      <a:pt x="4234" y="2762"/>
                    </a:lnTo>
                    <a:lnTo>
                      <a:pt x="4234" y="2578"/>
                    </a:lnTo>
                    <a:lnTo>
                      <a:pt x="4226" y="2402"/>
                    </a:lnTo>
                    <a:lnTo>
                      <a:pt x="4209" y="2227"/>
                    </a:lnTo>
                    <a:lnTo>
                      <a:pt x="4184" y="2043"/>
                    </a:lnTo>
                    <a:lnTo>
                      <a:pt x="4134" y="1867"/>
                    </a:lnTo>
                    <a:lnTo>
                      <a:pt x="4075" y="1691"/>
                    </a:lnTo>
                    <a:lnTo>
                      <a:pt x="4008" y="1524"/>
                    </a:lnTo>
                    <a:lnTo>
                      <a:pt x="3916" y="1356"/>
                    </a:lnTo>
                    <a:lnTo>
                      <a:pt x="3875" y="1273"/>
                    </a:lnTo>
                    <a:lnTo>
                      <a:pt x="3824" y="1189"/>
                    </a:lnTo>
                    <a:lnTo>
                      <a:pt x="3774" y="1114"/>
                    </a:lnTo>
                    <a:lnTo>
                      <a:pt x="3716" y="1038"/>
                    </a:lnTo>
                    <a:lnTo>
                      <a:pt x="3590" y="896"/>
                    </a:lnTo>
                    <a:lnTo>
                      <a:pt x="3464" y="745"/>
                    </a:lnTo>
                    <a:lnTo>
                      <a:pt x="3314" y="628"/>
                    </a:lnTo>
                    <a:lnTo>
                      <a:pt x="3163" y="511"/>
                    </a:lnTo>
                    <a:lnTo>
                      <a:pt x="3004" y="402"/>
                    </a:lnTo>
                    <a:lnTo>
                      <a:pt x="2829" y="310"/>
                    </a:lnTo>
                    <a:lnTo>
                      <a:pt x="2661" y="235"/>
                    </a:lnTo>
                    <a:lnTo>
                      <a:pt x="2477" y="168"/>
                    </a:lnTo>
                    <a:lnTo>
                      <a:pt x="2301" y="110"/>
                    </a:lnTo>
                    <a:lnTo>
                      <a:pt x="2117" y="68"/>
                    </a:lnTo>
                    <a:lnTo>
                      <a:pt x="1933" y="34"/>
                    </a:lnTo>
                    <a:lnTo>
                      <a:pt x="1749" y="9"/>
                    </a:lnTo>
                    <a:lnTo>
                      <a:pt x="1565" y="1"/>
                    </a:lnTo>
                    <a:close/>
                  </a:path>
                </a:pathLst>
              </a:custGeom>
              <a:solidFill>
                <a:srgbClr val="E3C45E"/>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1170;p30">
                <a:extLst>
                  <a:ext uri="{FF2B5EF4-FFF2-40B4-BE49-F238E27FC236}">
                    <a16:creationId xmlns:a16="http://schemas.microsoft.com/office/drawing/2014/main" id="{8FB28AF8-B0FF-D7A7-656F-F8C4F2379E75}"/>
                  </a:ext>
                </a:extLst>
              </p:cNvPr>
              <p:cNvSpPr/>
              <p:nvPr/>
            </p:nvSpPr>
            <p:spPr>
              <a:xfrm>
                <a:off x="1306819" y="2041618"/>
                <a:ext cx="59823" cy="133033"/>
              </a:xfrm>
              <a:custGeom>
                <a:avLst/>
                <a:gdLst/>
                <a:ahLst/>
                <a:cxnLst/>
                <a:rect l="l" t="t" r="r" b="b"/>
                <a:pathLst>
                  <a:path w="1641" h="3649" extrusionOk="0">
                    <a:moveTo>
                      <a:pt x="1640" y="0"/>
                    </a:moveTo>
                    <a:lnTo>
                      <a:pt x="1498" y="25"/>
                    </a:lnTo>
                    <a:lnTo>
                      <a:pt x="1347" y="59"/>
                    </a:lnTo>
                    <a:lnTo>
                      <a:pt x="1213" y="101"/>
                    </a:lnTo>
                    <a:lnTo>
                      <a:pt x="1071" y="159"/>
                    </a:lnTo>
                    <a:lnTo>
                      <a:pt x="937" y="226"/>
                    </a:lnTo>
                    <a:lnTo>
                      <a:pt x="803" y="301"/>
                    </a:lnTo>
                    <a:lnTo>
                      <a:pt x="686" y="393"/>
                    </a:lnTo>
                    <a:lnTo>
                      <a:pt x="569" y="494"/>
                    </a:lnTo>
                    <a:lnTo>
                      <a:pt x="452" y="603"/>
                    </a:lnTo>
                    <a:lnTo>
                      <a:pt x="343" y="728"/>
                    </a:lnTo>
                    <a:lnTo>
                      <a:pt x="251" y="862"/>
                    </a:lnTo>
                    <a:lnTo>
                      <a:pt x="176" y="1004"/>
                    </a:lnTo>
                    <a:lnTo>
                      <a:pt x="109" y="1155"/>
                    </a:lnTo>
                    <a:lnTo>
                      <a:pt x="59" y="1314"/>
                    </a:lnTo>
                    <a:lnTo>
                      <a:pt x="25" y="1481"/>
                    </a:lnTo>
                    <a:lnTo>
                      <a:pt x="8" y="1640"/>
                    </a:lnTo>
                    <a:lnTo>
                      <a:pt x="0" y="1808"/>
                    </a:lnTo>
                    <a:lnTo>
                      <a:pt x="17" y="1967"/>
                    </a:lnTo>
                    <a:lnTo>
                      <a:pt x="42" y="2126"/>
                    </a:lnTo>
                    <a:lnTo>
                      <a:pt x="75" y="2285"/>
                    </a:lnTo>
                    <a:lnTo>
                      <a:pt x="126" y="2435"/>
                    </a:lnTo>
                    <a:lnTo>
                      <a:pt x="176" y="2578"/>
                    </a:lnTo>
                    <a:lnTo>
                      <a:pt x="251" y="2720"/>
                    </a:lnTo>
                    <a:lnTo>
                      <a:pt x="326" y="2845"/>
                    </a:lnTo>
                    <a:lnTo>
                      <a:pt x="410" y="2971"/>
                    </a:lnTo>
                    <a:lnTo>
                      <a:pt x="494" y="3088"/>
                    </a:lnTo>
                    <a:lnTo>
                      <a:pt x="594" y="3205"/>
                    </a:lnTo>
                    <a:lnTo>
                      <a:pt x="695" y="3314"/>
                    </a:lnTo>
                    <a:lnTo>
                      <a:pt x="803" y="3406"/>
                    </a:lnTo>
                    <a:lnTo>
                      <a:pt x="921" y="3498"/>
                    </a:lnTo>
                    <a:lnTo>
                      <a:pt x="1046" y="3573"/>
                    </a:lnTo>
                    <a:lnTo>
                      <a:pt x="1180" y="3649"/>
                    </a:lnTo>
                    <a:lnTo>
                      <a:pt x="996" y="3113"/>
                    </a:lnTo>
                    <a:lnTo>
                      <a:pt x="921" y="2862"/>
                    </a:lnTo>
                    <a:lnTo>
                      <a:pt x="845" y="2611"/>
                    </a:lnTo>
                    <a:lnTo>
                      <a:pt x="795" y="2377"/>
                    </a:lnTo>
                    <a:lnTo>
                      <a:pt x="753" y="2142"/>
                    </a:lnTo>
                    <a:lnTo>
                      <a:pt x="736" y="2025"/>
                    </a:lnTo>
                    <a:lnTo>
                      <a:pt x="736" y="1917"/>
                    </a:lnTo>
                    <a:lnTo>
                      <a:pt x="736" y="1808"/>
                    </a:lnTo>
                    <a:lnTo>
                      <a:pt x="736" y="1691"/>
                    </a:lnTo>
                    <a:lnTo>
                      <a:pt x="745" y="1590"/>
                    </a:lnTo>
                    <a:lnTo>
                      <a:pt x="762" y="1481"/>
                    </a:lnTo>
                    <a:lnTo>
                      <a:pt x="787" y="1381"/>
                    </a:lnTo>
                    <a:lnTo>
                      <a:pt x="812" y="1272"/>
                    </a:lnTo>
                    <a:lnTo>
                      <a:pt x="854" y="1172"/>
                    </a:lnTo>
                    <a:lnTo>
                      <a:pt x="895" y="1063"/>
                    </a:lnTo>
                    <a:lnTo>
                      <a:pt x="946" y="963"/>
                    </a:lnTo>
                    <a:lnTo>
                      <a:pt x="1004" y="862"/>
                    </a:lnTo>
                    <a:lnTo>
                      <a:pt x="1071" y="753"/>
                    </a:lnTo>
                    <a:lnTo>
                      <a:pt x="1138" y="653"/>
                    </a:lnTo>
                    <a:lnTo>
                      <a:pt x="1289" y="444"/>
                    </a:lnTo>
                    <a:lnTo>
                      <a:pt x="1464" y="226"/>
                    </a:lnTo>
                    <a:lnTo>
                      <a:pt x="1640" y="0"/>
                    </a:lnTo>
                    <a:close/>
                  </a:path>
                </a:pathLst>
              </a:custGeom>
              <a:solidFill>
                <a:srgbClr val="E3C45E"/>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1171;p30">
                <a:extLst>
                  <a:ext uri="{FF2B5EF4-FFF2-40B4-BE49-F238E27FC236}">
                    <a16:creationId xmlns:a16="http://schemas.microsoft.com/office/drawing/2014/main" id="{AF6906D7-EB1B-A0C9-5A68-5F620C2DF8AE}"/>
                  </a:ext>
                </a:extLst>
              </p:cNvPr>
              <p:cNvSpPr/>
              <p:nvPr/>
            </p:nvSpPr>
            <p:spPr>
              <a:xfrm>
                <a:off x="2466082" y="2011396"/>
                <a:ext cx="154095" cy="100732"/>
              </a:xfrm>
              <a:custGeom>
                <a:avLst/>
                <a:gdLst/>
                <a:ahLst/>
                <a:cxnLst/>
                <a:rect l="l" t="t" r="r" b="b"/>
                <a:pathLst>
                  <a:path w="4227" h="2763" extrusionOk="0">
                    <a:moveTo>
                      <a:pt x="2670" y="1"/>
                    </a:moveTo>
                    <a:lnTo>
                      <a:pt x="2486" y="9"/>
                    </a:lnTo>
                    <a:lnTo>
                      <a:pt x="2302" y="34"/>
                    </a:lnTo>
                    <a:lnTo>
                      <a:pt x="2117" y="68"/>
                    </a:lnTo>
                    <a:lnTo>
                      <a:pt x="1933" y="110"/>
                    </a:lnTo>
                    <a:lnTo>
                      <a:pt x="1749" y="168"/>
                    </a:lnTo>
                    <a:lnTo>
                      <a:pt x="1574" y="235"/>
                    </a:lnTo>
                    <a:lnTo>
                      <a:pt x="1398" y="310"/>
                    </a:lnTo>
                    <a:lnTo>
                      <a:pt x="1230" y="402"/>
                    </a:lnTo>
                    <a:lnTo>
                      <a:pt x="1071" y="511"/>
                    </a:lnTo>
                    <a:lnTo>
                      <a:pt x="921" y="628"/>
                    </a:lnTo>
                    <a:lnTo>
                      <a:pt x="770" y="745"/>
                    </a:lnTo>
                    <a:lnTo>
                      <a:pt x="645" y="896"/>
                    </a:lnTo>
                    <a:lnTo>
                      <a:pt x="519" y="1038"/>
                    </a:lnTo>
                    <a:lnTo>
                      <a:pt x="461" y="1114"/>
                    </a:lnTo>
                    <a:lnTo>
                      <a:pt x="410" y="1189"/>
                    </a:lnTo>
                    <a:lnTo>
                      <a:pt x="360" y="1273"/>
                    </a:lnTo>
                    <a:lnTo>
                      <a:pt x="318" y="1356"/>
                    </a:lnTo>
                    <a:lnTo>
                      <a:pt x="226" y="1524"/>
                    </a:lnTo>
                    <a:lnTo>
                      <a:pt x="159" y="1691"/>
                    </a:lnTo>
                    <a:lnTo>
                      <a:pt x="101" y="1867"/>
                    </a:lnTo>
                    <a:lnTo>
                      <a:pt x="51" y="2043"/>
                    </a:lnTo>
                    <a:lnTo>
                      <a:pt x="25" y="2227"/>
                    </a:lnTo>
                    <a:lnTo>
                      <a:pt x="0" y="2402"/>
                    </a:lnTo>
                    <a:lnTo>
                      <a:pt x="0" y="2578"/>
                    </a:lnTo>
                    <a:lnTo>
                      <a:pt x="0" y="2762"/>
                    </a:lnTo>
                    <a:lnTo>
                      <a:pt x="201" y="2469"/>
                    </a:lnTo>
                    <a:lnTo>
                      <a:pt x="385" y="2185"/>
                    </a:lnTo>
                    <a:lnTo>
                      <a:pt x="477" y="2051"/>
                    </a:lnTo>
                    <a:lnTo>
                      <a:pt x="578" y="1925"/>
                    </a:lnTo>
                    <a:lnTo>
                      <a:pt x="678" y="1800"/>
                    </a:lnTo>
                    <a:lnTo>
                      <a:pt x="787" y="1691"/>
                    </a:lnTo>
                    <a:lnTo>
                      <a:pt x="887" y="1574"/>
                    </a:lnTo>
                    <a:lnTo>
                      <a:pt x="996" y="1474"/>
                    </a:lnTo>
                    <a:lnTo>
                      <a:pt x="1113" y="1373"/>
                    </a:lnTo>
                    <a:lnTo>
                      <a:pt x="1230" y="1273"/>
                    </a:lnTo>
                    <a:lnTo>
                      <a:pt x="1348" y="1189"/>
                    </a:lnTo>
                    <a:lnTo>
                      <a:pt x="1473" y="1105"/>
                    </a:lnTo>
                    <a:lnTo>
                      <a:pt x="1599" y="1030"/>
                    </a:lnTo>
                    <a:lnTo>
                      <a:pt x="1733" y="963"/>
                    </a:lnTo>
                    <a:lnTo>
                      <a:pt x="1866" y="904"/>
                    </a:lnTo>
                    <a:lnTo>
                      <a:pt x="2009" y="838"/>
                    </a:lnTo>
                    <a:lnTo>
                      <a:pt x="2151" y="787"/>
                    </a:lnTo>
                    <a:lnTo>
                      <a:pt x="2293" y="737"/>
                    </a:lnTo>
                    <a:lnTo>
                      <a:pt x="2586" y="645"/>
                    </a:lnTo>
                    <a:lnTo>
                      <a:pt x="2896" y="570"/>
                    </a:lnTo>
                    <a:lnTo>
                      <a:pt x="3214" y="511"/>
                    </a:lnTo>
                    <a:lnTo>
                      <a:pt x="3548" y="453"/>
                    </a:lnTo>
                    <a:lnTo>
                      <a:pt x="3883" y="411"/>
                    </a:lnTo>
                    <a:lnTo>
                      <a:pt x="4226" y="369"/>
                    </a:lnTo>
                    <a:lnTo>
                      <a:pt x="4076" y="285"/>
                    </a:lnTo>
                    <a:lnTo>
                      <a:pt x="3908" y="210"/>
                    </a:lnTo>
                    <a:lnTo>
                      <a:pt x="3741" y="151"/>
                    </a:lnTo>
                    <a:lnTo>
                      <a:pt x="3565" y="101"/>
                    </a:lnTo>
                    <a:lnTo>
                      <a:pt x="3389" y="59"/>
                    </a:lnTo>
                    <a:lnTo>
                      <a:pt x="3214" y="26"/>
                    </a:lnTo>
                    <a:lnTo>
                      <a:pt x="3030" y="9"/>
                    </a:lnTo>
                    <a:lnTo>
                      <a:pt x="2854" y="1"/>
                    </a:lnTo>
                    <a:close/>
                  </a:path>
                </a:pathLst>
              </a:custGeom>
              <a:solidFill>
                <a:srgbClr val="E3C45E"/>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9" name="Google Shape;1172;p30">
                <a:extLst>
                  <a:ext uri="{FF2B5EF4-FFF2-40B4-BE49-F238E27FC236}">
                    <a16:creationId xmlns:a16="http://schemas.microsoft.com/office/drawing/2014/main" id="{97133828-80D6-6254-CDA3-91465A68135E}"/>
                  </a:ext>
                </a:extLst>
              </p:cNvPr>
              <p:cNvSpPr/>
              <p:nvPr/>
            </p:nvSpPr>
            <p:spPr>
              <a:xfrm>
                <a:off x="2508480" y="2041618"/>
                <a:ext cx="59823" cy="133033"/>
              </a:xfrm>
              <a:custGeom>
                <a:avLst/>
                <a:gdLst/>
                <a:ahLst/>
                <a:cxnLst/>
                <a:rect l="l" t="t" r="r" b="b"/>
                <a:pathLst>
                  <a:path w="1641" h="3649" extrusionOk="0">
                    <a:moveTo>
                      <a:pt x="0" y="0"/>
                    </a:moveTo>
                    <a:lnTo>
                      <a:pt x="176" y="226"/>
                    </a:lnTo>
                    <a:lnTo>
                      <a:pt x="344" y="444"/>
                    </a:lnTo>
                    <a:lnTo>
                      <a:pt x="503" y="653"/>
                    </a:lnTo>
                    <a:lnTo>
                      <a:pt x="570" y="753"/>
                    </a:lnTo>
                    <a:lnTo>
                      <a:pt x="636" y="862"/>
                    </a:lnTo>
                    <a:lnTo>
                      <a:pt x="695" y="963"/>
                    </a:lnTo>
                    <a:lnTo>
                      <a:pt x="745" y="1063"/>
                    </a:lnTo>
                    <a:lnTo>
                      <a:pt x="787" y="1172"/>
                    </a:lnTo>
                    <a:lnTo>
                      <a:pt x="829" y="1272"/>
                    </a:lnTo>
                    <a:lnTo>
                      <a:pt x="854" y="1381"/>
                    </a:lnTo>
                    <a:lnTo>
                      <a:pt x="879" y="1481"/>
                    </a:lnTo>
                    <a:lnTo>
                      <a:pt x="896" y="1590"/>
                    </a:lnTo>
                    <a:lnTo>
                      <a:pt x="904" y="1691"/>
                    </a:lnTo>
                    <a:lnTo>
                      <a:pt x="904" y="1808"/>
                    </a:lnTo>
                    <a:lnTo>
                      <a:pt x="904" y="1917"/>
                    </a:lnTo>
                    <a:lnTo>
                      <a:pt x="896" y="2025"/>
                    </a:lnTo>
                    <a:lnTo>
                      <a:pt x="888" y="2142"/>
                    </a:lnTo>
                    <a:lnTo>
                      <a:pt x="846" y="2377"/>
                    </a:lnTo>
                    <a:lnTo>
                      <a:pt x="795" y="2611"/>
                    </a:lnTo>
                    <a:lnTo>
                      <a:pt x="720" y="2862"/>
                    </a:lnTo>
                    <a:lnTo>
                      <a:pt x="645" y="3113"/>
                    </a:lnTo>
                    <a:lnTo>
                      <a:pt x="461" y="3649"/>
                    </a:lnTo>
                    <a:lnTo>
                      <a:pt x="595" y="3573"/>
                    </a:lnTo>
                    <a:lnTo>
                      <a:pt x="712" y="3498"/>
                    </a:lnTo>
                    <a:lnTo>
                      <a:pt x="829" y="3406"/>
                    </a:lnTo>
                    <a:lnTo>
                      <a:pt x="946" y="3314"/>
                    </a:lnTo>
                    <a:lnTo>
                      <a:pt x="1047" y="3205"/>
                    </a:lnTo>
                    <a:lnTo>
                      <a:pt x="1147" y="3088"/>
                    </a:lnTo>
                    <a:lnTo>
                      <a:pt x="1231" y="2971"/>
                    </a:lnTo>
                    <a:lnTo>
                      <a:pt x="1314" y="2845"/>
                    </a:lnTo>
                    <a:lnTo>
                      <a:pt x="1390" y="2720"/>
                    </a:lnTo>
                    <a:lnTo>
                      <a:pt x="1457" y="2578"/>
                    </a:lnTo>
                    <a:lnTo>
                      <a:pt x="1515" y="2435"/>
                    </a:lnTo>
                    <a:lnTo>
                      <a:pt x="1565" y="2285"/>
                    </a:lnTo>
                    <a:lnTo>
                      <a:pt x="1599" y="2126"/>
                    </a:lnTo>
                    <a:lnTo>
                      <a:pt x="1624" y="1967"/>
                    </a:lnTo>
                    <a:lnTo>
                      <a:pt x="1641" y="1808"/>
                    </a:lnTo>
                    <a:lnTo>
                      <a:pt x="1632" y="1640"/>
                    </a:lnTo>
                    <a:lnTo>
                      <a:pt x="1616" y="1481"/>
                    </a:lnTo>
                    <a:lnTo>
                      <a:pt x="1582" y="1314"/>
                    </a:lnTo>
                    <a:lnTo>
                      <a:pt x="1532" y="1155"/>
                    </a:lnTo>
                    <a:lnTo>
                      <a:pt x="1465" y="1004"/>
                    </a:lnTo>
                    <a:lnTo>
                      <a:pt x="1390" y="862"/>
                    </a:lnTo>
                    <a:lnTo>
                      <a:pt x="1298" y="728"/>
                    </a:lnTo>
                    <a:lnTo>
                      <a:pt x="1189" y="603"/>
                    </a:lnTo>
                    <a:lnTo>
                      <a:pt x="1072" y="494"/>
                    </a:lnTo>
                    <a:lnTo>
                      <a:pt x="954" y="393"/>
                    </a:lnTo>
                    <a:lnTo>
                      <a:pt x="829" y="301"/>
                    </a:lnTo>
                    <a:lnTo>
                      <a:pt x="703" y="226"/>
                    </a:lnTo>
                    <a:lnTo>
                      <a:pt x="570" y="159"/>
                    </a:lnTo>
                    <a:lnTo>
                      <a:pt x="427" y="101"/>
                    </a:lnTo>
                    <a:lnTo>
                      <a:pt x="285" y="59"/>
                    </a:lnTo>
                    <a:lnTo>
                      <a:pt x="143" y="25"/>
                    </a:lnTo>
                    <a:lnTo>
                      <a:pt x="0" y="0"/>
                    </a:lnTo>
                    <a:close/>
                  </a:path>
                </a:pathLst>
              </a:custGeom>
              <a:solidFill>
                <a:srgbClr val="E3C45E"/>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0" name="Google Shape;1173;p30">
                <a:extLst>
                  <a:ext uri="{FF2B5EF4-FFF2-40B4-BE49-F238E27FC236}">
                    <a16:creationId xmlns:a16="http://schemas.microsoft.com/office/drawing/2014/main" id="{A1396924-7494-E1A7-FD89-1350A067D49A}"/>
                  </a:ext>
                </a:extLst>
              </p:cNvPr>
              <p:cNvSpPr/>
              <p:nvPr/>
            </p:nvSpPr>
            <p:spPr>
              <a:xfrm>
                <a:off x="1861132" y="2070272"/>
                <a:ext cx="152856" cy="54650"/>
              </a:xfrm>
              <a:custGeom>
                <a:avLst/>
                <a:gdLst/>
                <a:ahLst/>
                <a:cxnLst/>
                <a:rect l="l" t="t" r="r" b="b"/>
                <a:pathLst>
                  <a:path w="4193" h="1499" extrusionOk="0">
                    <a:moveTo>
                      <a:pt x="2234" y="1"/>
                    </a:moveTo>
                    <a:lnTo>
                      <a:pt x="2084" y="9"/>
                    </a:lnTo>
                    <a:lnTo>
                      <a:pt x="1942" y="26"/>
                    </a:lnTo>
                    <a:lnTo>
                      <a:pt x="1799" y="43"/>
                    </a:lnTo>
                    <a:lnTo>
                      <a:pt x="1657" y="68"/>
                    </a:lnTo>
                    <a:lnTo>
                      <a:pt x="1523" y="101"/>
                    </a:lnTo>
                    <a:lnTo>
                      <a:pt x="1381" y="135"/>
                    </a:lnTo>
                    <a:lnTo>
                      <a:pt x="1247" y="177"/>
                    </a:lnTo>
                    <a:lnTo>
                      <a:pt x="1121" y="227"/>
                    </a:lnTo>
                    <a:lnTo>
                      <a:pt x="996" y="285"/>
                    </a:lnTo>
                    <a:lnTo>
                      <a:pt x="870" y="352"/>
                    </a:lnTo>
                    <a:lnTo>
                      <a:pt x="745" y="419"/>
                    </a:lnTo>
                    <a:lnTo>
                      <a:pt x="636" y="486"/>
                    </a:lnTo>
                    <a:lnTo>
                      <a:pt x="519" y="561"/>
                    </a:lnTo>
                    <a:lnTo>
                      <a:pt x="410" y="637"/>
                    </a:lnTo>
                    <a:lnTo>
                      <a:pt x="301" y="729"/>
                    </a:lnTo>
                    <a:lnTo>
                      <a:pt x="201" y="821"/>
                    </a:lnTo>
                    <a:lnTo>
                      <a:pt x="101" y="921"/>
                    </a:lnTo>
                    <a:lnTo>
                      <a:pt x="67" y="963"/>
                    </a:lnTo>
                    <a:lnTo>
                      <a:pt x="42" y="1005"/>
                    </a:lnTo>
                    <a:lnTo>
                      <a:pt x="25" y="1047"/>
                    </a:lnTo>
                    <a:lnTo>
                      <a:pt x="8" y="1097"/>
                    </a:lnTo>
                    <a:lnTo>
                      <a:pt x="0" y="1139"/>
                    </a:lnTo>
                    <a:lnTo>
                      <a:pt x="0" y="1189"/>
                    </a:lnTo>
                    <a:lnTo>
                      <a:pt x="8" y="1239"/>
                    </a:lnTo>
                    <a:lnTo>
                      <a:pt x="25" y="1290"/>
                    </a:lnTo>
                    <a:lnTo>
                      <a:pt x="59" y="1348"/>
                    </a:lnTo>
                    <a:lnTo>
                      <a:pt x="109" y="1407"/>
                    </a:lnTo>
                    <a:lnTo>
                      <a:pt x="159" y="1440"/>
                    </a:lnTo>
                    <a:lnTo>
                      <a:pt x="218" y="1474"/>
                    </a:lnTo>
                    <a:lnTo>
                      <a:pt x="276" y="1490"/>
                    </a:lnTo>
                    <a:lnTo>
                      <a:pt x="343" y="1499"/>
                    </a:lnTo>
                    <a:lnTo>
                      <a:pt x="410" y="1490"/>
                    </a:lnTo>
                    <a:lnTo>
                      <a:pt x="477" y="1474"/>
                    </a:lnTo>
                    <a:lnTo>
                      <a:pt x="519" y="1457"/>
                    </a:lnTo>
                    <a:lnTo>
                      <a:pt x="921" y="1298"/>
                    </a:lnTo>
                    <a:lnTo>
                      <a:pt x="1130" y="1223"/>
                    </a:lnTo>
                    <a:lnTo>
                      <a:pt x="1331" y="1156"/>
                    </a:lnTo>
                    <a:lnTo>
                      <a:pt x="1531" y="1105"/>
                    </a:lnTo>
                    <a:lnTo>
                      <a:pt x="1732" y="1064"/>
                    </a:lnTo>
                    <a:lnTo>
                      <a:pt x="1933" y="1030"/>
                    </a:lnTo>
                    <a:lnTo>
                      <a:pt x="2034" y="1022"/>
                    </a:lnTo>
                    <a:lnTo>
                      <a:pt x="2326" y="1022"/>
                    </a:lnTo>
                    <a:lnTo>
                      <a:pt x="2519" y="1038"/>
                    </a:lnTo>
                    <a:lnTo>
                      <a:pt x="2703" y="1064"/>
                    </a:lnTo>
                    <a:lnTo>
                      <a:pt x="2895" y="1114"/>
                    </a:lnTo>
                    <a:lnTo>
                      <a:pt x="2988" y="1139"/>
                    </a:lnTo>
                    <a:lnTo>
                      <a:pt x="3080" y="1172"/>
                    </a:lnTo>
                    <a:lnTo>
                      <a:pt x="3264" y="1248"/>
                    </a:lnTo>
                    <a:lnTo>
                      <a:pt x="3649" y="1440"/>
                    </a:lnTo>
                    <a:lnTo>
                      <a:pt x="3699" y="1465"/>
                    </a:lnTo>
                    <a:lnTo>
                      <a:pt x="3741" y="1482"/>
                    </a:lnTo>
                    <a:lnTo>
                      <a:pt x="3791" y="1490"/>
                    </a:lnTo>
                    <a:lnTo>
                      <a:pt x="3833" y="1499"/>
                    </a:lnTo>
                    <a:lnTo>
                      <a:pt x="3883" y="1490"/>
                    </a:lnTo>
                    <a:lnTo>
                      <a:pt x="3933" y="1482"/>
                    </a:lnTo>
                    <a:lnTo>
                      <a:pt x="3975" y="1474"/>
                    </a:lnTo>
                    <a:lnTo>
                      <a:pt x="4017" y="1449"/>
                    </a:lnTo>
                    <a:lnTo>
                      <a:pt x="4059" y="1423"/>
                    </a:lnTo>
                    <a:lnTo>
                      <a:pt x="4109" y="1373"/>
                    </a:lnTo>
                    <a:lnTo>
                      <a:pt x="4151" y="1315"/>
                    </a:lnTo>
                    <a:lnTo>
                      <a:pt x="4176" y="1256"/>
                    </a:lnTo>
                    <a:lnTo>
                      <a:pt x="4184" y="1189"/>
                    </a:lnTo>
                    <a:lnTo>
                      <a:pt x="4193" y="1131"/>
                    </a:lnTo>
                    <a:lnTo>
                      <a:pt x="4176" y="1064"/>
                    </a:lnTo>
                    <a:lnTo>
                      <a:pt x="4151" y="997"/>
                    </a:lnTo>
                    <a:lnTo>
                      <a:pt x="4117" y="938"/>
                    </a:lnTo>
                    <a:lnTo>
                      <a:pt x="4025" y="838"/>
                    </a:lnTo>
                    <a:lnTo>
                      <a:pt x="3933" y="729"/>
                    </a:lnTo>
                    <a:lnTo>
                      <a:pt x="3833" y="628"/>
                    </a:lnTo>
                    <a:lnTo>
                      <a:pt x="3724" y="536"/>
                    </a:lnTo>
                    <a:lnTo>
                      <a:pt x="3615" y="444"/>
                    </a:lnTo>
                    <a:lnTo>
                      <a:pt x="3498" y="369"/>
                    </a:lnTo>
                    <a:lnTo>
                      <a:pt x="3372" y="294"/>
                    </a:lnTo>
                    <a:lnTo>
                      <a:pt x="3239" y="227"/>
                    </a:lnTo>
                    <a:lnTo>
                      <a:pt x="3105" y="168"/>
                    </a:lnTo>
                    <a:lnTo>
                      <a:pt x="2962" y="118"/>
                    </a:lnTo>
                    <a:lnTo>
                      <a:pt x="2820" y="76"/>
                    </a:lnTo>
                    <a:lnTo>
                      <a:pt x="2678" y="43"/>
                    </a:lnTo>
                    <a:lnTo>
                      <a:pt x="2527" y="18"/>
                    </a:lnTo>
                    <a:lnTo>
                      <a:pt x="2377" y="9"/>
                    </a:lnTo>
                    <a:lnTo>
                      <a:pt x="2234" y="1"/>
                    </a:lnTo>
                    <a:close/>
                  </a:path>
                </a:pathLst>
              </a:custGeom>
              <a:solidFill>
                <a:srgbClr val="E3C45E"/>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1" name="Google Shape;1174;p30">
                <a:extLst>
                  <a:ext uri="{FF2B5EF4-FFF2-40B4-BE49-F238E27FC236}">
                    <a16:creationId xmlns:a16="http://schemas.microsoft.com/office/drawing/2014/main" id="{EC3ACCB6-2A44-0626-21D2-0FBDA7427314}"/>
                  </a:ext>
                </a:extLst>
              </p:cNvPr>
              <p:cNvSpPr/>
              <p:nvPr/>
            </p:nvSpPr>
            <p:spPr>
              <a:xfrm>
                <a:off x="1481006" y="2097140"/>
                <a:ext cx="244394" cy="244411"/>
              </a:xfrm>
              <a:custGeom>
                <a:avLst/>
                <a:gdLst/>
                <a:ahLst/>
                <a:cxnLst/>
                <a:rect l="l" t="t" r="r" b="b"/>
                <a:pathLst>
                  <a:path w="6704" h="6704" extrusionOk="0">
                    <a:moveTo>
                      <a:pt x="3356" y="0"/>
                    </a:moveTo>
                    <a:lnTo>
                      <a:pt x="3180" y="9"/>
                    </a:lnTo>
                    <a:lnTo>
                      <a:pt x="3013" y="17"/>
                    </a:lnTo>
                    <a:lnTo>
                      <a:pt x="2845" y="42"/>
                    </a:lnTo>
                    <a:lnTo>
                      <a:pt x="2678" y="67"/>
                    </a:lnTo>
                    <a:lnTo>
                      <a:pt x="2519" y="109"/>
                    </a:lnTo>
                    <a:lnTo>
                      <a:pt x="2360" y="151"/>
                    </a:lnTo>
                    <a:lnTo>
                      <a:pt x="2201" y="209"/>
                    </a:lnTo>
                    <a:lnTo>
                      <a:pt x="2050" y="268"/>
                    </a:lnTo>
                    <a:lnTo>
                      <a:pt x="1900" y="335"/>
                    </a:lnTo>
                    <a:lnTo>
                      <a:pt x="1758" y="410"/>
                    </a:lnTo>
                    <a:lnTo>
                      <a:pt x="1615" y="486"/>
                    </a:lnTo>
                    <a:lnTo>
                      <a:pt x="1481" y="578"/>
                    </a:lnTo>
                    <a:lnTo>
                      <a:pt x="1348" y="670"/>
                    </a:lnTo>
                    <a:lnTo>
                      <a:pt x="1222" y="770"/>
                    </a:lnTo>
                    <a:lnTo>
                      <a:pt x="1105" y="871"/>
                    </a:lnTo>
                    <a:lnTo>
                      <a:pt x="988" y="988"/>
                    </a:lnTo>
                    <a:lnTo>
                      <a:pt x="871" y="1105"/>
                    </a:lnTo>
                    <a:lnTo>
                      <a:pt x="770" y="1222"/>
                    </a:lnTo>
                    <a:lnTo>
                      <a:pt x="670" y="1348"/>
                    </a:lnTo>
                    <a:lnTo>
                      <a:pt x="578" y="1481"/>
                    </a:lnTo>
                    <a:lnTo>
                      <a:pt x="486" y="1615"/>
                    </a:lnTo>
                    <a:lnTo>
                      <a:pt x="410" y="1758"/>
                    </a:lnTo>
                    <a:lnTo>
                      <a:pt x="335" y="1900"/>
                    </a:lnTo>
                    <a:lnTo>
                      <a:pt x="268" y="2050"/>
                    </a:lnTo>
                    <a:lnTo>
                      <a:pt x="209" y="2201"/>
                    </a:lnTo>
                    <a:lnTo>
                      <a:pt x="151" y="2360"/>
                    </a:lnTo>
                    <a:lnTo>
                      <a:pt x="109" y="2519"/>
                    </a:lnTo>
                    <a:lnTo>
                      <a:pt x="76" y="2678"/>
                    </a:lnTo>
                    <a:lnTo>
                      <a:pt x="42" y="2845"/>
                    </a:lnTo>
                    <a:lnTo>
                      <a:pt x="17" y="3013"/>
                    </a:lnTo>
                    <a:lnTo>
                      <a:pt x="9" y="3180"/>
                    </a:lnTo>
                    <a:lnTo>
                      <a:pt x="0" y="3356"/>
                    </a:lnTo>
                    <a:lnTo>
                      <a:pt x="9" y="3523"/>
                    </a:lnTo>
                    <a:lnTo>
                      <a:pt x="17" y="3699"/>
                    </a:lnTo>
                    <a:lnTo>
                      <a:pt x="42" y="3866"/>
                    </a:lnTo>
                    <a:lnTo>
                      <a:pt x="76" y="4025"/>
                    </a:lnTo>
                    <a:lnTo>
                      <a:pt x="109" y="4193"/>
                    </a:lnTo>
                    <a:lnTo>
                      <a:pt x="151" y="4352"/>
                    </a:lnTo>
                    <a:lnTo>
                      <a:pt x="209" y="4502"/>
                    </a:lnTo>
                    <a:lnTo>
                      <a:pt x="268" y="4661"/>
                    </a:lnTo>
                    <a:lnTo>
                      <a:pt x="335" y="4804"/>
                    </a:lnTo>
                    <a:lnTo>
                      <a:pt x="410" y="4954"/>
                    </a:lnTo>
                    <a:lnTo>
                      <a:pt x="486" y="5088"/>
                    </a:lnTo>
                    <a:lnTo>
                      <a:pt x="578" y="5230"/>
                    </a:lnTo>
                    <a:lnTo>
                      <a:pt x="670" y="5356"/>
                    </a:lnTo>
                    <a:lnTo>
                      <a:pt x="770" y="5481"/>
                    </a:lnTo>
                    <a:lnTo>
                      <a:pt x="871" y="5607"/>
                    </a:lnTo>
                    <a:lnTo>
                      <a:pt x="988" y="5724"/>
                    </a:lnTo>
                    <a:lnTo>
                      <a:pt x="1105" y="5833"/>
                    </a:lnTo>
                    <a:lnTo>
                      <a:pt x="1222" y="5942"/>
                    </a:lnTo>
                    <a:lnTo>
                      <a:pt x="1348" y="6042"/>
                    </a:lnTo>
                    <a:lnTo>
                      <a:pt x="1481" y="6134"/>
                    </a:lnTo>
                    <a:lnTo>
                      <a:pt x="1615" y="6218"/>
                    </a:lnTo>
                    <a:lnTo>
                      <a:pt x="1758" y="6302"/>
                    </a:lnTo>
                    <a:lnTo>
                      <a:pt x="1900" y="6377"/>
                    </a:lnTo>
                    <a:lnTo>
                      <a:pt x="2050" y="6444"/>
                    </a:lnTo>
                    <a:lnTo>
                      <a:pt x="2201" y="6502"/>
                    </a:lnTo>
                    <a:lnTo>
                      <a:pt x="2360" y="6553"/>
                    </a:lnTo>
                    <a:lnTo>
                      <a:pt x="2519" y="6603"/>
                    </a:lnTo>
                    <a:lnTo>
                      <a:pt x="2678" y="6636"/>
                    </a:lnTo>
                    <a:lnTo>
                      <a:pt x="2845" y="6670"/>
                    </a:lnTo>
                    <a:lnTo>
                      <a:pt x="3013" y="6686"/>
                    </a:lnTo>
                    <a:lnTo>
                      <a:pt x="3180" y="6703"/>
                    </a:lnTo>
                    <a:lnTo>
                      <a:pt x="3523" y="6703"/>
                    </a:lnTo>
                    <a:lnTo>
                      <a:pt x="3699" y="6686"/>
                    </a:lnTo>
                    <a:lnTo>
                      <a:pt x="3866" y="6670"/>
                    </a:lnTo>
                    <a:lnTo>
                      <a:pt x="4034" y="6636"/>
                    </a:lnTo>
                    <a:lnTo>
                      <a:pt x="4193" y="6603"/>
                    </a:lnTo>
                    <a:lnTo>
                      <a:pt x="4352" y="6553"/>
                    </a:lnTo>
                    <a:lnTo>
                      <a:pt x="4511" y="6502"/>
                    </a:lnTo>
                    <a:lnTo>
                      <a:pt x="4661" y="6444"/>
                    </a:lnTo>
                    <a:lnTo>
                      <a:pt x="4804" y="6377"/>
                    </a:lnTo>
                    <a:lnTo>
                      <a:pt x="4954" y="6302"/>
                    </a:lnTo>
                    <a:lnTo>
                      <a:pt x="5088" y="6218"/>
                    </a:lnTo>
                    <a:lnTo>
                      <a:pt x="5230" y="6134"/>
                    </a:lnTo>
                    <a:lnTo>
                      <a:pt x="5356" y="6042"/>
                    </a:lnTo>
                    <a:lnTo>
                      <a:pt x="5490" y="5942"/>
                    </a:lnTo>
                    <a:lnTo>
                      <a:pt x="5607" y="5833"/>
                    </a:lnTo>
                    <a:lnTo>
                      <a:pt x="5724" y="5724"/>
                    </a:lnTo>
                    <a:lnTo>
                      <a:pt x="5833" y="5607"/>
                    </a:lnTo>
                    <a:lnTo>
                      <a:pt x="5942" y="5481"/>
                    </a:lnTo>
                    <a:lnTo>
                      <a:pt x="6042" y="5356"/>
                    </a:lnTo>
                    <a:lnTo>
                      <a:pt x="6134" y="5230"/>
                    </a:lnTo>
                    <a:lnTo>
                      <a:pt x="6218" y="5088"/>
                    </a:lnTo>
                    <a:lnTo>
                      <a:pt x="6302" y="4954"/>
                    </a:lnTo>
                    <a:lnTo>
                      <a:pt x="6377" y="4804"/>
                    </a:lnTo>
                    <a:lnTo>
                      <a:pt x="6444" y="4661"/>
                    </a:lnTo>
                    <a:lnTo>
                      <a:pt x="6502" y="4502"/>
                    </a:lnTo>
                    <a:lnTo>
                      <a:pt x="6553" y="4352"/>
                    </a:lnTo>
                    <a:lnTo>
                      <a:pt x="6603" y="4193"/>
                    </a:lnTo>
                    <a:lnTo>
                      <a:pt x="6636" y="4025"/>
                    </a:lnTo>
                    <a:lnTo>
                      <a:pt x="6670" y="3866"/>
                    </a:lnTo>
                    <a:lnTo>
                      <a:pt x="6686" y="3699"/>
                    </a:lnTo>
                    <a:lnTo>
                      <a:pt x="6703" y="3523"/>
                    </a:lnTo>
                    <a:lnTo>
                      <a:pt x="6703" y="3356"/>
                    </a:lnTo>
                    <a:lnTo>
                      <a:pt x="6703" y="3180"/>
                    </a:lnTo>
                    <a:lnTo>
                      <a:pt x="6686" y="3013"/>
                    </a:lnTo>
                    <a:lnTo>
                      <a:pt x="6670" y="2845"/>
                    </a:lnTo>
                    <a:lnTo>
                      <a:pt x="6636" y="2678"/>
                    </a:lnTo>
                    <a:lnTo>
                      <a:pt x="6603" y="2519"/>
                    </a:lnTo>
                    <a:lnTo>
                      <a:pt x="6553" y="2360"/>
                    </a:lnTo>
                    <a:lnTo>
                      <a:pt x="6502" y="2201"/>
                    </a:lnTo>
                    <a:lnTo>
                      <a:pt x="6444" y="2050"/>
                    </a:lnTo>
                    <a:lnTo>
                      <a:pt x="6377" y="1900"/>
                    </a:lnTo>
                    <a:lnTo>
                      <a:pt x="6302" y="1758"/>
                    </a:lnTo>
                    <a:lnTo>
                      <a:pt x="6218" y="1615"/>
                    </a:lnTo>
                    <a:lnTo>
                      <a:pt x="6134" y="1481"/>
                    </a:lnTo>
                    <a:lnTo>
                      <a:pt x="6042" y="1348"/>
                    </a:lnTo>
                    <a:lnTo>
                      <a:pt x="5942" y="1222"/>
                    </a:lnTo>
                    <a:lnTo>
                      <a:pt x="5833" y="1105"/>
                    </a:lnTo>
                    <a:lnTo>
                      <a:pt x="5724" y="988"/>
                    </a:lnTo>
                    <a:lnTo>
                      <a:pt x="5607" y="871"/>
                    </a:lnTo>
                    <a:lnTo>
                      <a:pt x="5490" y="770"/>
                    </a:lnTo>
                    <a:lnTo>
                      <a:pt x="5356" y="670"/>
                    </a:lnTo>
                    <a:lnTo>
                      <a:pt x="5230" y="578"/>
                    </a:lnTo>
                    <a:lnTo>
                      <a:pt x="5088" y="486"/>
                    </a:lnTo>
                    <a:lnTo>
                      <a:pt x="4954" y="410"/>
                    </a:lnTo>
                    <a:lnTo>
                      <a:pt x="4804" y="335"/>
                    </a:lnTo>
                    <a:lnTo>
                      <a:pt x="4661" y="268"/>
                    </a:lnTo>
                    <a:lnTo>
                      <a:pt x="4511" y="209"/>
                    </a:lnTo>
                    <a:lnTo>
                      <a:pt x="4352" y="151"/>
                    </a:lnTo>
                    <a:lnTo>
                      <a:pt x="4193" y="109"/>
                    </a:lnTo>
                    <a:lnTo>
                      <a:pt x="4034" y="67"/>
                    </a:lnTo>
                    <a:lnTo>
                      <a:pt x="3866" y="42"/>
                    </a:lnTo>
                    <a:lnTo>
                      <a:pt x="3699" y="17"/>
                    </a:lnTo>
                    <a:lnTo>
                      <a:pt x="3523" y="9"/>
                    </a:lnTo>
                    <a:lnTo>
                      <a:pt x="3356" y="0"/>
                    </a:lnTo>
                    <a:close/>
                  </a:path>
                </a:pathLst>
              </a:custGeom>
              <a:solidFill>
                <a:srgbClr val="E3C45E"/>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2" name="Google Shape;1175;p30">
                <a:extLst>
                  <a:ext uri="{FF2B5EF4-FFF2-40B4-BE49-F238E27FC236}">
                    <a16:creationId xmlns:a16="http://schemas.microsoft.com/office/drawing/2014/main" id="{83B298E6-283C-D7AD-D349-AFA256D1E0E8}"/>
                  </a:ext>
                </a:extLst>
              </p:cNvPr>
              <p:cNvSpPr/>
              <p:nvPr/>
            </p:nvSpPr>
            <p:spPr>
              <a:xfrm>
                <a:off x="2149717" y="2097140"/>
                <a:ext cx="244394" cy="244411"/>
              </a:xfrm>
              <a:custGeom>
                <a:avLst/>
                <a:gdLst/>
                <a:ahLst/>
                <a:cxnLst/>
                <a:rect l="l" t="t" r="r" b="b"/>
                <a:pathLst>
                  <a:path w="6704" h="6704" extrusionOk="0">
                    <a:moveTo>
                      <a:pt x="3348" y="0"/>
                    </a:moveTo>
                    <a:lnTo>
                      <a:pt x="3172" y="9"/>
                    </a:lnTo>
                    <a:lnTo>
                      <a:pt x="3005" y="17"/>
                    </a:lnTo>
                    <a:lnTo>
                      <a:pt x="2837" y="42"/>
                    </a:lnTo>
                    <a:lnTo>
                      <a:pt x="2670" y="67"/>
                    </a:lnTo>
                    <a:lnTo>
                      <a:pt x="2511" y="109"/>
                    </a:lnTo>
                    <a:lnTo>
                      <a:pt x="2352" y="151"/>
                    </a:lnTo>
                    <a:lnTo>
                      <a:pt x="2193" y="209"/>
                    </a:lnTo>
                    <a:lnTo>
                      <a:pt x="2042" y="268"/>
                    </a:lnTo>
                    <a:lnTo>
                      <a:pt x="1892" y="335"/>
                    </a:lnTo>
                    <a:lnTo>
                      <a:pt x="1749" y="410"/>
                    </a:lnTo>
                    <a:lnTo>
                      <a:pt x="1607" y="486"/>
                    </a:lnTo>
                    <a:lnTo>
                      <a:pt x="1473" y="578"/>
                    </a:lnTo>
                    <a:lnTo>
                      <a:pt x="1339" y="670"/>
                    </a:lnTo>
                    <a:lnTo>
                      <a:pt x="1214" y="770"/>
                    </a:lnTo>
                    <a:lnTo>
                      <a:pt x="1097" y="871"/>
                    </a:lnTo>
                    <a:lnTo>
                      <a:pt x="980" y="988"/>
                    </a:lnTo>
                    <a:lnTo>
                      <a:pt x="871" y="1105"/>
                    </a:lnTo>
                    <a:lnTo>
                      <a:pt x="762" y="1222"/>
                    </a:lnTo>
                    <a:lnTo>
                      <a:pt x="662" y="1348"/>
                    </a:lnTo>
                    <a:lnTo>
                      <a:pt x="569" y="1481"/>
                    </a:lnTo>
                    <a:lnTo>
                      <a:pt x="486" y="1615"/>
                    </a:lnTo>
                    <a:lnTo>
                      <a:pt x="402" y="1758"/>
                    </a:lnTo>
                    <a:lnTo>
                      <a:pt x="327" y="1900"/>
                    </a:lnTo>
                    <a:lnTo>
                      <a:pt x="260" y="2050"/>
                    </a:lnTo>
                    <a:lnTo>
                      <a:pt x="201" y="2201"/>
                    </a:lnTo>
                    <a:lnTo>
                      <a:pt x="151" y="2360"/>
                    </a:lnTo>
                    <a:lnTo>
                      <a:pt x="101" y="2519"/>
                    </a:lnTo>
                    <a:lnTo>
                      <a:pt x="67" y="2678"/>
                    </a:lnTo>
                    <a:lnTo>
                      <a:pt x="34" y="2845"/>
                    </a:lnTo>
                    <a:lnTo>
                      <a:pt x="17" y="3013"/>
                    </a:lnTo>
                    <a:lnTo>
                      <a:pt x="0" y="3180"/>
                    </a:lnTo>
                    <a:lnTo>
                      <a:pt x="0" y="3356"/>
                    </a:lnTo>
                    <a:lnTo>
                      <a:pt x="0" y="3523"/>
                    </a:lnTo>
                    <a:lnTo>
                      <a:pt x="17" y="3699"/>
                    </a:lnTo>
                    <a:lnTo>
                      <a:pt x="34" y="3866"/>
                    </a:lnTo>
                    <a:lnTo>
                      <a:pt x="67" y="4025"/>
                    </a:lnTo>
                    <a:lnTo>
                      <a:pt x="101" y="4193"/>
                    </a:lnTo>
                    <a:lnTo>
                      <a:pt x="151" y="4352"/>
                    </a:lnTo>
                    <a:lnTo>
                      <a:pt x="201" y="4502"/>
                    </a:lnTo>
                    <a:lnTo>
                      <a:pt x="260" y="4661"/>
                    </a:lnTo>
                    <a:lnTo>
                      <a:pt x="327" y="4804"/>
                    </a:lnTo>
                    <a:lnTo>
                      <a:pt x="402" y="4954"/>
                    </a:lnTo>
                    <a:lnTo>
                      <a:pt x="486" y="5088"/>
                    </a:lnTo>
                    <a:lnTo>
                      <a:pt x="569" y="5230"/>
                    </a:lnTo>
                    <a:lnTo>
                      <a:pt x="662" y="5356"/>
                    </a:lnTo>
                    <a:lnTo>
                      <a:pt x="762" y="5481"/>
                    </a:lnTo>
                    <a:lnTo>
                      <a:pt x="871" y="5607"/>
                    </a:lnTo>
                    <a:lnTo>
                      <a:pt x="980" y="5724"/>
                    </a:lnTo>
                    <a:lnTo>
                      <a:pt x="1097" y="5833"/>
                    </a:lnTo>
                    <a:lnTo>
                      <a:pt x="1214" y="5942"/>
                    </a:lnTo>
                    <a:lnTo>
                      <a:pt x="1339" y="6042"/>
                    </a:lnTo>
                    <a:lnTo>
                      <a:pt x="1473" y="6134"/>
                    </a:lnTo>
                    <a:lnTo>
                      <a:pt x="1607" y="6218"/>
                    </a:lnTo>
                    <a:lnTo>
                      <a:pt x="1749" y="6302"/>
                    </a:lnTo>
                    <a:lnTo>
                      <a:pt x="1892" y="6377"/>
                    </a:lnTo>
                    <a:lnTo>
                      <a:pt x="2042" y="6444"/>
                    </a:lnTo>
                    <a:lnTo>
                      <a:pt x="2193" y="6502"/>
                    </a:lnTo>
                    <a:lnTo>
                      <a:pt x="2352" y="6553"/>
                    </a:lnTo>
                    <a:lnTo>
                      <a:pt x="2511" y="6603"/>
                    </a:lnTo>
                    <a:lnTo>
                      <a:pt x="2670" y="6636"/>
                    </a:lnTo>
                    <a:lnTo>
                      <a:pt x="2837" y="6670"/>
                    </a:lnTo>
                    <a:lnTo>
                      <a:pt x="3005" y="6686"/>
                    </a:lnTo>
                    <a:lnTo>
                      <a:pt x="3172" y="6703"/>
                    </a:lnTo>
                    <a:lnTo>
                      <a:pt x="3523" y="6703"/>
                    </a:lnTo>
                    <a:lnTo>
                      <a:pt x="3691" y="6686"/>
                    </a:lnTo>
                    <a:lnTo>
                      <a:pt x="3858" y="6670"/>
                    </a:lnTo>
                    <a:lnTo>
                      <a:pt x="4026" y="6636"/>
                    </a:lnTo>
                    <a:lnTo>
                      <a:pt x="4185" y="6603"/>
                    </a:lnTo>
                    <a:lnTo>
                      <a:pt x="4344" y="6553"/>
                    </a:lnTo>
                    <a:lnTo>
                      <a:pt x="4503" y="6502"/>
                    </a:lnTo>
                    <a:lnTo>
                      <a:pt x="4653" y="6444"/>
                    </a:lnTo>
                    <a:lnTo>
                      <a:pt x="4804" y="6377"/>
                    </a:lnTo>
                    <a:lnTo>
                      <a:pt x="4946" y="6302"/>
                    </a:lnTo>
                    <a:lnTo>
                      <a:pt x="5088" y="6218"/>
                    </a:lnTo>
                    <a:lnTo>
                      <a:pt x="5222" y="6134"/>
                    </a:lnTo>
                    <a:lnTo>
                      <a:pt x="5356" y="6042"/>
                    </a:lnTo>
                    <a:lnTo>
                      <a:pt x="5482" y="5942"/>
                    </a:lnTo>
                    <a:lnTo>
                      <a:pt x="5599" y="5833"/>
                    </a:lnTo>
                    <a:lnTo>
                      <a:pt x="5716" y="5724"/>
                    </a:lnTo>
                    <a:lnTo>
                      <a:pt x="5825" y="5607"/>
                    </a:lnTo>
                    <a:lnTo>
                      <a:pt x="5934" y="5481"/>
                    </a:lnTo>
                    <a:lnTo>
                      <a:pt x="6034" y="5356"/>
                    </a:lnTo>
                    <a:lnTo>
                      <a:pt x="6126" y="5230"/>
                    </a:lnTo>
                    <a:lnTo>
                      <a:pt x="6218" y="5088"/>
                    </a:lnTo>
                    <a:lnTo>
                      <a:pt x="6293" y="4954"/>
                    </a:lnTo>
                    <a:lnTo>
                      <a:pt x="6369" y="4804"/>
                    </a:lnTo>
                    <a:lnTo>
                      <a:pt x="6436" y="4661"/>
                    </a:lnTo>
                    <a:lnTo>
                      <a:pt x="6494" y="4502"/>
                    </a:lnTo>
                    <a:lnTo>
                      <a:pt x="6553" y="4352"/>
                    </a:lnTo>
                    <a:lnTo>
                      <a:pt x="6595" y="4193"/>
                    </a:lnTo>
                    <a:lnTo>
                      <a:pt x="6628" y="4025"/>
                    </a:lnTo>
                    <a:lnTo>
                      <a:pt x="6662" y="3866"/>
                    </a:lnTo>
                    <a:lnTo>
                      <a:pt x="6678" y="3699"/>
                    </a:lnTo>
                    <a:lnTo>
                      <a:pt x="6695" y="3523"/>
                    </a:lnTo>
                    <a:lnTo>
                      <a:pt x="6703" y="3356"/>
                    </a:lnTo>
                    <a:lnTo>
                      <a:pt x="6695" y="3180"/>
                    </a:lnTo>
                    <a:lnTo>
                      <a:pt x="6678" y="3013"/>
                    </a:lnTo>
                    <a:lnTo>
                      <a:pt x="6662" y="2845"/>
                    </a:lnTo>
                    <a:lnTo>
                      <a:pt x="6628" y="2678"/>
                    </a:lnTo>
                    <a:lnTo>
                      <a:pt x="6595" y="2519"/>
                    </a:lnTo>
                    <a:lnTo>
                      <a:pt x="6553" y="2360"/>
                    </a:lnTo>
                    <a:lnTo>
                      <a:pt x="6494" y="2201"/>
                    </a:lnTo>
                    <a:lnTo>
                      <a:pt x="6436" y="2050"/>
                    </a:lnTo>
                    <a:lnTo>
                      <a:pt x="6369" y="1900"/>
                    </a:lnTo>
                    <a:lnTo>
                      <a:pt x="6293" y="1758"/>
                    </a:lnTo>
                    <a:lnTo>
                      <a:pt x="6218" y="1615"/>
                    </a:lnTo>
                    <a:lnTo>
                      <a:pt x="6126" y="1481"/>
                    </a:lnTo>
                    <a:lnTo>
                      <a:pt x="6034" y="1348"/>
                    </a:lnTo>
                    <a:lnTo>
                      <a:pt x="5934" y="1222"/>
                    </a:lnTo>
                    <a:lnTo>
                      <a:pt x="5825" y="1105"/>
                    </a:lnTo>
                    <a:lnTo>
                      <a:pt x="5716" y="988"/>
                    </a:lnTo>
                    <a:lnTo>
                      <a:pt x="5599" y="871"/>
                    </a:lnTo>
                    <a:lnTo>
                      <a:pt x="5482" y="770"/>
                    </a:lnTo>
                    <a:lnTo>
                      <a:pt x="5356" y="670"/>
                    </a:lnTo>
                    <a:lnTo>
                      <a:pt x="5222" y="578"/>
                    </a:lnTo>
                    <a:lnTo>
                      <a:pt x="5088" y="486"/>
                    </a:lnTo>
                    <a:lnTo>
                      <a:pt x="4946" y="410"/>
                    </a:lnTo>
                    <a:lnTo>
                      <a:pt x="4804" y="335"/>
                    </a:lnTo>
                    <a:lnTo>
                      <a:pt x="4653" y="268"/>
                    </a:lnTo>
                    <a:lnTo>
                      <a:pt x="4503" y="209"/>
                    </a:lnTo>
                    <a:lnTo>
                      <a:pt x="4344" y="151"/>
                    </a:lnTo>
                    <a:lnTo>
                      <a:pt x="4185" y="109"/>
                    </a:lnTo>
                    <a:lnTo>
                      <a:pt x="4026" y="67"/>
                    </a:lnTo>
                    <a:lnTo>
                      <a:pt x="3858" y="42"/>
                    </a:lnTo>
                    <a:lnTo>
                      <a:pt x="3691" y="17"/>
                    </a:lnTo>
                    <a:lnTo>
                      <a:pt x="3523" y="9"/>
                    </a:lnTo>
                    <a:lnTo>
                      <a:pt x="3348" y="0"/>
                    </a:lnTo>
                    <a:close/>
                  </a:path>
                </a:pathLst>
              </a:custGeom>
              <a:solidFill>
                <a:srgbClr val="E3C45E"/>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3" name="Google Shape;1176;p30">
                <a:extLst>
                  <a:ext uri="{FF2B5EF4-FFF2-40B4-BE49-F238E27FC236}">
                    <a16:creationId xmlns:a16="http://schemas.microsoft.com/office/drawing/2014/main" id="{A561BFA1-EC20-8BFE-ABC4-FDF6F1E1B199}"/>
                  </a:ext>
                </a:extLst>
              </p:cNvPr>
              <p:cNvSpPr/>
              <p:nvPr/>
            </p:nvSpPr>
            <p:spPr>
              <a:xfrm>
                <a:off x="1791246" y="2168521"/>
                <a:ext cx="292588" cy="83014"/>
              </a:xfrm>
              <a:custGeom>
                <a:avLst/>
                <a:gdLst/>
                <a:ahLst/>
                <a:cxnLst/>
                <a:rect l="l" t="t" r="r" b="b"/>
                <a:pathLst>
                  <a:path w="8026" h="2277" extrusionOk="0">
                    <a:moveTo>
                      <a:pt x="135" y="0"/>
                    </a:moveTo>
                    <a:lnTo>
                      <a:pt x="93" y="9"/>
                    </a:lnTo>
                    <a:lnTo>
                      <a:pt x="59" y="25"/>
                    </a:lnTo>
                    <a:lnTo>
                      <a:pt x="34" y="42"/>
                    </a:lnTo>
                    <a:lnTo>
                      <a:pt x="17" y="67"/>
                    </a:lnTo>
                    <a:lnTo>
                      <a:pt x="9" y="92"/>
                    </a:lnTo>
                    <a:lnTo>
                      <a:pt x="1" y="118"/>
                    </a:lnTo>
                    <a:lnTo>
                      <a:pt x="1" y="143"/>
                    </a:lnTo>
                    <a:lnTo>
                      <a:pt x="1" y="168"/>
                    </a:lnTo>
                    <a:lnTo>
                      <a:pt x="9" y="193"/>
                    </a:lnTo>
                    <a:lnTo>
                      <a:pt x="26" y="218"/>
                    </a:lnTo>
                    <a:lnTo>
                      <a:pt x="202" y="444"/>
                    </a:lnTo>
                    <a:lnTo>
                      <a:pt x="386" y="661"/>
                    </a:lnTo>
                    <a:lnTo>
                      <a:pt x="587" y="862"/>
                    </a:lnTo>
                    <a:lnTo>
                      <a:pt x="796" y="1055"/>
                    </a:lnTo>
                    <a:lnTo>
                      <a:pt x="1022" y="1231"/>
                    </a:lnTo>
                    <a:lnTo>
                      <a:pt x="1256" y="1398"/>
                    </a:lnTo>
                    <a:lnTo>
                      <a:pt x="1499" y="1549"/>
                    </a:lnTo>
                    <a:lnTo>
                      <a:pt x="1750" y="1691"/>
                    </a:lnTo>
                    <a:lnTo>
                      <a:pt x="2009" y="1825"/>
                    </a:lnTo>
                    <a:lnTo>
                      <a:pt x="2277" y="1933"/>
                    </a:lnTo>
                    <a:lnTo>
                      <a:pt x="2553" y="2034"/>
                    </a:lnTo>
                    <a:lnTo>
                      <a:pt x="2838" y="2118"/>
                    </a:lnTo>
                    <a:lnTo>
                      <a:pt x="3130" y="2185"/>
                    </a:lnTo>
                    <a:lnTo>
                      <a:pt x="3423" y="2235"/>
                    </a:lnTo>
                    <a:lnTo>
                      <a:pt x="3716" y="2260"/>
                    </a:lnTo>
                    <a:lnTo>
                      <a:pt x="3867" y="2268"/>
                    </a:lnTo>
                    <a:lnTo>
                      <a:pt x="4009" y="2277"/>
                    </a:lnTo>
                    <a:lnTo>
                      <a:pt x="4310" y="2268"/>
                    </a:lnTo>
                    <a:lnTo>
                      <a:pt x="4603" y="2235"/>
                    </a:lnTo>
                    <a:lnTo>
                      <a:pt x="4905" y="2193"/>
                    </a:lnTo>
                    <a:lnTo>
                      <a:pt x="5189" y="2126"/>
                    </a:lnTo>
                    <a:lnTo>
                      <a:pt x="5474" y="2042"/>
                    </a:lnTo>
                    <a:lnTo>
                      <a:pt x="5750" y="1942"/>
                    </a:lnTo>
                    <a:lnTo>
                      <a:pt x="6026" y="1825"/>
                    </a:lnTo>
                    <a:lnTo>
                      <a:pt x="6285" y="1699"/>
                    </a:lnTo>
                    <a:lnTo>
                      <a:pt x="6536" y="1549"/>
                    </a:lnTo>
                    <a:lnTo>
                      <a:pt x="6771" y="1390"/>
                    </a:lnTo>
                    <a:lnTo>
                      <a:pt x="7005" y="1222"/>
                    </a:lnTo>
                    <a:lnTo>
                      <a:pt x="7223" y="1046"/>
                    </a:lnTo>
                    <a:lnTo>
                      <a:pt x="7440" y="854"/>
                    </a:lnTo>
                    <a:lnTo>
                      <a:pt x="7633" y="653"/>
                    </a:lnTo>
                    <a:lnTo>
                      <a:pt x="7825" y="444"/>
                    </a:lnTo>
                    <a:lnTo>
                      <a:pt x="8001" y="226"/>
                    </a:lnTo>
                    <a:lnTo>
                      <a:pt x="8018" y="184"/>
                    </a:lnTo>
                    <a:lnTo>
                      <a:pt x="8026" y="143"/>
                    </a:lnTo>
                    <a:lnTo>
                      <a:pt x="8018" y="101"/>
                    </a:lnTo>
                    <a:lnTo>
                      <a:pt x="8001" y="67"/>
                    </a:lnTo>
                    <a:lnTo>
                      <a:pt x="7984" y="42"/>
                    </a:lnTo>
                    <a:lnTo>
                      <a:pt x="7967" y="25"/>
                    </a:lnTo>
                    <a:lnTo>
                      <a:pt x="7942" y="9"/>
                    </a:lnTo>
                    <a:lnTo>
                      <a:pt x="7917" y="0"/>
                    </a:lnTo>
                    <a:lnTo>
                      <a:pt x="7859" y="0"/>
                    </a:lnTo>
                    <a:lnTo>
                      <a:pt x="7833" y="9"/>
                    </a:lnTo>
                    <a:lnTo>
                      <a:pt x="7808" y="25"/>
                    </a:lnTo>
                    <a:lnTo>
                      <a:pt x="7356" y="302"/>
                    </a:lnTo>
                    <a:lnTo>
                      <a:pt x="7122" y="436"/>
                    </a:lnTo>
                    <a:lnTo>
                      <a:pt x="6896" y="561"/>
                    </a:lnTo>
                    <a:lnTo>
                      <a:pt x="6662" y="687"/>
                    </a:lnTo>
                    <a:lnTo>
                      <a:pt x="6428" y="795"/>
                    </a:lnTo>
                    <a:lnTo>
                      <a:pt x="6193" y="904"/>
                    </a:lnTo>
                    <a:lnTo>
                      <a:pt x="5959" y="996"/>
                    </a:lnTo>
                    <a:lnTo>
                      <a:pt x="5725" y="1080"/>
                    </a:lnTo>
                    <a:lnTo>
                      <a:pt x="5482" y="1155"/>
                    </a:lnTo>
                    <a:lnTo>
                      <a:pt x="5239" y="1214"/>
                    </a:lnTo>
                    <a:lnTo>
                      <a:pt x="4997" y="1264"/>
                    </a:lnTo>
                    <a:lnTo>
                      <a:pt x="4754" y="1306"/>
                    </a:lnTo>
                    <a:lnTo>
                      <a:pt x="4511" y="1331"/>
                    </a:lnTo>
                    <a:lnTo>
                      <a:pt x="4269" y="1348"/>
                    </a:lnTo>
                    <a:lnTo>
                      <a:pt x="4026" y="1348"/>
                    </a:lnTo>
                    <a:lnTo>
                      <a:pt x="3775" y="1339"/>
                    </a:lnTo>
                    <a:lnTo>
                      <a:pt x="3532" y="1314"/>
                    </a:lnTo>
                    <a:lnTo>
                      <a:pt x="3289" y="1281"/>
                    </a:lnTo>
                    <a:lnTo>
                      <a:pt x="3047" y="1239"/>
                    </a:lnTo>
                    <a:lnTo>
                      <a:pt x="2804" y="1189"/>
                    </a:lnTo>
                    <a:lnTo>
                      <a:pt x="2561" y="1122"/>
                    </a:lnTo>
                    <a:lnTo>
                      <a:pt x="2319" y="1046"/>
                    </a:lnTo>
                    <a:lnTo>
                      <a:pt x="2076" y="963"/>
                    </a:lnTo>
                    <a:lnTo>
                      <a:pt x="1842" y="871"/>
                    </a:lnTo>
                    <a:lnTo>
                      <a:pt x="1607" y="770"/>
                    </a:lnTo>
                    <a:lnTo>
                      <a:pt x="1373" y="661"/>
                    </a:lnTo>
                    <a:lnTo>
                      <a:pt x="1139" y="553"/>
                    </a:lnTo>
                    <a:lnTo>
                      <a:pt x="905" y="427"/>
                    </a:lnTo>
                    <a:lnTo>
                      <a:pt x="670" y="302"/>
                    </a:lnTo>
                    <a:lnTo>
                      <a:pt x="444" y="168"/>
                    </a:lnTo>
                    <a:lnTo>
                      <a:pt x="218" y="25"/>
                    </a:lnTo>
                    <a:lnTo>
                      <a:pt x="210" y="17"/>
                    </a:lnTo>
                    <a:lnTo>
                      <a:pt x="176" y="9"/>
                    </a:lnTo>
                    <a:lnTo>
                      <a:pt x="135" y="0"/>
                    </a:ln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4" name="Google Shape;1177;p30">
                <a:extLst>
                  <a:ext uri="{FF2B5EF4-FFF2-40B4-BE49-F238E27FC236}">
                    <a16:creationId xmlns:a16="http://schemas.microsoft.com/office/drawing/2014/main" id="{EF5D276D-F2A3-622B-91A8-9796996BB857}"/>
                  </a:ext>
                </a:extLst>
              </p:cNvPr>
              <p:cNvSpPr/>
              <p:nvPr/>
            </p:nvSpPr>
            <p:spPr>
              <a:xfrm>
                <a:off x="2056973" y="2148069"/>
                <a:ext cx="40903" cy="58004"/>
              </a:xfrm>
              <a:custGeom>
                <a:avLst/>
                <a:gdLst/>
                <a:ahLst/>
                <a:cxnLst/>
                <a:rect l="l" t="t" r="r" b="b"/>
                <a:pathLst>
                  <a:path w="1122" h="1591" extrusionOk="0">
                    <a:moveTo>
                      <a:pt x="134" y="1"/>
                    </a:moveTo>
                    <a:lnTo>
                      <a:pt x="93" y="9"/>
                    </a:lnTo>
                    <a:lnTo>
                      <a:pt x="51" y="34"/>
                    </a:lnTo>
                    <a:lnTo>
                      <a:pt x="17" y="68"/>
                    </a:lnTo>
                    <a:lnTo>
                      <a:pt x="9" y="93"/>
                    </a:lnTo>
                    <a:lnTo>
                      <a:pt x="0" y="118"/>
                    </a:lnTo>
                    <a:lnTo>
                      <a:pt x="0" y="143"/>
                    </a:lnTo>
                    <a:lnTo>
                      <a:pt x="9" y="176"/>
                    </a:lnTo>
                    <a:lnTo>
                      <a:pt x="17" y="193"/>
                    </a:lnTo>
                    <a:lnTo>
                      <a:pt x="34" y="218"/>
                    </a:lnTo>
                    <a:lnTo>
                      <a:pt x="51" y="235"/>
                    </a:lnTo>
                    <a:lnTo>
                      <a:pt x="76" y="252"/>
                    </a:lnTo>
                    <a:lnTo>
                      <a:pt x="93" y="268"/>
                    </a:lnTo>
                    <a:lnTo>
                      <a:pt x="159" y="310"/>
                    </a:lnTo>
                    <a:lnTo>
                      <a:pt x="235" y="361"/>
                    </a:lnTo>
                    <a:lnTo>
                      <a:pt x="302" y="419"/>
                    </a:lnTo>
                    <a:lnTo>
                      <a:pt x="369" y="478"/>
                    </a:lnTo>
                    <a:lnTo>
                      <a:pt x="436" y="545"/>
                    </a:lnTo>
                    <a:lnTo>
                      <a:pt x="494" y="612"/>
                    </a:lnTo>
                    <a:lnTo>
                      <a:pt x="553" y="687"/>
                    </a:lnTo>
                    <a:lnTo>
                      <a:pt x="603" y="762"/>
                    </a:lnTo>
                    <a:lnTo>
                      <a:pt x="645" y="846"/>
                    </a:lnTo>
                    <a:lnTo>
                      <a:pt x="687" y="930"/>
                    </a:lnTo>
                    <a:lnTo>
                      <a:pt x="729" y="1013"/>
                    </a:lnTo>
                    <a:lnTo>
                      <a:pt x="754" y="1097"/>
                    </a:lnTo>
                    <a:lnTo>
                      <a:pt x="804" y="1281"/>
                    </a:lnTo>
                    <a:lnTo>
                      <a:pt x="846" y="1474"/>
                    </a:lnTo>
                    <a:lnTo>
                      <a:pt x="846" y="1482"/>
                    </a:lnTo>
                    <a:lnTo>
                      <a:pt x="862" y="1524"/>
                    </a:lnTo>
                    <a:lnTo>
                      <a:pt x="896" y="1566"/>
                    </a:lnTo>
                    <a:lnTo>
                      <a:pt x="938" y="1582"/>
                    </a:lnTo>
                    <a:lnTo>
                      <a:pt x="988" y="1591"/>
                    </a:lnTo>
                    <a:lnTo>
                      <a:pt x="1013" y="1591"/>
                    </a:lnTo>
                    <a:lnTo>
                      <a:pt x="1038" y="1582"/>
                    </a:lnTo>
                    <a:lnTo>
                      <a:pt x="1063" y="1566"/>
                    </a:lnTo>
                    <a:lnTo>
                      <a:pt x="1080" y="1549"/>
                    </a:lnTo>
                    <a:lnTo>
                      <a:pt x="1097" y="1532"/>
                    </a:lnTo>
                    <a:lnTo>
                      <a:pt x="1105" y="1507"/>
                    </a:lnTo>
                    <a:lnTo>
                      <a:pt x="1113" y="1482"/>
                    </a:lnTo>
                    <a:lnTo>
                      <a:pt x="1122" y="1457"/>
                    </a:lnTo>
                    <a:lnTo>
                      <a:pt x="1113" y="1340"/>
                    </a:lnTo>
                    <a:lnTo>
                      <a:pt x="1105" y="1231"/>
                    </a:lnTo>
                    <a:lnTo>
                      <a:pt x="1088" y="1122"/>
                    </a:lnTo>
                    <a:lnTo>
                      <a:pt x="1063" y="1013"/>
                    </a:lnTo>
                    <a:lnTo>
                      <a:pt x="1038" y="904"/>
                    </a:lnTo>
                    <a:lnTo>
                      <a:pt x="996" y="796"/>
                    </a:lnTo>
                    <a:lnTo>
                      <a:pt x="946" y="687"/>
                    </a:lnTo>
                    <a:lnTo>
                      <a:pt x="888" y="586"/>
                    </a:lnTo>
                    <a:lnTo>
                      <a:pt x="829" y="494"/>
                    </a:lnTo>
                    <a:lnTo>
                      <a:pt x="754" y="402"/>
                    </a:lnTo>
                    <a:lnTo>
                      <a:pt x="678" y="319"/>
                    </a:lnTo>
                    <a:lnTo>
                      <a:pt x="595" y="235"/>
                    </a:lnTo>
                    <a:lnTo>
                      <a:pt x="503" y="168"/>
                    </a:lnTo>
                    <a:lnTo>
                      <a:pt x="402" y="101"/>
                    </a:lnTo>
                    <a:lnTo>
                      <a:pt x="293" y="51"/>
                    </a:lnTo>
                    <a:lnTo>
                      <a:pt x="176" y="9"/>
                    </a:lnTo>
                    <a:lnTo>
                      <a:pt x="134" y="1"/>
                    </a:ln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5" name="Google Shape;1178;p30">
                <a:extLst>
                  <a:ext uri="{FF2B5EF4-FFF2-40B4-BE49-F238E27FC236}">
                    <a16:creationId xmlns:a16="http://schemas.microsoft.com/office/drawing/2014/main" id="{728C3B1F-9DD0-F59D-E76D-2242EC99BE82}"/>
                  </a:ext>
                </a:extLst>
              </p:cNvPr>
              <p:cNvSpPr/>
              <p:nvPr/>
            </p:nvSpPr>
            <p:spPr>
              <a:xfrm>
                <a:off x="1777210" y="2148069"/>
                <a:ext cx="40939" cy="58004"/>
              </a:xfrm>
              <a:custGeom>
                <a:avLst/>
                <a:gdLst/>
                <a:ahLst/>
                <a:cxnLst/>
                <a:rect l="l" t="t" r="r" b="b"/>
                <a:pathLst>
                  <a:path w="1123" h="1591" extrusionOk="0">
                    <a:moveTo>
                      <a:pt x="972" y="1"/>
                    </a:moveTo>
                    <a:lnTo>
                      <a:pt x="938" y="9"/>
                    </a:lnTo>
                    <a:lnTo>
                      <a:pt x="829" y="51"/>
                    </a:lnTo>
                    <a:lnTo>
                      <a:pt x="720" y="101"/>
                    </a:lnTo>
                    <a:lnTo>
                      <a:pt x="620" y="168"/>
                    </a:lnTo>
                    <a:lnTo>
                      <a:pt x="528" y="235"/>
                    </a:lnTo>
                    <a:lnTo>
                      <a:pt x="444" y="319"/>
                    </a:lnTo>
                    <a:lnTo>
                      <a:pt x="369" y="402"/>
                    </a:lnTo>
                    <a:lnTo>
                      <a:pt x="294" y="494"/>
                    </a:lnTo>
                    <a:lnTo>
                      <a:pt x="235" y="586"/>
                    </a:lnTo>
                    <a:lnTo>
                      <a:pt x="177" y="687"/>
                    </a:lnTo>
                    <a:lnTo>
                      <a:pt x="126" y="796"/>
                    </a:lnTo>
                    <a:lnTo>
                      <a:pt x="85" y="904"/>
                    </a:lnTo>
                    <a:lnTo>
                      <a:pt x="59" y="1013"/>
                    </a:lnTo>
                    <a:lnTo>
                      <a:pt x="34" y="1122"/>
                    </a:lnTo>
                    <a:lnTo>
                      <a:pt x="18" y="1231"/>
                    </a:lnTo>
                    <a:lnTo>
                      <a:pt x="9" y="1340"/>
                    </a:lnTo>
                    <a:lnTo>
                      <a:pt x="1" y="1457"/>
                    </a:lnTo>
                    <a:lnTo>
                      <a:pt x="9" y="1499"/>
                    </a:lnTo>
                    <a:lnTo>
                      <a:pt x="34" y="1540"/>
                    </a:lnTo>
                    <a:lnTo>
                      <a:pt x="76" y="1574"/>
                    </a:lnTo>
                    <a:lnTo>
                      <a:pt x="118" y="1591"/>
                    </a:lnTo>
                    <a:lnTo>
                      <a:pt x="177" y="1591"/>
                    </a:lnTo>
                    <a:lnTo>
                      <a:pt x="202" y="1582"/>
                    </a:lnTo>
                    <a:lnTo>
                      <a:pt x="218" y="1566"/>
                    </a:lnTo>
                    <a:lnTo>
                      <a:pt x="244" y="1549"/>
                    </a:lnTo>
                    <a:lnTo>
                      <a:pt x="260" y="1532"/>
                    </a:lnTo>
                    <a:lnTo>
                      <a:pt x="269" y="1507"/>
                    </a:lnTo>
                    <a:lnTo>
                      <a:pt x="277" y="1482"/>
                    </a:lnTo>
                    <a:lnTo>
                      <a:pt x="277" y="1474"/>
                    </a:lnTo>
                    <a:lnTo>
                      <a:pt x="310" y="1281"/>
                    </a:lnTo>
                    <a:lnTo>
                      <a:pt x="369" y="1097"/>
                    </a:lnTo>
                    <a:lnTo>
                      <a:pt x="394" y="1013"/>
                    </a:lnTo>
                    <a:lnTo>
                      <a:pt x="436" y="930"/>
                    </a:lnTo>
                    <a:lnTo>
                      <a:pt x="478" y="846"/>
                    </a:lnTo>
                    <a:lnTo>
                      <a:pt x="520" y="762"/>
                    </a:lnTo>
                    <a:lnTo>
                      <a:pt x="570" y="687"/>
                    </a:lnTo>
                    <a:lnTo>
                      <a:pt x="628" y="612"/>
                    </a:lnTo>
                    <a:lnTo>
                      <a:pt x="687" y="545"/>
                    </a:lnTo>
                    <a:lnTo>
                      <a:pt x="746" y="478"/>
                    </a:lnTo>
                    <a:lnTo>
                      <a:pt x="813" y="419"/>
                    </a:lnTo>
                    <a:lnTo>
                      <a:pt x="888" y="361"/>
                    </a:lnTo>
                    <a:lnTo>
                      <a:pt x="963" y="310"/>
                    </a:lnTo>
                    <a:lnTo>
                      <a:pt x="1030" y="268"/>
                    </a:lnTo>
                    <a:lnTo>
                      <a:pt x="1047" y="252"/>
                    </a:lnTo>
                    <a:lnTo>
                      <a:pt x="1089" y="227"/>
                    </a:lnTo>
                    <a:lnTo>
                      <a:pt x="1114" y="185"/>
                    </a:lnTo>
                    <a:lnTo>
                      <a:pt x="1122" y="143"/>
                    </a:lnTo>
                    <a:lnTo>
                      <a:pt x="1114" y="93"/>
                    </a:lnTo>
                    <a:lnTo>
                      <a:pt x="1105" y="68"/>
                    </a:lnTo>
                    <a:lnTo>
                      <a:pt x="1089" y="51"/>
                    </a:lnTo>
                    <a:lnTo>
                      <a:pt x="1072" y="26"/>
                    </a:lnTo>
                    <a:lnTo>
                      <a:pt x="1047" y="17"/>
                    </a:lnTo>
                    <a:lnTo>
                      <a:pt x="1022" y="1"/>
                    </a:ln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6" name="Google Shape;1179;p30">
                <a:extLst>
                  <a:ext uri="{FF2B5EF4-FFF2-40B4-BE49-F238E27FC236}">
                    <a16:creationId xmlns:a16="http://schemas.microsoft.com/office/drawing/2014/main" id="{7227D840-E935-8955-12E1-4F2E3F370270}"/>
                  </a:ext>
                </a:extLst>
              </p:cNvPr>
              <p:cNvSpPr/>
              <p:nvPr/>
            </p:nvSpPr>
            <p:spPr>
              <a:xfrm>
                <a:off x="1884609" y="2259443"/>
                <a:ext cx="105902" cy="21984"/>
              </a:xfrm>
              <a:custGeom>
                <a:avLst/>
                <a:gdLst/>
                <a:ahLst/>
                <a:cxnLst/>
                <a:rect l="l" t="t" r="r" b="b"/>
                <a:pathLst>
                  <a:path w="2905" h="603" extrusionOk="0">
                    <a:moveTo>
                      <a:pt x="76" y="0"/>
                    </a:moveTo>
                    <a:lnTo>
                      <a:pt x="42" y="17"/>
                    </a:lnTo>
                    <a:lnTo>
                      <a:pt x="17" y="42"/>
                    </a:lnTo>
                    <a:lnTo>
                      <a:pt x="0" y="84"/>
                    </a:lnTo>
                    <a:lnTo>
                      <a:pt x="0" y="126"/>
                    </a:lnTo>
                    <a:lnTo>
                      <a:pt x="17" y="159"/>
                    </a:lnTo>
                    <a:lnTo>
                      <a:pt x="42" y="184"/>
                    </a:lnTo>
                    <a:lnTo>
                      <a:pt x="210" y="285"/>
                    </a:lnTo>
                    <a:lnTo>
                      <a:pt x="369" y="368"/>
                    </a:lnTo>
                    <a:lnTo>
                      <a:pt x="544" y="444"/>
                    </a:lnTo>
                    <a:lnTo>
                      <a:pt x="720" y="494"/>
                    </a:lnTo>
                    <a:lnTo>
                      <a:pt x="896" y="544"/>
                    </a:lnTo>
                    <a:lnTo>
                      <a:pt x="1080" y="578"/>
                    </a:lnTo>
                    <a:lnTo>
                      <a:pt x="1264" y="594"/>
                    </a:lnTo>
                    <a:lnTo>
                      <a:pt x="1448" y="603"/>
                    </a:lnTo>
                    <a:lnTo>
                      <a:pt x="1641" y="594"/>
                    </a:lnTo>
                    <a:lnTo>
                      <a:pt x="1825" y="578"/>
                    </a:lnTo>
                    <a:lnTo>
                      <a:pt x="2009" y="544"/>
                    </a:lnTo>
                    <a:lnTo>
                      <a:pt x="2185" y="494"/>
                    </a:lnTo>
                    <a:lnTo>
                      <a:pt x="2360" y="435"/>
                    </a:lnTo>
                    <a:lnTo>
                      <a:pt x="2528" y="368"/>
                    </a:lnTo>
                    <a:lnTo>
                      <a:pt x="2695" y="285"/>
                    </a:lnTo>
                    <a:lnTo>
                      <a:pt x="2854" y="193"/>
                    </a:lnTo>
                    <a:lnTo>
                      <a:pt x="2879" y="167"/>
                    </a:lnTo>
                    <a:lnTo>
                      <a:pt x="2896" y="134"/>
                    </a:lnTo>
                    <a:lnTo>
                      <a:pt x="2904" y="92"/>
                    </a:lnTo>
                    <a:lnTo>
                      <a:pt x="2896" y="59"/>
                    </a:lnTo>
                    <a:lnTo>
                      <a:pt x="2871" y="25"/>
                    </a:lnTo>
                    <a:lnTo>
                      <a:pt x="2837" y="8"/>
                    </a:lnTo>
                    <a:lnTo>
                      <a:pt x="2795" y="0"/>
                    </a:lnTo>
                    <a:lnTo>
                      <a:pt x="2754" y="8"/>
                    </a:lnTo>
                    <a:lnTo>
                      <a:pt x="2595" y="84"/>
                    </a:lnTo>
                    <a:lnTo>
                      <a:pt x="2436" y="142"/>
                    </a:lnTo>
                    <a:lnTo>
                      <a:pt x="2277" y="201"/>
                    </a:lnTo>
                    <a:lnTo>
                      <a:pt x="2118" y="251"/>
                    </a:lnTo>
                    <a:lnTo>
                      <a:pt x="1950" y="285"/>
                    </a:lnTo>
                    <a:lnTo>
                      <a:pt x="1783" y="310"/>
                    </a:lnTo>
                    <a:lnTo>
                      <a:pt x="1624" y="326"/>
                    </a:lnTo>
                    <a:lnTo>
                      <a:pt x="1281" y="326"/>
                    </a:lnTo>
                    <a:lnTo>
                      <a:pt x="1113" y="310"/>
                    </a:lnTo>
                    <a:lnTo>
                      <a:pt x="954" y="285"/>
                    </a:lnTo>
                    <a:lnTo>
                      <a:pt x="787" y="243"/>
                    </a:lnTo>
                    <a:lnTo>
                      <a:pt x="628" y="201"/>
                    </a:lnTo>
                    <a:lnTo>
                      <a:pt x="461" y="151"/>
                    </a:lnTo>
                    <a:lnTo>
                      <a:pt x="310" y="84"/>
                    </a:lnTo>
                    <a:lnTo>
                      <a:pt x="159" y="17"/>
                    </a:lnTo>
                    <a:lnTo>
                      <a:pt x="151" y="8"/>
                    </a:lnTo>
                    <a:lnTo>
                      <a:pt x="118" y="0"/>
                    </a:lnTo>
                    <a:close/>
                  </a:path>
                </a:pathLst>
              </a:custGeom>
              <a:solidFill>
                <a:srgbClr val="E3C45E"/>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7" name="Google Shape;1180;p30">
                <a:extLst>
                  <a:ext uri="{FF2B5EF4-FFF2-40B4-BE49-F238E27FC236}">
                    <a16:creationId xmlns:a16="http://schemas.microsoft.com/office/drawing/2014/main" id="{287A4A40-A363-275A-E43D-5766CD9C7AE0}"/>
                  </a:ext>
                </a:extLst>
              </p:cNvPr>
              <p:cNvSpPr/>
              <p:nvPr/>
            </p:nvSpPr>
            <p:spPr>
              <a:xfrm>
                <a:off x="2029522" y="1896705"/>
                <a:ext cx="290437" cy="93076"/>
              </a:xfrm>
              <a:custGeom>
                <a:avLst/>
                <a:gdLst/>
                <a:ahLst/>
                <a:cxnLst/>
                <a:rect l="l" t="t" r="r" b="b"/>
                <a:pathLst>
                  <a:path w="7967" h="2553" extrusionOk="0">
                    <a:moveTo>
                      <a:pt x="4034" y="0"/>
                    </a:moveTo>
                    <a:lnTo>
                      <a:pt x="3883" y="9"/>
                    </a:lnTo>
                    <a:lnTo>
                      <a:pt x="3590" y="34"/>
                    </a:lnTo>
                    <a:lnTo>
                      <a:pt x="3306" y="84"/>
                    </a:lnTo>
                    <a:lnTo>
                      <a:pt x="3021" y="151"/>
                    </a:lnTo>
                    <a:lnTo>
                      <a:pt x="2745" y="226"/>
                    </a:lnTo>
                    <a:lnTo>
                      <a:pt x="2477" y="318"/>
                    </a:lnTo>
                    <a:lnTo>
                      <a:pt x="2218" y="427"/>
                    </a:lnTo>
                    <a:lnTo>
                      <a:pt x="1959" y="544"/>
                    </a:lnTo>
                    <a:lnTo>
                      <a:pt x="1707" y="670"/>
                    </a:lnTo>
                    <a:lnTo>
                      <a:pt x="1473" y="812"/>
                    </a:lnTo>
                    <a:lnTo>
                      <a:pt x="1239" y="963"/>
                    </a:lnTo>
                    <a:lnTo>
                      <a:pt x="1013" y="1122"/>
                    </a:lnTo>
                    <a:lnTo>
                      <a:pt x="795" y="1289"/>
                    </a:lnTo>
                    <a:lnTo>
                      <a:pt x="594" y="1465"/>
                    </a:lnTo>
                    <a:lnTo>
                      <a:pt x="394" y="1657"/>
                    </a:lnTo>
                    <a:lnTo>
                      <a:pt x="210" y="1858"/>
                    </a:lnTo>
                    <a:lnTo>
                      <a:pt x="126" y="1967"/>
                    </a:lnTo>
                    <a:lnTo>
                      <a:pt x="34" y="2076"/>
                    </a:lnTo>
                    <a:lnTo>
                      <a:pt x="17" y="2117"/>
                    </a:lnTo>
                    <a:lnTo>
                      <a:pt x="0" y="2159"/>
                    </a:lnTo>
                    <a:lnTo>
                      <a:pt x="0" y="2201"/>
                    </a:lnTo>
                    <a:lnTo>
                      <a:pt x="17" y="2243"/>
                    </a:lnTo>
                    <a:lnTo>
                      <a:pt x="34" y="2276"/>
                    </a:lnTo>
                    <a:lnTo>
                      <a:pt x="51" y="2302"/>
                    </a:lnTo>
                    <a:lnTo>
                      <a:pt x="76" y="2327"/>
                    </a:lnTo>
                    <a:lnTo>
                      <a:pt x="109" y="2343"/>
                    </a:lnTo>
                    <a:lnTo>
                      <a:pt x="143" y="2352"/>
                    </a:lnTo>
                    <a:lnTo>
                      <a:pt x="176" y="2360"/>
                    </a:lnTo>
                    <a:lnTo>
                      <a:pt x="210" y="2360"/>
                    </a:lnTo>
                    <a:lnTo>
                      <a:pt x="243" y="2343"/>
                    </a:lnTo>
                    <a:lnTo>
                      <a:pt x="260" y="2343"/>
                    </a:lnTo>
                    <a:lnTo>
                      <a:pt x="318" y="2318"/>
                    </a:lnTo>
                    <a:lnTo>
                      <a:pt x="377" y="2293"/>
                    </a:lnTo>
                    <a:lnTo>
                      <a:pt x="494" y="2243"/>
                    </a:lnTo>
                    <a:lnTo>
                      <a:pt x="728" y="2143"/>
                    </a:lnTo>
                    <a:lnTo>
                      <a:pt x="963" y="2050"/>
                    </a:lnTo>
                    <a:lnTo>
                      <a:pt x="1197" y="1967"/>
                    </a:lnTo>
                    <a:lnTo>
                      <a:pt x="1423" y="1891"/>
                    </a:lnTo>
                    <a:lnTo>
                      <a:pt x="1657" y="1816"/>
                    </a:lnTo>
                    <a:lnTo>
                      <a:pt x="1892" y="1741"/>
                    </a:lnTo>
                    <a:lnTo>
                      <a:pt x="2126" y="1682"/>
                    </a:lnTo>
                    <a:lnTo>
                      <a:pt x="2352" y="1624"/>
                    </a:lnTo>
                    <a:lnTo>
                      <a:pt x="2586" y="1573"/>
                    </a:lnTo>
                    <a:lnTo>
                      <a:pt x="2812" y="1532"/>
                    </a:lnTo>
                    <a:lnTo>
                      <a:pt x="3038" y="1498"/>
                    </a:lnTo>
                    <a:lnTo>
                      <a:pt x="3264" y="1473"/>
                    </a:lnTo>
                    <a:lnTo>
                      <a:pt x="3490" y="1456"/>
                    </a:lnTo>
                    <a:lnTo>
                      <a:pt x="3716" y="1448"/>
                    </a:lnTo>
                    <a:lnTo>
                      <a:pt x="3942" y="1440"/>
                    </a:lnTo>
                    <a:lnTo>
                      <a:pt x="4159" y="1448"/>
                    </a:lnTo>
                    <a:lnTo>
                      <a:pt x="4377" y="1456"/>
                    </a:lnTo>
                    <a:lnTo>
                      <a:pt x="4595" y="1473"/>
                    </a:lnTo>
                    <a:lnTo>
                      <a:pt x="4812" y="1498"/>
                    </a:lnTo>
                    <a:lnTo>
                      <a:pt x="5021" y="1532"/>
                    </a:lnTo>
                    <a:lnTo>
                      <a:pt x="5239" y="1573"/>
                    </a:lnTo>
                    <a:lnTo>
                      <a:pt x="5456" y="1624"/>
                    </a:lnTo>
                    <a:lnTo>
                      <a:pt x="5666" y="1682"/>
                    </a:lnTo>
                    <a:lnTo>
                      <a:pt x="5875" y="1758"/>
                    </a:lnTo>
                    <a:lnTo>
                      <a:pt x="6084" y="1841"/>
                    </a:lnTo>
                    <a:lnTo>
                      <a:pt x="6293" y="1942"/>
                    </a:lnTo>
                    <a:lnTo>
                      <a:pt x="6502" y="2042"/>
                    </a:lnTo>
                    <a:lnTo>
                      <a:pt x="6603" y="2101"/>
                    </a:lnTo>
                    <a:lnTo>
                      <a:pt x="6712" y="2151"/>
                    </a:lnTo>
                    <a:lnTo>
                      <a:pt x="6812" y="2209"/>
                    </a:lnTo>
                    <a:lnTo>
                      <a:pt x="6913" y="2268"/>
                    </a:lnTo>
                    <a:lnTo>
                      <a:pt x="6971" y="2293"/>
                    </a:lnTo>
                    <a:lnTo>
                      <a:pt x="7021" y="2327"/>
                    </a:lnTo>
                    <a:lnTo>
                      <a:pt x="7130" y="2385"/>
                    </a:lnTo>
                    <a:lnTo>
                      <a:pt x="7348" y="2502"/>
                    </a:lnTo>
                    <a:lnTo>
                      <a:pt x="7373" y="2511"/>
                    </a:lnTo>
                    <a:lnTo>
                      <a:pt x="7423" y="2536"/>
                    </a:lnTo>
                    <a:lnTo>
                      <a:pt x="7473" y="2544"/>
                    </a:lnTo>
                    <a:lnTo>
                      <a:pt x="7523" y="2553"/>
                    </a:lnTo>
                    <a:lnTo>
                      <a:pt x="7582" y="2553"/>
                    </a:lnTo>
                    <a:lnTo>
                      <a:pt x="7632" y="2544"/>
                    </a:lnTo>
                    <a:lnTo>
                      <a:pt x="7682" y="2536"/>
                    </a:lnTo>
                    <a:lnTo>
                      <a:pt x="7733" y="2511"/>
                    </a:lnTo>
                    <a:lnTo>
                      <a:pt x="7783" y="2486"/>
                    </a:lnTo>
                    <a:lnTo>
                      <a:pt x="7841" y="2435"/>
                    </a:lnTo>
                    <a:lnTo>
                      <a:pt x="7892" y="2368"/>
                    </a:lnTo>
                    <a:lnTo>
                      <a:pt x="7933" y="2302"/>
                    </a:lnTo>
                    <a:lnTo>
                      <a:pt x="7959" y="2226"/>
                    </a:lnTo>
                    <a:lnTo>
                      <a:pt x="7967" y="2143"/>
                    </a:lnTo>
                    <a:lnTo>
                      <a:pt x="7959" y="2067"/>
                    </a:lnTo>
                    <a:lnTo>
                      <a:pt x="7933" y="1992"/>
                    </a:lnTo>
                    <a:lnTo>
                      <a:pt x="7892" y="1917"/>
                    </a:lnTo>
                    <a:lnTo>
                      <a:pt x="7816" y="1799"/>
                    </a:lnTo>
                    <a:lnTo>
                      <a:pt x="7733" y="1691"/>
                    </a:lnTo>
                    <a:lnTo>
                      <a:pt x="7641" y="1582"/>
                    </a:lnTo>
                    <a:lnTo>
                      <a:pt x="7548" y="1473"/>
                    </a:lnTo>
                    <a:lnTo>
                      <a:pt x="7456" y="1373"/>
                    </a:lnTo>
                    <a:lnTo>
                      <a:pt x="7356" y="1272"/>
                    </a:lnTo>
                    <a:lnTo>
                      <a:pt x="7247" y="1180"/>
                    </a:lnTo>
                    <a:lnTo>
                      <a:pt x="7138" y="1088"/>
                    </a:lnTo>
                    <a:lnTo>
                      <a:pt x="7030" y="1004"/>
                    </a:lnTo>
                    <a:lnTo>
                      <a:pt x="6913" y="912"/>
                    </a:lnTo>
                    <a:lnTo>
                      <a:pt x="6795" y="837"/>
                    </a:lnTo>
                    <a:lnTo>
                      <a:pt x="6670" y="762"/>
                    </a:lnTo>
                    <a:lnTo>
                      <a:pt x="6427" y="611"/>
                    </a:lnTo>
                    <a:lnTo>
                      <a:pt x="6168" y="477"/>
                    </a:lnTo>
                    <a:lnTo>
                      <a:pt x="5900" y="360"/>
                    </a:lnTo>
                    <a:lnTo>
                      <a:pt x="5624" y="251"/>
                    </a:lnTo>
                    <a:lnTo>
                      <a:pt x="5490" y="201"/>
                    </a:lnTo>
                    <a:lnTo>
                      <a:pt x="5348" y="159"/>
                    </a:lnTo>
                    <a:lnTo>
                      <a:pt x="5055" y="92"/>
                    </a:lnTo>
                    <a:lnTo>
                      <a:pt x="4913" y="59"/>
                    </a:lnTo>
                    <a:lnTo>
                      <a:pt x="4770" y="34"/>
                    </a:lnTo>
                    <a:lnTo>
                      <a:pt x="4620" y="17"/>
                    </a:lnTo>
                    <a:lnTo>
                      <a:pt x="4469" y="9"/>
                    </a:lnTo>
                    <a:lnTo>
                      <a:pt x="4327" y="0"/>
                    </a:ln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8" name="Google Shape;1181;p30">
                <a:extLst>
                  <a:ext uri="{FF2B5EF4-FFF2-40B4-BE49-F238E27FC236}">
                    <a16:creationId xmlns:a16="http://schemas.microsoft.com/office/drawing/2014/main" id="{5E9B6C66-0126-523B-EB86-7D6D442A6A31}"/>
                  </a:ext>
                </a:extLst>
              </p:cNvPr>
              <p:cNvSpPr/>
              <p:nvPr/>
            </p:nvSpPr>
            <p:spPr>
              <a:xfrm>
                <a:off x="1555121" y="1896705"/>
                <a:ext cx="290473" cy="93076"/>
              </a:xfrm>
              <a:custGeom>
                <a:avLst/>
                <a:gdLst/>
                <a:ahLst/>
                <a:cxnLst/>
                <a:rect l="l" t="t" r="r" b="b"/>
                <a:pathLst>
                  <a:path w="7968" h="2553" extrusionOk="0">
                    <a:moveTo>
                      <a:pt x="3641" y="0"/>
                    </a:moveTo>
                    <a:lnTo>
                      <a:pt x="3499" y="9"/>
                    </a:lnTo>
                    <a:lnTo>
                      <a:pt x="3348" y="17"/>
                    </a:lnTo>
                    <a:lnTo>
                      <a:pt x="3197" y="34"/>
                    </a:lnTo>
                    <a:lnTo>
                      <a:pt x="3055" y="59"/>
                    </a:lnTo>
                    <a:lnTo>
                      <a:pt x="2913" y="92"/>
                    </a:lnTo>
                    <a:lnTo>
                      <a:pt x="2620" y="159"/>
                    </a:lnTo>
                    <a:lnTo>
                      <a:pt x="2478" y="201"/>
                    </a:lnTo>
                    <a:lnTo>
                      <a:pt x="2344" y="251"/>
                    </a:lnTo>
                    <a:lnTo>
                      <a:pt x="2068" y="360"/>
                    </a:lnTo>
                    <a:lnTo>
                      <a:pt x="1800" y="477"/>
                    </a:lnTo>
                    <a:lnTo>
                      <a:pt x="1541" y="611"/>
                    </a:lnTo>
                    <a:lnTo>
                      <a:pt x="1289" y="762"/>
                    </a:lnTo>
                    <a:lnTo>
                      <a:pt x="1172" y="837"/>
                    </a:lnTo>
                    <a:lnTo>
                      <a:pt x="1055" y="912"/>
                    </a:lnTo>
                    <a:lnTo>
                      <a:pt x="938" y="1004"/>
                    </a:lnTo>
                    <a:lnTo>
                      <a:pt x="829" y="1088"/>
                    </a:lnTo>
                    <a:lnTo>
                      <a:pt x="720" y="1180"/>
                    </a:lnTo>
                    <a:lnTo>
                      <a:pt x="612" y="1272"/>
                    </a:lnTo>
                    <a:lnTo>
                      <a:pt x="511" y="1373"/>
                    </a:lnTo>
                    <a:lnTo>
                      <a:pt x="419" y="1473"/>
                    </a:lnTo>
                    <a:lnTo>
                      <a:pt x="327" y="1582"/>
                    </a:lnTo>
                    <a:lnTo>
                      <a:pt x="235" y="1691"/>
                    </a:lnTo>
                    <a:lnTo>
                      <a:pt x="151" y="1799"/>
                    </a:lnTo>
                    <a:lnTo>
                      <a:pt x="68" y="1917"/>
                    </a:lnTo>
                    <a:lnTo>
                      <a:pt x="43" y="1958"/>
                    </a:lnTo>
                    <a:lnTo>
                      <a:pt x="26" y="2009"/>
                    </a:lnTo>
                    <a:lnTo>
                      <a:pt x="9" y="2059"/>
                    </a:lnTo>
                    <a:lnTo>
                      <a:pt x="1" y="2109"/>
                    </a:lnTo>
                    <a:lnTo>
                      <a:pt x="1" y="2168"/>
                    </a:lnTo>
                    <a:lnTo>
                      <a:pt x="9" y="2218"/>
                    </a:lnTo>
                    <a:lnTo>
                      <a:pt x="26" y="2268"/>
                    </a:lnTo>
                    <a:lnTo>
                      <a:pt x="43" y="2318"/>
                    </a:lnTo>
                    <a:lnTo>
                      <a:pt x="84" y="2394"/>
                    </a:lnTo>
                    <a:lnTo>
                      <a:pt x="143" y="2452"/>
                    </a:lnTo>
                    <a:lnTo>
                      <a:pt x="210" y="2494"/>
                    </a:lnTo>
                    <a:lnTo>
                      <a:pt x="277" y="2527"/>
                    </a:lnTo>
                    <a:lnTo>
                      <a:pt x="352" y="2553"/>
                    </a:lnTo>
                    <a:lnTo>
                      <a:pt x="436" y="2553"/>
                    </a:lnTo>
                    <a:lnTo>
                      <a:pt x="511" y="2544"/>
                    </a:lnTo>
                    <a:lnTo>
                      <a:pt x="595" y="2511"/>
                    </a:lnTo>
                    <a:lnTo>
                      <a:pt x="620" y="2502"/>
                    </a:lnTo>
                    <a:lnTo>
                      <a:pt x="838" y="2385"/>
                    </a:lnTo>
                    <a:lnTo>
                      <a:pt x="946" y="2327"/>
                    </a:lnTo>
                    <a:lnTo>
                      <a:pt x="997" y="2293"/>
                    </a:lnTo>
                    <a:lnTo>
                      <a:pt x="1047" y="2268"/>
                    </a:lnTo>
                    <a:lnTo>
                      <a:pt x="1156" y="2209"/>
                    </a:lnTo>
                    <a:lnTo>
                      <a:pt x="1256" y="2151"/>
                    </a:lnTo>
                    <a:lnTo>
                      <a:pt x="1365" y="2101"/>
                    </a:lnTo>
                    <a:lnTo>
                      <a:pt x="1465" y="2042"/>
                    </a:lnTo>
                    <a:lnTo>
                      <a:pt x="1674" y="1942"/>
                    </a:lnTo>
                    <a:lnTo>
                      <a:pt x="1884" y="1841"/>
                    </a:lnTo>
                    <a:lnTo>
                      <a:pt x="2084" y="1758"/>
                    </a:lnTo>
                    <a:lnTo>
                      <a:pt x="2302" y="1682"/>
                    </a:lnTo>
                    <a:lnTo>
                      <a:pt x="2511" y="1624"/>
                    </a:lnTo>
                    <a:lnTo>
                      <a:pt x="2729" y="1573"/>
                    </a:lnTo>
                    <a:lnTo>
                      <a:pt x="2946" y="1532"/>
                    </a:lnTo>
                    <a:lnTo>
                      <a:pt x="3156" y="1498"/>
                    </a:lnTo>
                    <a:lnTo>
                      <a:pt x="3373" y="1473"/>
                    </a:lnTo>
                    <a:lnTo>
                      <a:pt x="3591" y="1456"/>
                    </a:lnTo>
                    <a:lnTo>
                      <a:pt x="3808" y="1448"/>
                    </a:lnTo>
                    <a:lnTo>
                      <a:pt x="4026" y="1440"/>
                    </a:lnTo>
                    <a:lnTo>
                      <a:pt x="4252" y="1448"/>
                    </a:lnTo>
                    <a:lnTo>
                      <a:pt x="4478" y="1456"/>
                    </a:lnTo>
                    <a:lnTo>
                      <a:pt x="4695" y="1473"/>
                    </a:lnTo>
                    <a:lnTo>
                      <a:pt x="4930" y="1498"/>
                    </a:lnTo>
                    <a:lnTo>
                      <a:pt x="5156" y="1532"/>
                    </a:lnTo>
                    <a:lnTo>
                      <a:pt x="5382" y="1573"/>
                    </a:lnTo>
                    <a:lnTo>
                      <a:pt x="5616" y="1624"/>
                    </a:lnTo>
                    <a:lnTo>
                      <a:pt x="5842" y="1682"/>
                    </a:lnTo>
                    <a:lnTo>
                      <a:pt x="6076" y="1741"/>
                    </a:lnTo>
                    <a:lnTo>
                      <a:pt x="6310" y="1816"/>
                    </a:lnTo>
                    <a:lnTo>
                      <a:pt x="6536" y="1891"/>
                    </a:lnTo>
                    <a:lnTo>
                      <a:pt x="6771" y="1967"/>
                    </a:lnTo>
                    <a:lnTo>
                      <a:pt x="7005" y="2050"/>
                    </a:lnTo>
                    <a:lnTo>
                      <a:pt x="7239" y="2143"/>
                    </a:lnTo>
                    <a:lnTo>
                      <a:pt x="7474" y="2243"/>
                    </a:lnTo>
                    <a:lnTo>
                      <a:pt x="7591" y="2293"/>
                    </a:lnTo>
                    <a:lnTo>
                      <a:pt x="7649" y="2318"/>
                    </a:lnTo>
                    <a:lnTo>
                      <a:pt x="7708" y="2343"/>
                    </a:lnTo>
                    <a:lnTo>
                      <a:pt x="7725" y="2343"/>
                    </a:lnTo>
                    <a:lnTo>
                      <a:pt x="7766" y="2360"/>
                    </a:lnTo>
                    <a:lnTo>
                      <a:pt x="7808" y="2360"/>
                    </a:lnTo>
                    <a:lnTo>
                      <a:pt x="7850" y="2343"/>
                    </a:lnTo>
                    <a:lnTo>
                      <a:pt x="7892" y="2327"/>
                    </a:lnTo>
                    <a:lnTo>
                      <a:pt x="7917" y="2302"/>
                    </a:lnTo>
                    <a:lnTo>
                      <a:pt x="7942" y="2268"/>
                    </a:lnTo>
                    <a:lnTo>
                      <a:pt x="7959" y="2243"/>
                    </a:lnTo>
                    <a:lnTo>
                      <a:pt x="7967" y="2209"/>
                    </a:lnTo>
                    <a:lnTo>
                      <a:pt x="7967" y="2176"/>
                    </a:lnTo>
                    <a:lnTo>
                      <a:pt x="7959" y="2143"/>
                    </a:lnTo>
                    <a:lnTo>
                      <a:pt x="7951" y="2109"/>
                    </a:lnTo>
                    <a:lnTo>
                      <a:pt x="7934" y="2076"/>
                    </a:lnTo>
                    <a:lnTo>
                      <a:pt x="7842" y="1967"/>
                    </a:lnTo>
                    <a:lnTo>
                      <a:pt x="7758" y="1858"/>
                    </a:lnTo>
                    <a:lnTo>
                      <a:pt x="7574" y="1657"/>
                    </a:lnTo>
                    <a:lnTo>
                      <a:pt x="7373" y="1465"/>
                    </a:lnTo>
                    <a:lnTo>
                      <a:pt x="7172" y="1289"/>
                    </a:lnTo>
                    <a:lnTo>
                      <a:pt x="6955" y="1122"/>
                    </a:lnTo>
                    <a:lnTo>
                      <a:pt x="6729" y="963"/>
                    </a:lnTo>
                    <a:lnTo>
                      <a:pt x="6494" y="812"/>
                    </a:lnTo>
                    <a:lnTo>
                      <a:pt x="6260" y="670"/>
                    </a:lnTo>
                    <a:lnTo>
                      <a:pt x="6009" y="544"/>
                    </a:lnTo>
                    <a:lnTo>
                      <a:pt x="5750" y="427"/>
                    </a:lnTo>
                    <a:lnTo>
                      <a:pt x="5490" y="318"/>
                    </a:lnTo>
                    <a:lnTo>
                      <a:pt x="5223" y="226"/>
                    </a:lnTo>
                    <a:lnTo>
                      <a:pt x="4946" y="151"/>
                    </a:lnTo>
                    <a:lnTo>
                      <a:pt x="4662" y="84"/>
                    </a:lnTo>
                    <a:lnTo>
                      <a:pt x="4377" y="34"/>
                    </a:lnTo>
                    <a:lnTo>
                      <a:pt x="4084" y="9"/>
                    </a:lnTo>
                    <a:lnTo>
                      <a:pt x="3934" y="0"/>
                    </a:ln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9" name="Google Shape;1182;p30">
                <a:extLst>
                  <a:ext uri="{FF2B5EF4-FFF2-40B4-BE49-F238E27FC236}">
                    <a16:creationId xmlns:a16="http://schemas.microsoft.com/office/drawing/2014/main" id="{DB6D09AC-3252-DF2F-33D1-07395078675E}"/>
                  </a:ext>
                </a:extLst>
              </p:cNvPr>
              <p:cNvSpPr/>
              <p:nvPr/>
            </p:nvSpPr>
            <p:spPr>
              <a:xfrm>
                <a:off x="2051796" y="1735314"/>
                <a:ext cx="281615" cy="115643"/>
              </a:xfrm>
              <a:custGeom>
                <a:avLst/>
                <a:gdLst/>
                <a:ahLst/>
                <a:cxnLst/>
                <a:rect l="l" t="t" r="r" b="b"/>
                <a:pathLst>
                  <a:path w="7725" h="3172" extrusionOk="0">
                    <a:moveTo>
                      <a:pt x="2519" y="0"/>
                    </a:moveTo>
                    <a:lnTo>
                      <a:pt x="2260" y="9"/>
                    </a:lnTo>
                    <a:lnTo>
                      <a:pt x="2000" y="34"/>
                    </a:lnTo>
                    <a:lnTo>
                      <a:pt x="1749" y="59"/>
                    </a:lnTo>
                    <a:lnTo>
                      <a:pt x="1498" y="92"/>
                    </a:lnTo>
                    <a:lnTo>
                      <a:pt x="1239" y="143"/>
                    </a:lnTo>
                    <a:lnTo>
                      <a:pt x="988" y="201"/>
                    </a:lnTo>
                    <a:lnTo>
                      <a:pt x="737" y="268"/>
                    </a:lnTo>
                    <a:lnTo>
                      <a:pt x="477" y="360"/>
                    </a:lnTo>
                    <a:lnTo>
                      <a:pt x="377" y="402"/>
                    </a:lnTo>
                    <a:lnTo>
                      <a:pt x="285" y="461"/>
                    </a:lnTo>
                    <a:lnTo>
                      <a:pt x="209" y="528"/>
                    </a:lnTo>
                    <a:lnTo>
                      <a:pt x="134" y="611"/>
                    </a:lnTo>
                    <a:lnTo>
                      <a:pt x="76" y="703"/>
                    </a:lnTo>
                    <a:lnTo>
                      <a:pt x="34" y="804"/>
                    </a:lnTo>
                    <a:lnTo>
                      <a:pt x="9" y="913"/>
                    </a:lnTo>
                    <a:lnTo>
                      <a:pt x="0" y="1030"/>
                    </a:lnTo>
                    <a:lnTo>
                      <a:pt x="0" y="1105"/>
                    </a:lnTo>
                    <a:lnTo>
                      <a:pt x="9" y="1172"/>
                    </a:lnTo>
                    <a:lnTo>
                      <a:pt x="25" y="1247"/>
                    </a:lnTo>
                    <a:lnTo>
                      <a:pt x="50" y="1314"/>
                    </a:lnTo>
                    <a:lnTo>
                      <a:pt x="76" y="1373"/>
                    </a:lnTo>
                    <a:lnTo>
                      <a:pt x="117" y="1440"/>
                    </a:lnTo>
                    <a:lnTo>
                      <a:pt x="151" y="1498"/>
                    </a:lnTo>
                    <a:lnTo>
                      <a:pt x="201" y="1549"/>
                    </a:lnTo>
                    <a:lnTo>
                      <a:pt x="251" y="1599"/>
                    </a:lnTo>
                    <a:lnTo>
                      <a:pt x="310" y="1641"/>
                    </a:lnTo>
                    <a:lnTo>
                      <a:pt x="368" y="1674"/>
                    </a:lnTo>
                    <a:lnTo>
                      <a:pt x="427" y="1708"/>
                    </a:lnTo>
                    <a:lnTo>
                      <a:pt x="494" y="1733"/>
                    </a:lnTo>
                    <a:lnTo>
                      <a:pt x="569" y="1749"/>
                    </a:lnTo>
                    <a:lnTo>
                      <a:pt x="636" y="1766"/>
                    </a:lnTo>
                    <a:lnTo>
                      <a:pt x="762" y="1766"/>
                    </a:lnTo>
                    <a:lnTo>
                      <a:pt x="2519" y="1800"/>
                    </a:lnTo>
                    <a:lnTo>
                      <a:pt x="2954" y="1816"/>
                    </a:lnTo>
                    <a:lnTo>
                      <a:pt x="3389" y="1833"/>
                    </a:lnTo>
                    <a:lnTo>
                      <a:pt x="3816" y="1867"/>
                    </a:lnTo>
                    <a:lnTo>
                      <a:pt x="4025" y="1892"/>
                    </a:lnTo>
                    <a:lnTo>
                      <a:pt x="4243" y="1917"/>
                    </a:lnTo>
                    <a:lnTo>
                      <a:pt x="4653" y="1984"/>
                    </a:lnTo>
                    <a:lnTo>
                      <a:pt x="5063" y="2067"/>
                    </a:lnTo>
                    <a:lnTo>
                      <a:pt x="5473" y="2168"/>
                    </a:lnTo>
                    <a:lnTo>
                      <a:pt x="5674" y="2218"/>
                    </a:lnTo>
                    <a:lnTo>
                      <a:pt x="5875" y="2285"/>
                    </a:lnTo>
                    <a:lnTo>
                      <a:pt x="6067" y="2360"/>
                    </a:lnTo>
                    <a:lnTo>
                      <a:pt x="6260" y="2444"/>
                    </a:lnTo>
                    <a:lnTo>
                      <a:pt x="6452" y="2536"/>
                    </a:lnTo>
                    <a:lnTo>
                      <a:pt x="6645" y="2636"/>
                    </a:lnTo>
                    <a:lnTo>
                      <a:pt x="6837" y="2745"/>
                    </a:lnTo>
                    <a:lnTo>
                      <a:pt x="7030" y="2862"/>
                    </a:lnTo>
                    <a:lnTo>
                      <a:pt x="7230" y="2988"/>
                    </a:lnTo>
                    <a:lnTo>
                      <a:pt x="7423" y="3130"/>
                    </a:lnTo>
                    <a:lnTo>
                      <a:pt x="7440" y="3139"/>
                    </a:lnTo>
                    <a:lnTo>
                      <a:pt x="7473" y="3155"/>
                    </a:lnTo>
                    <a:lnTo>
                      <a:pt x="7515" y="3164"/>
                    </a:lnTo>
                    <a:lnTo>
                      <a:pt x="7557" y="3172"/>
                    </a:lnTo>
                    <a:lnTo>
                      <a:pt x="7590" y="3164"/>
                    </a:lnTo>
                    <a:lnTo>
                      <a:pt x="7624" y="3147"/>
                    </a:lnTo>
                    <a:lnTo>
                      <a:pt x="7657" y="3130"/>
                    </a:lnTo>
                    <a:lnTo>
                      <a:pt x="7682" y="3105"/>
                    </a:lnTo>
                    <a:lnTo>
                      <a:pt x="7699" y="3080"/>
                    </a:lnTo>
                    <a:lnTo>
                      <a:pt x="7716" y="3046"/>
                    </a:lnTo>
                    <a:lnTo>
                      <a:pt x="7724" y="3013"/>
                    </a:lnTo>
                    <a:lnTo>
                      <a:pt x="7724" y="2971"/>
                    </a:lnTo>
                    <a:lnTo>
                      <a:pt x="7716" y="2938"/>
                    </a:lnTo>
                    <a:lnTo>
                      <a:pt x="7682" y="2812"/>
                    </a:lnTo>
                    <a:lnTo>
                      <a:pt x="7632" y="2687"/>
                    </a:lnTo>
                    <a:lnTo>
                      <a:pt x="7582" y="2569"/>
                    </a:lnTo>
                    <a:lnTo>
                      <a:pt x="7532" y="2444"/>
                    </a:lnTo>
                    <a:lnTo>
                      <a:pt x="7473" y="2327"/>
                    </a:lnTo>
                    <a:lnTo>
                      <a:pt x="7406" y="2210"/>
                    </a:lnTo>
                    <a:lnTo>
                      <a:pt x="7331" y="2101"/>
                    </a:lnTo>
                    <a:lnTo>
                      <a:pt x="7255" y="1984"/>
                    </a:lnTo>
                    <a:lnTo>
                      <a:pt x="7096" y="1766"/>
                    </a:lnTo>
                    <a:lnTo>
                      <a:pt x="6921" y="1565"/>
                    </a:lnTo>
                    <a:lnTo>
                      <a:pt x="6728" y="1364"/>
                    </a:lnTo>
                    <a:lnTo>
                      <a:pt x="6519" y="1189"/>
                    </a:lnTo>
                    <a:lnTo>
                      <a:pt x="6302" y="1021"/>
                    </a:lnTo>
                    <a:lnTo>
                      <a:pt x="6067" y="871"/>
                    </a:lnTo>
                    <a:lnTo>
                      <a:pt x="5833" y="737"/>
                    </a:lnTo>
                    <a:lnTo>
                      <a:pt x="5590" y="611"/>
                    </a:lnTo>
                    <a:lnTo>
                      <a:pt x="5348" y="503"/>
                    </a:lnTo>
                    <a:lnTo>
                      <a:pt x="5096" y="402"/>
                    </a:lnTo>
                    <a:lnTo>
                      <a:pt x="4845" y="318"/>
                    </a:lnTo>
                    <a:lnTo>
                      <a:pt x="4586" y="243"/>
                    </a:lnTo>
                    <a:lnTo>
                      <a:pt x="4327" y="176"/>
                    </a:lnTo>
                    <a:lnTo>
                      <a:pt x="4076" y="118"/>
                    </a:lnTo>
                    <a:lnTo>
                      <a:pt x="3816" y="76"/>
                    </a:lnTo>
                    <a:lnTo>
                      <a:pt x="3557" y="42"/>
                    </a:lnTo>
                    <a:lnTo>
                      <a:pt x="3289" y="17"/>
                    </a:lnTo>
                    <a:lnTo>
                      <a:pt x="3030" y="9"/>
                    </a:lnTo>
                    <a:lnTo>
                      <a:pt x="2778" y="0"/>
                    </a:ln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0" name="Google Shape;1183;p30">
                <a:extLst>
                  <a:ext uri="{FF2B5EF4-FFF2-40B4-BE49-F238E27FC236}">
                    <a16:creationId xmlns:a16="http://schemas.microsoft.com/office/drawing/2014/main" id="{BBE71145-2C3A-E0A9-88E5-344A0FD83D5D}"/>
                  </a:ext>
                </a:extLst>
              </p:cNvPr>
              <p:cNvSpPr/>
              <p:nvPr/>
            </p:nvSpPr>
            <p:spPr>
              <a:xfrm>
                <a:off x="1541705" y="1735314"/>
                <a:ext cx="281615" cy="115643"/>
              </a:xfrm>
              <a:custGeom>
                <a:avLst/>
                <a:gdLst/>
                <a:ahLst/>
                <a:cxnLst/>
                <a:rect l="l" t="t" r="r" b="b"/>
                <a:pathLst>
                  <a:path w="7725" h="3172" extrusionOk="0">
                    <a:moveTo>
                      <a:pt x="4946" y="0"/>
                    </a:moveTo>
                    <a:lnTo>
                      <a:pt x="4687" y="9"/>
                    </a:lnTo>
                    <a:lnTo>
                      <a:pt x="4427" y="17"/>
                    </a:lnTo>
                    <a:lnTo>
                      <a:pt x="4168" y="42"/>
                    </a:lnTo>
                    <a:lnTo>
                      <a:pt x="3909" y="76"/>
                    </a:lnTo>
                    <a:lnTo>
                      <a:pt x="3649" y="118"/>
                    </a:lnTo>
                    <a:lnTo>
                      <a:pt x="3390" y="176"/>
                    </a:lnTo>
                    <a:lnTo>
                      <a:pt x="3139" y="243"/>
                    </a:lnTo>
                    <a:lnTo>
                      <a:pt x="2879" y="318"/>
                    </a:lnTo>
                    <a:lnTo>
                      <a:pt x="2628" y="402"/>
                    </a:lnTo>
                    <a:lnTo>
                      <a:pt x="2377" y="503"/>
                    </a:lnTo>
                    <a:lnTo>
                      <a:pt x="2126" y="611"/>
                    </a:lnTo>
                    <a:lnTo>
                      <a:pt x="1892" y="737"/>
                    </a:lnTo>
                    <a:lnTo>
                      <a:pt x="1657" y="871"/>
                    </a:lnTo>
                    <a:lnTo>
                      <a:pt x="1423" y="1021"/>
                    </a:lnTo>
                    <a:lnTo>
                      <a:pt x="1206" y="1189"/>
                    </a:lnTo>
                    <a:lnTo>
                      <a:pt x="996" y="1364"/>
                    </a:lnTo>
                    <a:lnTo>
                      <a:pt x="804" y="1565"/>
                    </a:lnTo>
                    <a:lnTo>
                      <a:pt x="628" y="1766"/>
                    </a:lnTo>
                    <a:lnTo>
                      <a:pt x="461" y="1984"/>
                    </a:lnTo>
                    <a:lnTo>
                      <a:pt x="394" y="2101"/>
                    </a:lnTo>
                    <a:lnTo>
                      <a:pt x="319" y="2210"/>
                    </a:lnTo>
                    <a:lnTo>
                      <a:pt x="252" y="2327"/>
                    </a:lnTo>
                    <a:lnTo>
                      <a:pt x="193" y="2444"/>
                    </a:lnTo>
                    <a:lnTo>
                      <a:pt x="143" y="2569"/>
                    </a:lnTo>
                    <a:lnTo>
                      <a:pt x="93" y="2687"/>
                    </a:lnTo>
                    <a:lnTo>
                      <a:pt x="42" y="2812"/>
                    </a:lnTo>
                    <a:lnTo>
                      <a:pt x="9" y="2938"/>
                    </a:lnTo>
                    <a:lnTo>
                      <a:pt x="1" y="2971"/>
                    </a:lnTo>
                    <a:lnTo>
                      <a:pt x="1" y="3013"/>
                    </a:lnTo>
                    <a:lnTo>
                      <a:pt x="9" y="3046"/>
                    </a:lnTo>
                    <a:lnTo>
                      <a:pt x="26" y="3080"/>
                    </a:lnTo>
                    <a:lnTo>
                      <a:pt x="42" y="3105"/>
                    </a:lnTo>
                    <a:lnTo>
                      <a:pt x="67" y="3130"/>
                    </a:lnTo>
                    <a:lnTo>
                      <a:pt x="93" y="3147"/>
                    </a:lnTo>
                    <a:lnTo>
                      <a:pt x="134" y="3164"/>
                    </a:lnTo>
                    <a:lnTo>
                      <a:pt x="168" y="3172"/>
                    </a:lnTo>
                    <a:lnTo>
                      <a:pt x="210" y="3164"/>
                    </a:lnTo>
                    <a:lnTo>
                      <a:pt x="252" y="3155"/>
                    </a:lnTo>
                    <a:lnTo>
                      <a:pt x="285" y="3139"/>
                    </a:lnTo>
                    <a:lnTo>
                      <a:pt x="293" y="3130"/>
                    </a:lnTo>
                    <a:lnTo>
                      <a:pt x="494" y="2988"/>
                    </a:lnTo>
                    <a:lnTo>
                      <a:pt x="695" y="2862"/>
                    </a:lnTo>
                    <a:lnTo>
                      <a:pt x="888" y="2745"/>
                    </a:lnTo>
                    <a:lnTo>
                      <a:pt x="1080" y="2636"/>
                    </a:lnTo>
                    <a:lnTo>
                      <a:pt x="1273" y="2536"/>
                    </a:lnTo>
                    <a:lnTo>
                      <a:pt x="1465" y="2444"/>
                    </a:lnTo>
                    <a:lnTo>
                      <a:pt x="1657" y="2360"/>
                    </a:lnTo>
                    <a:lnTo>
                      <a:pt x="1850" y="2285"/>
                    </a:lnTo>
                    <a:lnTo>
                      <a:pt x="2051" y="2218"/>
                    </a:lnTo>
                    <a:lnTo>
                      <a:pt x="2252" y="2168"/>
                    </a:lnTo>
                    <a:lnTo>
                      <a:pt x="2662" y="2067"/>
                    </a:lnTo>
                    <a:lnTo>
                      <a:pt x="3072" y="1984"/>
                    </a:lnTo>
                    <a:lnTo>
                      <a:pt x="3482" y="1917"/>
                    </a:lnTo>
                    <a:lnTo>
                      <a:pt x="3691" y="1892"/>
                    </a:lnTo>
                    <a:lnTo>
                      <a:pt x="3909" y="1867"/>
                    </a:lnTo>
                    <a:lnTo>
                      <a:pt x="4335" y="1833"/>
                    </a:lnTo>
                    <a:lnTo>
                      <a:pt x="4770" y="1816"/>
                    </a:lnTo>
                    <a:lnTo>
                      <a:pt x="5206" y="1800"/>
                    </a:lnTo>
                    <a:lnTo>
                      <a:pt x="6963" y="1766"/>
                    </a:lnTo>
                    <a:lnTo>
                      <a:pt x="7088" y="1766"/>
                    </a:lnTo>
                    <a:lnTo>
                      <a:pt x="7155" y="1749"/>
                    </a:lnTo>
                    <a:lnTo>
                      <a:pt x="7231" y="1733"/>
                    </a:lnTo>
                    <a:lnTo>
                      <a:pt x="7298" y="1708"/>
                    </a:lnTo>
                    <a:lnTo>
                      <a:pt x="7356" y="1674"/>
                    </a:lnTo>
                    <a:lnTo>
                      <a:pt x="7415" y="1641"/>
                    </a:lnTo>
                    <a:lnTo>
                      <a:pt x="7473" y="1599"/>
                    </a:lnTo>
                    <a:lnTo>
                      <a:pt x="7524" y="1549"/>
                    </a:lnTo>
                    <a:lnTo>
                      <a:pt x="7565" y="1498"/>
                    </a:lnTo>
                    <a:lnTo>
                      <a:pt x="7607" y="1440"/>
                    </a:lnTo>
                    <a:lnTo>
                      <a:pt x="7649" y="1373"/>
                    </a:lnTo>
                    <a:lnTo>
                      <a:pt x="7674" y="1314"/>
                    </a:lnTo>
                    <a:lnTo>
                      <a:pt x="7699" y="1247"/>
                    </a:lnTo>
                    <a:lnTo>
                      <a:pt x="7716" y="1172"/>
                    </a:lnTo>
                    <a:lnTo>
                      <a:pt x="7724" y="1105"/>
                    </a:lnTo>
                    <a:lnTo>
                      <a:pt x="7724" y="1030"/>
                    </a:lnTo>
                    <a:lnTo>
                      <a:pt x="7716" y="913"/>
                    </a:lnTo>
                    <a:lnTo>
                      <a:pt x="7691" y="804"/>
                    </a:lnTo>
                    <a:lnTo>
                      <a:pt x="7649" y="703"/>
                    </a:lnTo>
                    <a:lnTo>
                      <a:pt x="7591" y="611"/>
                    </a:lnTo>
                    <a:lnTo>
                      <a:pt x="7515" y="528"/>
                    </a:lnTo>
                    <a:lnTo>
                      <a:pt x="7440" y="461"/>
                    </a:lnTo>
                    <a:lnTo>
                      <a:pt x="7348" y="402"/>
                    </a:lnTo>
                    <a:lnTo>
                      <a:pt x="7247" y="360"/>
                    </a:lnTo>
                    <a:lnTo>
                      <a:pt x="6988" y="268"/>
                    </a:lnTo>
                    <a:lnTo>
                      <a:pt x="6737" y="201"/>
                    </a:lnTo>
                    <a:lnTo>
                      <a:pt x="6478" y="143"/>
                    </a:lnTo>
                    <a:lnTo>
                      <a:pt x="6227" y="92"/>
                    </a:lnTo>
                    <a:lnTo>
                      <a:pt x="5975" y="59"/>
                    </a:lnTo>
                    <a:lnTo>
                      <a:pt x="5724" y="34"/>
                    </a:lnTo>
                    <a:lnTo>
                      <a:pt x="5465" y="9"/>
                    </a:lnTo>
                    <a:lnTo>
                      <a:pt x="5206" y="0"/>
                    </a:ln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1" name="Google Shape;1184;p30">
                <a:extLst>
                  <a:ext uri="{FF2B5EF4-FFF2-40B4-BE49-F238E27FC236}">
                    <a16:creationId xmlns:a16="http://schemas.microsoft.com/office/drawing/2014/main" id="{4D9F035F-8CC2-E680-F052-D4D743B622AB}"/>
                  </a:ext>
                </a:extLst>
              </p:cNvPr>
              <p:cNvSpPr/>
              <p:nvPr/>
            </p:nvSpPr>
            <p:spPr>
              <a:xfrm>
                <a:off x="1193623" y="1174875"/>
                <a:ext cx="1497899" cy="888761"/>
              </a:xfrm>
              <a:custGeom>
                <a:avLst/>
                <a:gdLst/>
                <a:ahLst/>
                <a:cxnLst/>
                <a:rect l="l" t="t" r="r" b="b"/>
                <a:pathLst>
                  <a:path w="41089" h="24378" extrusionOk="0">
                    <a:moveTo>
                      <a:pt x="22611" y="1"/>
                    </a:moveTo>
                    <a:lnTo>
                      <a:pt x="22277" y="9"/>
                    </a:lnTo>
                    <a:lnTo>
                      <a:pt x="21934" y="26"/>
                    </a:lnTo>
                    <a:lnTo>
                      <a:pt x="21607" y="51"/>
                    </a:lnTo>
                    <a:lnTo>
                      <a:pt x="21272" y="85"/>
                    </a:lnTo>
                    <a:lnTo>
                      <a:pt x="20946" y="126"/>
                    </a:lnTo>
                    <a:lnTo>
                      <a:pt x="20620" y="177"/>
                    </a:lnTo>
                    <a:lnTo>
                      <a:pt x="20302" y="235"/>
                    </a:lnTo>
                    <a:lnTo>
                      <a:pt x="19992" y="294"/>
                    </a:lnTo>
                    <a:lnTo>
                      <a:pt x="19682" y="361"/>
                    </a:lnTo>
                    <a:lnTo>
                      <a:pt x="19381" y="428"/>
                    </a:lnTo>
                    <a:lnTo>
                      <a:pt x="19088" y="503"/>
                    </a:lnTo>
                    <a:lnTo>
                      <a:pt x="18795" y="587"/>
                    </a:lnTo>
                    <a:lnTo>
                      <a:pt x="18511" y="670"/>
                    </a:lnTo>
                    <a:lnTo>
                      <a:pt x="17959" y="846"/>
                    </a:lnTo>
                    <a:lnTo>
                      <a:pt x="17440" y="1030"/>
                    </a:lnTo>
                    <a:lnTo>
                      <a:pt x="16954" y="1214"/>
                    </a:lnTo>
                    <a:lnTo>
                      <a:pt x="16503" y="1407"/>
                    </a:lnTo>
                    <a:lnTo>
                      <a:pt x="16084" y="1591"/>
                    </a:lnTo>
                    <a:lnTo>
                      <a:pt x="15716" y="1767"/>
                    </a:lnTo>
                    <a:lnTo>
                      <a:pt x="15381" y="1934"/>
                    </a:lnTo>
                    <a:lnTo>
                      <a:pt x="15088" y="2085"/>
                    </a:lnTo>
                    <a:lnTo>
                      <a:pt x="14846" y="2218"/>
                    </a:lnTo>
                    <a:lnTo>
                      <a:pt x="14511" y="2411"/>
                    </a:lnTo>
                    <a:lnTo>
                      <a:pt x="14394" y="2478"/>
                    </a:lnTo>
                    <a:lnTo>
                      <a:pt x="13883" y="2444"/>
                    </a:lnTo>
                    <a:lnTo>
                      <a:pt x="13381" y="2436"/>
                    </a:lnTo>
                    <a:lnTo>
                      <a:pt x="12896" y="2436"/>
                    </a:lnTo>
                    <a:lnTo>
                      <a:pt x="12427" y="2453"/>
                    </a:lnTo>
                    <a:lnTo>
                      <a:pt x="11975" y="2486"/>
                    </a:lnTo>
                    <a:lnTo>
                      <a:pt x="11532" y="2536"/>
                    </a:lnTo>
                    <a:lnTo>
                      <a:pt x="11105" y="2595"/>
                    </a:lnTo>
                    <a:lnTo>
                      <a:pt x="10695" y="2679"/>
                    </a:lnTo>
                    <a:lnTo>
                      <a:pt x="10293" y="2762"/>
                    </a:lnTo>
                    <a:lnTo>
                      <a:pt x="9900" y="2871"/>
                    </a:lnTo>
                    <a:lnTo>
                      <a:pt x="9532" y="2988"/>
                    </a:lnTo>
                    <a:lnTo>
                      <a:pt x="9172" y="3114"/>
                    </a:lnTo>
                    <a:lnTo>
                      <a:pt x="8821" y="3248"/>
                    </a:lnTo>
                    <a:lnTo>
                      <a:pt x="8486" y="3398"/>
                    </a:lnTo>
                    <a:lnTo>
                      <a:pt x="8159" y="3557"/>
                    </a:lnTo>
                    <a:lnTo>
                      <a:pt x="7841" y="3733"/>
                    </a:lnTo>
                    <a:lnTo>
                      <a:pt x="7540" y="3909"/>
                    </a:lnTo>
                    <a:lnTo>
                      <a:pt x="7256" y="4093"/>
                    </a:lnTo>
                    <a:lnTo>
                      <a:pt x="6971" y="4294"/>
                    </a:lnTo>
                    <a:lnTo>
                      <a:pt x="6703" y="4495"/>
                    </a:lnTo>
                    <a:lnTo>
                      <a:pt x="6452" y="4704"/>
                    </a:lnTo>
                    <a:lnTo>
                      <a:pt x="6201" y="4921"/>
                    </a:lnTo>
                    <a:lnTo>
                      <a:pt x="5967" y="5139"/>
                    </a:lnTo>
                    <a:lnTo>
                      <a:pt x="5741" y="5373"/>
                    </a:lnTo>
                    <a:lnTo>
                      <a:pt x="5523" y="5599"/>
                    </a:lnTo>
                    <a:lnTo>
                      <a:pt x="5323" y="5842"/>
                    </a:lnTo>
                    <a:lnTo>
                      <a:pt x="5122" y="6085"/>
                    </a:lnTo>
                    <a:lnTo>
                      <a:pt x="4938" y="6327"/>
                    </a:lnTo>
                    <a:lnTo>
                      <a:pt x="4754" y="6570"/>
                    </a:lnTo>
                    <a:lnTo>
                      <a:pt x="4586" y="6821"/>
                    </a:lnTo>
                    <a:lnTo>
                      <a:pt x="4427" y="7072"/>
                    </a:lnTo>
                    <a:lnTo>
                      <a:pt x="4277" y="7323"/>
                    </a:lnTo>
                    <a:lnTo>
                      <a:pt x="4126" y="7574"/>
                    </a:lnTo>
                    <a:lnTo>
                      <a:pt x="3992" y="7834"/>
                    </a:lnTo>
                    <a:lnTo>
                      <a:pt x="3867" y="8085"/>
                    </a:lnTo>
                    <a:lnTo>
                      <a:pt x="3741" y="8336"/>
                    </a:lnTo>
                    <a:lnTo>
                      <a:pt x="3624" y="8587"/>
                    </a:lnTo>
                    <a:lnTo>
                      <a:pt x="3523" y="8829"/>
                    </a:lnTo>
                    <a:lnTo>
                      <a:pt x="3423" y="9080"/>
                    </a:lnTo>
                    <a:lnTo>
                      <a:pt x="3323" y="9323"/>
                    </a:lnTo>
                    <a:lnTo>
                      <a:pt x="3155" y="9792"/>
                    </a:lnTo>
                    <a:lnTo>
                      <a:pt x="3013" y="10244"/>
                    </a:lnTo>
                    <a:lnTo>
                      <a:pt x="2887" y="10679"/>
                    </a:lnTo>
                    <a:lnTo>
                      <a:pt x="2787" y="11081"/>
                    </a:lnTo>
                    <a:lnTo>
                      <a:pt x="2703" y="11457"/>
                    </a:lnTo>
                    <a:lnTo>
                      <a:pt x="2636" y="11792"/>
                    </a:lnTo>
                    <a:lnTo>
                      <a:pt x="2586" y="12085"/>
                    </a:lnTo>
                    <a:lnTo>
                      <a:pt x="2544" y="12344"/>
                    </a:lnTo>
                    <a:lnTo>
                      <a:pt x="2502" y="12696"/>
                    </a:lnTo>
                    <a:lnTo>
                      <a:pt x="2494" y="12821"/>
                    </a:lnTo>
                    <a:lnTo>
                      <a:pt x="2302" y="13014"/>
                    </a:lnTo>
                    <a:lnTo>
                      <a:pt x="2109" y="13206"/>
                    </a:lnTo>
                    <a:lnTo>
                      <a:pt x="1933" y="13407"/>
                    </a:lnTo>
                    <a:lnTo>
                      <a:pt x="1774" y="13608"/>
                    </a:lnTo>
                    <a:lnTo>
                      <a:pt x="1615" y="13809"/>
                    </a:lnTo>
                    <a:lnTo>
                      <a:pt x="1465" y="14009"/>
                    </a:lnTo>
                    <a:lnTo>
                      <a:pt x="1323" y="14210"/>
                    </a:lnTo>
                    <a:lnTo>
                      <a:pt x="1197" y="14419"/>
                    </a:lnTo>
                    <a:lnTo>
                      <a:pt x="1072" y="14620"/>
                    </a:lnTo>
                    <a:lnTo>
                      <a:pt x="954" y="14829"/>
                    </a:lnTo>
                    <a:lnTo>
                      <a:pt x="846" y="15039"/>
                    </a:lnTo>
                    <a:lnTo>
                      <a:pt x="745" y="15248"/>
                    </a:lnTo>
                    <a:lnTo>
                      <a:pt x="653" y="15457"/>
                    </a:lnTo>
                    <a:lnTo>
                      <a:pt x="569" y="15666"/>
                    </a:lnTo>
                    <a:lnTo>
                      <a:pt x="494" y="15876"/>
                    </a:lnTo>
                    <a:lnTo>
                      <a:pt x="419" y="16085"/>
                    </a:lnTo>
                    <a:lnTo>
                      <a:pt x="352" y="16294"/>
                    </a:lnTo>
                    <a:lnTo>
                      <a:pt x="293" y="16503"/>
                    </a:lnTo>
                    <a:lnTo>
                      <a:pt x="243" y="16704"/>
                    </a:lnTo>
                    <a:lnTo>
                      <a:pt x="193" y="16913"/>
                    </a:lnTo>
                    <a:lnTo>
                      <a:pt x="151" y="17122"/>
                    </a:lnTo>
                    <a:lnTo>
                      <a:pt x="118" y="17323"/>
                    </a:lnTo>
                    <a:lnTo>
                      <a:pt x="59" y="17733"/>
                    </a:lnTo>
                    <a:lnTo>
                      <a:pt x="26" y="18127"/>
                    </a:lnTo>
                    <a:lnTo>
                      <a:pt x="9" y="18520"/>
                    </a:lnTo>
                    <a:lnTo>
                      <a:pt x="0" y="18905"/>
                    </a:lnTo>
                    <a:lnTo>
                      <a:pt x="9" y="19273"/>
                    </a:lnTo>
                    <a:lnTo>
                      <a:pt x="34" y="19633"/>
                    </a:lnTo>
                    <a:lnTo>
                      <a:pt x="67" y="19984"/>
                    </a:lnTo>
                    <a:lnTo>
                      <a:pt x="109" y="20311"/>
                    </a:lnTo>
                    <a:lnTo>
                      <a:pt x="159" y="20629"/>
                    </a:lnTo>
                    <a:lnTo>
                      <a:pt x="218" y="20930"/>
                    </a:lnTo>
                    <a:lnTo>
                      <a:pt x="277" y="21206"/>
                    </a:lnTo>
                    <a:lnTo>
                      <a:pt x="343" y="21466"/>
                    </a:lnTo>
                    <a:lnTo>
                      <a:pt x="402" y="21700"/>
                    </a:lnTo>
                    <a:lnTo>
                      <a:pt x="528" y="22110"/>
                    </a:lnTo>
                    <a:lnTo>
                      <a:pt x="628" y="22411"/>
                    </a:lnTo>
                    <a:lnTo>
                      <a:pt x="695" y="22604"/>
                    </a:lnTo>
                    <a:lnTo>
                      <a:pt x="728" y="22671"/>
                    </a:lnTo>
                    <a:lnTo>
                      <a:pt x="879" y="22486"/>
                    </a:lnTo>
                    <a:lnTo>
                      <a:pt x="1038" y="22311"/>
                    </a:lnTo>
                    <a:lnTo>
                      <a:pt x="1197" y="22152"/>
                    </a:lnTo>
                    <a:lnTo>
                      <a:pt x="1356" y="22009"/>
                    </a:lnTo>
                    <a:lnTo>
                      <a:pt x="1515" y="21876"/>
                    </a:lnTo>
                    <a:lnTo>
                      <a:pt x="1674" y="21750"/>
                    </a:lnTo>
                    <a:lnTo>
                      <a:pt x="1833" y="21641"/>
                    </a:lnTo>
                    <a:lnTo>
                      <a:pt x="2000" y="21541"/>
                    </a:lnTo>
                    <a:lnTo>
                      <a:pt x="2159" y="21449"/>
                    </a:lnTo>
                    <a:lnTo>
                      <a:pt x="2318" y="21365"/>
                    </a:lnTo>
                    <a:lnTo>
                      <a:pt x="2477" y="21298"/>
                    </a:lnTo>
                    <a:lnTo>
                      <a:pt x="2628" y="21231"/>
                    </a:lnTo>
                    <a:lnTo>
                      <a:pt x="2779" y="21181"/>
                    </a:lnTo>
                    <a:lnTo>
                      <a:pt x="2929" y="21131"/>
                    </a:lnTo>
                    <a:lnTo>
                      <a:pt x="3072" y="21089"/>
                    </a:lnTo>
                    <a:lnTo>
                      <a:pt x="3214" y="21055"/>
                    </a:lnTo>
                    <a:lnTo>
                      <a:pt x="3482" y="21005"/>
                    </a:lnTo>
                    <a:lnTo>
                      <a:pt x="3724" y="20980"/>
                    </a:lnTo>
                    <a:lnTo>
                      <a:pt x="3942" y="20963"/>
                    </a:lnTo>
                    <a:lnTo>
                      <a:pt x="4285" y="20963"/>
                    </a:lnTo>
                    <a:lnTo>
                      <a:pt x="4394" y="20980"/>
                    </a:lnTo>
                    <a:lnTo>
                      <a:pt x="4494" y="20989"/>
                    </a:lnTo>
                    <a:lnTo>
                      <a:pt x="7013" y="24378"/>
                    </a:lnTo>
                    <a:lnTo>
                      <a:pt x="7356" y="17951"/>
                    </a:lnTo>
                    <a:lnTo>
                      <a:pt x="7875" y="17901"/>
                    </a:lnTo>
                    <a:lnTo>
                      <a:pt x="8385" y="17850"/>
                    </a:lnTo>
                    <a:lnTo>
                      <a:pt x="8871" y="17792"/>
                    </a:lnTo>
                    <a:lnTo>
                      <a:pt x="9339" y="17725"/>
                    </a:lnTo>
                    <a:lnTo>
                      <a:pt x="9791" y="17658"/>
                    </a:lnTo>
                    <a:lnTo>
                      <a:pt x="10226" y="17574"/>
                    </a:lnTo>
                    <a:lnTo>
                      <a:pt x="10645" y="17491"/>
                    </a:lnTo>
                    <a:lnTo>
                      <a:pt x="11046" y="17399"/>
                    </a:lnTo>
                    <a:lnTo>
                      <a:pt x="11440" y="17307"/>
                    </a:lnTo>
                    <a:lnTo>
                      <a:pt x="11808" y="17206"/>
                    </a:lnTo>
                    <a:lnTo>
                      <a:pt x="12168" y="17097"/>
                    </a:lnTo>
                    <a:lnTo>
                      <a:pt x="12519" y="16989"/>
                    </a:lnTo>
                    <a:lnTo>
                      <a:pt x="12846" y="16880"/>
                    </a:lnTo>
                    <a:lnTo>
                      <a:pt x="13164" y="16754"/>
                    </a:lnTo>
                    <a:lnTo>
                      <a:pt x="13465" y="16637"/>
                    </a:lnTo>
                    <a:lnTo>
                      <a:pt x="13749" y="16512"/>
                    </a:lnTo>
                    <a:lnTo>
                      <a:pt x="14026" y="16378"/>
                    </a:lnTo>
                    <a:lnTo>
                      <a:pt x="14293" y="16244"/>
                    </a:lnTo>
                    <a:lnTo>
                      <a:pt x="14544" y="16110"/>
                    </a:lnTo>
                    <a:lnTo>
                      <a:pt x="14779" y="15968"/>
                    </a:lnTo>
                    <a:lnTo>
                      <a:pt x="15013" y="15825"/>
                    </a:lnTo>
                    <a:lnTo>
                      <a:pt x="15222" y="15683"/>
                    </a:lnTo>
                    <a:lnTo>
                      <a:pt x="15431" y="15541"/>
                    </a:lnTo>
                    <a:lnTo>
                      <a:pt x="15624" y="15390"/>
                    </a:lnTo>
                    <a:lnTo>
                      <a:pt x="15808" y="15248"/>
                    </a:lnTo>
                    <a:lnTo>
                      <a:pt x="15975" y="15097"/>
                    </a:lnTo>
                    <a:lnTo>
                      <a:pt x="16134" y="14947"/>
                    </a:lnTo>
                    <a:lnTo>
                      <a:pt x="16293" y="14796"/>
                    </a:lnTo>
                    <a:lnTo>
                      <a:pt x="16436" y="14645"/>
                    </a:lnTo>
                    <a:lnTo>
                      <a:pt x="16569" y="14495"/>
                    </a:lnTo>
                    <a:lnTo>
                      <a:pt x="16695" y="14336"/>
                    </a:lnTo>
                    <a:lnTo>
                      <a:pt x="16804" y="14185"/>
                    </a:lnTo>
                    <a:lnTo>
                      <a:pt x="16913" y="14035"/>
                    </a:lnTo>
                    <a:lnTo>
                      <a:pt x="17013" y="13892"/>
                    </a:lnTo>
                    <a:lnTo>
                      <a:pt x="17105" y="13742"/>
                    </a:lnTo>
                    <a:lnTo>
                      <a:pt x="17189" y="13591"/>
                    </a:lnTo>
                    <a:lnTo>
                      <a:pt x="17272" y="13449"/>
                    </a:lnTo>
                    <a:lnTo>
                      <a:pt x="17339" y="13306"/>
                    </a:lnTo>
                    <a:lnTo>
                      <a:pt x="17465" y="13022"/>
                    </a:lnTo>
                    <a:lnTo>
                      <a:pt x="17565" y="12754"/>
                    </a:lnTo>
                    <a:lnTo>
                      <a:pt x="17641" y="12503"/>
                    </a:lnTo>
                    <a:lnTo>
                      <a:pt x="17699" y="12260"/>
                    </a:lnTo>
                    <a:lnTo>
                      <a:pt x="17741" y="12034"/>
                    </a:lnTo>
                    <a:lnTo>
                      <a:pt x="17775" y="11825"/>
                    </a:lnTo>
                    <a:lnTo>
                      <a:pt x="17791" y="11641"/>
                    </a:lnTo>
                    <a:lnTo>
                      <a:pt x="17800" y="11482"/>
                    </a:lnTo>
                    <a:lnTo>
                      <a:pt x="17800" y="11340"/>
                    </a:lnTo>
                    <a:lnTo>
                      <a:pt x="17791" y="11147"/>
                    </a:lnTo>
                    <a:lnTo>
                      <a:pt x="17783" y="11081"/>
                    </a:lnTo>
                    <a:lnTo>
                      <a:pt x="17783" y="11081"/>
                    </a:lnTo>
                    <a:lnTo>
                      <a:pt x="17975" y="11206"/>
                    </a:lnTo>
                    <a:lnTo>
                      <a:pt x="18168" y="11332"/>
                    </a:lnTo>
                    <a:lnTo>
                      <a:pt x="18360" y="11440"/>
                    </a:lnTo>
                    <a:lnTo>
                      <a:pt x="18553" y="11549"/>
                    </a:lnTo>
                    <a:lnTo>
                      <a:pt x="18737" y="11650"/>
                    </a:lnTo>
                    <a:lnTo>
                      <a:pt x="18929" y="11742"/>
                    </a:lnTo>
                    <a:lnTo>
                      <a:pt x="19122" y="11825"/>
                    </a:lnTo>
                    <a:lnTo>
                      <a:pt x="19306" y="11909"/>
                    </a:lnTo>
                    <a:lnTo>
                      <a:pt x="19498" y="11984"/>
                    </a:lnTo>
                    <a:lnTo>
                      <a:pt x="19682" y="12051"/>
                    </a:lnTo>
                    <a:lnTo>
                      <a:pt x="20059" y="12168"/>
                    </a:lnTo>
                    <a:lnTo>
                      <a:pt x="20419" y="12269"/>
                    </a:lnTo>
                    <a:lnTo>
                      <a:pt x="20787" y="12352"/>
                    </a:lnTo>
                    <a:lnTo>
                      <a:pt x="21139" y="12411"/>
                    </a:lnTo>
                    <a:lnTo>
                      <a:pt x="21490" y="12453"/>
                    </a:lnTo>
                    <a:lnTo>
                      <a:pt x="21833" y="12486"/>
                    </a:lnTo>
                    <a:lnTo>
                      <a:pt x="22168" y="12495"/>
                    </a:lnTo>
                    <a:lnTo>
                      <a:pt x="22486" y="12495"/>
                    </a:lnTo>
                    <a:lnTo>
                      <a:pt x="22804" y="12486"/>
                    </a:lnTo>
                    <a:lnTo>
                      <a:pt x="23105" y="12461"/>
                    </a:lnTo>
                    <a:lnTo>
                      <a:pt x="23398" y="12428"/>
                    </a:lnTo>
                    <a:lnTo>
                      <a:pt x="23682" y="12386"/>
                    </a:lnTo>
                    <a:lnTo>
                      <a:pt x="23950" y="12344"/>
                    </a:lnTo>
                    <a:lnTo>
                      <a:pt x="24201" y="12286"/>
                    </a:lnTo>
                    <a:lnTo>
                      <a:pt x="24444" y="12235"/>
                    </a:lnTo>
                    <a:lnTo>
                      <a:pt x="24670" y="12168"/>
                    </a:lnTo>
                    <a:lnTo>
                      <a:pt x="24879" y="12110"/>
                    </a:lnTo>
                    <a:lnTo>
                      <a:pt x="25247" y="11984"/>
                    </a:lnTo>
                    <a:lnTo>
                      <a:pt x="25549" y="11875"/>
                    </a:lnTo>
                    <a:lnTo>
                      <a:pt x="25766" y="11775"/>
                    </a:lnTo>
                    <a:lnTo>
                      <a:pt x="25950" y="11691"/>
                    </a:lnTo>
                    <a:lnTo>
                      <a:pt x="26042" y="11901"/>
                    </a:lnTo>
                    <a:lnTo>
                      <a:pt x="26134" y="12110"/>
                    </a:lnTo>
                    <a:lnTo>
                      <a:pt x="26235" y="12302"/>
                    </a:lnTo>
                    <a:lnTo>
                      <a:pt x="26335" y="12503"/>
                    </a:lnTo>
                    <a:lnTo>
                      <a:pt x="26444" y="12687"/>
                    </a:lnTo>
                    <a:lnTo>
                      <a:pt x="26553" y="12871"/>
                    </a:lnTo>
                    <a:lnTo>
                      <a:pt x="26670" y="13047"/>
                    </a:lnTo>
                    <a:lnTo>
                      <a:pt x="26787" y="13223"/>
                    </a:lnTo>
                    <a:lnTo>
                      <a:pt x="26904" y="13382"/>
                    </a:lnTo>
                    <a:lnTo>
                      <a:pt x="27030" y="13549"/>
                    </a:lnTo>
                    <a:lnTo>
                      <a:pt x="27164" y="13700"/>
                    </a:lnTo>
                    <a:lnTo>
                      <a:pt x="27289" y="13850"/>
                    </a:lnTo>
                    <a:lnTo>
                      <a:pt x="27423" y="14001"/>
                    </a:lnTo>
                    <a:lnTo>
                      <a:pt x="27565" y="14143"/>
                    </a:lnTo>
                    <a:lnTo>
                      <a:pt x="27842" y="14411"/>
                    </a:lnTo>
                    <a:lnTo>
                      <a:pt x="28134" y="14662"/>
                    </a:lnTo>
                    <a:lnTo>
                      <a:pt x="28427" y="14888"/>
                    </a:lnTo>
                    <a:lnTo>
                      <a:pt x="28720" y="15106"/>
                    </a:lnTo>
                    <a:lnTo>
                      <a:pt x="29021" y="15306"/>
                    </a:lnTo>
                    <a:lnTo>
                      <a:pt x="29323" y="15482"/>
                    </a:lnTo>
                    <a:lnTo>
                      <a:pt x="29624" y="15650"/>
                    </a:lnTo>
                    <a:lnTo>
                      <a:pt x="29925" y="15809"/>
                    </a:lnTo>
                    <a:lnTo>
                      <a:pt x="30218" y="15942"/>
                    </a:lnTo>
                    <a:lnTo>
                      <a:pt x="30511" y="16068"/>
                    </a:lnTo>
                    <a:lnTo>
                      <a:pt x="30795" y="16177"/>
                    </a:lnTo>
                    <a:lnTo>
                      <a:pt x="31072" y="16277"/>
                    </a:lnTo>
                    <a:lnTo>
                      <a:pt x="31331" y="16369"/>
                    </a:lnTo>
                    <a:lnTo>
                      <a:pt x="31590" y="16445"/>
                    </a:lnTo>
                    <a:lnTo>
                      <a:pt x="31825" y="16512"/>
                    </a:lnTo>
                    <a:lnTo>
                      <a:pt x="32260" y="16620"/>
                    </a:lnTo>
                    <a:lnTo>
                      <a:pt x="32620" y="16696"/>
                    </a:lnTo>
                    <a:lnTo>
                      <a:pt x="32888" y="16746"/>
                    </a:lnTo>
                    <a:lnTo>
                      <a:pt x="33122" y="16771"/>
                    </a:lnTo>
                    <a:lnTo>
                      <a:pt x="33515" y="23507"/>
                    </a:lnTo>
                    <a:lnTo>
                      <a:pt x="36210" y="21030"/>
                    </a:lnTo>
                    <a:lnTo>
                      <a:pt x="36486" y="21014"/>
                    </a:lnTo>
                    <a:lnTo>
                      <a:pt x="36754" y="21005"/>
                    </a:lnTo>
                    <a:lnTo>
                      <a:pt x="37013" y="21014"/>
                    </a:lnTo>
                    <a:lnTo>
                      <a:pt x="37256" y="21039"/>
                    </a:lnTo>
                    <a:lnTo>
                      <a:pt x="37498" y="21072"/>
                    </a:lnTo>
                    <a:lnTo>
                      <a:pt x="37724" y="21114"/>
                    </a:lnTo>
                    <a:lnTo>
                      <a:pt x="37934" y="21173"/>
                    </a:lnTo>
                    <a:lnTo>
                      <a:pt x="38143" y="21240"/>
                    </a:lnTo>
                    <a:lnTo>
                      <a:pt x="38335" y="21307"/>
                    </a:lnTo>
                    <a:lnTo>
                      <a:pt x="38519" y="21390"/>
                    </a:lnTo>
                    <a:lnTo>
                      <a:pt x="38695" y="21482"/>
                    </a:lnTo>
                    <a:lnTo>
                      <a:pt x="38862" y="21574"/>
                    </a:lnTo>
                    <a:lnTo>
                      <a:pt x="39021" y="21666"/>
                    </a:lnTo>
                    <a:lnTo>
                      <a:pt x="39164" y="21775"/>
                    </a:lnTo>
                    <a:lnTo>
                      <a:pt x="39306" y="21876"/>
                    </a:lnTo>
                    <a:lnTo>
                      <a:pt x="39432" y="21984"/>
                    </a:lnTo>
                    <a:lnTo>
                      <a:pt x="39549" y="22093"/>
                    </a:lnTo>
                    <a:lnTo>
                      <a:pt x="39666" y="22194"/>
                    </a:lnTo>
                    <a:lnTo>
                      <a:pt x="39766" y="22302"/>
                    </a:lnTo>
                    <a:lnTo>
                      <a:pt x="39858" y="22403"/>
                    </a:lnTo>
                    <a:lnTo>
                      <a:pt x="40026" y="22604"/>
                    </a:lnTo>
                    <a:lnTo>
                      <a:pt x="40151" y="22788"/>
                    </a:lnTo>
                    <a:lnTo>
                      <a:pt x="40252" y="22938"/>
                    </a:lnTo>
                    <a:lnTo>
                      <a:pt x="40319" y="23056"/>
                    </a:lnTo>
                    <a:lnTo>
                      <a:pt x="40377" y="23164"/>
                    </a:lnTo>
                    <a:lnTo>
                      <a:pt x="40478" y="22913"/>
                    </a:lnTo>
                    <a:lnTo>
                      <a:pt x="40561" y="22662"/>
                    </a:lnTo>
                    <a:lnTo>
                      <a:pt x="40645" y="22428"/>
                    </a:lnTo>
                    <a:lnTo>
                      <a:pt x="40720" y="22185"/>
                    </a:lnTo>
                    <a:lnTo>
                      <a:pt x="40787" y="21959"/>
                    </a:lnTo>
                    <a:lnTo>
                      <a:pt x="40846" y="21733"/>
                    </a:lnTo>
                    <a:lnTo>
                      <a:pt x="40896" y="21507"/>
                    </a:lnTo>
                    <a:lnTo>
                      <a:pt x="40946" y="21290"/>
                    </a:lnTo>
                    <a:lnTo>
                      <a:pt x="40988" y="21072"/>
                    </a:lnTo>
                    <a:lnTo>
                      <a:pt x="41013" y="20863"/>
                    </a:lnTo>
                    <a:lnTo>
                      <a:pt x="41047" y="20662"/>
                    </a:lnTo>
                    <a:lnTo>
                      <a:pt x="41063" y="20461"/>
                    </a:lnTo>
                    <a:lnTo>
                      <a:pt x="41080" y="20269"/>
                    </a:lnTo>
                    <a:lnTo>
                      <a:pt x="41088" y="20076"/>
                    </a:lnTo>
                    <a:lnTo>
                      <a:pt x="41088" y="19892"/>
                    </a:lnTo>
                    <a:lnTo>
                      <a:pt x="41088" y="19708"/>
                    </a:lnTo>
                    <a:lnTo>
                      <a:pt x="41072" y="19357"/>
                    </a:lnTo>
                    <a:lnTo>
                      <a:pt x="41038" y="19022"/>
                    </a:lnTo>
                    <a:lnTo>
                      <a:pt x="40988" y="18704"/>
                    </a:lnTo>
                    <a:lnTo>
                      <a:pt x="40921" y="18403"/>
                    </a:lnTo>
                    <a:lnTo>
                      <a:pt x="40837" y="18118"/>
                    </a:lnTo>
                    <a:lnTo>
                      <a:pt x="40745" y="17850"/>
                    </a:lnTo>
                    <a:lnTo>
                      <a:pt x="40645" y="17599"/>
                    </a:lnTo>
                    <a:lnTo>
                      <a:pt x="40536" y="17357"/>
                    </a:lnTo>
                    <a:lnTo>
                      <a:pt x="40427" y="17139"/>
                    </a:lnTo>
                    <a:lnTo>
                      <a:pt x="40302" y="16938"/>
                    </a:lnTo>
                    <a:lnTo>
                      <a:pt x="40185" y="16746"/>
                    </a:lnTo>
                    <a:lnTo>
                      <a:pt x="40059" y="16570"/>
                    </a:lnTo>
                    <a:lnTo>
                      <a:pt x="39934" y="16411"/>
                    </a:lnTo>
                    <a:lnTo>
                      <a:pt x="39816" y="16269"/>
                    </a:lnTo>
                    <a:lnTo>
                      <a:pt x="39699" y="16143"/>
                    </a:lnTo>
                    <a:lnTo>
                      <a:pt x="39582" y="16026"/>
                    </a:lnTo>
                    <a:lnTo>
                      <a:pt x="39381" y="15834"/>
                    </a:lnTo>
                    <a:lnTo>
                      <a:pt x="39222" y="15708"/>
                    </a:lnTo>
                    <a:lnTo>
                      <a:pt x="39114" y="15624"/>
                    </a:lnTo>
                    <a:lnTo>
                      <a:pt x="39072" y="15599"/>
                    </a:lnTo>
                    <a:lnTo>
                      <a:pt x="39063" y="15181"/>
                    </a:lnTo>
                    <a:lnTo>
                      <a:pt x="39047" y="14763"/>
                    </a:lnTo>
                    <a:lnTo>
                      <a:pt x="39013" y="14361"/>
                    </a:lnTo>
                    <a:lnTo>
                      <a:pt x="38971" y="13968"/>
                    </a:lnTo>
                    <a:lnTo>
                      <a:pt x="38921" y="13583"/>
                    </a:lnTo>
                    <a:lnTo>
                      <a:pt x="38854" y="13206"/>
                    </a:lnTo>
                    <a:lnTo>
                      <a:pt x="38787" y="12838"/>
                    </a:lnTo>
                    <a:lnTo>
                      <a:pt x="38712" y="12486"/>
                    </a:lnTo>
                    <a:lnTo>
                      <a:pt x="38620" y="12135"/>
                    </a:lnTo>
                    <a:lnTo>
                      <a:pt x="38528" y="11800"/>
                    </a:lnTo>
                    <a:lnTo>
                      <a:pt x="38419" y="11465"/>
                    </a:lnTo>
                    <a:lnTo>
                      <a:pt x="38310" y="11147"/>
                    </a:lnTo>
                    <a:lnTo>
                      <a:pt x="38193" y="10838"/>
                    </a:lnTo>
                    <a:lnTo>
                      <a:pt x="38067" y="10528"/>
                    </a:lnTo>
                    <a:lnTo>
                      <a:pt x="37942" y="10235"/>
                    </a:lnTo>
                    <a:lnTo>
                      <a:pt x="37800" y="9942"/>
                    </a:lnTo>
                    <a:lnTo>
                      <a:pt x="37657" y="9666"/>
                    </a:lnTo>
                    <a:lnTo>
                      <a:pt x="37515" y="9398"/>
                    </a:lnTo>
                    <a:lnTo>
                      <a:pt x="37356" y="9131"/>
                    </a:lnTo>
                    <a:lnTo>
                      <a:pt x="37197" y="8880"/>
                    </a:lnTo>
                    <a:lnTo>
                      <a:pt x="37038" y="8629"/>
                    </a:lnTo>
                    <a:lnTo>
                      <a:pt x="36871" y="8394"/>
                    </a:lnTo>
                    <a:lnTo>
                      <a:pt x="36703" y="8160"/>
                    </a:lnTo>
                    <a:lnTo>
                      <a:pt x="36536" y="7934"/>
                    </a:lnTo>
                    <a:lnTo>
                      <a:pt x="36360" y="7716"/>
                    </a:lnTo>
                    <a:lnTo>
                      <a:pt x="36185" y="7507"/>
                    </a:lnTo>
                    <a:lnTo>
                      <a:pt x="36001" y="7306"/>
                    </a:lnTo>
                    <a:lnTo>
                      <a:pt x="35825" y="7114"/>
                    </a:lnTo>
                    <a:lnTo>
                      <a:pt x="35641" y="6921"/>
                    </a:lnTo>
                    <a:lnTo>
                      <a:pt x="35457" y="6746"/>
                    </a:lnTo>
                    <a:lnTo>
                      <a:pt x="35272" y="6570"/>
                    </a:lnTo>
                    <a:lnTo>
                      <a:pt x="35088" y="6403"/>
                    </a:lnTo>
                    <a:lnTo>
                      <a:pt x="34720" y="6085"/>
                    </a:lnTo>
                    <a:lnTo>
                      <a:pt x="34352" y="5800"/>
                    </a:lnTo>
                    <a:lnTo>
                      <a:pt x="33992" y="5532"/>
                    </a:lnTo>
                    <a:lnTo>
                      <a:pt x="33649" y="5298"/>
                    </a:lnTo>
                    <a:lnTo>
                      <a:pt x="33306" y="5080"/>
                    </a:lnTo>
                    <a:lnTo>
                      <a:pt x="32980" y="4888"/>
                    </a:lnTo>
                    <a:lnTo>
                      <a:pt x="32678" y="4712"/>
                    </a:lnTo>
                    <a:lnTo>
                      <a:pt x="32394" y="4570"/>
                    </a:lnTo>
                    <a:lnTo>
                      <a:pt x="32126" y="4436"/>
                    </a:lnTo>
                    <a:lnTo>
                      <a:pt x="31892" y="4327"/>
                    </a:lnTo>
                    <a:lnTo>
                      <a:pt x="31683" y="4235"/>
                    </a:lnTo>
                    <a:lnTo>
                      <a:pt x="31507" y="4168"/>
                    </a:lnTo>
                    <a:lnTo>
                      <a:pt x="31256" y="4076"/>
                    </a:lnTo>
                    <a:lnTo>
                      <a:pt x="31164" y="4043"/>
                    </a:lnTo>
                    <a:lnTo>
                      <a:pt x="30854" y="3675"/>
                    </a:lnTo>
                    <a:lnTo>
                      <a:pt x="30536" y="3331"/>
                    </a:lnTo>
                    <a:lnTo>
                      <a:pt x="30218" y="3005"/>
                    </a:lnTo>
                    <a:lnTo>
                      <a:pt x="29892" y="2695"/>
                    </a:lnTo>
                    <a:lnTo>
                      <a:pt x="29557" y="2411"/>
                    </a:lnTo>
                    <a:lnTo>
                      <a:pt x="29231" y="2135"/>
                    </a:lnTo>
                    <a:lnTo>
                      <a:pt x="28888" y="1892"/>
                    </a:lnTo>
                    <a:lnTo>
                      <a:pt x="28553" y="1658"/>
                    </a:lnTo>
                    <a:lnTo>
                      <a:pt x="28210" y="1440"/>
                    </a:lnTo>
                    <a:lnTo>
                      <a:pt x="27867" y="1248"/>
                    </a:lnTo>
                    <a:lnTo>
                      <a:pt x="27515" y="1064"/>
                    </a:lnTo>
                    <a:lnTo>
                      <a:pt x="27164" y="896"/>
                    </a:lnTo>
                    <a:lnTo>
                      <a:pt x="26821" y="754"/>
                    </a:lnTo>
                    <a:lnTo>
                      <a:pt x="26469" y="612"/>
                    </a:lnTo>
                    <a:lnTo>
                      <a:pt x="26109" y="495"/>
                    </a:lnTo>
                    <a:lnTo>
                      <a:pt x="25758" y="394"/>
                    </a:lnTo>
                    <a:lnTo>
                      <a:pt x="25406" y="302"/>
                    </a:lnTo>
                    <a:lnTo>
                      <a:pt x="25055" y="218"/>
                    </a:lnTo>
                    <a:lnTo>
                      <a:pt x="24703" y="152"/>
                    </a:lnTo>
                    <a:lnTo>
                      <a:pt x="24352" y="101"/>
                    </a:lnTo>
                    <a:lnTo>
                      <a:pt x="24000" y="59"/>
                    </a:lnTo>
                    <a:lnTo>
                      <a:pt x="23649" y="26"/>
                    </a:lnTo>
                    <a:lnTo>
                      <a:pt x="23306" y="9"/>
                    </a:lnTo>
                    <a:lnTo>
                      <a:pt x="22954" y="1"/>
                    </a:ln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sp>
          <p:nvSpPr>
            <p:cNvPr id="10" name="Google Shape;1185;p30">
              <a:extLst>
                <a:ext uri="{FF2B5EF4-FFF2-40B4-BE49-F238E27FC236}">
                  <a16:creationId xmlns:a16="http://schemas.microsoft.com/office/drawing/2014/main" id="{35536900-271E-DEFB-FECB-1E3D359C052A}"/>
                </a:ext>
              </a:extLst>
            </p:cNvPr>
            <p:cNvSpPr/>
            <p:nvPr/>
          </p:nvSpPr>
          <p:spPr>
            <a:xfrm>
              <a:off x="6876601" y="2173494"/>
              <a:ext cx="285900" cy="285900"/>
            </a:xfrm>
            <a:prstGeom prst="ellipse">
              <a:avLst/>
            </a:prstGeom>
            <a:no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cxnSp>
        <p:nvCxnSpPr>
          <p:cNvPr id="62" name="Google Shape;1186;p30">
            <a:extLst>
              <a:ext uri="{FF2B5EF4-FFF2-40B4-BE49-F238E27FC236}">
                <a16:creationId xmlns:a16="http://schemas.microsoft.com/office/drawing/2014/main" id="{CDABC91F-4ACC-6270-1708-F7971EF95CAD}"/>
              </a:ext>
            </a:extLst>
          </p:cNvPr>
          <p:cNvCxnSpPr>
            <a:cxnSpLocks/>
            <a:stCxn id="7" idx="6"/>
          </p:cNvCxnSpPr>
          <p:nvPr/>
        </p:nvCxnSpPr>
        <p:spPr>
          <a:xfrm>
            <a:off x="7954434" y="2594958"/>
            <a:ext cx="1995508" cy="961228"/>
          </a:xfrm>
          <a:prstGeom prst="straightConnector1">
            <a:avLst/>
          </a:prstGeom>
          <a:noFill/>
          <a:ln w="9525" cap="flat" cmpd="sng">
            <a:solidFill>
              <a:srgbClr val="666666"/>
            </a:solidFill>
            <a:prstDash val="solid"/>
            <a:round/>
            <a:headEnd type="none" w="med" len="med"/>
            <a:tailEnd type="stealth" w="med" len="med"/>
          </a:ln>
        </p:spPr>
      </p:cxnSp>
      <p:cxnSp>
        <p:nvCxnSpPr>
          <p:cNvPr id="63" name="Google Shape;1187;p30">
            <a:extLst>
              <a:ext uri="{FF2B5EF4-FFF2-40B4-BE49-F238E27FC236}">
                <a16:creationId xmlns:a16="http://schemas.microsoft.com/office/drawing/2014/main" id="{D2B9029B-9B9B-74BE-6CB6-0D8715D51325}"/>
              </a:ext>
            </a:extLst>
          </p:cNvPr>
          <p:cNvCxnSpPr>
            <a:stCxn id="4" idx="6"/>
            <a:endCxn id="6" idx="2"/>
          </p:cNvCxnSpPr>
          <p:nvPr/>
        </p:nvCxnSpPr>
        <p:spPr>
          <a:xfrm>
            <a:off x="2487567" y="2594957"/>
            <a:ext cx="1218000" cy="0"/>
          </a:xfrm>
          <a:prstGeom prst="straightConnector1">
            <a:avLst/>
          </a:prstGeom>
          <a:noFill/>
          <a:ln w="9525" cap="flat" cmpd="sng">
            <a:solidFill>
              <a:srgbClr val="666666"/>
            </a:solidFill>
            <a:prstDash val="solid"/>
            <a:round/>
            <a:headEnd type="none" w="med" len="med"/>
            <a:tailEnd type="stealth" w="med" len="med"/>
          </a:ln>
        </p:spPr>
      </p:cxnSp>
      <p:cxnSp>
        <p:nvCxnSpPr>
          <p:cNvPr id="64" name="Google Shape;1188;p30">
            <a:extLst>
              <a:ext uri="{FF2B5EF4-FFF2-40B4-BE49-F238E27FC236}">
                <a16:creationId xmlns:a16="http://schemas.microsoft.com/office/drawing/2014/main" id="{8F0304E1-0A95-593B-D393-84E2C3664443}"/>
              </a:ext>
            </a:extLst>
          </p:cNvPr>
          <p:cNvCxnSpPr>
            <a:stCxn id="6" idx="6"/>
            <a:endCxn id="7" idx="2"/>
          </p:cNvCxnSpPr>
          <p:nvPr/>
        </p:nvCxnSpPr>
        <p:spPr>
          <a:xfrm>
            <a:off x="5204417" y="2594957"/>
            <a:ext cx="1251200" cy="0"/>
          </a:xfrm>
          <a:prstGeom prst="straightConnector1">
            <a:avLst/>
          </a:prstGeom>
          <a:noFill/>
          <a:ln w="9525" cap="flat" cmpd="sng">
            <a:solidFill>
              <a:srgbClr val="666666"/>
            </a:solidFill>
            <a:prstDash val="solid"/>
            <a:round/>
            <a:headEnd type="none" w="med" len="med"/>
            <a:tailEnd type="stealth" w="med" len="med"/>
          </a:ln>
        </p:spPr>
      </p:cxnSp>
      <p:grpSp>
        <p:nvGrpSpPr>
          <p:cNvPr id="65" name="Google Shape;1189;p30">
            <a:extLst>
              <a:ext uri="{FF2B5EF4-FFF2-40B4-BE49-F238E27FC236}">
                <a16:creationId xmlns:a16="http://schemas.microsoft.com/office/drawing/2014/main" id="{62750B23-62A7-D1BE-17E8-6DC8C5986EDB}"/>
              </a:ext>
            </a:extLst>
          </p:cNvPr>
          <p:cNvGrpSpPr/>
          <p:nvPr/>
        </p:nvGrpSpPr>
        <p:grpSpPr>
          <a:xfrm>
            <a:off x="4224105" y="2368555"/>
            <a:ext cx="461796" cy="452831"/>
            <a:chOff x="1490050" y="3805975"/>
            <a:chExt cx="491900" cy="482350"/>
          </a:xfrm>
        </p:grpSpPr>
        <p:sp>
          <p:nvSpPr>
            <p:cNvPr id="66" name="Google Shape;1190;p30">
              <a:extLst>
                <a:ext uri="{FF2B5EF4-FFF2-40B4-BE49-F238E27FC236}">
                  <a16:creationId xmlns:a16="http://schemas.microsoft.com/office/drawing/2014/main" id="{D0F06A22-25B5-D7AA-4211-38DE13E7414F}"/>
                </a:ext>
              </a:extLst>
            </p:cNvPr>
            <p:cNvSpPr/>
            <p:nvPr/>
          </p:nvSpPr>
          <p:spPr>
            <a:xfrm>
              <a:off x="1541775" y="3877050"/>
              <a:ext cx="302500" cy="277225"/>
            </a:xfrm>
            <a:custGeom>
              <a:avLst/>
              <a:gdLst/>
              <a:ahLst/>
              <a:cxnLst/>
              <a:rect l="l" t="t" r="r" b="b"/>
              <a:pathLst>
                <a:path w="12100" h="11089" extrusionOk="0">
                  <a:moveTo>
                    <a:pt x="10512" y="1"/>
                  </a:moveTo>
                  <a:lnTo>
                    <a:pt x="0" y="10513"/>
                  </a:lnTo>
                  <a:cubicBezTo>
                    <a:pt x="207" y="10475"/>
                    <a:pt x="415" y="10456"/>
                    <a:pt x="622" y="10456"/>
                  </a:cubicBezTo>
                  <a:cubicBezTo>
                    <a:pt x="1327" y="10456"/>
                    <a:pt x="2020" y="10674"/>
                    <a:pt x="2602" y="11088"/>
                  </a:cubicBezTo>
                  <a:lnTo>
                    <a:pt x="12099" y="1588"/>
                  </a:lnTo>
                  <a:lnTo>
                    <a:pt x="10512" y="1"/>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rgbClr val="435D74"/>
                </a:solidFill>
                <a:latin typeface="Arial"/>
                <a:cs typeface="Arial"/>
                <a:sym typeface="Arial"/>
              </a:endParaRPr>
            </a:p>
          </p:txBody>
        </p:sp>
        <p:sp>
          <p:nvSpPr>
            <p:cNvPr id="67" name="Google Shape;1191;p30">
              <a:extLst>
                <a:ext uri="{FF2B5EF4-FFF2-40B4-BE49-F238E27FC236}">
                  <a16:creationId xmlns:a16="http://schemas.microsoft.com/office/drawing/2014/main" id="{BC1A8CE9-5CAC-E17A-B662-567064F49A25}"/>
                </a:ext>
              </a:extLst>
            </p:cNvPr>
            <p:cNvSpPr/>
            <p:nvPr/>
          </p:nvSpPr>
          <p:spPr>
            <a:xfrm>
              <a:off x="1824450" y="3805975"/>
              <a:ext cx="157500" cy="150525"/>
            </a:xfrm>
            <a:custGeom>
              <a:avLst/>
              <a:gdLst/>
              <a:ahLst/>
              <a:cxnLst/>
              <a:rect l="l" t="t" r="r" b="b"/>
              <a:pathLst>
                <a:path w="6300" h="6021" extrusionOk="0">
                  <a:moveTo>
                    <a:pt x="3211" y="0"/>
                  </a:moveTo>
                  <a:cubicBezTo>
                    <a:pt x="2484" y="0"/>
                    <a:pt x="1758" y="281"/>
                    <a:pt x="1208" y="841"/>
                  </a:cubicBezTo>
                  <a:lnTo>
                    <a:pt x="0" y="2049"/>
                  </a:lnTo>
                  <a:lnTo>
                    <a:pt x="3972" y="6021"/>
                  </a:lnTo>
                  <a:lnTo>
                    <a:pt x="5180" y="4813"/>
                  </a:lnTo>
                  <a:cubicBezTo>
                    <a:pt x="6294" y="3717"/>
                    <a:pt x="6300" y="1925"/>
                    <a:pt x="5198" y="823"/>
                  </a:cubicBezTo>
                  <a:cubicBezTo>
                    <a:pt x="4649" y="274"/>
                    <a:pt x="3930" y="0"/>
                    <a:pt x="3211"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rgbClr val="435D74"/>
                </a:solidFill>
                <a:latin typeface="Arial"/>
                <a:cs typeface="Arial"/>
                <a:sym typeface="Arial"/>
              </a:endParaRPr>
            </a:p>
          </p:txBody>
        </p:sp>
        <p:sp>
          <p:nvSpPr>
            <p:cNvPr id="68" name="Google Shape;1192;p30">
              <a:extLst>
                <a:ext uri="{FF2B5EF4-FFF2-40B4-BE49-F238E27FC236}">
                  <a16:creationId xmlns:a16="http://schemas.microsoft.com/office/drawing/2014/main" id="{C051F745-4A96-952B-317F-A11468871A47}"/>
                </a:ext>
              </a:extLst>
            </p:cNvPr>
            <p:cNvSpPr/>
            <p:nvPr/>
          </p:nvSpPr>
          <p:spPr>
            <a:xfrm>
              <a:off x="1626675" y="3936600"/>
              <a:ext cx="277225" cy="302600"/>
            </a:xfrm>
            <a:custGeom>
              <a:avLst/>
              <a:gdLst/>
              <a:ahLst/>
              <a:cxnLst/>
              <a:rect l="l" t="t" r="r" b="b"/>
              <a:pathLst>
                <a:path w="11089" h="12104" extrusionOk="0">
                  <a:moveTo>
                    <a:pt x="9501" y="1"/>
                  </a:moveTo>
                  <a:lnTo>
                    <a:pt x="1" y="9501"/>
                  </a:lnTo>
                  <a:cubicBezTo>
                    <a:pt x="537" y="10254"/>
                    <a:pt x="745" y="11194"/>
                    <a:pt x="576" y="12103"/>
                  </a:cubicBezTo>
                  <a:lnTo>
                    <a:pt x="11088" y="1591"/>
                  </a:lnTo>
                  <a:lnTo>
                    <a:pt x="9501" y="1"/>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rgbClr val="435D74"/>
                </a:solidFill>
                <a:latin typeface="Arial"/>
                <a:cs typeface="Arial"/>
                <a:sym typeface="Arial"/>
              </a:endParaRPr>
            </a:p>
          </p:txBody>
        </p:sp>
        <p:sp>
          <p:nvSpPr>
            <p:cNvPr id="69" name="Google Shape;1193;p30">
              <a:extLst>
                <a:ext uri="{FF2B5EF4-FFF2-40B4-BE49-F238E27FC236}">
                  <a16:creationId xmlns:a16="http://schemas.microsoft.com/office/drawing/2014/main" id="{B92B7E5D-DD50-1BE7-163A-B285054DD253}"/>
                </a:ext>
              </a:extLst>
            </p:cNvPr>
            <p:cNvSpPr/>
            <p:nvPr/>
          </p:nvSpPr>
          <p:spPr>
            <a:xfrm>
              <a:off x="1490050" y="4166500"/>
              <a:ext cx="129950" cy="121825"/>
            </a:xfrm>
            <a:custGeom>
              <a:avLst/>
              <a:gdLst/>
              <a:ahLst/>
              <a:cxnLst/>
              <a:rect l="l" t="t" r="r" b="b"/>
              <a:pathLst>
                <a:path w="5198" h="4873" extrusionOk="0">
                  <a:moveTo>
                    <a:pt x="2693" y="0"/>
                  </a:moveTo>
                  <a:cubicBezTo>
                    <a:pt x="2243" y="0"/>
                    <a:pt x="1790" y="133"/>
                    <a:pt x="1398" y="405"/>
                  </a:cubicBezTo>
                  <a:lnTo>
                    <a:pt x="1398" y="402"/>
                  </a:lnTo>
                  <a:lnTo>
                    <a:pt x="741" y="2446"/>
                  </a:lnTo>
                  <a:lnTo>
                    <a:pt x="139" y="4118"/>
                  </a:lnTo>
                  <a:cubicBezTo>
                    <a:pt x="0" y="4500"/>
                    <a:pt x="295" y="4872"/>
                    <a:pt x="664" y="4872"/>
                  </a:cubicBezTo>
                  <a:cubicBezTo>
                    <a:pt x="727" y="4872"/>
                    <a:pt x="793" y="4861"/>
                    <a:pt x="859" y="4837"/>
                  </a:cubicBezTo>
                  <a:lnTo>
                    <a:pt x="2530" y="4235"/>
                  </a:lnTo>
                  <a:lnTo>
                    <a:pt x="4574" y="3579"/>
                  </a:lnTo>
                  <a:cubicBezTo>
                    <a:pt x="5198" y="2672"/>
                    <a:pt x="5086" y="1450"/>
                    <a:pt x="4306" y="670"/>
                  </a:cubicBezTo>
                  <a:cubicBezTo>
                    <a:pt x="3866" y="228"/>
                    <a:pt x="3282" y="0"/>
                    <a:pt x="2693"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rgbClr val="435D74"/>
                </a:solidFill>
                <a:latin typeface="Arial"/>
                <a:cs typeface="Arial"/>
                <a:sym typeface="Arial"/>
              </a:endParaRPr>
            </a:p>
          </p:txBody>
        </p:sp>
      </p:grpSp>
      <p:grpSp>
        <p:nvGrpSpPr>
          <p:cNvPr id="70" name="Google Shape;1194;p30">
            <a:extLst>
              <a:ext uri="{FF2B5EF4-FFF2-40B4-BE49-F238E27FC236}">
                <a16:creationId xmlns:a16="http://schemas.microsoft.com/office/drawing/2014/main" id="{A24BB050-D481-C326-F581-763011DF4555}"/>
              </a:ext>
            </a:extLst>
          </p:cNvPr>
          <p:cNvGrpSpPr/>
          <p:nvPr/>
        </p:nvGrpSpPr>
        <p:grpSpPr>
          <a:xfrm>
            <a:off x="1512006" y="2368785"/>
            <a:ext cx="452337" cy="452337"/>
            <a:chOff x="5049725" y="3806450"/>
            <a:chExt cx="481825" cy="481825"/>
          </a:xfrm>
        </p:grpSpPr>
        <p:sp>
          <p:nvSpPr>
            <p:cNvPr id="71" name="Google Shape;1195;p30">
              <a:extLst>
                <a:ext uri="{FF2B5EF4-FFF2-40B4-BE49-F238E27FC236}">
                  <a16:creationId xmlns:a16="http://schemas.microsoft.com/office/drawing/2014/main" id="{772305D6-AE67-4FC8-884E-8B68068384D0}"/>
                </a:ext>
              </a:extLst>
            </p:cNvPr>
            <p:cNvSpPr/>
            <p:nvPr/>
          </p:nvSpPr>
          <p:spPr>
            <a:xfrm>
              <a:off x="536115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rgbClr val="435D74"/>
                </a:solidFill>
                <a:latin typeface="Arial"/>
                <a:cs typeface="Arial"/>
                <a:sym typeface="Arial"/>
              </a:endParaRPr>
            </a:p>
          </p:txBody>
        </p:sp>
        <p:sp>
          <p:nvSpPr>
            <p:cNvPr id="72" name="Google Shape;1196;p30">
              <a:extLst>
                <a:ext uri="{FF2B5EF4-FFF2-40B4-BE49-F238E27FC236}">
                  <a16:creationId xmlns:a16="http://schemas.microsoft.com/office/drawing/2014/main" id="{EB3F2139-C0D4-642D-932A-EDC42A14F5DF}"/>
                </a:ext>
              </a:extLst>
            </p:cNvPr>
            <p:cNvSpPr/>
            <p:nvPr/>
          </p:nvSpPr>
          <p:spPr>
            <a:xfrm>
              <a:off x="519177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rgbClr val="435D74"/>
                </a:solidFill>
                <a:latin typeface="Arial"/>
                <a:cs typeface="Arial"/>
                <a:sym typeface="Arial"/>
              </a:endParaRPr>
            </a:p>
          </p:txBody>
        </p:sp>
        <p:sp>
          <p:nvSpPr>
            <p:cNvPr id="73" name="Google Shape;1197;p30">
              <a:extLst>
                <a:ext uri="{FF2B5EF4-FFF2-40B4-BE49-F238E27FC236}">
                  <a16:creationId xmlns:a16="http://schemas.microsoft.com/office/drawing/2014/main" id="{E62B3120-184A-EF72-4AB0-7E7AB0D3C6C6}"/>
                </a:ext>
              </a:extLst>
            </p:cNvPr>
            <p:cNvSpPr/>
            <p:nvPr/>
          </p:nvSpPr>
          <p:spPr>
            <a:xfrm>
              <a:off x="504972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0" y="8901"/>
                    <a:pt x="6686" y="9073"/>
                    <a:pt x="6246" y="9073"/>
                  </a:cubicBezTo>
                  <a:cubicBezTo>
                    <a:pt x="6028" y="9073"/>
                    <a:pt x="5808" y="9031"/>
                    <a:pt x="5598" y="8944"/>
                  </a:cubicBezTo>
                  <a:cubicBezTo>
                    <a:pt x="4966" y="8682"/>
                    <a:pt x="4553" y="8064"/>
                    <a:pt x="4553" y="7378"/>
                  </a:cubicBezTo>
                  <a:cubicBezTo>
                    <a:pt x="4553"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0"/>
                    <a:pt x="13024" y="9073"/>
                  </a:cubicBezTo>
                  <a:cubicBezTo>
                    <a:pt x="12337" y="9073"/>
                    <a:pt x="11720" y="8658"/>
                    <a:pt x="11458" y="8025"/>
                  </a:cubicBezTo>
                  <a:cubicBezTo>
                    <a:pt x="11196" y="7393"/>
                    <a:pt x="11341" y="6664"/>
                    <a:pt x="11825" y="6179"/>
                  </a:cubicBezTo>
                  <a:cubicBezTo>
                    <a:pt x="12150" y="5855"/>
                    <a:pt x="12583" y="5683"/>
                    <a:pt x="13024" y="5683"/>
                  </a:cubicBezTo>
                  <a:close/>
                  <a:moveTo>
                    <a:pt x="9636" y="10196"/>
                  </a:moveTo>
                  <a:cubicBezTo>
                    <a:pt x="11955" y="10196"/>
                    <a:pt x="13981" y="11765"/>
                    <a:pt x="14557" y="14012"/>
                  </a:cubicBezTo>
                  <a:cubicBezTo>
                    <a:pt x="14635" y="14316"/>
                    <a:pt x="14454" y="14623"/>
                    <a:pt x="14153" y="14701"/>
                  </a:cubicBezTo>
                  <a:cubicBezTo>
                    <a:pt x="14107" y="14713"/>
                    <a:pt x="14060" y="14718"/>
                    <a:pt x="14014" y="14718"/>
                  </a:cubicBezTo>
                  <a:cubicBezTo>
                    <a:pt x="13760" y="14718"/>
                    <a:pt x="13530" y="14550"/>
                    <a:pt x="13464" y="14295"/>
                  </a:cubicBezTo>
                  <a:cubicBezTo>
                    <a:pt x="13015" y="12548"/>
                    <a:pt x="11440" y="11326"/>
                    <a:pt x="9636" y="11326"/>
                  </a:cubicBezTo>
                  <a:cubicBezTo>
                    <a:pt x="7833" y="11326"/>
                    <a:pt x="6258" y="12548"/>
                    <a:pt x="5809" y="14295"/>
                  </a:cubicBezTo>
                  <a:cubicBezTo>
                    <a:pt x="5743" y="14550"/>
                    <a:pt x="5512" y="14718"/>
                    <a:pt x="5260" y="14718"/>
                  </a:cubicBezTo>
                  <a:cubicBezTo>
                    <a:pt x="5215" y="14718"/>
                    <a:pt x="5169" y="14713"/>
                    <a:pt x="5122" y="14701"/>
                  </a:cubicBezTo>
                  <a:cubicBezTo>
                    <a:pt x="4818" y="14623"/>
                    <a:pt x="4638" y="14316"/>
                    <a:pt x="4716" y="14012"/>
                  </a:cubicBezTo>
                  <a:cubicBezTo>
                    <a:pt x="5291" y="11765"/>
                    <a:pt x="7318" y="10196"/>
                    <a:pt x="9636" y="10196"/>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27" y="0"/>
                    <a:pt x="9636"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rgbClr val="435D74"/>
                </a:solidFill>
                <a:latin typeface="Arial"/>
                <a:cs typeface="Arial"/>
                <a:sym typeface="Arial"/>
              </a:endParaRPr>
            </a:p>
          </p:txBody>
        </p:sp>
      </p:grpSp>
      <p:sp>
        <p:nvSpPr>
          <p:cNvPr id="74" name="Google Shape;1198;p30">
            <a:extLst>
              <a:ext uri="{FF2B5EF4-FFF2-40B4-BE49-F238E27FC236}">
                <a16:creationId xmlns:a16="http://schemas.microsoft.com/office/drawing/2014/main" id="{CEAFB940-2F22-6D1F-37B1-05F2BC355767}"/>
              </a:ext>
            </a:extLst>
          </p:cNvPr>
          <p:cNvSpPr/>
          <p:nvPr/>
        </p:nvSpPr>
        <p:spPr>
          <a:xfrm>
            <a:off x="6995182" y="2347083"/>
            <a:ext cx="419689" cy="495752"/>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5" name="TextBox 74">
            <a:extLst>
              <a:ext uri="{FF2B5EF4-FFF2-40B4-BE49-F238E27FC236}">
                <a16:creationId xmlns:a16="http://schemas.microsoft.com/office/drawing/2014/main" id="{E75BAFBD-6F43-7216-E21E-B59BCACF956C}"/>
              </a:ext>
            </a:extLst>
          </p:cNvPr>
          <p:cNvSpPr txBox="1"/>
          <p:nvPr/>
        </p:nvSpPr>
        <p:spPr>
          <a:xfrm>
            <a:off x="212650" y="3421860"/>
            <a:ext cx="3005487" cy="2062103"/>
          </a:xfrm>
          <a:prstGeom prst="rect">
            <a:avLst/>
          </a:prstGeom>
          <a:noFill/>
        </p:spPr>
        <p:txBody>
          <a:bodyPr wrap="square">
            <a:spAutoFit/>
          </a:bodyPr>
          <a:lstStyle/>
          <a:p>
            <a:r>
              <a:rPr lang="vi-VN" sz="3200" b="1" dirty="0">
                <a:latin typeface="+mj-lt"/>
              </a:rPr>
              <a:t>Thể loại</a:t>
            </a:r>
            <a:r>
              <a:rPr lang="vi-VN" sz="3200" dirty="0">
                <a:latin typeface="+mj-lt"/>
              </a:rPr>
              <a:t>: Văn bản nghị luận viết về một tác phẩm văn học</a:t>
            </a:r>
            <a:endParaRPr lang="en-US" sz="3200" dirty="0">
              <a:latin typeface="+mj-lt"/>
            </a:endParaRPr>
          </a:p>
        </p:txBody>
      </p:sp>
      <p:sp>
        <p:nvSpPr>
          <p:cNvPr id="76" name="TextBox 75">
            <a:extLst>
              <a:ext uri="{FF2B5EF4-FFF2-40B4-BE49-F238E27FC236}">
                <a16:creationId xmlns:a16="http://schemas.microsoft.com/office/drawing/2014/main" id="{42E690B5-D1D2-1DE3-2351-207241B0A3C6}"/>
              </a:ext>
            </a:extLst>
          </p:cNvPr>
          <p:cNvSpPr txBox="1"/>
          <p:nvPr/>
        </p:nvSpPr>
        <p:spPr>
          <a:xfrm>
            <a:off x="2997799" y="3432834"/>
            <a:ext cx="6276424" cy="3046988"/>
          </a:xfrm>
          <a:prstGeom prst="rect">
            <a:avLst/>
          </a:prstGeom>
          <a:noFill/>
        </p:spPr>
        <p:txBody>
          <a:bodyPr wrap="square">
            <a:spAutoFit/>
          </a:bodyPr>
          <a:lstStyle/>
          <a:p>
            <a:pPr algn="ctr" defTabSz="1219170">
              <a:buClr>
                <a:srgbClr val="000000"/>
              </a:buClr>
            </a:pPr>
            <a:r>
              <a:rPr lang="vi-VN" sz="3200" dirty="0">
                <a:latin typeface="Times New Roman" panose="02020603050405020304" pitchFamily="18" charset="0"/>
                <a:cs typeface="Times New Roman" panose="02020603050405020304" pitchFamily="18" charset="0"/>
              </a:rPr>
              <a:t>Tên tác phẩm </a:t>
            </a:r>
            <a:r>
              <a:rPr lang="vi-VN" sz="3200" i="1" dirty="0">
                <a:latin typeface="Times New Roman" panose="02020603050405020304" pitchFamily="18" charset="0"/>
                <a:cs typeface="Times New Roman" panose="02020603050405020304" pitchFamily="18" charset="0"/>
              </a:rPr>
              <a:t>Nam Xương nữ tử truyện của Nguyễn Dữ đã được tác giả bài viết dịch là Người con gái Nam Xương, khác với cách dịch ở bài 1 (Chuyện người con gái Nam Xương).</a:t>
            </a:r>
            <a:endParaRPr lang="en-US" sz="3200" kern="0" dirty="0">
              <a:solidFill>
                <a:srgbClr val="000000"/>
              </a:solidFill>
              <a:latin typeface="Times New Roman" panose="02020603050405020304" pitchFamily="18" charset="0"/>
              <a:cs typeface="Times New Roman" panose="02020603050405020304" pitchFamily="18" charset="0"/>
              <a:sym typeface="Arial"/>
            </a:endParaRPr>
          </a:p>
        </p:txBody>
      </p:sp>
    </p:spTree>
    <p:custDataLst>
      <p:tags r:id="rId1"/>
    </p:custDataLst>
    <p:extLst>
      <p:ext uri="{BB962C8B-B14F-4D97-AF65-F5344CB8AC3E}">
        <p14:creationId xmlns:p14="http://schemas.microsoft.com/office/powerpoint/2010/main" val="2384617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barn(inVertical)">
                                      <p:cBhvr>
                                        <p:cTn id="10" dur="500"/>
                                        <p:tgtEl>
                                          <p:spTgt spid="7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barn(inVertical)">
                                      <p:cBhvr>
                                        <p:cTn id="13" dur="500"/>
                                        <p:tgtEl>
                                          <p:spTgt spid="7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barn(inVertical)">
                                      <p:cBhvr>
                                        <p:cTn id="24" dur="500"/>
                                        <p:tgtEl>
                                          <p:spTgt spid="6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barn(inVertical)">
                                      <p:cBhvr>
                                        <p:cTn id="27" dur="500"/>
                                        <p:tgtEl>
                                          <p:spTgt spid="7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wipe(down)">
                                      <p:cBhvr>
                                        <p:cTn id="32" dur="500"/>
                                        <p:tgtEl>
                                          <p:spTgt spid="6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wipe(down)">
                                      <p:cBhvr>
                                        <p:cTn id="38" dur="500"/>
                                        <p:tgtEl>
                                          <p:spTgt spid="74"/>
                                        </p:tgtEl>
                                      </p:cBhvr>
                                    </p:animEffect>
                                  </p:childTnLst>
                                </p:cTn>
                              </p:par>
                              <p:par>
                                <p:cTn id="39" presetID="22" presetClass="entr" presetSubtype="4"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down)">
                                      <p:cBhvr>
                                        <p:cTn id="41" dur="500"/>
                                        <p:tgtEl>
                                          <p:spTgt spid="62"/>
                                        </p:tgtEl>
                                      </p:cBhvr>
                                    </p:animEffect>
                                  </p:childTnLst>
                                </p:cTn>
                              </p:par>
                              <p:par>
                                <p:cTn id="42" presetID="22" presetClass="entr" presetSubtype="4"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74" grpId="0" animBg="1"/>
      <p:bldP spid="75" grpId="0"/>
      <p:bldP spid="7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3577CA-0D9F-C31B-C4F2-F65AE9BAAD7F}"/>
              </a:ext>
            </a:extLst>
          </p:cNvPr>
          <p:cNvPicPr>
            <a:picLocks noChangeAspect="1"/>
          </p:cNvPicPr>
          <p:nvPr/>
        </p:nvPicPr>
        <p:blipFill rotWithShape="1">
          <a:blip r:embed="rId4">
            <a:clrChange>
              <a:clrFrom>
                <a:srgbClr val="FFFFFF"/>
              </a:clrFrom>
              <a:clrTo>
                <a:srgbClr val="FFFFFF">
                  <a:alpha val="0"/>
                </a:srgbClr>
              </a:clrTo>
            </a:clrChange>
          </a:blip>
          <a:srcRect l="8060" t="24068" r="6043" b="49984"/>
          <a:stretch/>
        </p:blipFill>
        <p:spPr>
          <a:xfrm>
            <a:off x="2285143" y="1"/>
            <a:ext cx="7791835" cy="1243703"/>
          </a:xfrm>
          <a:prstGeom prst="rect">
            <a:avLst/>
          </a:prstGeom>
        </p:spPr>
      </p:pic>
      <p:sp>
        <p:nvSpPr>
          <p:cNvPr id="3" name="Google Shape;1084;p33">
            <a:extLst>
              <a:ext uri="{FF2B5EF4-FFF2-40B4-BE49-F238E27FC236}">
                <a16:creationId xmlns:a16="http://schemas.microsoft.com/office/drawing/2014/main" id="{0BAA29E0-3952-322A-EB2B-A205EB51377E}"/>
              </a:ext>
            </a:extLst>
          </p:cNvPr>
          <p:cNvSpPr txBox="1">
            <a:spLocks noGrp="1"/>
          </p:cNvSpPr>
          <p:nvPr/>
        </p:nvSpPr>
        <p:spPr>
          <a:xfrm>
            <a:off x="2997799" y="60651"/>
            <a:ext cx="5664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191919"/>
              </a:buClr>
            </a:pPr>
            <a:r>
              <a:rPr lang="en" sz="4267" b="1" kern="0">
                <a:solidFill>
                  <a:srgbClr val="FFFFFF"/>
                </a:solidFill>
                <a:latin typeface="Times New Roman" panose="02020603050405020304" pitchFamily="18" charset="0"/>
                <a:cs typeface="Times New Roman" panose="02020603050405020304" pitchFamily="18" charset="0"/>
              </a:rPr>
              <a:t>b. Tác phẩm</a:t>
            </a:r>
            <a:endParaRPr sz="4267" b="1" kern="0">
              <a:solidFill>
                <a:srgbClr val="FFFFFF"/>
              </a:solidFill>
              <a:latin typeface="Times New Roman" panose="02020603050405020304" pitchFamily="18" charset="0"/>
              <a:cs typeface="Times New Roman" panose="02020603050405020304" pitchFamily="18" charset="0"/>
            </a:endParaRPr>
          </a:p>
        </p:txBody>
      </p:sp>
      <p:grpSp>
        <p:nvGrpSpPr>
          <p:cNvPr id="65" name="Google Shape;1189;p30">
            <a:extLst>
              <a:ext uri="{FF2B5EF4-FFF2-40B4-BE49-F238E27FC236}">
                <a16:creationId xmlns:a16="http://schemas.microsoft.com/office/drawing/2014/main" id="{62750B23-62A7-D1BE-17E8-6DC8C5986EDB}"/>
              </a:ext>
            </a:extLst>
          </p:cNvPr>
          <p:cNvGrpSpPr/>
          <p:nvPr/>
        </p:nvGrpSpPr>
        <p:grpSpPr>
          <a:xfrm>
            <a:off x="4224105" y="2368555"/>
            <a:ext cx="461796" cy="452831"/>
            <a:chOff x="1490050" y="3805975"/>
            <a:chExt cx="491900" cy="482350"/>
          </a:xfrm>
        </p:grpSpPr>
        <p:sp>
          <p:nvSpPr>
            <p:cNvPr id="66" name="Google Shape;1190;p30">
              <a:extLst>
                <a:ext uri="{FF2B5EF4-FFF2-40B4-BE49-F238E27FC236}">
                  <a16:creationId xmlns:a16="http://schemas.microsoft.com/office/drawing/2014/main" id="{D0F06A22-25B5-D7AA-4211-38DE13E7414F}"/>
                </a:ext>
              </a:extLst>
            </p:cNvPr>
            <p:cNvSpPr/>
            <p:nvPr/>
          </p:nvSpPr>
          <p:spPr>
            <a:xfrm>
              <a:off x="1541775" y="3877050"/>
              <a:ext cx="302500" cy="277225"/>
            </a:xfrm>
            <a:custGeom>
              <a:avLst/>
              <a:gdLst/>
              <a:ahLst/>
              <a:cxnLst/>
              <a:rect l="l" t="t" r="r" b="b"/>
              <a:pathLst>
                <a:path w="12100" h="11089" extrusionOk="0">
                  <a:moveTo>
                    <a:pt x="10512" y="1"/>
                  </a:moveTo>
                  <a:lnTo>
                    <a:pt x="0" y="10513"/>
                  </a:lnTo>
                  <a:cubicBezTo>
                    <a:pt x="207" y="10475"/>
                    <a:pt x="415" y="10456"/>
                    <a:pt x="622" y="10456"/>
                  </a:cubicBezTo>
                  <a:cubicBezTo>
                    <a:pt x="1327" y="10456"/>
                    <a:pt x="2020" y="10674"/>
                    <a:pt x="2602" y="11088"/>
                  </a:cubicBezTo>
                  <a:lnTo>
                    <a:pt x="12099" y="1588"/>
                  </a:lnTo>
                  <a:lnTo>
                    <a:pt x="10512" y="1"/>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rgbClr val="435D74"/>
                </a:solidFill>
                <a:latin typeface="Arial"/>
                <a:cs typeface="Arial"/>
                <a:sym typeface="Arial"/>
              </a:endParaRPr>
            </a:p>
          </p:txBody>
        </p:sp>
        <p:sp>
          <p:nvSpPr>
            <p:cNvPr id="67" name="Google Shape;1191;p30">
              <a:extLst>
                <a:ext uri="{FF2B5EF4-FFF2-40B4-BE49-F238E27FC236}">
                  <a16:creationId xmlns:a16="http://schemas.microsoft.com/office/drawing/2014/main" id="{BC1A8CE9-5CAC-E17A-B662-567064F49A25}"/>
                </a:ext>
              </a:extLst>
            </p:cNvPr>
            <p:cNvSpPr/>
            <p:nvPr/>
          </p:nvSpPr>
          <p:spPr>
            <a:xfrm>
              <a:off x="1824450" y="3805975"/>
              <a:ext cx="157500" cy="150525"/>
            </a:xfrm>
            <a:custGeom>
              <a:avLst/>
              <a:gdLst/>
              <a:ahLst/>
              <a:cxnLst/>
              <a:rect l="l" t="t" r="r" b="b"/>
              <a:pathLst>
                <a:path w="6300" h="6021" extrusionOk="0">
                  <a:moveTo>
                    <a:pt x="3211" y="0"/>
                  </a:moveTo>
                  <a:cubicBezTo>
                    <a:pt x="2484" y="0"/>
                    <a:pt x="1758" y="281"/>
                    <a:pt x="1208" y="841"/>
                  </a:cubicBezTo>
                  <a:lnTo>
                    <a:pt x="0" y="2049"/>
                  </a:lnTo>
                  <a:lnTo>
                    <a:pt x="3972" y="6021"/>
                  </a:lnTo>
                  <a:lnTo>
                    <a:pt x="5180" y="4813"/>
                  </a:lnTo>
                  <a:cubicBezTo>
                    <a:pt x="6294" y="3717"/>
                    <a:pt x="6300" y="1925"/>
                    <a:pt x="5198" y="823"/>
                  </a:cubicBezTo>
                  <a:cubicBezTo>
                    <a:pt x="4649" y="274"/>
                    <a:pt x="3930" y="0"/>
                    <a:pt x="3211"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rgbClr val="435D74"/>
                </a:solidFill>
                <a:latin typeface="Arial"/>
                <a:cs typeface="Arial"/>
                <a:sym typeface="Arial"/>
              </a:endParaRPr>
            </a:p>
          </p:txBody>
        </p:sp>
        <p:sp>
          <p:nvSpPr>
            <p:cNvPr id="68" name="Google Shape;1192;p30">
              <a:extLst>
                <a:ext uri="{FF2B5EF4-FFF2-40B4-BE49-F238E27FC236}">
                  <a16:creationId xmlns:a16="http://schemas.microsoft.com/office/drawing/2014/main" id="{C051F745-4A96-952B-317F-A11468871A47}"/>
                </a:ext>
              </a:extLst>
            </p:cNvPr>
            <p:cNvSpPr/>
            <p:nvPr/>
          </p:nvSpPr>
          <p:spPr>
            <a:xfrm>
              <a:off x="1626675" y="3936600"/>
              <a:ext cx="277225" cy="302600"/>
            </a:xfrm>
            <a:custGeom>
              <a:avLst/>
              <a:gdLst/>
              <a:ahLst/>
              <a:cxnLst/>
              <a:rect l="l" t="t" r="r" b="b"/>
              <a:pathLst>
                <a:path w="11089" h="12104" extrusionOk="0">
                  <a:moveTo>
                    <a:pt x="9501" y="1"/>
                  </a:moveTo>
                  <a:lnTo>
                    <a:pt x="1" y="9501"/>
                  </a:lnTo>
                  <a:cubicBezTo>
                    <a:pt x="537" y="10254"/>
                    <a:pt x="745" y="11194"/>
                    <a:pt x="576" y="12103"/>
                  </a:cubicBezTo>
                  <a:lnTo>
                    <a:pt x="11088" y="1591"/>
                  </a:lnTo>
                  <a:lnTo>
                    <a:pt x="9501" y="1"/>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rgbClr val="435D74"/>
                </a:solidFill>
                <a:latin typeface="Arial"/>
                <a:cs typeface="Arial"/>
                <a:sym typeface="Arial"/>
              </a:endParaRPr>
            </a:p>
          </p:txBody>
        </p:sp>
        <p:sp>
          <p:nvSpPr>
            <p:cNvPr id="69" name="Google Shape;1193;p30">
              <a:extLst>
                <a:ext uri="{FF2B5EF4-FFF2-40B4-BE49-F238E27FC236}">
                  <a16:creationId xmlns:a16="http://schemas.microsoft.com/office/drawing/2014/main" id="{B92B7E5D-DD50-1BE7-163A-B285054DD253}"/>
                </a:ext>
              </a:extLst>
            </p:cNvPr>
            <p:cNvSpPr/>
            <p:nvPr/>
          </p:nvSpPr>
          <p:spPr>
            <a:xfrm>
              <a:off x="1490050" y="4166500"/>
              <a:ext cx="129950" cy="121825"/>
            </a:xfrm>
            <a:custGeom>
              <a:avLst/>
              <a:gdLst/>
              <a:ahLst/>
              <a:cxnLst/>
              <a:rect l="l" t="t" r="r" b="b"/>
              <a:pathLst>
                <a:path w="5198" h="4873" extrusionOk="0">
                  <a:moveTo>
                    <a:pt x="2693" y="0"/>
                  </a:moveTo>
                  <a:cubicBezTo>
                    <a:pt x="2243" y="0"/>
                    <a:pt x="1790" y="133"/>
                    <a:pt x="1398" y="405"/>
                  </a:cubicBezTo>
                  <a:lnTo>
                    <a:pt x="1398" y="402"/>
                  </a:lnTo>
                  <a:lnTo>
                    <a:pt x="741" y="2446"/>
                  </a:lnTo>
                  <a:lnTo>
                    <a:pt x="139" y="4118"/>
                  </a:lnTo>
                  <a:cubicBezTo>
                    <a:pt x="0" y="4500"/>
                    <a:pt x="295" y="4872"/>
                    <a:pt x="664" y="4872"/>
                  </a:cubicBezTo>
                  <a:cubicBezTo>
                    <a:pt x="727" y="4872"/>
                    <a:pt x="793" y="4861"/>
                    <a:pt x="859" y="4837"/>
                  </a:cubicBezTo>
                  <a:lnTo>
                    <a:pt x="2530" y="4235"/>
                  </a:lnTo>
                  <a:lnTo>
                    <a:pt x="4574" y="3579"/>
                  </a:lnTo>
                  <a:cubicBezTo>
                    <a:pt x="5198" y="2672"/>
                    <a:pt x="5086" y="1450"/>
                    <a:pt x="4306" y="670"/>
                  </a:cubicBezTo>
                  <a:cubicBezTo>
                    <a:pt x="3866" y="228"/>
                    <a:pt x="3282" y="0"/>
                    <a:pt x="2693"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rgbClr val="435D74"/>
                </a:solidFill>
                <a:latin typeface="Arial"/>
                <a:cs typeface="Arial"/>
                <a:sym typeface="Arial"/>
              </a:endParaRPr>
            </a:p>
          </p:txBody>
        </p:sp>
      </p:grpSp>
      <p:grpSp>
        <p:nvGrpSpPr>
          <p:cNvPr id="70" name="Google Shape;1194;p30">
            <a:extLst>
              <a:ext uri="{FF2B5EF4-FFF2-40B4-BE49-F238E27FC236}">
                <a16:creationId xmlns:a16="http://schemas.microsoft.com/office/drawing/2014/main" id="{A24BB050-D481-C326-F581-763011DF4555}"/>
              </a:ext>
            </a:extLst>
          </p:cNvPr>
          <p:cNvGrpSpPr/>
          <p:nvPr/>
        </p:nvGrpSpPr>
        <p:grpSpPr>
          <a:xfrm>
            <a:off x="1512006" y="2368785"/>
            <a:ext cx="452337" cy="452337"/>
            <a:chOff x="5049725" y="3806450"/>
            <a:chExt cx="481825" cy="481825"/>
          </a:xfrm>
        </p:grpSpPr>
        <p:sp>
          <p:nvSpPr>
            <p:cNvPr id="71" name="Google Shape;1195;p30">
              <a:extLst>
                <a:ext uri="{FF2B5EF4-FFF2-40B4-BE49-F238E27FC236}">
                  <a16:creationId xmlns:a16="http://schemas.microsoft.com/office/drawing/2014/main" id="{772305D6-AE67-4FC8-884E-8B68068384D0}"/>
                </a:ext>
              </a:extLst>
            </p:cNvPr>
            <p:cNvSpPr/>
            <p:nvPr/>
          </p:nvSpPr>
          <p:spPr>
            <a:xfrm>
              <a:off x="536115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rgbClr val="435D74"/>
                </a:solidFill>
                <a:latin typeface="Arial"/>
                <a:cs typeface="Arial"/>
                <a:sym typeface="Arial"/>
              </a:endParaRPr>
            </a:p>
          </p:txBody>
        </p:sp>
        <p:sp>
          <p:nvSpPr>
            <p:cNvPr id="72" name="Google Shape;1196;p30">
              <a:extLst>
                <a:ext uri="{FF2B5EF4-FFF2-40B4-BE49-F238E27FC236}">
                  <a16:creationId xmlns:a16="http://schemas.microsoft.com/office/drawing/2014/main" id="{EB3F2139-C0D4-642D-932A-EDC42A14F5DF}"/>
                </a:ext>
              </a:extLst>
            </p:cNvPr>
            <p:cNvSpPr/>
            <p:nvPr/>
          </p:nvSpPr>
          <p:spPr>
            <a:xfrm>
              <a:off x="519177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rgbClr val="435D74"/>
                </a:solidFill>
                <a:latin typeface="Arial"/>
                <a:cs typeface="Arial"/>
                <a:sym typeface="Arial"/>
              </a:endParaRPr>
            </a:p>
          </p:txBody>
        </p:sp>
        <p:sp>
          <p:nvSpPr>
            <p:cNvPr id="73" name="Google Shape;1197;p30">
              <a:extLst>
                <a:ext uri="{FF2B5EF4-FFF2-40B4-BE49-F238E27FC236}">
                  <a16:creationId xmlns:a16="http://schemas.microsoft.com/office/drawing/2014/main" id="{E62B3120-184A-EF72-4AB0-7E7AB0D3C6C6}"/>
                </a:ext>
              </a:extLst>
            </p:cNvPr>
            <p:cNvSpPr/>
            <p:nvPr/>
          </p:nvSpPr>
          <p:spPr>
            <a:xfrm>
              <a:off x="504972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0" y="8901"/>
                    <a:pt x="6686" y="9073"/>
                    <a:pt x="6246" y="9073"/>
                  </a:cubicBezTo>
                  <a:cubicBezTo>
                    <a:pt x="6028" y="9073"/>
                    <a:pt x="5808" y="9031"/>
                    <a:pt x="5598" y="8944"/>
                  </a:cubicBezTo>
                  <a:cubicBezTo>
                    <a:pt x="4966" y="8682"/>
                    <a:pt x="4553" y="8064"/>
                    <a:pt x="4553" y="7378"/>
                  </a:cubicBezTo>
                  <a:cubicBezTo>
                    <a:pt x="4553"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0"/>
                    <a:pt x="13024" y="9073"/>
                  </a:cubicBezTo>
                  <a:cubicBezTo>
                    <a:pt x="12337" y="9073"/>
                    <a:pt x="11720" y="8658"/>
                    <a:pt x="11458" y="8025"/>
                  </a:cubicBezTo>
                  <a:cubicBezTo>
                    <a:pt x="11196" y="7393"/>
                    <a:pt x="11341" y="6664"/>
                    <a:pt x="11825" y="6179"/>
                  </a:cubicBezTo>
                  <a:cubicBezTo>
                    <a:pt x="12150" y="5855"/>
                    <a:pt x="12583" y="5683"/>
                    <a:pt x="13024" y="5683"/>
                  </a:cubicBezTo>
                  <a:close/>
                  <a:moveTo>
                    <a:pt x="9636" y="10196"/>
                  </a:moveTo>
                  <a:cubicBezTo>
                    <a:pt x="11955" y="10196"/>
                    <a:pt x="13981" y="11765"/>
                    <a:pt x="14557" y="14012"/>
                  </a:cubicBezTo>
                  <a:cubicBezTo>
                    <a:pt x="14635" y="14316"/>
                    <a:pt x="14454" y="14623"/>
                    <a:pt x="14153" y="14701"/>
                  </a:cubicBezTo>
                  <a:cubicBezTo>
                    <a:pt x="14107" y="14713"/>
                    <a:pt x="14060" y="14718"/>
                    <a:pt x="14014" y="14718"/>
                  </a:cubicBezTo>
                  <a:cubicBezTo>
                    <a:pt x="13760" y="14718"/>
                    <a:pt x="13530" y="14550"/>
                    <a:pt x="13464" y="14295"/>
                  </a:cubicBezTo>
                  <a:cubicBezTo>
                    <a:pt x="13015" y="12548"/>
                    <a:pt x="11440" y="11326"/>
                    <a:pt x="9636" y="11326"/>
                  </a:cubicBezTo>
                  <a:cubicBezTo>
                    <a:pt x="7833" y="11326"/>
                    <a:pt x="6258" y="12548"/>
                    <a:pt x="5809" y="14295"/>
                  </a:cubicBezTo>
                  <a:cubicBezTo>
                    <a:pt x="5743" y="14550"/>
                    <a:pt x="5512" y="14718"/>
                    <a:pt x="5260" y="14718"/>
                  </a:cubicBezTo>
                  <a:cubicBezTo>
                    <a:pt x="5215" y="14718"/>
                    <a:pt x="5169" y="14713"/>
                    <a:pt x="5122" y="14701"/>
                  </a:cubicBezTo>
                  <a:cubicBezTo>
                    <a:pt x="4818" y="14623"/>
                    <a:pt x="4638" y="14316"/>
                    <a:pt x="4716" y="14012"/>
                  </a:cubicBezTo>
                  <a:cubicBezTo>
                    <a:pt x="5291" y="11765"/>
                    <a:pt x="7318" y="10196"/>
                    <a:pt x="9636" y="10196"/>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27" y="0"/>
                    <a:pt x="9636"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rgbClr val="435D74"/>
                </a:solidFill>
                <a:latin typeface="Arial"/>
                <a:cs typeface="Arial"/>
                <a:sym typeface="Arial"/>
              </a:endParaRPr>
            </a:p>
          </p:txBody>
        </p:sp>
      </p:grpSp>
      <p:sp>
        <p:nvSpPr>
          <p:cNvPr id="74" name="Google Shape;1198;p30">
            <a:extLst>
              <a:ext uri="{FF2B5EF4-FFF2-40B4-BE49-F238E27FC236}">
                <a16:creationId xmlns:a16="http://schemas.microsoft.com/office/drawing/2014/main" id="{CEAFB940-2F22-6D1F-37B1-05F2BC355767}"/>
              </a:ext>
            </a:extLst>
          </p:cNvPr>
          <p:cNvSpPr/>
          <p:nvPr/>
        </p:nvSpPr>
        <p:spPr>
          <a:xfrm>
            <a:off x="6995182" y="2347083"/>
            <a:ext cx="419689" cy="495752"/>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5" name="TextBox 74">
            <a:extLst>
              <a:ext uri="{FF2B5EF4-FFF2-40B4-BE49-F238E27FC236}">
                <a16:creationId xmlns:a16="http://schemas.microsoft.com/office/drawing/2014/main" id="{E75BAFBD-6F43-7216-E21E-B59BCACF956C}"/>
              </a:ext>
            </a:extLst>
          </p:cNvPr>
          <p:cNvSpPr txBox="1"/>
          <p:nvPr/>
        </p:nvSpPr>
        <p:spPr>
          <a:xfrm>
            <a:off x="1363165" y="1453725"/>
            <a:ext cx="9983708" cy="584775"/>
          </a:xfrm>
          <a:prstGeom prst="rect">
            <a:avLst/>
          </a:prstGeom>
          <a:noFill/>
        </p:spPr>
        <p:txBody>
          <a:bodyPr wrap="square">
            <a:spAutoFit/>
          </a:bodyPr>
          <a:lstStyle/>
          <a:p>
            <a:r>
              <a:rPr lang="en-US" sz="3200" dirty="0" smtClean="0">
                <a:latin typeface="+mj-lt"/>
              </a:rPr>
              <a:t>-</a:t>
            </a:r>
            <a:r>
              <a:rPr lang="vi-VN" sz="3200" b="1" dirty="0" smtClean="0">
                <a:latin typeface="+mj-lt"/>
              </a:rPr>
              <a:t>Thể </a:t>
            </a:r>
            <a:r>
              <a:rPr lang="vi-VN" sz="3200" b="1" dirty="0">
                <a:latin typeface="+mj-lt"/>
              </a:rPr>
              <a:t>loại</a:t>
            </a:r>
            <a:r>
              <a:rPr lang="vi-VN" sz="3200" dirty="0">
                <a:latin typeface="+mj-lt"/>
              </a:rPr>
              <a:t>: Văn bản nghị luận viết về một tác phẩm văn học</a:t>
            </a:r>
            <a:endParaRPr lang="en-US" sz="3200" dirty="0">
              <a:latin typeface="+mj-lt"/>
            </a:endParaRPr>
          </a:p>
        </p:txBody>
      </p:sp>
      <p:sp>
        <p:nvSpPr>
          <p:cNvPr id="76" name="TextBox 75">
            <a:extLst>
              <a:ext uri="{FF2B5EF4-FFF2-40B4-BE49-F238E27FC236}">
                <a16:creationId xmlns:a16="http://schemas.microsoft.com/office/drawing/2014/main" id="{42E690B5-D1D2-1DE3-2351-207241B0A3C6}"/>
              </a:ext>
            </a:extLst>
          </p:cNvPr>
          <p:cNvSpPr txBox="1"/>
          <p:nvPr/>
        </p:nvSpPr>
        <p:spPr>
          <a:xfrm>
            <a:off x="1105333" y="2226830"/>
            <a:ext cx="10499371" cy="1569660"/>
          </a:xfrm>
          <a:prstGeom prst="rect">
            <a:avLst/>
          </a:prstGeom>
          <a:noFill/>
        </p:spPr>
        <p:txBody>
          <a:bodyPr wrap="square">
            <a:spAutoFit/>
          </a:bodyPr>
          <a:lstStyle/>
          <a:p>
            <a:pPr algn="ctr" defTabSz="1219170">
              <a:buClr>
                <a:srgbClr val="000000"/>
              </a:buClr>
            </a:pPr>
            <a:r>
              <a:rPr lang="en-US" sz="3200" dirty="0" smtClean="0">
                <a:latin typeface="Times New Roman" panose="02020603050405020304" pitchFamily="18" charset="0"/>
                <a:cs typeface="Times New Roman" panose="02020603050405020304" pitchFamily="18" charset="0"/>
              </a:rPr>
              <a:t>-</a:t>
            </a:r>
            <a:r>
              <a:rPr lang="vi-VN" sz="3200" dirty="0" smtClean="0">
                <a:latin typeface="Times New Roman" panose="02020603050405020304" pitchFamily="18" charset="0"/>
                <a:cs typeface="Times New Roman" panose="02020603050405020304" pitchFamily="18" charset="0"/>
              </a:rPr>
              <a:t>Tên </a:t>
            </a:r>
            <a:r>
              <a:rPr lang="vi-VN" sz="3200" dirty="0">
                <a:latin typeface="Times New Roman" panose="02020603050405020304" pitchFamily="18" charset="0"/>
                <a:cs typeface="Times New Roman" panose="02020603050405020304" pitchFamily="18" charset="0"/>
              </a:rPr>
              <a:t>tác phẩm </a:t>
            </a:r>
            <a:r>
              <a:rPr lang="vi-VN" sz="3200" i="1" dirty="0">
                <a:latin typeface="Times New Roman" panose="02020603050405020304" pitchFamily="18" charset="0"/>
                <a:cs typeface="Times New Roman" panose="02020603050405020304" pitchFamily="18" charset="0"/>
              </a:rPr>
              <a:t>Nam Xương nữ tử truyện của Nguyễn Dữ đã được tác giả bài viết dịch là Người con gái Nam Xương, khác với cách dịch ở bài 1 (Chuyện người con gái Nam Xương).</a:t>
            </a:r>
            <a:endParaRPr lang="en-US" sz="32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5" name="Rectangle 4"/>
          <p:cNvSpPr/>
          <p:nvPr/>
        </p:nvSpPr>
        <p:spPr>
          <a:xfrm>
            <a:off x="1504507" y="4236924"/>
            <a:ext cx="2136929" cy="523220"/>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Bố</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cục</a:t>
            </a:r>
            <a:endParaRPr lang="en-US" sz="2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62116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500"/>
                                        <p:tgtEl>
                                          <p:spTgt spid="7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barn(inVertical)">
                                      <p:cBhvr>
                                        <p:cTn id="10" dur="500"/>
                                        <p:tgtEl>
                                          <p:spTgt spid="75"/>
                                        </p:tgtEl>
                                      </p:cBhvr>
                                    </p:animEffect>
                                  </p:childTnLst>
                                </p:cTn>
                              </p:par>
                              <p:par>
                                <p:cTn id="11" presetID="16" presetClass="entr" presetSubtype="21"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barn(inVertical)">
                                      <p:cBhvr>
                                        <p:cTn id="13" dur="500"/>
                                        <p:tgtEl>
                                          <p:spTgt spid="6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barn(inVertical)">
                                      <p:cBhvr>
                                        <p:cTn id="16" dur="500"/>
                                        <p:tgtEl>
                                          <p:spTgt spid="7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wipe(down)">
                                      <p:cBhvr>
                                        <p:cTn id="1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p:bldP spid="7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3577CA-0D9F-C31B-C4F2-F65AE9BAAD7F}"/>
              </a:ext>
            </a:extLst>
          </p:cNvPr>
          <p:cNvPicPr>
            <a:picLocks noChangeAspect="1"/>
          </p:cNvPicPr>
          <p:nvPr/>
        </p:nvPicPr>
        <p:blipFill rotWithShape="1">
          <a:blip r:embed="rId4">
            <a:clrChange>
              <a:clrFrom>
                <a:srgbClr val="FFFFFF"/>
              </a:clrFrom>
              <a:clrTo>
                <a:srgbClr val="FFFFFF">
                  <a:alpha val="0"/>
                </a:srgbClr>
              </a:clrTo>
            </a:clrChange>
          </a:blip>
          <a:srcRect l="8060" t="24068" r="6043" b="49984"/>
          <a:stretch/>
        </p:blipFill>
        <p:spPr>
          <a:xfrm>
            <a:off x="2914794" y="-23571"/>
            <a:ext cx="7390588" cy="1454456"/>
          </a:xfrm>
          <a:prstGeom prst="rect">
            <a:avLst/>
          </a:prstGeom>
        </p:spPr>
      </p:pic>
      <p:sp>
        <p:nvSpPr>
          <p:cNvPr id="3" name="Google Shape;1084;p33">
            <a:extLst>
              <a:ext uri="{FF2B5EF4-FFF2-40B4-BE49-F238E27FC236}">
                <a16:creationId xmlns:a16="http://schemas.microsoft.com/office/drawing/2014/main" id="{0BAA29E0-3952-322A-EB2B-A205EB51377E}"/>
              </a:ext>
            </a:extLst>
          </p:cNvPr>
          <p:cNvSpPr txBox="1">
            <a:spLocks noGrp="1"/>
          </p:cNvSpPr>
          <p:nvPr/>
        </p:nvSpPr>
        <p:spPr>
          <a:xfrm>
            <a:off x="2037567" y="200025"/>
            <a:ext cx="8116865"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spcAft>
                <a:spcPts val="1067"/>
              </a:spcAft>
              <a:buClr>
                <a:srgbClr val="191919"/>
              </a:buClr>
            </a:pPr>
            <a:r>
              <a:rPr lang="vi-VN" sz="4800" b="1" kern="0" dirty="0">
                <a:solidFill>
                  <a:schemeClr val="bg1"/>
                </a:solidFill>
                <a:latin typeface="Times New Roman" panose="02020603050405020304" pitchFamily="18" charset="0"/>
                <a:ea typeface="Malgun Gothic" panose="020B0503020000020004" pitchFamily="34" charset="-127"/>
                <a:cs typeface="Times New Roman" panose="02020603050405020304" pitchFamily="18" charset="0"/>
              </a:rPr>
              <a:t>Bố cục: 5 phần</a:t>
            </a:r>
            <a:endParaRPr lang="en-US" sz="6000" kern="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2" name="Google Shape;1968;p40">
            <a:extLst>
              <a:ext uri="{FF2B5EF4-FFF2-40B4-BE49-F238E27FC236}">
                <a16:creationId xmlns:a16="http://schemas.microsoft.com/office/drawing/2014/main" id="{F129FEB6-9C84-BE0C-ED9E-AA6F71E3450F}"/>
              </a:ext>
            </a:extLst>
          </p:cNvPr>
          <p:cNvSpPr/>
          <p:nvPr/>
        </p:nvSpPr>
        <p:spPr>
          <a:xfrm>
            <a:off x="4893243" y="1128942"/>
            <a:ext cx="3222241" cy="3244283"/>
          </a:xfrm>
          <a:prstGeom prst="arc">
            <a:avLst>
              <a:gd name="adj1" fmla="val 16238727"/>
              <a:gd name="adj2" fmla="val 15697759"/>
            </a:avLst>
          </a:prstGeom>
          <a:noFill/>
          <a:ln w="9525" cap="flat" cmpd="sng">
            <a:solidFill>
              <a:srgbClr val="666666"/>
            </a:solidFill>
            <a:prstDash val="solid"/>
            <a:round/>
            <a:headEnd type="oval" w="sm" len="sm"/>
            <a:tailEnd type="triangl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971;p40">
            <a:extLst>
              <a:ext uri="{FF2B5EF4-FFF2-40B4-BE49-F238E27FC236}">
                <a16:creationId xmlns:a16="http://schemas.microsoft.com/office/drawing/2014/main" id="{D1EC4348-523E-BF16-4222-268DF43CF021}"/>
              </a:ext>
            </a:extLst>
          </p:cNvPr>
          <p:cNvSpPr/>
          <p:nvPr/>
        </p:nvSpPr>
        <p:spPr>
          <a:xfrm>
            <a:off x="4376296" y="1701949"/>
            <a:ext cx="860202" cy="866086"/>
          </a:xfrm>
          <a:prstGeom prst="ellipse">
            <a:avLst/>
          </a:prstGeom>
          <a:solidFill>
            <a:srgbClr val="FAD90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972;p40">
            <a:extLst>
              <a:ext uri="{FF2B5EF4-FFF2-40B4-BE49-F238E27FC236}">
                <a16:creationId xmlns:a16="http://schemas.microsoft.com/office/drawing/2014/main" id="{9F2095F9-AB03-1C6C-5426-8F4ECCBE74FE}"/>
              </a:ext>
            </a:extLst>
          </p:cNvPr>
          <p:cNvSpPr/>
          <p:nvPr/>
        </p:nvSpPr>
        <p:spPr>
          <a:xfrm>
            <a:off x="4663899" y="3436784"/>
            <a:ext cx="860202" cy="866086"/>
          </a:xfrm>
          <a:prstGeom prst="ellipse">
            <a:avLst/>
          </a:prstGeom>
          <a:solidFill>
            <a:srgbClr val="02ABE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6" name="Google Shape;1973;p40">
            <a:extLst>
              <a:ext uri="{FF2B5EF4-FFF2-40B4-BE49-F238E27FC236}">
                <a16:creationId xmlns:a16="http://schemas.microsoft.com/office/drawing/2014/main" id="{D47135FC-C3A0-BF33-024B-BF991DD5205D}"/>
              </a:ext>
            </a:extLst>
          </p:cNvPr>
          <p:cNvSpPr/>
          <p:nvPr/>
        </p:nvSpPr>
        <p:spPr>
          <a:xfrm>
            <a:off x="6925008" y="1321789"/>
            <a:ext cx="860202" cy="866086"/>
          </a:xfrm>
          <a:prstGeom prst="ellipse">
            <a:avLst/>
          </a:prstGeom>
          <a:solidFill>
            <a:srgbClr val="F7AA4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974;p40">
            <a:extLst>
              <a:ext uri="{FF2B5EF4-FFF2-40B4-BE49-F238E27FC236}">
                <a16:creationId xmlns:a16="http://schemas.microsoft.com/office/drawing/2014/main" id="{58D5A15F-01F9-D2A2-BA4B-71355CEB9A95}"/>
              </a:ext>
            </a:extLst>
          </p:cNvPr>
          <p:cNvSpPr/>
          <p:nvPr/>
        </p:nvSpPr>
        <p:spPr>
          <a:xfrm>
            <a:off x="7034000" y="3548801"/>
            <a:ext cx="860202" cy="866086"/>
          </a:xfrm>
          <a:prstGeom prst="ellipse">
            <a:avLst/>
          </a:prstGeom>
          <a:solidFill>
            <a:srgbClr val="E2564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48" name="Google Shape;1980;p40">
            <a:extLst>
              <a:ext uri="{FF2B5EF4-FFF2-40B4-BE49-F238E27FC236}">
                <a16:creationId xmlns:a16="http://schemas.microsoft.com/office/drawing/2014/main" id="{DD85E533-BC0A-2C26-3BF1-64DADBD73946}"/>
              </a:ext>
            </a:extLst>
          </p:cNvPr>
          <p:cNvCxnSpPr>
            <a:cxnSpLocks/>
          </p:cNvCxnSpPr>
          <p:nvPr/>
        </p:nvCxnSpPr>
        <p:spPr>
          <a:xfrm>
            <a:off x="2900759" y="1998656"/>
            <a:ext cx="1889702" cy="38088"/>
          </a:xfrm>
          <a:prstGeom prst="straightConnector1">
            <a:avLst/>
          </a:prstGeom>
          <a:noFill/>
          <a:ln w="9525" cap="flat" cmpd="sng">
            <a:solidFill>
              <a:srgbClr val="666666"/>
            </a:solidFill>
            <a:prstDash val="solid"/>
            <a:round/>
            <a:headEnd type="oval" w="med" len="med"/>
            <a:tailEnd type="none" w="med" len="med"/>
          </a:ln>
        </p:spPr>
      </p:cxnSp>
      <p:cxnSp>
        <p:nvCxnSpPr>
          <p:cNvPr id="49" name="Google Shape;1986;p40">
            <a:extLst>
              <a:ext uri="{FF2B5EF4-FFF2-40B4-BE49-F238E27FC236}">
                <a16:creationId xmlns:a16="http://schemas.microsoft.com/office/drawing/2014/main" id="{98898221-F006-0B6C-AC61-337D85ED5380}"/>
              </a:ext>
            </a:extLst>
          </p:cNvPr>
          <p:cNvCxnSpPr>
            <a:cxnSpLocks/>
            <a:endCxn id="45" idx="2"/>
          </p:cNvCxnSpPr>
          <p:nvPr/>
        </p:nvCxnSpPr>
        <p:spPr>
          <a:xfrm flipV="1">
            <a:off x="2763844" y="3869827"/>
            <a:ext cx="1900055" cy="890859"/>
          </a:xfrm>
          <a:prstGeom prst="straightConnector1">
            <a:avLst/>
          </a:prstGeom>
          <a:noFill/>
          <a:ln w="9525" cap="flat" cmpd="sng">
            <a:solidFill>
              <a:srgbClr val="666666"/>
            </a:solidFill>
            <a:prstDash val="solid"/>
            <a:round/>
            <a:headEnd type="oval" w="med" len="med"/>
            <a:tailEnd type="none" w="med" len="med"/>
          </a:ln>
        </p:spPr>
      </p:cxnSp>
      <p:cxnSp>
        <p:nvCxnSpPr>
          <p:cNvPr id="51" name="Google Shape;1998;p40">
            <a:extLst>
              <a:ext uri="{FF2B5EF4-FFF2-40B4-BE49-F238E27FC236}">
                <a16:creationId xmlns:a16="http://schemas.microsoft.com/office/drawing/2014/main" id="{D55B0056-DABB-EE67-8645-B2D5ED83F765}"/>
              </a:ext>
            </a:extLst>
          </p:cNvPr>
          <p:cNvCxnSpPr>
            <a:cxnSpLocks/>
          </p:cNvCxnSpPr>
          <p:nvPr/>
        </p:nvCxnSpPr>
        <p:spPr>
          <a:xfrm>
            <a:off x="7754868" y="1646052"/>
            <a:ext cx="1006767" cy="0"/>
          </a:xfrm>
          <a:prstGeom prst="straightConnector1">
            <a:avLst/>
          </a:prstGeom>
          <a:noFill/>
          <a:ln w="9525" cap="flat" cmpd="sng">
            <a:solidFill>
              <a:srgbClr val="666666"/>
            </a:solidFill>
            <a:prstDash val="solid"/>
            <a:round/>
            <a:headEnd type="none" w="med" len="med"/>
            <a:tailEnd type="oval" w="med" len="med"/>
          </a:ln>
        </p:spPr>
      </p:cxnSp>
      <p:grpSp>
        <p:nvGrpSpPr>
          <p:cNvPr id="53" name="Google Shape;2004;p40">
            <a:extLst>
              <a:ext uri="{FF2B5EF4-FFF2-40B4-BE49-F238E27FC236}">
                <a16:creationId xmlns:a16="http://schemas.microsoft.com/office/drawing/2014/main" id="{F4BDDA9F-67EE-C4D8-9F3C-4829B86B1F84}"/>
              </a:ext>
            </a:extLst>
          </p:cNvPr>
          <p:cNvGrpSpPr/>
          <p:nvPr/>
        </p:nvGrpSpPr>
        <p:grpSpPr>
          <a:xfrm>
            <a:off x="7169439" y="1556448"/>
            <a:ext cx="464202" cy="458079"/>
            <a:chOff x="-60988625" y="3740800"/>
            <a:chExt cx="316650" cy="310350"/>
          </a:xfrm>
        </p:grpSpPr>
        <p:sp>
          <p:nvSpPr>
            <p:cNvPr id="67" name="Google Shape;2005;p40">
              <a:extLst>
                <a:ext uri="{FF2B5EF4-FFF2-40B4-BE49-F238E27FC236}">
                  <a16:creationId xmlns:a16="http://schemas.microsoft.com/office/drawing/2014/main" id="{7772271C-69F7-2348-3898-3E6F2CA00538}"/>
                </a:ext>
              </a:extLst>
            </p:cNvPr>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2006;p40">
              <a:extLst>
                <a:ext uri="{FF2B5EF4-FFF2-40B4-BE49-F238E27FC236}">
                  <a16:creationId xmlns:a16="http://schemas.microsoft.com/office/drawing/2014/main" id="{3EFEC7D1-E540-D0B6-4D51-54B90CF4AD9D}"/>
                </a:ext>
              </a:extLst>
            </p:cNvPr>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2007;p40">
              <a:extLst>
                <a:ext uri="{FF2B5EF4-FFF2-40B4-BE49-F238E27FC236}">
                  <a16:creationId xmlns:a16="http://schemas.microsoft.com/office/drawing/2014/main" id="{FA592FF9-F148-FC9C-B020-661D35659C63}"/>
                </a:ext>
              </a:extLst>
            </p:cNvPr>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4" name="Google Shape;2008;p40">
            <a:extLst>
              <a:ext uri="{FF2B5EF4-FFF2-40B4-BE49-F238E27FC236}">
                <a16:creationId xmlns:a16="http://schemas.microsoft.com/office/drawing/2014/main" id="{1AC61A0D-D931-CFB4-4C8B-02CFE33B9C17}"/>
              </a:ext>
            </a:extLst>
          </p:cNvPr>
          <p:cNvGrpSpPr/>
          <p:nvPr/>
        </p:nvGrpSpPr>
        <p:grpSpPr>
          <a:xfrm>
            <a:off x="4649271" y="1895343"/>
            <a:ext cx="444729" cy="445396"/>
            <a:chOff x="2404875" y="3955825"/>
            <a:chExt cx="296950" cy="295375"/>
          </a:xfrm>
        </p:grpSpPr>
        <p:sp>
          <p:nvSpPr>
            <p:cNvPr id="63" name="Google Shape;2009;p40">
              <a:extLst>
                <a:ext uri="{FF2B5EF4-FFF2-40B4-BE49-F238E27FC236}">
                  <a16:creationId xmlns:a16="http://schemas.microsoft.com/office/drawing/2014/main" id="{E73CD8C5-B1B4-CBEB-F089-9BB76491536C}"/>
                </a:ext>
              </a:extLst>
            </p:cNvPr>
            <p:cNvSpPr/>
            <p:nvPr/>
          </p:nvSpPr>
          <p:spPr>
            <a:xfrm>
              <a:off x="2404875" y="3955825"/>
              <a:ext cx="219775" cy="224500"/>
            </a:xfrm>
            <a:custGeom>
              <a:avLst/>
              <a:gdLst/>
              <a:ahLst/>
              <a:cxnLst/>
              <a:rect l="l" t="t" r="r" b="b"/>
              <a:pathLst>
                <a:path w="8791" h="8980" extrusionOk="0">
                  <a:moveTo>
                    <a:pt x="4537" y="0"/>
                  </a:moveTo>
                  <a:cubicBezTo>
                    <a:pt x="2048" y="0"/>
                    <a:pt x="0" y="2017"/>
                    <a:pt x="0" y="4506"/>
                  </a:cubicBezTo>
                  <a:cubicBezTo>
                    <a:pt x="0" y="6963"/>
                    <a:pt x="2048" y="8979"/>
                    <a:pt x="4537" y="8979"/>
                  </a:cubicBezTo>
                  <a:cubicBezTo>
                    <a:pt x="6459" y="8979"/>
                    <a:pt x="8160" y="7719"/>
                    <a:pt x="8790" y="5986"/>
                  </a:cubicBezTo>
                  <a:cubicBezTo>
                    <a:pt x="8633" y="5860"/>
                    <a:pt x="8443" y="5640"/>
                    <a:pt x="8286" y="5514"/>
                  </a:cubicBezTo>
                  <a:lnTo>
                    <a:pt x="7498" y="5514"/>
                  </a:lnTo>
                  <a:cubicBezTo>
                    <a:pt x="7057" y="6742"/>
                    <a:pt x="5923" y="7593"/>
                    <a:pt x="4568" y="7593"/>
                  </a:cubicBezTo>
                  <a:cubicBezTo>
                    <a:pt x="2836" y="7593"/>
                    <a:pt x="1481" y="6175"/>
                    <a:pt x="1481" y="4506"/>
                  </a:cubicBezTo>
                  <a:cubicBezTo>
                    <a:pt x="1481" y="2804"/>
                    <a:pt x="2867" y="1387"/>
                    <a:pt x="4568" y="1387"/>
                  </a:cubicBezTo>
                  <a:cubicBezTo>
                    <a:pt x="5923" y="1387"/>
                    <a:pt x="7057" y="2237"/>
                    <a:pt x="7498" y="3466"/>
                  </a:cubicBezTo>
                  <a:lnTo>
                    <a:pt x="8286" y="3466"/>
                  </a:lnTo>
                  <a:cubicBezTo>
                    <a:pt x="8443" y="3308"/>
                    <a:pt x="8633" y="3088"/>
                    <a:pt x="8790" y="2993"/>
                  </a:cubicBezTo>
                  <a:cubicBezTo>
                    <a:pt x="8160" y="1261"/>
                    <a:pt x="6522" y="0"/>
                    <a:pt x="4537"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010;p40">
              <a:extLst>
                <a:ext uri="{FF2B5EF4-FFF2-40B4-BE49-F238E27FC236}">
                  <a16:creationId xmlns:a16="http://schemas.microsoft.com/office/drawing/2014/main" id="{F2914333-56BC-BB80-056D-D81B45F36AF7}"/>
                </a:ext>
              </a:extLst>
            </p:cNvPr>
            <p:cNvSpPr/>
            <p:nvPr/>
          </p:nvSpPr>
          <p:spPr>
            <a:xfrm>
              <a:off x="2510400" y="4024075"/>
              <a:ext cx="191425" cy="87575"/>
            </a:xfrm>
            <a:custGeom>
              <a:avLst/>
              <a:gdLst/>
              <a:ahLst/>
              <a:cxnLst/>
              <a:rect l="l" t="t" r="r" b="b"/>
              <a:pathLst>
                <a:path w="7657" h="3503" extrusionOk="0">
                  <a:moveTo>
                    <a:pt x="7260" y="0"/>
                  </a:moveTo>
                  <a:cubicBezTo>
                    <a:pt x="7232" y="0"/>
                    <a:pt x="7206" y="4"/>
                    <a:pt x="7184" y="11"/>
                  </a:cubicBezTo>
                  <a:lnTo>
                    <a:pt x="5073" y="736"/>
                  </a:lnTo>
                  <a:cubicBezTo>
                    <a:pt x="5042" y="736"/>
                    <a:pt x="5010" y="767"/>
                    <a:pt x="4947" y="799"/>
                  </a:cubicBezTo>
                  <a:lnTo>
                    <a:pt x="4380" y="1398"/>
                  </a:lnTo>
                  <a:lnTo>
                    <a:pt x="347" y="1398"/>
                  </a:lnTo>
                  <a:cubicBezTo>
                    <a:pt x="158" y="1398"/>
                    <a:pt x="1" y="1555"/>
                    <a:pt x="1" y="1744"/>
                  </a:cubicBezTo>
                  <a:cubicBezTo>
                    <a:pt x="1" y="1965"/>
                    <a:pt x="158" y="2122"/>
                    <a:pt x="347" y="2122"/>
                  </a:cubicBezTo>
                  <a:lnTo>
                    <a:pt x="4380" y="2122"/>
                  </a:lnTo>
                  <a:lnTo>
                    <a:pt x="4947" y="2689"/>
                  </a:lnTo>
                  <a:cubicBezTo>
                    <a:pt x="5010" y="2752"/>
                    <a:pt x="5042" y="2784"/>
                    <a:pt x="5073" y="2784"/>
                  </a:cubicBezTo>
                  <a:lnTo>
                    <a:pt x="7184" y="3477"/>
                  </a:lnTo>
                  <a:cubicBezTo>
                    <a:pt x="7210" y="3494"/>
                    <a:pt x="7242" y="3502"/>
                    <a:pt x="7275" y="3502"/>
                  </a:cubicBezTo>
                  <a:cubicBezTo>
                    <a:pt x="7362" y="3502"/>
                    <a:pt x="7462" y="3451"/>
                    <a:pt x="7531" y="3382"/>
                  </a:cubicBezTo>
                  <a:cubicBezTo>
                    <a:pt x="7594" y="3256"/>
                    <a:pt x="7657" y="3099"/>
                    <a:pt x="7562" y="2973"/>
                  </a:cubicBezTo>
                  <a:lnTo>
                    <a:pt x="6932" y="1744"/>
                  </a:lnTo>
                  <a:lnTo>
                    <a:pt x="7562" y="547"/>
                  </a:lnTo>
                  <a:cubicBezTo>
                    <a:pt x="7657" y="389"/>
                    <a:pt x="7594" y="232"/>
                    <a:pt x="7531" y="137"/>
                  </a:cubicBezTo>
                  <a:cubicBezTo>
                    <a:pt x="7458" y="41"/>
                    <a:pt x="7349" y="0"/>
                    <a:pt x="726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011;p40">
              <a:extLst>
                <a:ext uri="{FF2B5EF4-FFF2-40B4-BE49-F238E27FC236}">
                  <a16:creationId xmlns:a16="http://schemas.microsoft.com/office/drawing/2014/main" id="{8DB9D5CF-1233-F277-C7CF-57FF3A9D3F0F}"/>
                </a:ext>
              </a:extLst>
            </p:cNvPr>
            <p:cNvSpPr/>
            <p:nvPr/>
          </p:nvSpPr>
          <p:spPr>
            <a:xfrm>
              <a:off x="2424550" y="4188175"/>
              <a:ext cx="189050" cy="63025"/>
            </a:xfrm>
            <a:custGeom>
              <a:avLst/>
              <a:gdLst/>
              <a:ahLst/>
              <a:cxnLst/>
              <a:rect l="l" t="t" r="r" b="b"/>
              <a:pathLst>
                <a:path w="7562" h="2521" extrusionOk="0">
                  <a:moveTo>
                    <a:pt x="1828" y="0"/>
                  </a:moveTo>
                  <a:lnTo>
                    <a:pt x="1482" y="1135"/>
                  </a:lnTo>
                  <a:lnTo>
                    <a:pt x="1040" y="1135"/>
                  </a:lnTo>
                  <a:cubicBezTo>
                    <a:pt x="442" y="1135"/>
                    <a:pt x="1" y="1607"/>
                    <a:pt x="1" y="2174"/>
                  </a:cubicBezTo>
                  <a:cubicBezTo>
                    <a:pt x="1" y="2363"/>
                    <a:pt x="158" y="2521"/>
                    <a:pt x="379" y="2521"/>
                  </a:cubicBezTo>
                  <a:lnTo>
                    <a:pt x="7310" y="2521"/>
                  </a:lnTo>
                  <a:cubicBezTo>
                    <a:pt x="7404" y="2489"/>
                    <a:pt x="7562" y="2363"/>
                    <a:pt x="7562" y="2174"/>
                  </a:cubicBezTo>
                  <a:cubicBezTo>
                    <a:pt x="7562" y="1576"/>
                    <a:pt x="7089" y="1135"/>
                    <a:pt x="6554" y="1135"/>
                  </a:cubicBezTo>
                  <a:lnTo>
                    <a:pt x="6113" y="1135"/>
                  </a:lnTo>
                  <a:lnTo>
                    <a:pt x="5766" y="0"/>
                  </a:lnTo>
                  <a:cubicBezTo>
                    <a:pt x="5168" y="252"/>
                    <a:pt x="4506" y="410"/>
                    <a:pt x="3781" y="410"/>
                  </a:cubicBezTo>
                  <a:cubicBezTo>
                    <a:pt x="3088" y="410"/>
                    <a:pt x="2427" y="252"/>
                    <a:pt x="1828"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2012;p40">
              <a:extLst>
                <a:ext uri="{FF2B5EF4-FFF2-40B4-BE49-F238E27FC236}">
                  <a16:creationId xmlns:a16="http://schemas.microsoft.com/office/drawing/2014/main" id="{5DCA66DB-5EE4-74CF-C494-3D5FB50C2897}"/>
                </a:ext>
              </a:extLst>
            </p:cNvPr>
            <p:cNvSpPr/>
            <p:nvPr/>
          </p:nvSpPr>
          <p:spPr>
            <a:xfrm>
              <a:off x="2457625" y="4007025"/>
              <a:ext cx="115025" cy="122100"/>
            </a:xfrm>
            <a:custGeom>
              <a:avLst/>
              <a:gdLst/>
              <a:ahLst/>
              <a:cxnLst/>
              <a:rect l="l" t="t" r="r" b="b"/>
              <a:pathLst>
                <a:path w="4601" h="4884" extrusionOk="0">
                  <a:moveTo>
                    <a:pt x="2427" y="0"/>
                  </a:moveTo>
                  <a:cubicBezTo>
                    <a:pt x="1104" y="0"/>
                    <a:pt x="1" y="1103"/>
                    <a:pt x="1" y="2458"/>
                  </a:cubicBezTo>
                  <a:cubicBezTo>
                    <a:pt x="1" y="3781"/>
                    <a:pt x="1104" y="4884"/>
                    <a:pt x="2427" y="4884"/>
                  </a:cubicBezTo>
                  <a:cubicBezTo>
                    <a:pt x="3404" y="4884"/>
                    <a:pt x="4254" y="4348"/>
                    <a:pt x="4601" y="3497"/>
                  </a:cubicBezTo>
                  <a:lnTo>
                    <a:pt x="2427" y="3497"/>
                  </a:lnTo>
                  <a:cubicBezTo>
                    <a:pt x="1828" y="3497"/>
                    <a:pt x="1419" y="3025"/>
                    <a:pt x="1419" y="2489"/>
                  </a:cubicBezTo>
                  <a:cubicBezTo>
                    <a:pt x="1356" y="1859"/>
                    <a:pt x="1828" y="1386"/>
                    <a:pt x="2427" y="1386"/>
                  </a:cubicBezTo>
                  <a:lnTo>
                    <a:pt x="4601" y="1386"/>
                  </a:lnTo>
                  <a:cubicBezTo>
                    <a:pt x="4191" y="567"/>
                    <a:pt x="3372" y="0"/>
                    <a:pt x="2427"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5" name="Google Shape;2013;p40">
            <a:extLst>
              <a:ext uri="{FF2B5EF4-FFF2-40B4-BE49-F238E27FC236}">
                <a16:creationId xmlns:a16="http://schemas.microsoft.com/office/drawing/2014/main" id="{E4F17890-9C5C-8B53-BA28-A643EAE9C2ED}"/>
              </a:ext>
            </a:extLst>
          </p:cNvPr>
          <p:cNvGrpSpPr/>
          <p:nvPr/>
        </p:nvGrpSpPr>
        <p:grpSpPr>
          <a:xfrm>
            <a:off x="4873414" y="3572197"/>
            <a:ext cx="441172" cy="445396"/>
            <a:chOff x="1674750" y="3254050"/>
            <a:chExt cx="294575" cy="295375"/>
          </a:xfrm>
        </p:grpSpPr>
        <p:sp>
          <p:nvSpPr>
            <p:cNvPr id="60" name="Google Shape;2014;p40">
              <a:extLst>
                <a:ext uri="{FF2B5EF4-FFF2-40B4-BE49-F238E27FC236}">
                  <a16:creationId xmlns:a16="http://schemas.microsoft.com/office/drawing/2014/main" id="{DE151B82-687A-4D8A-5A01-3396426EEAD9}"/>
                </a:ext>
              </a:extLst>
            </p:cNvPr>
            <p:cNvSpPr/>
            <p:nvPr/>
          </p:nvSpPr>
          <p:spPr>
            <a:xfrm>
              <a:off x="1691275" y="3351700"/>
              <a:ext cx="278050" cy="197725"/>
            </a:xfrm>
            <a:custGeom>
              <a:avLst/>
              <a:gdLst/>
              <a:ahLst/>
              <a:cxnLst/>
              <a:rect l="l" t="t" r="r" b="b"/>
              <a:pathLst>
                <a:path w="11122" h="7909" extrusionOk="0">
                  <a:moveTo>
                    <a:pt x="10535" y="0"/>
                  </a:moveTo>
                  <a:cubicBezTo>
                    <a:pt x="10489" y="0"/>
                    <a:pt x="10442" y="10"/>
                    <a:pt x="10397" y="33"/>
                  </a:cubicBezTo>
                  <a:cubicBezTo>
                    <a:pt x="10208" y="64"/>
                    <a:pt x="10114" y="253"/>
                    <a:pt x="10177" y="474"/>
                  </a:cubicBezTo>
                  <a:cubicBezTo>
                    <a:pt x="10334" y="978"/>
                    <a:pt x="10429" y="1482"/>
                    <a:pt x="10429" y="1986"/>
                  </a:cubicBezTo>
                  <a:cubicBezTo>
                    <a:pt x="10429" y="4885"/>
                    <a:pt x="8066" y="7247"/>
                    <a:pt x="5199" y="7247"/>
                  </a:cubicBezTo>
                  <a:cubicBezTo>
                    <a:pt x="3561" y="7247"/>
                    <a:pt x="2017" y="6397"/>
                    <a:pt x="1072" y="5137"/>
                  </a:cubicBezTo>
                  <a:lnTo>
                    <a:pt x="1733" y="5137"/>
                  </a:lnTo>
                  <a:cubicBezTo>
                    <a:pt x="1922" y="5137"/>
                    <a:pt x="2080" y="4979"/>
                    <a:pt x="2080" y="4790"/>
                  </a:cubicBezTo>
                  <a:cubicBezTo>
                    <a:pt x="2080" y="4601"/>
                    <a:pt x="1922" y="4443"/>
                    <a:pt x="1733" y="4443"/>
                  </a:cubicBezTo>
                  <a:lnTo>
                    <a:pt x="347" y="4443"/>
                  </a:lnTo>
                  <a:cubicBezTo>
                    <a:pt x="158" y="4443"/>
                    <a:pt x="1" y="4601"/>
                    <a:pt x="1" y="4790"/>
                  </a:cubicBezTo>
                  <a:lnTo>
                    <a:pt x="1" y="6176"/>
                  </a:lnTo>
                  <a:cubicBezTo>
                    <a:pt x="1" y="6365"/>
                    <a:pt x="158" y="6523"/>
                    <a:pt x="347" y="6523"/>
                  </a:cubicBezTo>
                  <a:cubicBezTo>
                    <a:pt x="536" y="6523"/>
                    <a:pt x="694" y="6365"/>
                    <a:pt x="694" y="6176"/>
                  </a:cubicBezTo>
                  <a:lnTo>
                    <a:pt x="694" y="5767"/>
                  </a:lnTo>
                  <a:cubicBezTo>
                    <a:pt x="1796" y="7090"/>
                    <a:pt x="3466" y="7909"/>
                    <a:pt x="5199" y="7909"/>
                  </a:cubicBezTo>
                  <a:cubicBezTo>
                    <a:pt x="8412" y="7909"/>
                    <a:pt x="11122" y="5231"/>
                    <a:pt x="11122" y="1986"/>
                  </a:cubicBezTo>
                  <a:cubicBezTo>
                    <a:pt x="11122" y="1419"/>
                    <a:pt x="10996" y="820"/>
                    <a:pt x="10838" y="222"/>
                  </a:cubicBezTo>
                  <a:cubicBezTo>
                    <a:pt x="10814" y="102"/>
                    <a:pt x="10681" y="0"/>
                    <a:pt x="10535"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015;p40">
              <a:extLst>
                <a:ext uri="{FF2B5EF4-FFF2-40B4-BE49-F238E27FC236}">
                  <a16:creationId xmlns:a16="http://schemas.microsoft.com/office/drawing/2014/main" id="{3DC0C329-980C-8EF9-C892-AB63B493324A}"/>
                </a:ext>
              </a:extLst>
            </p:cNvPr>
            <p:cNvSpPr/>
            <p:nvPr/>
          </p:nvSpPr>
          <p:spPr>
            <a:xfrm>
              <a:off x="1674750" y="3254050"/>
              <a:ext cx="277250" cy="197900"/>
            </a:xfrm>
            <a:custGeom>
              <a:avLst/>
              <a:gdLst/>
              <a:ahLst/>
              <a:cxnLst/>
              <a:rect l="l" t="t" r="r" b="b"/>
              <a:pathLst>
                <a:path w="11090" h="7916" extrusionOk="0">
                  <a:moveTo>
                    <a:pt x="5891" y="1"/>
                  </a:moveTo>
                  <a:cubicBezTo>
                    <a:pt x="2678" y="1"/>
                    <a:pt x="0" y="2679"/>
                    <a:pt x="0" y="5892"/>
                  </a:cubicBezTo>
                  <a:cubicBezTo>
                    <a:pt x="0" y="6491"/>
                    <a:pt x="126" y="7089"/>
                    <a:pt x="284" y="7656"/>
                  </a:cubicBezTo>
                  <a:cubicBezTo>
                    <a:pt x="310" y="7842"/>
                    <a:pt x="448" y="7916"/>
                    <a:pt x="604" y="7916"/>
                  </a:cubicBezTo>
                  <a:cubicBezTo>
                    <a:pt x="633" y="7916"/>
                    <a:pt x="663" y="7913"/>
                    <a:pt x="693" y="7908"/>
                  </a:cubicBezTo>
                  <a:cubicBezTo>
                    <a:pt x="882" y="7877"/>
                    <a:pt x="977" y="7656"/>
                    <a:pt x="945" y="7467"/>
                  </a:cubicBezTo>
                  <a:cubicBezTo>
                    <a:pt x="788" y="6963"/>
                    <a:pt x="662" y="6459"/>
                    <a:pt x="662" y="5892"/>
                  </a:cubicBezTo>
                  <a:cubicBezTo>
                    <a:pt x="662" y="3025"/>
                    <a:pt x="3025" y="662"/>
                    <a:pt x="5891" y="662"/>
                  </a:cubicBezTo>
                  <a:cubicBezTo>
                    <a:pt x="7561" y="662"/>
                    <a:pt x="9105" y="1481"/>
                    <a:pt x="10050" y="2742"/>
                  </a:cubicBezTo>
                  <a:lnTo>
                    <a:pt x="9357" y="2742"/>
                  </a:lnTo>
                  <a:cubicBezTo>
                    <a:pt x="9168" y="2742"/>
                    <a:pt x="9010" y="2899"/>
                    <a:pt x="9010" y="3088"/>
                  </a:cubicBezTo>
                  <a:cubicBezTo>
                    <a:pt x="9010" y="3309"/>
                    <a:pt x="9168" y="3466"/>
                    <a:pt x="9357" y="3466"/>
                  </a:cubicBezTo>
                  <a:lnTo>
                    <a:pt x="10743" y="3466"/>
                  </a:lnTo>
                  <a:cubicBezTo>
                    <a:pt x="10932" y="3466"/>
                    <a:pt x="11090" y="3309"/>
                    <a:pt x="11090" y="3088"/>
                  </a:cubicBezTo>
                  <a:lnTo>
                    <a:pt x="11090" y="1733"/>
                  </a:lnTo>
                  <a:cubicBezTo>
                    <a:pt x="11090" y="1513"/>
                    <a:pt x="10932" y="1355"/>
                    <a:pt x="10743" y="1355"/>
                  </a:cubicBezTo>
                  <a:cubicBezTo>
                    <a:pt x="10554" y="1355"/>
                    <a:pt x="10397" y="1513"/>
                    <a:pt x="10397" y="1733"/>
                  </a:cubicBezTo>
                  <a:lnTo>
                    <a:pt x="10397" y="2111"/>
                  </a:lnTo>
                  <a:cubicBezTo>
                    <a:pt x="9294" y="820"/>
                    <a:pt x="7624" y="1"/>
                    <a:pt x="5891"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016;p40">
              <a:extLst>
                <a:ext uri="{FF2B5EF4-FFF2-40B4-BE49-F238E27FC236}">
                  <a16:creationId xmlns:a16="http://schemas.microsoft.com/office/drawing/2014/main" id="{D9318C66-9BA6-7351-CABE-28979482DD0E}"/>
                </a:ext>
              </a:extLst>
            </p:cNvPr>
            <p:cNvSpPr/>
            <p:nvPr/>
          </p:nvSpPr>
          <p:spPr>
            <a:xfrm>
              <a:off x="1727500" y="3306825"/>
              <a:ext cx="189075" cy="189050"/>
            </a:xfrm>
            <a:custGeom>
              <a:avLst/>
              <a:gdLst/>
              <a:ahLst/>
              <a:cxnLst/>
              <a:rect l="l" t="t" r="r" b="b"/>
              <a:pathLst>
                <a:path w="7563" h="7562" extrusionOk="0">
                  <a:moveTo>
                    <a:pt x="3750" y="2048"/>
                  </a:moveTo>
                  <a:cubicBezTo>
                    <a:pt x="3939" y="2048"/>
                    <a:pt x="4097" y="2206"/>
                    <a:pt x="4097" y="2426"/>
                  </a:cubicBezTo>
                  <a:lnTo>
                    <a:pt x="4097" y="3435"/>
                  </a:lnTo>
                  <a:lnTo>
                    <a:pt x="4475" y="3435"/>
                  </a:lnTo>
                  <a:cubicBezTo>
                    <a:pt x="4664" y="3435"/>
                    <a:pt x="4821" y="3592"/>
                    <a:pt x="4821" y="3781"/>
                  </a:cubicBezTo>
                  <a:cubicBezTo>
                    <a:pt x="4821" y="4002"/>
                    <a:pt x="4664" y="4159"/>
                    <a:pt x="4475" y="4159"/>
                  </a:cubicBezTo>
                  <a:lnTo>
                    <a:pt x="3750" y="4159"/>
                  </a:lnTo>
                  <a:cubicBezTo>
                    <a:pt x="3561" y="4159"/>
                    <a:pt x="3403" y="4002"/>
                    <a:pt x="3403" y="3781"/>
                  </a:cubicBezTo>
                  <a:lnTo>
                    <a:pt x="3403" y="2426"/>
                  </a:lnTo>
                  <a:cubicBezTo>
                    <a:pt x="3403" y="2206"/>
                    <a:pt x="3561" y="2048"/>
                    <a:pt x="3750" y="2048"/>
                  </a:cubicBezTo>
                  <a:close/>
                  <a:moveTo>
                    <a:pt x="3435" y="0"/>
                  </a:moveTo>
                  <a:cubicBezTo>
                    <a:pt x="2647" y="95"/>
                    <a:pt x="1923" y="410"/>
                    <a:pt x="1356" y="883"/>
                  </a:cubicBezTo>
                  <a:lnTo>
                    <a:pt x="2049" y="1576"/>
                  </a:lnTo>
                  <a:cubicBezTo>
                    <a:pt x="2175" y="1702"/>
                    <a:pt x="2175" y="1954"/>
                    <a:pt x="2049" y="2048"/>
                  </a:cubicBezTo>
                  <a:cubicBezTo>
                    <a:pt x="1986" y="2111"/>
                    <a:pt x="1899" y="2143"/>
                    <a:pt x="1812" y="2143"/>
                  </a:cubicBezTo>
                  <a:cubicBezTo>
                    <a:pt x="1726" y="2143"/>
                    <a:pt x="1639" y="2111"/>
                    <a:pt x="1576" y="2048"/>
                  </a:cubicBezTo>
                  <a:lnTo>
                    <a:pt x="883" y="1355"/>
                  </a:lnTo>
                  <a:cubicBezTo>
                    <a:pt x="410" y="1922"/>
                    <a:pt x="95" y="2647"/>
                    <a:pt x="1" y="3435"/>
                  </a:cubicBezTo>
                  <a:lnTo>
                    <a:pt x="1041" y="3435"/>
                  </a:lnTo>
                  <a:cubicBezTo>
                    <a:pt x="1230" y="3435"/>
                    <a:pt x="1387" y="3592"/>
                    <a:pt x="1387" y="3781"/>
                  </a:cubicBezTo>
                  <a:cubicBezTo>
                    <a:pt x="1387" y="3970"/>
                    <a:pt x="1230" y="4128"/>
                    <a:pt x="1041" y="4128"/>
                  </a:cubicBezTo>
                  <a:lnTo>
                    <a:pt x="1" y="4128"/>
                  </a:lnTo>
                  <a:cubicBezTo>
                    <a:pt x="95" y="4915"/>
                    <a:pt x="410" y="5640"/>
                    <a:pt x="883" y="6238"/>
                  </a:cubicBezTo>
                  <a:lnTo>
                    <a:pt x="1576" y="5514"/>
                  </a:lnTo>
                  <a:cubicBezTo>
                    <a:pt x="1639" y="5451"/>
                    <a:pt x="1734" y="5419"/>
                    <a:pt x="1824" y="5419"/>
                  </a:cubicBezTo>
                  <a:cubicBezTo>
                    <a:pt x="1915" y="5419"/>
                    <a:pt x="2001" y="5451"/>
                    <a:pt x="2049" y="5514"/>
                  </a:cubicBezTo>
                  <a:cubicBezTo>
                    <a:pt x="2175" y="5640"/>
                    <a:pt x="2175" y="5860"/>
                    <a:pt x="2049" y="5986"/>
                  </a:cubicBezTo>
                  <a:lnTo>
                    <a:pt x="1356" y="6711"/>
                  </a:lnTo>
                  <a:cubicBezTo>
                    <a:pt x="1923" y="7184"/>
                    <a:pt x="2647" y="7499"/>
                    <a:pt x="3435" y="7562"/>
                  </a:cubicBezTo>
                  <a:lnTo>
                    <a:pt x="3435" y="6553"/>
                  </a:lnTo>
                  <a:cubicBezTo>
                    <a:pt x="3435" y="6333"/>
                    <a:pt x="3592" y="6175"/>
                    <a:pt x="3781" y="6175"/>
                  </a:cubicBezTo>
                  <a:cubicBezTo>
                    <a:pt x="4002" y="6175"/>
                    <a:pt x="4160" y="6333"/>
                    <a:pt x="4160" y="6553"/>
                  </a:cubicBezTo>
                  <a:lnTo>
                    <a:pt x="4160" y="7562"/>
                  </a:lnTo>
                  <a:cubicBezTo>
                    <a:pt x="4947" y="7499"/>
                    <a:pt x="5640" y="7184"/>
                    <a:pt x="6239" y="6711"/>
                  </a:cubicBezTo>
                  <a:lnTo>
                    <a:pt x="5514" y="5986"/>
                  </a:lnTo>
                  <a:cubicBezTo>
                    <a:pt x="5420" y="5860"/>
                    <a:pt x="5420" y="5640"/>
                    <a:pt x="5514" y="5514"/>
                  </a:cubicBezTo>
                  <a:cubicBezTo>
                    <a:pt x="5577" y="5451"/>
                    <a:pt x="5672" y="5419"/>
                    <a:pt x="5762" y="5419"/>
                  </a:cubicBezTo>
                  <a:cubicBezTo>
                    <a:pt x="5853" y="5419"/>
                    <a:pt x="5940" y="5451"/>
                    <a:pt x="5987" y="5514"/>
                  </a:cubicBezTo>
                  <a:lnTo>
                    <a:pt x="6711" y="6238"/>
                  </a:lnTo>
                  <a:cubicBezTo>
                    <a:pt x="7184" y="5640"/>
                    <a:pt x="7499" y="4915"/>
                    <a:pt x="7562" y="4128"/>
                  </a:cubicBezTo>
                  <a:lnTo>
                    <a:pt x="6554" y="4128"/>
                  </a:lnTo>
                  <a:cubicBezTo>
                    <a:pt x="6365" y="4128"/>
                    <a:pt x="6207" y="3970"/>
                    <a:pt x="6207" y="3781"/>
                  </a:cubicBezTo>
                  <a:cubicBezTo>
                    <a:pt x="6207" y="3592"/>
                    <a:pt x="6365" y="3435"/>
                    <a:pt x="6554" y="3435"/>
                  </a:cubicBezTo>
                  <a:lnTo>
                    <a:pt x="7562" y="3435"/>
                  </a:lnTo>
                  <a:cubicBezTo>
                    <a:pt x="7499" y="2647"/>
                    <a:pt x="7184" y="1922"/>
                    <a:pt x="6711" y="1355"/>
                  </a:cubicBezTo>
                  <a:lnTo>
                    <a:pt x="5987" y="2048"/>
                  </a:lnTo>
                  <a:cubicBezTo>
                    <a:pt x="5940" y="2111"/>
                    <a:pt x="5853" y="2143"/>
                    <a:pt x="5762" y="2143"/>
                  </a:cubicBezTo>
                  <a:cubicBezTo>
                    <a:pt x="5672" y="2143"/>
                    <a:pt x="5577" y="2111"/>
                    <a:pt x="5514" y="2048"/>
                  </a:cubicBezTo>
                  <a:cubicBezTo>
                    <a:pt x="5420" y="1922"/>
                    <a:pt x="5420" y="1702"/>
                    <a:pt x="5514" y="1576"/>
                  </a:cubicBezTo>
                  <a:lnTo>
                    <a:pt x="6239" y="883"/>
                  </a:lnTo>
                  <a:cubicBezTo>
                    <a:pt x="5640" y="410"/>
                    <a:pt x="4947" y="95"/>
                    <a:pt x="4160" y="0"/>
                  </a:cubicBezTo>
                  <a:lnTo>
                    <a:pt x="4160" y="1040"/>
                  </a:lnTo>
                  <a:cubicBezTo>
                    <a:pt x="4160" y="1229"/>
                    <a:pt x="4002" y="1387"/>
                    <a:pt x="3781" y="1387"/>
                  </a:cubicBezTo>
                  <a:cubicBezTo>
                    <a:pt x="3592" y="1387"/>
                    <a:pt x="3435" y="1229"/>
                    <a:pt x="3435" y="1040"/>
                  </a:cubicBezTo>
                  <a:lnTo>
                    <a:pt x="3435"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6" name="Google Shape;2017;p40">
            <a:extLst>
              <a:ext uri="{FF2B5EF4-FFF2-40B4-BE49-F238E27FC236}">
                <a16:creationId xmlns:a16="http://schemas.microsoft.com/office/drawing/2014/main" id="{EA43E980-AE9E-68A1-D178-497EB9557E5D}"/>
              </a:ext>
            </a:extLst>
          </p:cNvPr>
          <p:cNvGrpSpPr/>
          <p:nvPr/>
        </p:nvGrpSpPr>
        <p:grpSpPr>
          <a:xfrm>
            <a:off x="7329814" y="3750933"/>
            <a:ext cx="353328" cy="461822"/>
            <a:chOff x="2461675" y="2880898"/>
            <a:chExt cx="278858" cy="362009"/>
          </a:xfrm>
        </p:grpSpPr>
        <p:sp>
          <p:nvSpPr>
            <p:cNvPr id="57" name="Google Shape;2018;p40">
              <a:extLst>
                <a:ext uri="{FF2B5EF4-FFF2-40B4-BE49-F238E27FC236}">
                  <a16:creationId xmlns:a16="http://schemas.microsoft.com/office/drawing/2014/main" id="{8A1761CF-33C6-702B-7556-6E0D62FB7083}"/>
                </a:ext>
              </a:extLst>
            </p:cNvPr>
            <p:cNvSpPr/>
            <p:nvPr/>
          </p:nvSpPr>
          <p:spPr>
            <a:xfrm>
              <a:off x="2461675" y="2880898"/>
              <a:ext cx="278858" cy="362009"/>
            </a:xfrm>
            <a:custGeom>
              <a:avLst/>
              <a:gdLst/>
              <a:ahLst/>
              <a:cxnLst/>
              <a:rect l="l" t="t" r="r" b="b"/>
              <a:pathLst>
                <a:path w="8146" h="10575" extrusionOk="0">
                  <a:moveTo>
                    <a:pt x="4085" y="1590"/>
                  </a:moveTo>
                  <a:cubicBezTo>
                    <a:pt x="4138" y="1590"/>
                    <a:pt x="4192" y="1608"/>
                    <a:pt x="4240" y="1644"/>
                  </a:cubicBezTo>
                  <a:lnTo>
                    <a:pt x="6526" y="3001"/>
                  </a:lnTo>
                  <a:cubicBezTo>
                    <a:pt x="6621" y="3049"/>
                    <a:pt x="6693" y="3144"/>
                    <a:pt x="6693" y="3263"/>
                  </a:cubicBezTo>
                  <a:cubicBezTo>
                    <a:pt x="6693" y="3358"/>
                    <a:pt x="6621" y="3478"/>
                    <a:pt x="6526" y="3525"/>
                  </a:cubicBezTo>
                  <a:lnTo>
                    <a:pt x="5669" y="4025"/>
                  </a:lnTo>
                  <a:lnTo>
                    <a:pt x="5669" y="5502"/>
                  </a:lnTo>
                  <a:cubicBezTo>
                    <a:pt x="5669" y="5597"/>
                    <a:pt x="5621" y="5692"/>
                    <a:pt x="5526" y="5764"/>
                  </a:cubicBezTo>
                  <a:cubicBezTo>
                    <a:pt x="5085" y="6038"/>
                    <a:pt x="4579" y="6175"/>
                    <a:pt x="4070" y="6175"/>
                  </a:cubicBezTo>
                  <a:cubicBezTo>
                    <a:pt x="3561" y="6175"/>
                    <a:pt x="3049" y="6038"/>
                    <a:pt x="2596" y="5764"/>
                  </a:cubicBezTo>
                  <a:cubicBezTo>
                    <a:pt x="2525" y="5692"/>
                    <a:pt x="2454" y="5597"/>
                    <a:pt x="2454" y="5502"/>
                  </a:cubicBezTo>
                  <a:lnTo>
                    <a:pt x="2454" y="4025"/>
                  </a:lnTo>
                  <a:lnTo>
                    <a:pt x="1620" y="3525"/>
                  </a:lnTo>
                  <a:cubicBezTo>
                    <a:pt x="1525" y="3478"/>
                    <a:pt x="1477" y="3358"/>
                    <a:pt x="1477" y="3263"/>
                  </a:cubicBezTo>
                  <a:cubicBezTo>
                    <a:pt x="1477" y="3144"/>
                    <a:pt x="1525" y="3049"/>
                    <a:pt x="1620" y="3001"/>
                  </a:cubicBezTo>
                  <a:lnTo>
                    <a:pt x="3930" y="1644"/>
                  </a:lnTo>
                  <a:cubicBezTo>
                    <a:pt x="3978" y="1608"/>
                    <a:pt x="4031" y="1590"/>
                    <a:pt x="4085" y="1590"/>
                  </a:cubicBezTo>
                  <a:close/>
                  <a:moveTo>
                    <a:pt x="4073" y="1"/>
                  </a:moveTo>
                  <a:cubicBezTo>
                    <a:pt x="1834" y="1"/>
                    <a:pt x="1" y="1811"/>
                    <a:pt x="1" y="4073"/>
                  </a:cubicBezTo>
                  <a:cubicBezTo>
                    <a:pt x="25" y="4883"/>
                    <a:pt x="239" y="5668"/>
                    <a:pt x="620" y="6407"/>
                  </a:cubicBezTo>
                  <a:cubicBezTo>
                    <a:pt x="1001" y="7121"/>
                    <a:pt x="1430" y="7812"/>
                    <a:pt x="1953" y="8455"/>
                  </a:cubicBezTo>
                  <a:cubicBezTo>
                    <a:pt x="2525" y="9169"/>
                    <a:pt x="3168" y="9860"/>
                    <a:pt x="3882" y="10479"/>
                  </a:cubicBezTo>
                  <a:cubicBezTo>
                    <a:pt x="3930" y="10527"/>
                    <a:pt x="4002" y="10574"/>
                    <a:pt x="4073" y="10574"/>
                  </a:cubicBezTo>
                  <a:cubicBezTo>
                    <a:pt x="4144" y="10550"/>
                    <a:pt x="4216" y="10527"/>
                    <a:pt x="4287" y="10479"/>
                  </a:cubicBezTo>
                  <a:cubicBezTo>
                    <a:pt x="4978" y="9860"/>
                    <a:pt x="5621" y="9169"/>
                    <a:pt x="6192" y="8455"/>
                  </a:cubicBezTo>
                  <a:cubicBezTo>
                    <a:pt x="6716" y="7812"/>
                    <a:pt x="7169" y="7121"/>
                    <a:pt x="7526" y="6407"/>
                  </a:cubicBezTo>
                  <a:cubicBezTo>
                    <a:pt x="7907" y="5668"/>
                    <a:pt x="8121" y="4883"/>
                    <a:pt x="8145" y="4073"/>
                  </a:cubicBezTo>
                  <a:cubicBezTo>
                    <a:pt x="8145" y="1811"/>
                    <a:pt x="6335" y="1"/>
                    <a:pt x="4073"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019;p40">
              <a:extLst>
                <a:ext uri="{FF2B5EF4-FFF2-40B4-BE49-F238E27FC236}">
                  <a16:creationId xmlns:a16="http://schemas.microsoft.com/office/drawing/2014/main" id="{7E7ED247-8E25-6306-05B0-9332F48FBD37}"/>
                </a:ext>
              </a:extLst>
            </p:cNvPr>
            <p:cNvSpPr/>
            <p:nvPr/>
          </p:nvSpPr>
          <p:spPr>
            <a:xfrm>
              <a:off x="2567659" y="3030905"/>
              <a:ext cx="67712" cy="40394"/>
            </a:xfrm>
            <a:custGeom>
              <a:avLst/>
              <a:gdLst/>
              <a:ahLst/>
              <a:cxnLst/>
              <a:rect l="l" t="t" r="r" b="b"/>
              <a:pathLst>
                <a:path w="1978" h="1180" extrusionOk="0">
                  <a:moveTo>
                    <a:pt x="1" y="1"/>
                  </a:moveTo>
                  <a:lnTo>
                    <a:pt x="1" y="929"/>
                  </a:lnTo>
                  <a:cubicBezTo>
                    <a:pt x="310" y="1096"/>
                    <a:pt x="650" y="1179"/>
                    <a:pt x="989" y="1179"/>
                  </a:cubicBezTo>
                  <a:cubicBezTo>
                    <a:pt x="1328" y="1179"/>
                    <a:pt x="1668" y="1096"/>
                    <a:pt x="1977" y="929"/>
                  </a:cubicBezTo>
                  <a:lnTo>
                    <a:pt x="1977" y="1"/>
                  </a:lnTo>
                  <a:lnTo>
                    <a:pt x="1144" y="501"/>
                  </a:lnTo>
                  <a:cubicBezTo>
                    <a:pt x="1096" y="524"/>
                    <a:pt x="1048" y="524"/>
                    <a:pt x="977" y="524"/>
                  </a:cubicBezTo>
                  <a:cubicBezTo>
                    <a:pt x="929" y="524"/>
                    <a:pt x="882" y="501"/>
                    <a:pt x="834" y="477"/>
                  </a:cubicBezTo>
                  <a:lnTo>
                    <a:pt x="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020;p40">
              <a:extLst>
                <a:ext uri="{FF2B5EF4-FFF2-40B4-BE49-F238E27FC236}">
                  <a16:creationId xmlns:a16="http://schemas.microsoft.com/office/drawing/2014/main" id="{AB24B59B-AB28-DB02-6467-9E3F38A7BF9D}"/>
                </a:ext>
              </a:extLst>
            </p:cNvPr>
            <p:cNvSpPr/>
            <p:nvPr/>
          </p:nvSpPr>
          <p:spPr>
            <a:xfrm>
              <a:off x="2543217" y="2958367"/>
              <a:ext cx="115774" cy="67678"/>
            </a:xfrm>
            <a:custGeom>
              <a:avLst/>
              <a:gdLst/>
              <a:ahLst/>
              <a:cxnLst/>
              <a:rect l="l" t="t" r="r" b="b"/>
              <a:pathLst>
                <a:path w="3382" h="1977" extrusionOk="0">
                  <a:moveTo>
                    <a:pt x="1691" y="0"/>
                  </a:moveTo>
                  <a:lnTo>
                    <a:pt x="0" y="976"/>
                  </a:lnTo>
                  <a:lnTo>
                    <a:pt x="1691" y="1977"/>
                  </a:lnTo>
                  <a:lnTo>
                    <a:pt x="3382" y="976"/>
                  </a:lnTo>
                  <a:lnTo>
                    <a:pt x="1691"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6" name="TextBox 75">
            <a:extLst>
              <a:ext uri="{FF2B5EF4-FFF2-40B4-BE49-F238E27FC236}">
                <a16:creationId xmlns:a16="http://schemas.microsoft.com/office/drawing/2014/main" id="{214FEF0E-7E9D-3062-9770-81A8182C9383}"/>
              </a:ext>
            </a:extLst>
          </p:cNvPr>
          <p:cNvSpPr txBox="1"/>
          <p:nvPr/>
        </p:nvSpPr>
        <p:spPr>
          <a:xfrm>
            <a:off x="85617" y="1470996"/>
            <a:ext cx="2809139" cy="2677656"/>
          </a:xfrm>
          <a:prstGeom prst="rect">
            <a:avLst/>
          </a:prstGeom>
          <a:noFill/>
        </p:spPr>
        <p:txBody>
          <a:bodyPr wrap="square">
            <a:spAutoFit/>
          </a:bodyPr>
          <a:lstStyle/>
          <a:p>
            <a:pPr>
              <a:spcAft>
                <a:spcPts val="80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Phần (1) giới thiệu khái quát về truyện Người con gái Nam Xương và nàng Vũ Thị Thiết.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TextBox 79">
            <a:extLst>
              <a:ext uri="{FF2B5EF4-FFF2-40B4-BE49-F238E27FC236}">
                <a16:creationId xmlns:a16="http://schemas.microsoft.com/office/drawing/2014/main" id="{ADF2B124-5A54-896D-ADB8-0013BE6A925F}"/>
              </a:ext>
            </a:extLst>
          </p:cNvPr>
          <p:cNvSpPr txBox="1"/>
          <p:nvPr/>
        </p:nvSpPr>
        <p:spPr>
          <a:xfrm>
            <a:off x="36187" y="4386913"/>
            <a:ext cx="2907997" cy="1815882"/>
          </a:xfrm>
          <a:prstGeom prst="rect">
            <a:avLst/>
          </a:prstGeom>
          <a:noFill/>
        </p:spPr>
        <p:txBody>
          <a:bodyPr wrap="square">
            <a:spAutoFit/>
          </a:bodyPr>
          <a:lstStyle/>
          <a:p>
            <a:r>
              <a:rPr lang="vi-VN" sz="2800" kern="0" dirty="0">
                <a:latin typeface="Times New Roman" panose="02020603050405020304" pitchFamily="18" charset="0"/>
                <a:ea typeface="Times New Roman" panose="02020603050405020304" pitchFamily="18" charset="0"/>
              </a:rPr>
              <a:t>Phần (2) khái quát về cuộc đời bi kịch của nhân vật Vũ Nương. </a:t>
            </a:r>
            <a:endParaRPr lang="en-US" sz="2800" dirty="0"/>
          </a:p>
        </p:txBody>
      </p:sp>
      <p:sp>
        <p:nvSpPr>
          <p:cNvPr id="82" name="TextBox 81">
            <a:extLst>
              <a:ext uri="{FF2B5EF4-FFF2-40B4-BE49-F238E27FC236}">
                <a16:creationId xmlns:a16="http://schemas.microsoft.com/office/drawing/2014/main" id="{8B3ADDA9-1147-05B4-3C89-4ABF12FB78F4}"/>
              </a:ext>
            </a:extLst>
          </p:cNvPr>
          <p:cNvSpPr txBox="1"/>
          <p:nvPr/>
        </p:nvSpPr>
        <p:spPr>
          <a:xfrm>
            <a:off x="8813537" y="1222370"/>
            <a:ext cx="3110801" cy="1815882"/>
          </a:xfrm>
          <a:prstGeom prst="rect">
            <a:avLst/>
          </a:prstGeom>
          <a:noFill/>
        </p:spPr>
        <p:txBody>
          <a:bodyPr wrap="square">
            <a:spAutoFit/>
          </a:bodyPr>
          <a:lstStyle/>
          <a:p>
            <a:r>
              <a:rPr lang="vi-VN" sz="2800" kern="0" dirty="0">
                <a:latin typeface="Times New Roman" panose="02020603050405020304" pitchFamily="18" charset="0"/>
                <a:ea typeface="Times New Roman" panose="02020603050405020304" pitchFamily="18" charset="0"/>
              </a:rPr>
              <a:t>Phần (3) phân tích nguyên nhân gây nên bi kịch của Vũ Nương.</a:t>
            </a:r>
            <a:r>
              <a:rPr lang="vi-VN" sz="2800" kern="0" dirty="0">
                <a:effectLst/>
                <a:latin typeface="Times New Roman" panose="02020603050405020304" pitchFamily="18" charset="0"/>
                <a:ea typeface="Times New Roman" panose="02020603050405020304" pitchFamily="18" charset="0"/>
              </a:rPr>
              <a:t> </a:t>
            </a:r>
            <a:endParaRPr lang="en-US" sz="2800" dirty="0"/>
          </a:p>
        </p:txBody>
      </p:sp>
      <p:cxnSp>
        <p:nvCxnSpPr>
          <p:cNvPr id="9" name="Google Shape;1998;p40">
            <a:extLst>
              <a:ext uri="{FF2B5EF4-FFF2-40B4-BE49-F238E27FC236}">
                <a16:creationId xmlns:a16="http://schemas.microsoft.com/office/drawing/2014/main" id="{10FD7C9E-5B96-F71F-6591-456361468A6F}"/>
              </a:ext>
            </a:extLst>
          </p:cNvPr>
          <p:cNvCxnSpPr>
            <a:cxnSpLocks/>
          </p:cNvCxnSpPr>
          <p:nvPr/>
        </p:nvCxnSpPr>
        <p:spPr>
          <a:xfrm>
            <a:off x="7603284" y="4386913"/>
            <a:ext cx="1018202" cy="373773"/>
          </a:xfrm>
          <a:prstGeom prst="straightConnector1">
            <a:avLst/>
          </a:prstGeom>
          <a:noFill/>
          <a:ln w="9525" cap="flat" cmpd="sng">
            <a:solidFill>
              <a:srgbClr val="666666"/>
            </a:solidFill>
            <a:prstDash val="solid"/>
            <a:round/>
            <a:headEnd type="none" w="med" len="med"/>
            <a:tailEnd type="oval" w="med" len="med"/>
          </a:ln>
        </p:spPr>
      </p:cxnSp>
      <p:sp>
        <p:nvSpPr>
          <p:cNvPr id="11" name="Rectangle 10">
            <a:extLst>
              <a:ext uri="{FF2B5EF4-FFF2-40B4-BE49-F238E27FC236}">
                <a16:creationId xmlns:a16="http://schemas.microsoft.com/office/drawing/2014/main" id="{3D39A0B7-207F-B610-188C-2E6713C9495D}"/>
              </a:ext>
            </a:extLst>
          </p:cNvPr>
          <p:cNvSpPr/>
          <p:nvPr/>
        </p:nvSpPr>
        <p:spPr>
          <a:xfrm>
            <a:off x="8711089" y="3751047"/>
            <a:ext cx="2907997" cy="25125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a:t>
            </a:r>
          </a:p>
        </p:txBody>
      </p:sp>
      <p:sp>
        <p:nvSpPr>
          <p:cNvPr id="12" name="Google Shape;1973;p40">
            <a:extLst>
              <a:ext uri="{FF2B5EF4-FFF2-40B4-BE49-F238E27FC236}">
                <a16:creationId xmlns:a16="http://schemas.microsoft.com/office/drawing/2014/main" id="{289A1E6C-7FF6-521D-D68E-6C1A8AE2F91D}"/>
              </a:ext>
            </a:extLst>
          </p:cNvPr>
          <p:cNvSpPr/>
          <p:nvPr/>
        </p:nvSpPr>
        <p:spPr>
          <a:xfrm>
            <a:off x="5910837" y="3779712"/>
            <a:ext cx="860202" cy="866086"/>
          </a:xfrm>
          <a:prstGeom prst="ellipse">
            <a:avLst/>
          </a:prstGeom>
          <a:solidFill>
            <a:srgbClr val="F7AA4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3" name="Google Shape;1998;p40">
            <a:extLst>
              <a:ext uri="{FF2B5EF4-FFF2-40B4-BE49-F238E27FC236}">
                <a16:creationId xmlns:a16="http://schemas.microsoft.com/office/drawing/2014/main" id="{BB115B68-5E3A-D52F-E184-310E1FC0CD73}"/>
              </a:ext>
            </a:extLst>
          </p:cNvPr>
          <p:cNvCxnSpPr>
            <a:cxnSpLocks/>
          </p:cNvCxnSpPr>
          <p:nvPr/>
        </p:nvCxnSpPr>
        <p:spPr>
          <a:xfrm>
            <a:off x="6340938" y="4578461"/>
            <a:ext cx="0" cy="547482"/>
          </a:xfrm>
          <a:prstGeom prst="straightConnector1">
            <a:avLst/>
          </a:prstGeom>
          <a:noFill/>
          <a:ln w="9525" cap="flat" cmpd="sng">
            <a:solidFill>
              <a:srgbClr val="666666"/>
            </a:solidFill>
            <a:prstDash val="solid"/>
            <a:round/>
            <a:headEnd type="none" w="med" len="med"/>
            <a:tailEnd type="oval" w="med" len="med"/>
          </a:ln>
        </p:spPr>
      </p:cxnSp>
      <p:sp>
        <p:nvSpPr>
          <p:cNvPr id="16" name="Rectangle 15">
            <a:extLst>
              <a:ext uri="{FF2B5EF4-FFF2-40B4-BE49-F238E27FC236}">
                <a16:creationId xmlns:a16="http://schemas.microsoft.com/office/drawing/2014/main" id="{FE3D9ED4-3976-CEA6-584A-CB117313FDF7}"/>
              </a:ext>
            </a:extLst>
          </p:cNvPr>
          <p:cNvSpPr/>
          <p:nvPr/>
        </p:nvSpPr>
        <p:spPr>
          <a:xfrm>
            <a:off x="3773714" y="5137168"/>
            <a:ext cx="4198967" cy="14618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519418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down)">
                                      <p:cBhvr>
                                        <p:cTn id="10" dur="500"/>
                                        <p:tgtEl>
                                          <p:spTgt spid="4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down)">
                                      <p:cBhvr>
                                        <p:cTn id="13" dur="500"/>
                                        <p:tgtEl>
                                          <p:spTgt spid="4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down)">
                                      <p:cBhvr>
                                        <p:cTn id="16" dur="500"/>
                                        <p:tgtEl>
                                          <p:spTgt spid="4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down)">
                                      <p:cBhvr>
                                        <p:cTn id="19" dur="500"/>
                                        <p:tgtEl>
                                          <p:spTgt spid="47"/>
                                        </p:tgtEl>
                                      </p:cBhvr>
                                    </p:animEffect>
                                  </p:childTnLst>
                                </p:cTn>
                              </p:par>
                              <p:par>
                                <p:cTn id="20" presetID="22" presetClass="entr" presetSubtype="4" fill="hold"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down)">
                                      <p:cBhvr>
                                        <p:cTn id="22" dur="500"/>
                                        <p:tgtEl>
                                          <p:spTgt spid="53"/>
                                        </p:tgtEl>
                                      </p:cBhvr>
                                    </p:animEffect>
                                  </p:childTnLst>
                                </p:cTn>
                              </p:par>
                              <p:par>
                                <p:cTn id="23" presetID="22" presetClass="entr" presetSubtype="4"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down)">
                                      <p:cBhvr>
                                        <p:cTn id="25" dur="500"/>
                                        <p:tgtEl>
                                          <p:spTgt spid="54"/>
                                        </p:tgtEl>
                                      </p:cBhvr>
                                    </p:animEffect>
                                  </p:childTnLst>
                                </p:cTn>
                              </p:par>
                              <p:par>
                                <p:cTn id="26" presetID="22" presetClass="entr" presetSubtype="4" fill="hold"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par>
                                <p:cTn id="29" presetID="22" presetClass="entr" presetSubtype="4"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down)">
                                      <p:cBhvr>
                                        <p:cTn id="31" dur="500"/>
                                        <p:tgtEl>
                                          <p:spTgt spid="5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arn(inVertical)">
                                      <p:cBhvr>
                                        <p:cTn id="36" dur="500"/>
                                        <p:tgtEl>
                                          <p:spTgt spid="4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barn(inVertical)">
                                      <p:cBhvr>
                                        <p:cTn id="39" dur="500"/>
                                        <p:tgtEl>
                                          <p:spTgt spid="7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barn(inVertical)">
                                      <p:cBhvr>
                                        <p:cTn id="44" dur="500"/>
                                        <p:tgtEl>
                                          <p:spTgt spid="49"/>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arn(inVertical)">
                                      <p:cBhvr>
                                        <p:cTn id="47" dur="500"/>
                                        <p:tgtEl>
                                          <p:spTgt spid="8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barn(inVertical)">
                                      <p:cBhvr>
                                        <p:cTn id="52" dur="500"/>
                                        <p:tgtEl>
                                          <p:spTgt spid="51"/>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barn(inVertical)">
                                      <p:cBhvr>
                                        <p:cTn id="55" dur="500"/>
                                        <p:tgtEl>
                                          <p:spTgt spid="8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barn(inVertical)">
                                      <p:cBhvr>
                                        <p:cTn id="60" dur="500"/>
                                        <p:tgtEl>
                                          <p:spTgt spid="9"/>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down)">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arn(inVertical)">
                                      <p:cBhvr>
                                        <p:cTn id="6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5" grpId="0" animBg="1"/>
      <p:bldP spid="46" grpId="0" animBg="1"/>
      <p:bldP spid="47" grpId="0" animBg="1"/>
      <p:bldP spid="76" grpId="0"/>
      <p:bldP spid="80" grpId="0"/>
      <p:bldP spid="82" grpId="0"/>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801181-C738-C149-485A-3B2CAE791904}"/>
              </a:ext>
            </a:extLst>
          </p:cNvPr>
          <p:cNvSpPr/>
          <p:nvPr/>
        </p:nvSpPr>
        <p:spPr>
          <a:xfrm>
            <a:off x="145143" y="174171"/>
            <a:ext cx="4165600" cy="18723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latin typeface="Times New Roman" panose="02020603050405020304" pitchFamily="18" charset="0"/>
                <a:cs typeface="Times New Roman" panose="02020603050405020304" pitchFamily="18" charset="0"/>
              </a:rPr>
              <a:t>Nhận xét cách triển khai luận điểm?</a:t>
            </a:r>
          </a:p>
        </p:txBody>
      </p:sp>
      <p:sp>
        <p:nvSpPr>
          <p:cNvPr id="3" name="Oval 2">
            <a:extLst>
              <a:ext uri="{FF2B5EF4-FFF2-40B4-BE49-F238E27FC236}">
                <a16:creationId xmlns:a16="http://schemas.microsoft.com/office/drawing/2014/main" id="{77709272-6BAA-C09F-CEC9-66BE9E387357}"/>
              </a:ext>
            </a:extLst>
          </p:cNvPr>
          <p:cNvSpPr/>
          <p:nvPr/>
        </p:nvSpPr>
        <p:spPr>
          <a:xfrm>
            <a:off x="1393371" y="1857829"/>
            <a:ext cx="10522860" cy="500017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3600" dirty="0">
                <a:latin typeface="Times New Roman" panose="02020603050405020304" pitchFamily="18" charset="0"/>
                <a:cs typeface="Times New Roman" panose="02020603050405020304" pitchFamily="18" charset="0"/>
              </a:rPr>
              <a:t>* Các luận điểm được trình bày theo trình tự:</a:t>
            </a:r>
          </a:p>
          <a:p>
            <a:r>
              <a:rPr lang="vi-VN" sz="3600" dirty="0">
                <a:latin typeface="Times New Roman" panose="02020603050405020304" pitchFamily="18" charset="0"/>
                <a:cs typeface="Times New Roman" panose="02020603050405020304" pitchFamily="18" charset="0"/>
              </a:rPr>
              <a:t>+ Mở đầu (1)</a:t>
            </a:r>
          </a:p>
          <a:p>
            <a:r>
              <a:rPr lang="vi-VN" sz="3600" dirty="0">
                <a:latin typeface="Times New Roman" panose="02020603050405020304" pitchFamily="18" charset="0"/>
                <a:cs typeface="Times New Roman" panose="02020603050405020304" pitchFamily="18" charset="0"/>
              </a:rPr>
              <a:t>+ Nhận diện bi kịch - phần (2) </a:t>
            </a:r>
          </a:p>
          <a:p>
            <a:r>
              <a:rPr lang="vi-VN" sz="3600" dirty="0">
                <a:latin typeface="Times New Roman" panose="02020603050405020304" pitchFamily="18" charset="0"/>
                <a:cs typeface="Times New Roman" panose="02020603050405020304" pitchFamily="18" charset="0"/>
              </a:rPr>
              <a:t>+ Lí giải bi kịch - phần (3) </a:t>
            </a:r>
          </a:p>
          <a:p>
            <a:r>
              <a:rPr lang="vi-VN" sz="3600" dirty="0">
                <a:latin typeface="Times New Roman" panose="02020603050405020304" pitchFamily="18" charset="0"/>
                <a:cs typeface="Times New Roman" panose="02020603050405020304" pitchFamily="18" charset="0"/>
              </a:rPr>
              <a:t>+ Hoá giải bi kịch - phần (4).</a:t>
            </a:r>
          </a:p>
          <a:p>
            <a:r>
              <a:rPr lang="vi-VN" sz="3600" dirty="0">
                <a:latin typeface="Times New Roman" panose="02020603050405020304" pitchFamily="18" charset="0"/>
                <a:cs typeface="Times New Roman" panose="02020603050405020304" pitchFamily="18" charset="0"/>
              </a:rPr>
              <a:t>+ Kết thúc (5)</a:t>
            </a:r>
          </a:p>
        </p:txBody>
      </p:sp>
    </p:spTree>
    <p:custDataLst>
      <p:tags r:id="rId1"/>
    </p:custDataLst>
    <p:extLst>
      <p:ext uri="{BB962C8B-B14F-4D97-AF65-F5344CB8AC3E}">
        <p14:creationId xmlns:p14="http://schemas.microsoft.com/office/powerpoint/2010/main" val="2525422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72;p37">
            <a:extLst>
              <a:ext uri="{FF2B5EF4-FFF2-40B4-BE49-F238E27FC236}">
                <a16:creationId xmlns:a16="http://schemas.microsoft.com/office/drawing/2014/main" id="{FE10F9F1-22AA-473D-16E6-6F5A4C7632A9}"/>
              </a:ext>
            </a:extLst>
          </p:cNvPr>
          <p:cNvSpPr txBox="1">
            <a:spLocks/>
          </p:cNvSpPr>
          <p:nvPr/>
        </p:nvSpPr>
        <p:spPr>
          <a:xfrm>
            <a:off x="1599075" y="665018"/>
            <a:ext cx="7932851" cy="2701637"/>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6000" b="1" kern="0" dirty="0" smtClean="0">
                <a:latin typeface="Times New Roman" panose="02020603050405020304" pitchFamily="18" charset="0"/>
                <a:cs typeface="Times New Roman" panose="02020603050405020304" pitchFamily="18" charset="0"/>
              </a:rPr>
              <a:t>II</a:t>
            </a:r>
          </a:p>
          <a:p>
            <a:pPr algn="ctr" defTabSz="1219170"/>
            <a:r>
              <a:rPr lang="en-US" sz="6000" b="1" kern="0" dirty="0" smtClean="0">
                <a:latin typeface="Times New Roman" panose="02020603050405020304" pitchFamily="18" charset="0"/>
                <a:cs typeface="Times New Roman" panose="02020603050405020304" pitchFamily="18" charset="0"/>
              </a:rPr>
              <a:t>   </a:t>
            </a:r>
            <a:r>
              <a:rPr lang="en-US" sz="6000" b="1" kern="0" dirty="0" err="1" smtClean="0">
                <a:latin typeface="Times New Roman" panose="02020603050405020304" pitchFamily="18" charset="0"/>
                <a:cs typeface="Times New Roman" panose="02020603050405020304" pitchFamily="18" charset="0"/>
              </a:rPr>
              <a:t>Khám</a:t>
            </a:r>
            <a:r>
              <a:rPr lang="en-US" sz="6000" b="1" kern="0" dirty="0" smtClean="0">
                <a:latin typeface="Times New Roman" panose="02020603050405020304" pitchFamily="18" charset="0"/>
                <a:cs typeface="Times New Roman" panose="02020603050405020304" pitchFamily="18" charset="0"/>
              </a:rPr>
              <a:t> </a:t>
            </a:r>
            <a:r>
              <a:rPr lang="en-US" sz="6000" b="1" kern="0" dirty="0" err="1" smtClean="0">
                <a:latin typeface="Times New Roman" panose="02020603050405020304" pitchFamily="18" charset="0"/>
                <a:cs typeface="Times New Roman" panose="02020603050405020304" pitchFamily="18" charset="0"/>
              </a:rPr>
              <a:t>phá</a:t>
            </a:r>
            <a:r>
              <a:rPr lang="en-US" sz="6000" b="1" kern="0" dirty="0" smtClean="0">
                <a:latin typeface="Times New Roman" panose="02020603050405020304" pitchFamily="18" charset="0"/>
                <a:cs typeface="Times New Roman" panose="02020603050405020304" pitchFamily="18" charset="0"/>
              </a:rPr>
              <a:t> </a:t>
            </a:r>
            <a:r>
              <a:rPr lang="en-US" sz="6000" b="1" kern="0" dirty="0" err="1" smtClean="0">
                <a:latin typeface="Times New Roman" panose="02020603050405020304" pitchFamily="18" charset="0"/>
                <a:cs typeface="Times New Roman" panose="02020603050405020304" pitchFamily="18" charset="0"/>
              </a:rPr>
              <a:t>văn</a:t>
            </a:r>
            <a:r>
              <a:rPr lang="en-US" sz="6000" b="1" kern="0" dirty="0" smtClean="0">
                <a:latin typeface="Times New Roman" panose="02020603050405020304" pitchFamily="18" charset="0"/>
                <a:cs typeface="Times New Roman" panose="02020603050405020304" pitchFamily="18" charset="0"/>
              </a:rPr>
              <a:t> </a:t>
            </a:r>
            <a:r>
              <a:rPr lang="en-US" sz="6000" b="1" kern="0" dirty="0" err="1" smtClean="0">
                <a:latin typeface="Times New Roman" panose="02020603050405020304" pitchFamily="18" charset="0"/>
                <a:cs typeface="Times New Roman" panose="02020603050405020304" pitchFamily="18" charset="0"/>
              </a:rPr>
              <a:t>bản</a:t>
            </a:r>
            <a:endParaRPr lang="en-US" sz="6000" b="1" kern="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284152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72;p37">
            <a:extLst>
              <a:ext uri="{FF2B5EF4-FFF2-40B4-BE49-F238E27FC236}">
                <a16:creationId xmlns:a16="http://schemas.microsoft.com/office/drawing/2014/main" id="{FE10F9F1-22AA-473D-16E6-6F5A4C7632A9}"/>
              </a:ext>
            </a:extLst>
          </p:cNvPr>
          <p:cNvSpPr txBox="1">
            <a:spLocks/>
          </p:cNvSpPr>
          <p:nvPr/>
        </p:nvSpPr>
        <p:spPr>
          <a:xfrm>
            <a:off x="2493817" y="775854"/>
            <a:ext cx="7744691" cy="4668981"/>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3600" b="1" i="1" dirty="0">
                <a:solidFill>
                  <a:srgbClr val="0070C0"/>
                </a:solidFill>
                <a:latin typeface="Times New Roman" panose="02020603050405020304" pitchFamily="18" charset="0"/>
                <a:cs typeface="Times New Roman" panose="02020603050405020304" pitchFamily="18" charset="0"/>
              </a:rPr>
              <a:t>Gợi ý: </a:t>
            </a:r>
          </a:p>
          <a:p>
            <a:pPr defTabSz="1219170"/>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Các </a:t>
            </a:r>
            <a:r>
              <a:rPr lang="vi-VN" sz="3600" dirty="0">
                <a:latin typeface="Times New Roman" panose="02020603050405020304" pitchFamily="18" charset="0"/>
                <a:cs typeface="Times New Roman" panose="02020603050405020304" pitchFamily="18" charset="0"/>
              </a:rPr>
              <a:t>vở chèo </a:t>
            </a:r>
            <a:r>
              <a:rPr lang="vi-VN" sz="3600" i="1" dirty="0">
                <a:latin typeface="Times New Roman" panose="02020603050405020304" pitchFamily="18" charset="0"/>
                <a:cs typeface="Times New Roman" panose="02020603050405020304" pitchFamily="18" charset="0"/>
              </a:rPr>
              <a:t>Xuý Vân giả dại, Quan Âm Thị </a:t>
            </a:r>
            <a:r>
              <a:rPr lang="vi-VN" sz="3600" i="1" dirty="0" smtClean="0">
                <a:latin typeface="Times New Roman" panose="02020603050405020304" pitchFamily="18" charset="0"/>
                <a:cs typeface="Times New Roman" panose="02020603050405020304" pitchFamily="18" charset="0"/>
              </a:rPr>
              <a:t>Kính</a:t>
            </a:r>
            <a:r>
              <a:rPr lang="en-US" sz="3600" dirty="0" smtClean="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a:p>
            <a:pPr marL="457200" indent="-457200" defTabSz="1219170">
              <a:buFontTx/>
              <a:buChar char="-"/>
            </a:pPr>
            <a:r>
              <a:rPr lang="vi-VN" sz="3600" i="1" dirty="0">
                <a:latin typeface="Times New Roman" panose="02020603050405020304" pitchFamily="18" charset="0"/>
                <a:cs typeface="Times New Roman" panose="02020603050405020304" pitchFamily="18" charset="0"/>
              </a:rPr>
              <a:t>Truyện Kiều</a:t>
            </a:r>
            <a:r>
              <a:rPr lang="vi-VN" sz="3600" dirty="0">
                <a:latin typeface="Times New Roman" panose="02020603050405020304" pitchFamily="18" charset="0"/>
                <a:cs typeface="Times New Roman" panose="02020603050405020304" pitchFamily="18" charset="0"/>
              </a:rPr>
              <a:t> của Nguyễn </a:t>
            </a:r>
            <a:r>
              <a:rPr lang="vi-VN" sz="3600" dirty="0" smtClean="0">
                <a:latin typeface="Times New Roman" panose="02020603050405020304" pitchFamily="18" charset="0"/>
                <a:cs typeface="Times New Roman" panose="02020603050405020304" pitchFamily="18" charset="0"/>
              </a:rPr>
              <a:t>Du</a:t>
            </a:r>
            <a:r>
              <a:rPr lang="en-US" sz="3600" dirty="0" smtClean="0">
                <a:latin typeface="Times New Roman" panose="02020603050405020304" pitchFamily="18" charset="0"/>
                <a:cs typeface="Times New Roman" panose="02020603050405020304" pitchFamily="18" charset="0"/>
              </a:rPr>
              <a:t> .</a:t>
            </a:r>
            <a:endParaRPr lang="vi-VN" sz="3600" dirty="0">
              <a:latin typeface="Times New Roman" panose="02020603050405020304" pitchFamily="18" charset="0"/>
              <a:cs typeface="Times New Roman" panose="02020603050405020304" pitchFamily="18" charset="0"/>
            </a:endParaRPr>
          </a:p>
          <a:p>
            <a:pPr marL="457200" indent="-457200" defTabSz="1219170">
              <a:buFontTx/>
              <a:buChar char="-"/>
            </a:pPr>
            <a:r>
              <a:rPr lang="vi-VN" sz="3600" i="1" dirty="0">
                <a:latin typeface="Times New Roman" panose="02020603050405020304" pitchFamily="18" charset="0"/>
                <a:cs typeface="Times New Roman" panose="02020603050405020304" pitchFamily="18" charset="0"/>
              </a:rPr>
              <a:t>Bánh trôi nước</a:t>
            </a:r>
            <a:r>
              <a:rPr lang="vi-VN" sz="3600" dirty="0">
                <a:latin typeface="Times New Roman" panose="02020603050405020304" pitchFamily="18" charset="0"/>
                <a:cs typeface="Times New Roman" panose="02020603050405020304" pitchFamily="18" charset="0"/>
              </a:rPr>
              <a:t> của Hồ Xuân Hương; </a:t>
            </a:r>
          </a:p>
          <a:p>
            <a:pPr marL="457200" indent="-457200" defTabSz="1219170">
              <a:buFontTx/>
              <a:buChar char="-"/>
            </a:pPr>
            <a:r>
              <a:rPr lang="vi-VN" sz="3600" i="1" dirty="0">
                <a:latin typeface="Times New Roman" panose="02020603050405020304" pitchFamily="18" charset="0"/>
                <a:cs typeface="Times New Roman" panose="02020603050405020304" pitchFamily="18" charset="0"/>
              </a:rPr>
              <a:t>Tắt đèn</a:t>
            </a:r>
            <a:r>
              <a:rPr lang="vi-VN" sz="3600" dirty="0">
                <a:latin typeface="Times New Roman" panose="02020603050405020304" pitchFamily="18" charset="0"/>
                <a:cs typeface="Times New Roman" panose="02020603050405020304" pitchFamily="18" charset="0"/>
              </a:rPr>
              <a:t> của Ngô Tất Tố; </a:t>
            </a:r>
          </a:p>
          <a:p>
            <a:pPr marL="457200" indent="-457200" defTabSz="1219170">
              <a:buFontTx/>
              <a:buChar char="-"/>
            </a:pPr>
            <a:r>
              <a:rPr lang="vi-VN" sz="3600" i="1" dirty="0">
                <a:latin typeface="Times New Roman" panose="02020603050405020304" pitchFamily="18" charset="0"/>
                <a:cs typeface="Times New Roman" panose="02020603050405020304" pitchFamily="18" charset="0"/>
              </a:rPr>
              <a:t>Lão </a:t>
            </a:r>
            <a:r>
              <a:rPr lang="vi-VN" sz="3600" i="1" dirty="0" smtClean="0">
                <a:latin typeface="Times New Roman" panose="02020603050405020304" pitchFamily="18" charset="0"/>
                <a:cs typeface="Times New Roman" panose="02020603050405020304" pitchFamily="18" charset="0"/>
              </a:rPr>
              <a:t>Hạc,Chí </a:t>
            </a:r>
            <a:r>
              <a:rPr lang="vi-VN" sz="3600" i="1" dirty="0">
                <a:latin typeface="Times New Roman" panose="02020603050405020304" pitchFamily="18" charset="0"/>
                <a:cs typeface="Times New Roman" panose="02020603050405020304" pitchFamily="18" charset="0"/>
              </a:rPr>
              <a:t>Phèo</a:t>
            </a:r>
            <a:r>
              <a:rPr lang="vi-VN" sz="3600" dirty="0">
                <a:latin typeface="Times New Roman" panose="02020603050405020304" pitchFamily="18" charset="0"/>
                <a:cs typeface="Times New Roman" panose="02020603050405020304" pitchFamily="18" charset="0"/>
              </a:rPr>
              <a:t> của Nam Cao;...</a:t>
            </a:r>
            <a:endParaRPr lang="en-US" sz="3600" b="1" i="1" kern="0" dirty="0">
              <a:solidFill>
                <a:srgbClr val="0070C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10431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4;p36">
            <a:extLst>
              <a:ext uri="{FF2B5EF4-FFF2-40B4-BE49-F238E27FC236}">
                <a16:creationId xmlns:a16="http://schemas.microsoft.com/office/drawing/2014/main" id="{DD4CD26F-5BB4-DA2F-A646-52A6AC417ABE}"/>
              </a:ext>
            </a:extLst>
          </p:cNvPr>
          <p:cNvSpPr txBox="1">
            <a:spLocks/>
          </p:cNvSpPr>
          <p:nvPr/>
        </p:nvSpPr>
        <p:spPr>
          <a:xfrm>
            <a:off x="1515355" y="852851"/>
            <a:ext cx="8321371" cy="181905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r>
              <a:rPr lang="en-US" sz="4000" b="1" dirty="0" smtClean="0">
                <a:latin typeface="Times New Roman" panose="02020603050405020304" pitchFamily="18" charset="0"/>
                <a:cs typeface="Times New Roman" panose="02020603050405020304" pitchFamily="18" charset="0"/>
              </a:rPr>
              <a:t>1.</a:t>
            </a:r>
            <a:r>
              <a:rPr lang="en-US" sz="4000" b="1" dirty="0">
                <a:latin typeface="Times New Roman" panose="02020603050405020304" pitchFamily="18" charset="0"/>
                <a:cs typeface="Times New Roman" panose="02020603050405020304" pitchFamily="18" charset="0"/>
              </a:rPr>
              <a:t>C</a:t>
            </a:r>
            <a:r>
              <a:rPr lang="vi-VN" sz="4000" b="1" dirty="0" smtClean="0">
                <a:latin typeface="Times New Roman" panose="02020603050405020304" pitchFamily="18" charset="0"/>
                <a:cs typeface="Times New Roman" panose="02020603050405020304" pitchFamily="18" charset="0"/>
              </a:rPr>
              <a:t>ách </a:t>
            </a:r>
            <a:r>
              <a:rPr lang="vi-VN" sz="4000" b="1" dirty="0">
                <a:latin typeface="Times New Roman" panose="02020603050405020304" pitchFamily="18" charset="0"/>
                <a:cs typeface="Times New Roman" panose="02020603050405020304" pitchFamily="18" charset="0"/>
              </a:rPr>
              <a:t>nêu vấn đề của tác giả trong phần mở </a:t>
            </a:r>
            <a:r>
              <a:rPr lang="vi-VN" sz="4000" b="1" dirty="0" smtClean="0">
                <a:latin typeface="Times New Roman" panose="02020603050405020304" pitchFamily="18" charset="0"/>
                <a:cs typeface="Times New Roman" panose="02020603050405020304" pitchFamily="18" charset="0"/>
              </a:rPr>
              <a:t>đầu</a:t>
            </a:r>
            <a:r>
              <a:rPr lang="en-US" sz="4000" b="1" dirty="0" smtClean="0">
                <a:latin typeface="Times New Roman" panose="02020603050405020304" pitchFamily="18" charset="0"/>
                <a:cs typeface="Times New Roman" panose="02020603050405020304" pitchFamily="18" charset="0"/>
              </a:rPr>
              <a:t>.</a:t>
            </a:r>
            <a:endParaRPr lang="en-US" sz="4000" b="1" kern="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56835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84;p33">
            <a:extLst>
              <a:ext uri="{FF2B5EF4-FFF2-40B4-BE49-F238E27FC236}">
                <a16:creationId xmlns:a16="http://schemas.microsoft.com/office/drawing/2014/main" id="{0BAA29E0-3952-322A-EB2B-A205EB51377E}"/>
              </a:ext>
            </a:extLst>
          </p:cNvPr>
          <p:cNvSpPr txBox="1">
            <a:spLocks noGrp="1"/>
          </p:cNvSpPr>
          <p:nvPr/>
        </p:nvSpPr>
        <p:spPr>
          <a:xfrm>
            <a:off x="1620982" y="933488"/>
            <a:ext cx="8589818" cy="156974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191919"/>
              </a:buClr>
              <a:buSzPts val="2800"/>
              <a:buFont typeface="Righteous"/>
              <a:buNone/>
              <a:tabLst/>
              <a:defRPr/>
            </a:pPr>
            <a:r>
              <a:rPr kumimoji="0" lang="en"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Righteous"/>
              </a:rPr>
              <a:t>1. </a:t>
            </a:r>
            <a:r>
              <a:rPr lang="en-US" b="1" noProof="0" dirty="0">
                <a:solidFill>
                  <a:srgbClr val="000000"/>
                </a:solidFill>
                <a:latin typeface="Times New Roman" panose="02020603050405020304" pitchFamily="18" charset="0"/>
                <a:cs typeface="Times New Roman" panose="02020603050405020304" pitchFamily="18" charset="0"/>
              </a:rPr>
              <a:t>C</a:t>
            </a:r>
            <a:r>
              <a:rPr lang="vi-VN" b="1" dirty="0" smtClean="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ách </a:t>
            </a:r>
            <a:r>
              <a:rPr lang="vi-VN"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nêu vấn đề của tác giả trong phần mở </a:t>
            </a:r>
            <a:r>
              <a:rPr lang="vi-VN" b="1" dirty="0" smtClean="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đầu</a:t>
            </a:r>
            <a:r>
              <a:rPr lang="en-US" b="1" dirty="0" smtClean="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a:t>
            </a:r>
            <a:endParaRPr kumimoji="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Righteous"/>
            </a:endParaRPr>
          </a:p>
        </p:txBody>
      </p:sp>
      <p:sp>
        <p:nvSpPr>
          <p:cNvPr id="104" name="文本框 6">
            <a:extLst>
              <a:ext uri="{FF2B5EF4-FFF2-40B4-BE49-F238E27FC236}">
                <a16:creationId xmlns:a16="http://schemas.microsoft.com/office/drawing/2014/main" id="{DE0DC40A-C8C1-3228-33A5-9D988D480A3A}"/>
              </a:ext>
            </a:extLst>
          </p:cNvPr>
          <p:cNvSpPr txBox="1"/>
          <p:nvPr/>
        </p:nvSpPr>
        <p:spPr>
          <a:xfrm>
            <a:off x="2161310" y="2895231"/>
            <a:ext cx="7509162"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800"/>
              </a:spcAft>
            </a:pPr>
            <a:r>
              <a:rPr lang="vi-VN" sz="28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HS đọc phần (1) và nhận xét cách nêu vấn đề bàn luận của tác giả, từ đó xác định vấn đề được bàn luận.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82842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168EB9D-CE1A-9D39-4D05-955FBAEE996F}"/>
              </a:ext>
            </a:extLst>
          </p:cNvPr>
          <p:cNvSpPr/>
          <p:nvPr/>
        </p:nvSpPr>
        <p:spPr>
          <a:xfrm>
            <a:off x="246743" y="609600"/>
            <a:ext cx="5471886" cy="2641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smtClean="0"/>
              <a:t>-</a:t>
            </a:r>
            <a:r>
              <a:rPr lang="en-US" b="1" dirty="0" smtClean="0"/>
              <a:t> </a:t>
            </a:r>
            <a:r>
              <a:rPr lang="vi-VN" sz="3600" dirty="0" smtClean="0">
                <a:latin typeface="Times New Roman" panose="02020603050405020304" pitchFamily="18" charset="0"/>
                <a:cs typeface="Times New Roman" panose="02020603050405020304" pitchFamily="18" charset="0"/>
              </a:rPr>
              <a:t>Luận </a:t>
            </a:r>
            <a:r>
              <a:rPr lang="vi-VN" sz="3600" dirty="0">
                <a:latin typeface="Times New Roman" panose="02020603050405020304" pitchFamily="18" charset="0"/>
                <a:cs typeface="Times New Roman" panose="02020603050405020304" pitchFamily="18" charset="0"/>
              </a:rPr>
              <a:t>đề của VB: Vấn đề bi kịch của con người trong tác phẩm Người con gái Nam Xương.</a:t>
            </a:r>
            <a:endParaRPr lang="en-US" sz="36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64A909D0-5C7D-D8C1-61A9-82E3C00B8ACC}"/>
              </a:ext>
            </a:extLst>
          </p:cNvPr>
          <p:cNvSpPr/>
          <p:nvPr/>
        </p:nvSpPr>
        <p:spPr>
          <a:xfrm>
            <a:off x="5718629" y="3004457"/>
            <a:ext cx="6226628" cy="31205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latin typeface="Times New Roman" panose="02020603050405020304" pitchFamily="18" charset="0"/>
                <a:cs typeface="Times New Roman" panose="02020603050405020304" pitchFamily="18" charset="0"/>
              </a:rPr>
              <a:t>Tác giả giới thiệu truyện “Người con gái Nam Xương”, nhân vật Vũ Thị Thiết sau đó nêu vấn đề cần bàn luận. </a:t>
            </a:r>
          </a:p>
          <a:p>
            <a:pPr algn="ctr"/>
            <a:r>
              <a:rPr lang="vi-VN" sz="3600" b="1" dirty="0">
                <a:latin typeface="Times New Roman" panose="02020603050405020304" pitchFamily="18" charset="0"/>
                <a:cs typeface="Times New Roman" panose="02020603050405020304" pitchFamily="18" charset="0"/>
              </a:rPr>
              <a:t>-&gt; Nêu vấn đề trực tiếp. </a:t>
            </a:r>
            <a:endParaRPr lang="en-US" sz="36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429783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4;p36">
            <a:extLst>
              <a:ext uri="{FF2B5EF4-FFF2-40B4-BE49-F238E27FC236}">
                <a16:creationId xmlns:a16="http://schemas.microsoft.com/office/drawing/2014/main" id="{DD4CD26F-5BB4-DA2F-A646-52A6AC417ABE}"/>
              </a:ext>
            </a:extLst>
          </p:cNvPr>
          <p:cNvSpPr txBox="1">
            <a:spLocks/>
          </p:cNvSpPr>
          <p:nvPr/>
        </p:nvSpPr>
        <p:spPr>
          <a:xfrm>
            <a:off x="1335245" y="343598"/>
            <a:ext cx="9623700" cy="1561205"/>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r>
              <a:rPr lang="en-US" sz="3200" b="1" dirty="0" smtClean="0">
                <a:solidFill>
                  <a:srgbClr val="FF0000"/>
                </a:solidFill>
                <a:latin typeface="Times New Roman" panose="02020603050405020304" pitchFamily="18" charset="0"/>
                <a:cs typeface="Times New Roman" panose="02020603050405020304" pitchFamily="18" charset="0"/>
              </a:rPr>
              <a:t>1.</a:t>
            </a:r>
            <a:r>
              <a:rPr lang="en-US" sz="3200" b="1" dirty="0">
                <a:solidFill>
                  <a:srgbClr val="FF0000"/>
                </a:solidFill>
                <a:latin typeface="Times New Roman" panose="02020603050405020304" pitchFamily="18" charset="0"/>
                <a:cs typeface="Times New Roman" panose="02020603050405020304" pitchFamily="18" charset="0"/>
              </a:rPr>
              <a:t>C</a:t>
            </a:r>
            <a:r>
              <a:rPr lang="vi-VN" sz="3200" b="1" dirty="0" smtClean="0">
                <a:solidFill>
                  <a:srgbClr val="FF0000"/>
                </a:solidFill>
                <a:latin typeface="Times New Roman" panose="02020603050405020304" pitchFamily="18" charset="0"/>
                <a:cs typeface="Times New Roman" panose="02020603050405020304" pitchFamily="18" charset="0"/>
              </a:rPr>
              <a:t>ách </a:t>
            </a:r>
            <a:r>
              <a:rPr lang="vi-VN" sz="3200" b="1" dirty="0">
                <a:solidFill>
                  <a:srgbClr val="FF0000"/>
                </a:solidFill>
                <a:latin typeface="Times New Roman" panose="02020603050405020304" pitchFamily="18" charset="0"/>
                <a:cs typeface="Times New Roman" panose="02020603050405020304" pitchFamily="18" charset="0"/>
              </a:rPr>
              <a:t>nêu vấn đề của tác giả trong phần mở đầu</a:t>
            </a:r>
            <a:endParaRPr lang="en-US" sz="3200" b="1" kern="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15355" y="1904803"/>
            <a:ext cx="9047018" cy="1077218"/>
          </a:xfrm>
          <a:prstGeom prst="rect">
            <a:avLst/>
          </a:prstGeom>
        </p:spPr>
        <p:txBody>
          <a:bodyPr wrap="square">
            <a:spAutoFit/>
          </a:bodyPr>
          <a:lstStyle/>
          <a:p>
            <a:r>
              <a:rPr lang="vi-VN" sz="3200" b="1" dirty="0">
                <a:solidFill>
                  <a:srgbClr val="FF0000"/>
                </a:solidFill>
                <a:latin typeface="Times New Roman" panose="02020603050405020304" pitchFamily="18" charset="0"/>
                <a:cs typeface="Times New Roman" panose="02020603050405020304" pitchFamily="18" charset="0"/>
              </a:rPr>
              <a:t>-</a:t>
            </a:r>
            <a:r>
              <a:rPr lang="en-US" sz="3200" b="1" dirty="0">
                <a:solidFill>
                  <a:srgbClr val="FF0000"/>
                </a:solidFill>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Luận đề của </a:t>
            </a:r>
            <a:r>
              <a:rPr lang="en-US" sz="3200" dirty="0" err="1" smtClean="0">
                <a:solidFill>
                  <a:srgbClr val="FF0000"/>
                </a:solidFill>
                <a:latin typeface="Times New Roman" panose="02020603050405020304" pitchFamily="18" charset="0"/>
                <a:cs typeface="Times New Roman" panose="02020603050405020304" pitchFamily="18" charset="0"/>
              </a:rPr>
              <a:t>văn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bản</a:t>
            </a:r>
            <a:r>
              <a:rPr lang="vi-VN" sz="3200" dirty="0" smtClean="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v</a:t>
            </a:r>
            <a:r>
              <a:rPr lang="vi-VN" sz="3200" dirty="0" smtClean="0">
                <a:solidFill>
                  <a:srgbClr val="FF0000"/>
                </a:solidFill>
                <a:latin typeface="Times New Roman" panose="02020603050405020304" pitchFamily="18" charset="0"/>
                <a:cs typeface="Times New Roman" panose="02020603050405020304" pitchFamily="18" charset="0"/>
              </a:rPr>
              <a:t>ấn </a:t>
            </a:r>
            <a:r>
              <a:rPr lang="vi-VN" sz="3200" dirty="0">
                <a:solidFill>
                  <a:srgbClr val="FF0000"/>
                </a:solidFill>
                <a:latin typeface="Times New Roman" panose="02020603050405020304" pitchFamily="18" charset="0"/>
                <a:cs typeface="Times New Roman" panose="02020603050405020304" pitchFamily="18" charset="0"/>
              </a:rPr>
              <a:t>đề bi kịch của con người trong tác phẩm Người con gái Nam Xương.</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317069" y="3320695"/>
            <a:ext cx="9443590" cy="1569660"/>
          </a:xfrm>
          <a:prstGeom prst="rect">
            <a:avLst/>
          </a:prstGeom>
        </p:spPr>
        <p:txBody>
          <a:bodyPr wrap="square">
            <a:spAutoFit/>
          </a:bodyPr>
          <a:lstStyle/>
          <a:p>
            <a:pPr algn="ctr"/>
            <a:r>
              <a:rPr lang="en-US" sz="3200" dirty="0" smtClean="0">
                <a:solidFill>
                  <a:srgbClr val="FF0000"/>
                </a:solidFill>
                <a:latin typeface="Times New Roman" panose="02020603050405020304" pitchFamily="18" charset="0"/>
                <a:cs typeface="Times New Roman" panose="02020603050405020304" pitchFamily="18" charset="0"/>
              </a:rPr>
              <a:t>-</a:t>
            </a:r>
            <a:r>
              <a:rPr lang="vi-VN" sz="3200" dirty="0" smtClean="0">
                <a:solidFill>
                  <a:srgbClr val="FF0000"/>
                </a:solidFill>
                <a:latin typeface="Times New Roman" panose="02020603050405020304" pitchFamily="18" charset="0"/>
                <a:cs typeface="Times New Roman" panose="02020603050405020304" pitchFamily="18" charset="0"/>
              </a:rPr>
              <a:t>Tác </a:t>
            </a:r>
            <a:r>
              <a:rPr lang="vi-VN" sz="3200" dirty="0">
                <a:solidFill>
                  <a:srgbClr val="FF0000"/>
                </a:solidFill>
                <a:latin typeface="Times New Roman" panose="02020603050405020304" pitchFamily="18" charset="0"/>
                <a:cs typeface="Times New Roman" panose="02020603050405020304" pitchFamily="18" charset="0"/>
              </a:rPr>
              <a:t>giả giới thiệu truyện “Người con gái Nam Xương”, nhân vật Vũ Thị Thiết sau đó nêu vấn đề cần bàn luận. </a:t>
            </a:r>
          </a:p>
          <a:p>
            <a:pPr algn="ctr"/>
            <a:r>
              <a:rPr lang="vi-VN" sz="3200" b="1" dirty="0">
                <a:latin typeface="Times New Roman" panose="02020603050405020304" pitchFamily="18" charset="0"/>
                <a:cs typeface="Times New Roman" panose="02020603050405020304" pitchFamily="18" charset="0"/>
              </a:rPr>
              <a:t>-&gt; Nêu vấn đề trực tiếp. </a:t>
            </a:r>
            <a:endParaRPr lang="en-US" sz="32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01863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4;p36">
            <a:extLst>
              <a:ext uri="{FF2B5EF4-FFF2-40B4-BE49-F238E27FC236}">
                <a16:creationId xmlns:a16="http://schemas.microsoft.com/office/drawing/2014/main" id="{DD1DA1EA-DD25-C80C-4B77-5B45798DE59F}"/>
              </a:ext>
            </a:extLst>
          </p:cNvPr>
          <p:cNvSpPr txBox="1">
            <a:spLocks/>
          </p:cNvSpPr>
          <p:nvPr/>
        </p:nvSpPr>
        <p:spPr>
          <a:xfrm>
            <a:off x="1062148" y="1200252"/>
            <a:ext cx="9767454" cy="1557915"/>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4400" b="1" dirty="0" smtClean="0">
                <a:latin typeface="Times New Roman" panose="02020603050405020304" pitchFamily="18" charset="0"/>
                <a:cs typeface="Times New Roman" panose="02020603050405020304" pitchFamily="18" charset="0"/>
              </a:rPr>
              <a:t>2. </a:t>
            </a:r>
            <a:r>
              <a:rPr lang="vi-VN" sz="4400" b="1" dirty="0" smtClean="0">
                <a:latin typeface="Times New Roman" panose="02020603050405020304" pitchFamily="18" charset="0"/>
                <a:cs typeface="Times New Roman" panose="02020603050405020304" pitchFamily="18" charset="0"/>
              </a:rPr>
              <a:t>Tìm </a:t>
            </a:r>
            <a:r>
              <a:rPr lang="vi-VN" sz="4400" b="1" dirty="0">
                <a:latin typeface="Times New Roman" panose="02020603050405020304" pitchFamily="18" charset="0"/>
                <a:cs typeface="Times New Roman" panose="02020603050405020304" pitchFamily="18" charset="0"/>
              </a:rPr>
              <a:t>hiểu quan điểm của người viết về nội dung tác phẩm </a:t>
            </a:r>
            <a:endParaRPr lang="en-US" sz="4400" kern="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409086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84;p33">
            <a:extLst>
              <a:ext uri="{FF2B5EF4-FFF2-40B4-BE49-F238E27FC236}">
                <a16:creationId xmlns:a16="http://schemas.microsoft.com/office/drawing/2014/main" id="{0BAA29E0-3952-322A-EB2B-A205EB51377E}"/>
              </a:ext>
            </a:extLst>
          </p:cNvPr>
          <p:cNvSpPr txBox="1">
            <a:spLocks noGrp="1"/>
          </p:cNvSpPr>
          <p:nvPr/>
        </p:nvSpPr>
        <p:spPr>
          <a:xfrm>
            <a:off x="1552986" y="736305"/>
            <a:ext cx="8116865"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spcAft>
                <a:spcPts val="1067"/>
              </a:spcAft>
              <a:buClr>
                <a:srgbClr val="191919"/>
              </a:buClr>
            </a:pPr>
            <a:r>
              <a:rPr lang="vi-VN" b="1" kern="0" dirty="0">
                <a:solidFill>
                  <a:schemeClr val="tx1"/>
                </a:solidFill>
                <a:effectLst/>
                <a:latin typeface="Times New Roman" panose="02020603050405020304" pitchFamily="18" charset="0"/>
                <a:ea typeface="Calibri" panose="020F0502020204030204" pitchFamily="34" charset="0"/>
              </a:rPr>
              <a:t>a. Quan điểm về bi kịch của Vũ Nương</a:t>
            </a:r>
            <a:endParaRPr lang="en-US" kern="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AA7E62D-858D-6AE5-8BFC-D97893F56317}"/>
              </a:ext>
            </a:extLst>
          </p:cNvPr>
          <p:cNvSpPr txBox="1"/>
          <p:nvPr/>
        </p:nvSpPr>
        <p:spPr>
          <a:xfrm>
            <a:off x="1953490" y="2246632"/>
            <a:ext cx="8035637" cy="1569660"/>
          </a:xfrm>
          <a:prstGeom prst="rect">
            <a:avLst/>
          </a:prstGeom>
          <a:noFill/>
        </p:spPr>
        <p:txBody>
          <a:bodyPr wrap="square">
            <a:spAutoFit/>
          </a:bodyPr>
          <a:lstStyle/>
          <a:p>
            <a:pPr algn="just"/>
            <a:r>
              <a:rPr lang="vi-VN" sz="3200" i="1" dirty="0">
                <a:latin typeface="+mj-lt"/>
              </a:rPr>
              <a:t>HS trao đổi cặp đôi: </a:t>
            </a:r>
            <a:r>
              <a:rPr lang="vi-VN" sz="3200" i="1" dirty="0" smtClean="0">
                <a:latin typeface="+mj-lt"/>
              </a:rPr>
              <a:t>chỉ </a:t>
            </a:r>
            <a:r>
              <a:rPr lang="vi-VN" sz="3200" i="1" dirty="0">
                <a:latin typeface="+mj-lt"/>
              </a:rPr>
              <a:t>ra bi kịch của Vũ Nương, các lí lẽ và bằng chứng tác giả sử dụng trong phần (2).</a:t>
            </a:r>
            <a:endParaRPr lang="en-US" sz="3200" dirty="0">
              <a:latin typeface="+mj-lt"/>
            </a:endParaRPr>
          </a:p>
        </p:txBody>
      </p:sp>
    </p:spTree>
    <p:custDataLst>
      <p:tags r:id="rId1"/>
    </p:custDataLst>
    <p:extLst>
      <p:ext uri="{BB962C8B-B14F-4D97-AF65-F5344CB8AC3E}">
        <p14:creationId xmlns:p14="http://schemas.microsoft.com/office/powerpoint/2010/main" val="1127568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3577CA-0D9F-C31B-C4F2-F65AE9BAAD7F}"/>
              </a:ext>
            </a:extLst>
          </p:cNvPr>
          <p:cNvPicPr>
            <a:picLocks noChangeAspect="1"/>
          </p:cNvPicPr>
          <p:nvPr/>
        </p:nvPicPr>
        <p:blipFill rotWithShape="1">
          <a:blip r:embed="rId4">
            <a:clrChange>
              <a:clrFrom>
                <a:srgbClr val="FFFFFF"/>
              </a:clrFrom>
              <a:clrTo>
                <a:srgbClr val="FFFFFF">
                  <a:alpha val="0"/>
                </a:srgbClr>
              </a:clrTo>
            </a:clrChange>
          </a:blip>
          <a:srcRect l="8060" t="24068" r="6043" b="49984"/>
          <a:stretch/>
        </p:blipFill>
        <p:spPr>
          <a:xfrm>
            <a:off x="1757239" y="-54704"/>
            <a:ext cx="8677522" cy="1503123"/>
          </a:xfrm>
          <a:prstGeom prst="rect">
            <a:avLst/>
          </a:prstGeom>
        </p:spPr>
      </p:pic>
      <p:sp>
        <p:nvSpPr>
          <p:cNvPr id="238" name="Rectangle 237">
            <a:extLst>
              <a:ext uri="{FF2B5EF4-FFF2-40B4-BE49-F238E27FC236}">
                <a16:creationId xmlns:a16="http://schemas.microsoft.com/office/drawing/2014/main" id="{BCD1BD3C-AF9E-6595-2627-80A132870220}"/>
              </a:ext>
            </a:extLst>
          </p:cNvPr>
          <p:cNvSpPr/>
          <p:nvPr/>
        </p:nvSpPr>
        <p:spPr>
          <a:xfrm>
            <a:off x="130139" y="1628937"/>
            <a:ext cx="2875113" cy="945884"/>
          </a:xfrm>
          <a:prstGeom prst="rect">
            <a:avLst/>
          </a:prstGeom>
        </p:spPr>
        <p:style>
          <a:lnRef idx="2">
            <a:schemeClr val="accent1">
              <a:shade val="80000"/>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lstStyle/>
          <a:p>
            <a:endParaRPr lang="en-US"/>
          </a:p>
        </p:txBody>
      </p:sp>
      <p:sp>
        <p:nvSpPr>
          <p:cNvPr id="239" name="Rectangle 238">
            <a:extLst>
              <a:ext uri="{FF2B5EF4-FFF2-40B4-BE49-F238E27FC236}">
                <a16:creationId xmlns:a16="http://schemas.microsoft.com/office/drawing/2014/main" id="{4DC9B2E2-0949-9424-E95E-530458F0D37F}"/>
              </a:ext>
            </a:extLst>
          </p:cNvPr>
          <p:cNvSpPr/>
          <p:nvPr/>
        </p:nvSpPr>
        <p:spPr>
          <a:xfrm>
            <a:off x="130139" y="2383497"/>
            <a:ext cx="211216" cy="211216"/>
          </a:xfrm>
          <a:prstGeom prst="rect">
            <a:avLst/>
          </a:prstGeom>
        </p:spPr>
        <p:style>
          <a:lnRef idx="2">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0" name="Freeform: Shape 239">
            <a:extLst>
              <a:ext uri="{FF2B5EF4-FFF2-40B4-BE49-F238E27FC236}">
                <a16:creationId xmlns:a16="http://schemas.microsoft.com/office/drawing/2014/main" id="{6C44B7DB-9205-EAE7-A258-2C48F16F4058}"/>
              </a:ext>
            </a:extLst>
          </p:cNvPr>
          <p:cNvSpPr/>
          <p:nvPr/>
        </p:nvSpPr>
        <p:spPr>
          <a:xfrm>
            <a:off x="443671" y="1767431"/>
            <a:ext cx="2875113" cy="607636"/>
          </a:xfrm>
          <a:custGeom>
            <a:avLst/>
            <a:gdLst>
              <a:gd name="connsiteX0" fmla="*/ 0 w 2875113"/>
              <a:gd name="connsiteY0" fmla="*/ 0 h 607636"/>
              <a:gd name="connsiteX1" fmla="*/ 2875113 w 2875113"/>
              <a:gd name="connsiteY1" fmla="*/ 0 h 607636"/>
              <a:gd name="connsiteX2" fmla="*/ 2875113 w 2875113"/>
              <a:gd name="connsiteY2" fmla="*/ 607636 h 607636"/>
              <a:gd name="connsiteX3" fmla="*/ 0 w 2875113"/>
              <a:gd name="connsiteY3" fmla="*/ 607636 h 607636"/>
              <a:gd name="connsiteX4" fmla="*/ 0 w 2875113"/>
              <a:gd name="connsiteY4" fmla="*/ 0 h 60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113" h="607636">
                <a:moveTo>
                  <a:pt x="0" y="0"/>
                </a:moveTo>
                <a:lnTo>
                  <a:pt x="2875113" y="0"/>
                </a:lnTo>
                <a:lnTo>
                  <a:pt x="2875113" y="607636"/>
                </a:lnTo>
                <a:lnTo>
                  <a:pt x="0" y="6076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48260" rIns="72390" bIns="48260" numCol="1" spcCol="1270" anchor="ctr" anchorCtr="0">
            <a:noAutofit/>
          </a:bodyPr>
          <a:lstStyle/>
          <a:p>
            <a:pPr marL="0" lvl="0" indent="0" algn="l" defTabSz="1689100">
              <a:spcBef>
                <a:spcPct val="0"/>
              </a:spcBef>
              <a:spcAft>
                <a:spcPct val="35000"/>
              </a:spcAft>
              <a:buNone/>
            </a:pPr>
            <a:r>
              <a:rPr lang="vi-VN" sz="3200" b="1" kern="1200" dirty="0">
                <a:latin typeface="+mj-lt"/>
              </a:rPr>
              <a:t>Bi kịch</a:t>
            </a:r>
            <a:endParaRPr lang="en-US" sz="3200" b="1" kern="1200" dirty="0">
              <a:latin typeface="+mj-lt"/>
            </a:endParaRPr>
          </a:p>
        </p:txBody>
      </p:sp>
      <p:sp>
        <p:nvSpPr>
          <p:cNvPr id="242" name="Freeform: Shape 241">
            <a:extLst>
              <a:ext uri="{FF2B5EF4-FFF2-40B4-BE49-F238E27FC236}">
                <a16:creationId xmlns:a16="http://schemas.microsoft.com/office/drawing/2014/main" id="{BF5C52C2-A066-E73B-6C33-912FF450F9BF}"/>
              </a:ext>
            </a:extLst>
          </p:cNvPr>
          <p:cNvSpPr/>
          <p:nvPr/>
        </p:nvSpPr>
        <p:spPr>
          <a:xfrm>
            <a:off x="331397" y="2735274"/>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43" name="Rectangle 242">
            <a:extLst>
              <a:ext uri="{FF2B5EF4-FFF2-40B4-BE49-F238E27FC236}">
                <a16:creationId xmlns:a16="http://schemas.microsoft.com/office/drawing/2014/main" id="{F7F2A56C-BA67-0EA1-7AEF-4517BD3A231A}"/>
              </a:ext>
            </a:extLst>
          </p:cNvPr>
          <p:cNvSpPr/>
          <p:nvPr/>
        </p:nvSpPr>
        <p:spPr>
          <a:xfrm>
            <a:off x="43319" y="2832474"/>
            <a:ext cx="211211" cy="211211"/>
          </a:xfrm>
          <a:prstGeom prst="rect">
            <a:avLst/>
          </a:prstGeom>
        </p:spPr>
        <p:style>
          <a:lnRef idx="2">
            <a:schemeClr val="accent1">
              <a:shade val="80000"/>
              <a:hueOff val="-120616"/>
              <a:satOff val="577"/>
              <a:lumOff val="650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4" name="Freeform: Shape 243">
            <a:extLst>
              <a:ext uri="{FF2B5EF4-FFF2-40B4-BE49-F238E27FC236}">
                <a16:creationId xmlns:a16="http://schemas.microsoft.com/office/drawing/2014/main" id="{5797F173-F391-B887-1570-68E4486D12C2}"/>
              </a:ext>
            </a:extLst>
          </p:cNvPr>
          <p:cNvSpPr/>
          <p:nvPr/>
        </p:nvSpPr>
        <p:spPr>
          <a:xfrm>
            <a:off x="331397" y="3227608"/>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45" name="Rectangle 244">
            <a:extLst>
              <a:ext uri="{FF2B5EF4-FFF2-40B4-BE49-F238E27FC236}">
                <a16:creationId xmlns:a16="http://schemas.microsoft.com/office/drawing/2014/main" id="{BF141043-6DAA-FD24-BB3C-4B08C6622187}"/>
              </a:ext>
            </a:extLst>
          </p:cNvPr>
          <p:cNvSpPr/>
          <p:nvPr/>
        </p:nvSpPr>
        <p:spPr>
          <a:xfrm>
            <a:off x="3075956" y="2736102"/>
            <a:ext cx="211211" cy="211211"/>
          </a:xfrm>
          <a:prstGeom prst="rect">
            <a:avLst/>
          </a:prstGeom>
          <a:ln>
            <a:solidFill>
              <a:schemeClr val="accent4">
                <a:lumMod val="75000"/>
              </a:schemeClr>
            </a:solidFill>
          </a:ln>
        </p:spPr>
        <p:style>
          <a:lnRef idx="2">
            <a:schemeClr val="accent1">
              <a:shade val="80000"/>
              <a:hueOff val="-241231"/>
              <a:satOff val="1154"/>
              <a:lumOff val="1301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6" name="Freeform: Shape 245">
            <a:extLst>
              <a:ext uri="{FF2B5EF4-FFF2-40B4-BE49-F238E27FC236}">
                <a16:creationId xmlns:a16="http://schemas.microsoft.com/office/drawing/2014/main" id="{9F704706-EA04-272F-F09F-ECB8ADBF3585}"/>
              </a:ext>
            </a:extLst>
          </p:cNvPr>
          <p:cNvSpPr/>
          <p:nvPr/>
        </p:nvSpPr>
        <p:spPr>
          <a:xfrm>
            <a:off x="331397" y="3719941"/>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47" name="Rectangle 246">
            <a:extLst>
              <a:ext uri="{FF2B5EF4-FFF2-40B4-BE49-F238E27FC236}">
                <a16:creationId xmlns:a16="http://schemas.microsoft.com/office/drawing/2014/main" id="{7CFF6DB7-7C5D-F32F-E91F-AC719705003B}"/>
              </a:ext>
            </a:extLst>
          </p:cNvPr>
          <p:cNvSpPr/>
          <p:nvPr/>
        </p:nvSpPr>
        <p:spPr>
          <a:xfrm>
            <a:off x="3149008" y="1648828"/>
            <a:ext cx="2875113" cy="945884"/>
          </a:xfrm>
          <a:prstGeom prst="rect">
            <a:avLst/>
          </a:prstGeom>
          <a:solidFill>
            <a:schemeClr val="accent4">
              <a:lumMod val="40000"/>
              <a:lumOff val="60000"/>
            </a:schemeClr>
          </a:solidFill>
          <a:ln>
            <a:noFill/>
          </a:ln>
        </p:spPr>
        <p:style>
          <a:lnRef idx="2">
            <a:schemeClr val="accent1">
              <a:shade val="80000"/>
              <a:hueOff val="-201026"/>
              <a:satOff val="962"/>
              <a:lumOff val="10842"/>
              <a:alphaOff val="0"/>
            </a:schemeClr>
          </a:lnRef>
          <a:fillRef idx="1">
            <a:schemeClr val="accent1">
              <a:shade val="80000"/>
              <a:hueOff val="-201026"/>
              <a:satOff val="962"/>
              <a:lumOff val="10842"/>
              <a:alphaOff val="0"/>
            </a:schemeClr>
          </a:fillRef>
          <a:effectRef idx="0">
            <a:schemeClr val="accent1">
              <a:shade val="80000"/>
              <a:hueOff val="-201026"/>
              <a:satOff val="962"/>
              <a:lumOff val="10842"/>
              <a:alphaOff val="0"/>
            </a:schemeClr>
          </a:effectRef>
          <a:fontRef idx="minor">
            <a:schemeClr val="lt1"/>
          </a:fontRef>
        </p:style>
        <p:txBody>
          <a:bodyPr/>
          <a:lstStyle/>
          <a:p>
            <a:endParaRPr lang="en-US"/>
          </a:p>
        </p:txBody>
      </p:sp>
      <p:sp>
        <p:nvSpPr>
          <p:cNvPr id="248" name="Rectangle 247">
            <a:extLst>
              <a:ext uri="{FF2B5EF4-FFF2-40B4-BE49-F238E27FC236}">
                <a16:creationId xmlns:a16="http://schemas.microsoft.com/office/drawing/2014/main" id="{F482B3A6-D0FB-AADA-CB29-D1E4505D9070}"/>
              </a:ext>
            </a:extLst>
          </p:cNvPr>
          <p:cNvSpPr/>
          <p:nvPr/>
        </p:nvSpPr>
        <p:spPr>
          <a:xfrm>
            <a:off x="3149008" y="2383497"/>
            <a:ext cx="211216" cy="211216"/>
          </a:xfrm>
          <a:prstGeom prst="rect">
            <a:avLst/>
          </a:prstGeom>
        </p:spPr>
        <p:style>
          <a:lnRef idx="2">
            <a:schemeClr val="accent1">
              <a:shade val="80000"/>
              <a:hueOff val="-201026"/>
              <a:satOff val="962"/>
              <a:lumOff val="1084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9" name="Freeform: Shape 248">
            <a:extLst>
              <a:ext uri="{FF2B5EF4-FFF2-40B4-BE49-F238E27FC236}">
                <a16:creationId xmlns:a16="http://schemas.microsoft.com/office/drawing/2014/main" id="{63A0785B-4D17-6B1A-E565-B963F8F1F2F7}"/>
              </a:ext>
            </a:extLst>
          </p:cNvPr>
          <p:cNvSpPr/>
          <p:nvPr/>
        </p:nvSpPr>
        <p:spPr>
          <a:xfrm>
            <a:off x="3149008" y="1648828"/>
            <a:ext cx="2875113" cy="607636"/>
          </a:xfrm>
          <a:custGeom>
            <a:avLst/>
            <a:gdLst>
              <a:gd name="connsiteX0" fmla="*/ 0 w 2875113"/>
              <a:gd name="connsiteY0" fmla="*/ 0 h 607636"/>
              <a:gd name="connsiteX1" fmla="*/ 2875113 w 2875113"/>
              <a:gd name="connsiteY1" fmla="*/ 0 h 607636"/>
              <a:gd name="connsiteX2" fmla="*/ 2875113 w 2875113"/>
              <a:gd name="connsiteY2" fmla="*/ 607636 h 607636"/>
              <a:gd name="connsiteX3" fmla="*/ 0 w 2875113"/>
              <a:gd name="connsiteY3" fmla="*/ 607636 h 607636"/>
              <a:gd name="connsiteX4" fmla="*/ 0 w 2875113"/>
              <a:gd name="connsiteY4" fmla="*/ 0 h 60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113" h="607636">
                <a:moveTo>
                  <a:pt x="0" y="0"/>
                </a:moveTo>
                <a:lnTo>
                  <a:pt x="2875113" y="0"/>
                </a:lnTo>
                <a:lnTo>
                  <a:pt x="2875113" y="607636"/>
                </a:lnTo>
                <a:lnTo>
                  <a:pt x="0" y="6076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48260" rIns="72390" bIns="48260" numCol="1" spcCol="1270" anchor="ctr" anchorCtr="0">
            <a:noAutofit/>
          </a:bodyPr>
          <a:lstStyle/>
          <a:p>
            <a:pPr marL="0" lvl="0" indent="0" algn="l" defTabSz="1689100">
              <a:lnSpc>
                <a:spcPct val="90000"/>
              </a:lnSpc>
              <a:spcBef>
                <a:spcPct val="0"/>
              </a:spcBef>
              <a:spcAft>
                <a:spcPct val="35000"/>
              </a:spcAft>
              <a:buNone/>
            </a:pPr>
            <a:endParaRPr lang="en-US" sz="3800" kern="1200"/>
          </a:p>
        </p:txBody>
      </p:sp>
      <p:sp>
        <p:nvSpPr>
          <p:cNvPr id="252" name="Freeform: Shape 251">
            <a:extLst>
              <a:ext uri="{FF2B5EF4-FFF2-40B4-BE49-F238E27FC236}">
                <a16:creationId xmlns:a16="http://schemas.microsoft.com/office/drawing/2014/main" id="{EBBB0EC8-6D0D-8FCC-A9F0-5E53ACD3B2D9}"/>
              </a:ext>
            </a:extLst>
          </p:cNvPr>
          <p:cNvSpPr/>
          <p:nvPr/>
        </p:nvSpPr>
        <p:spPr>
          <a:xfrm>
            <a:off x="6167877" y="1648828"/>
            <a:ext cx="2875113" cy="607636"/>
          </a:xfrm>
          <a:custGeom>
            <a:avLst/>
            <a:gdLst>
              <a:gd name="connsiteX0" fmla="*/ 0 w 2875113"/>
              <a:gd name="connsiteY0" fmla="*/ 0 h 607636"/>
              <a:gd name="connsiteX1" fmla="*/ 2875113 w 2875113"/>
              <a:gd name="connsiteY1" fmla="*/ 0 h 607636"/>
              <a:gd name="connsiteX2" fmla="*/ 2875113 w 2875113"/>
              <a:gd name="connsiteY2" fmla="*/ 607636 h 607636"/>
              <a:gd name="connsiteX3" fmla="*/ 0 w 2875113"/>
              <a:gd name="connsiteY3" fmla="*/ 607636 h 607636"/>
              <a:gd name="connsiteX4" fmla="*/ 0 w 2875113"/>
              <a:gd name="connsiteY4" fmla="*/ 0 h 60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113" h="607636">
                <a:moveTo>
                  <a:pt x="0" y="0"/>
                </a:moveTo>
                <a:lnTo>
                  <a:pt x="2875113" y="0"/>
                </a:lnTo>
                <a:lnTo>
                  <a:pt x="2875113" y="607636"/>
                </a:lnTo>
                <a:lnTo>
                  <a:pt x="0" y="6076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48260" rIns="72390" bIns="48260" numCol="1" spcCol="1270" anchor="ctr" anchorCtr="0">
            <a:noAutofit/>
          </a:bodyPr>
          <a:lstStyle/>
          <a:p>
            <a:pPr marL="0" lvl="0" indent="0" algn="l" defTabSz="1689100">
              <a:lnSpc>
                <a:spcPct val="90000"/>
              </a:lnSpc>
              <a:spcBef>
                <a:spcPct val="0"/>
              </a:spcBef>
              <a:spcAft>
                <a:spcPct val="35000"/>
              </a:spcAft>
              <a:buNone/>
            </a:pPr>
            <a:endParaRPr lang="en-US" sz="3800" kern="1200"/>
          </a:p>
        </p:txBody>
      </p:sp>
      <p:sp>
        <p:nvSpPr>
          <p:cNvPr id="257" name="Freeform: Shape 256">
            <a:extLst>
              <a:ext uri="{FF2B5EF4-FFF2-40B4-BE49-F238E27FC236}">
                <a16:creationId xmlns:a16="http://schemas.microsoft.com/office/drawing/2014/main" id="{9FE34BF0-C449-8256-3E90-169F97D478C9}"/>
              </a:ext>
            </a:extLst>
          </p:cNvPr>
          <p:cNvSpPr/>
          <p:nvPr/>
        </p:nvSpPr>
        <p:spPr>
          <a:xfrm>
            <a:off x="9388004" y="2735274"/>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59" name="Freeform: Shape 258">
            <a:extLst>
              <a:ext uri="{FF2B5EF4-FFF2-40B4-BE49-F238E27FC236}">
                <a16:creationId xmlns:a16="http://schemas.microsoft.com/office/drawing/2014/main" id="{7CA6B6FB-C1A7-34F7-DA03-C0FD8212BCA6}"/>
              </a:ext>
            </a:extLst>
          </p:cNvPr>
          <p:cNvSpPr/>
          <p:nvPr/>
        </p:nvSpPr>
        <p:spPr>
          <a:xfrm>
            <a:off x="9388004" y="3227608"/>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61" name="Freeform: Shape 260">
            <a:extLst>
              <a:ext uri="{FF2B5EF4-FFF2-40B4-BE49-F238E27FC236}">
                <a16:creationId xmlns:a16="http://schemas.microsoft.com/office/drawing/2014/main" id="{D3AEB76E-3A1E-CB27-8763-21E6337E038C}"/>
              </a:ext>
            </a:extLst>
          </p:cNvPr>
          <p:cNvSpPr/>
          <p:nvPr/>
        </p:nvSpPr>
        <p:spPr>
          <a:xfrm>
            <a:off x="9388004" y="3719941"/>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62" name="Freeform: Shape 261">
            <a:extLst>
              <a:ext uri="{FF2B5EF4-FFF2-40B4-BE49-F238E27FC236}">
                <a16:creationId xmlns:a16="http://schemas.microsoft.com/office/drawing/2014/main" id="{C7604EC3-1561-B589-E8A1-FF362AEBE183}"/>
              </a:ext>
            </a:extLst>
          </p:cNvPr>
          <p:cNvSpPr/>
          <p:nvPr/>
        </p:nvSpPr>
        <p:spPr>
          <a:xfrm>
            <a:off x="3360223" y="1710731"/>
            <a:ext cx="2641024" cy="816935"/>
          </a:xfrm>
          <a:custGeom>
            <a:avLst/>
            <a:gdLst>
              <a:gd name="connsiteX0" fmla="*/ 0 w 2875113"/>
              <a:gd name="connsiteY0" fmla="*/ 0 h 607636"/>
              <a:gd name="connsiteX1" fmla="*/ 2875113 w 2875113"/>
              <a:gd name="connsiteY1" fmla="*/ 0 h 607636"/>
              <a:gd name="connsiteX2" fmla="*/ 2875113 w 2875113"/>
              <a:gd name="connsiteY2" fmla="*/ 607636 h 607636"/>
              <a:gd name="connsiteX3" fmla="*/ 0 w 2875113"/>
              <a:gd name="connsiteY3" fmla="*/ 607636 h 607636"/>
              <a:gd name="connsiteX4" fmla="*/ 0 w 2875113"/>
              <a:gd name="connsiteY4" fmla="*/ 0 h 60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113" h="607636">
                <a:moveTo>
                  <a:pt x="0" y="0"/>
                </a:moveTo>
                <a:lnTo>
                  <a:pt x="2875113" y="0"/>
                </a:lnTo>
                <a:lnTo>
                  <a:pt x="2875113" y="607636"/>
                </a:lnTo>
                <a:lnTo>
                  <a:pt x="0" y="6076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48260" rIns="72390" bIns="48260" numCol="1" spcCol="1270" anchor="ctr" anchorCtr="0">
            <a:noAutofit/>
          </a:bodyPr>
          <a:lstStyle/>
          <a:p>
            <a:pPr marL="0" lvl="0" indent="0" algn="l" defTabSz="1689100">
              <a:spcBef>
                <a:spcPct val="0"/>
              </a:spcBef>
              <a:spcAft>
                <a:spcPct val="35000"/>
              </a:spcAft>
              <a:buNone/>
            </a:pPr>
            <a:r>
              <a:rPr lang="vi-VN" sz="3200" b="1" kern="0" dirty="0">
                <a:effectLst/>
                <a:latin typeface="+mj-lt"/>
                <a:ea typeface="Calibri" panose="020F0502020204030204" pitchFamily="34" charset="0"/>
              </a:rPr>
              <a:t>Lí lẽ</a:t>
            </a:r>
            <a:endParaRPr lang="en-US" sz="3200" b="1" kern="1200" dirty="0">
              <a:latin typeface="+mj-lt"/>
            </a:endParaRPr>
          </a:p>
        </p:txBody>
      </p:sp>
      <p:sp>
        <p:nvSpPr>
          <p:cNvPr id="267" name="TextBox 266">
            <a:extLst>
              <a:ext uri="{FF2B5EF4-FFF2-40B4-BE49-F238E27FC236}">
                <a16:creationId xmlns:a16="http://schemas.microsoft.com/office/drawing/2014/main" id="{6827043C-D5F1-6145-90C3-7F71F6D37299}"/>
              </a:ext>
            </a:extLst>
          </p:cNvPr>
          <p:cNvSpPr txBox="1"/>
          <p:nvPr/>
        </p:nvSpPr>
        <p:spPr>
          <a:xfrm>
            <a:off x="102883" y="2574821"/>
            <a:ext cx="2838502" cy="4093428"/>
          </a:xfrm>
          <a:prstGeom prst="rect">
            <a:avLst/>
          </a:prstGeom>
          <a:noFill/>
        </p:spPr>
        <p:txBody>
          <a:bodyPr wrap="square">
            <a:spAutoFit/>
          </a:bodyPr>
          <a:lstStyle/>
          <a:p>
            <a:r>
              <a:rPr lang="vi-VN" sz="2600" kern="0" dirty="0">
                <a:latin typeface="Times New Roman" panose="02020603050405020304" pitchFamily="18" charset="0"/>
                <a:ea typeface="Calibri" panose="020F0502020204030204" pitchFamily="34" charset="0"/>
              </a:rPr>
              <a:t>Bị hiểu nhầm, bị nghi ngờ lòng chung thuỷ khiến nàng phải tìm đến cái chết; đau đớn hơn, người gây nên bi kịch ấy lại là chồng và con - hai người thân yêu nhất của nàng.</a:t>
            </a:r>
            <a:endParaRPr lang="en-US" sz="2600" dirty="0"/>
          </a:p>
        </p:txBody>
      </p:sp>
      <p:sp>
        <p:nvSpPr>
          <p:cNvPr id="270" name="TextBox 269">
            <a:extLst>
              <a:ext uri="{FF2B5EF4-FFF2-40B4-BE49-F238E27FC236}">
                <a16:creationId xmlns:a16="http://schemas.microsoft.com/office/drawing/2014/main" id="{4FC1BFF2-9DB2-9081-BE6E-ECD0BAA7E18D}"/>
              </a:ext>
            </a:extLst>
          </p:cNvPr>
          <p:cNvSpPr txBox="1"/>
          <p:nvPr/>
        </p:nvSpPr>
        <p:spPr>
          <a:xfrm>
            <a:off x="3267281" y="2654699"/>
            <a:ext cx="2838502" cy="4154984"/>
          </a:xfrm>
          <a:prstGeom prst="rect">
            <a:avLst/>
          </a:prstGeom>
          <a:noFill/>
        </p:spPr>
        <p:txBody>
          <a:bodyPr wrap="square">
            <a:spAutoFit/>
          </a:bodyPr>
          <a:lstStyle/>
          <a:p>
            <a:pPr algn="just"/>
            <a:r>
              <a:rPr lang="vi-VN" sz="2400" kern="0" dirty="0">
                <a:latin typeface="Times New Roman" panose="02020603050405020304" pitchFamily="18" charset="0"/>
                <a:ea typeface="Calibri" panose="020F0502020204030204" pitchFamily="34" charset="0"/>
              </a:rPr>
              <a:t>Vũ Nương xinh đẹp, chu toàn, có nhiều phẩm chất tốt đẹp của người phụ nữ yên bề nghi gia nghi thất, lẽ ra nàng phải được hạnh phúc (ý của đoạn “Cuộc đời Vũ Nương tuy ngắn ngủi... làm vợ, làm mẹ!”).</a:t>
            </a:r>
            <a:endParaRPr lang="en-US" sz="2400" dirty="0"/>
          </a:p>
        </p:txBody>
      </p:sp>
      <p:sp>
        <p:nvSpPr>
          <p:cNvPr id="273" name="Rectangle 272">
            <a:extLst>
              <a:ext uri="{FF2B5EF4-FFF2-40B4-BE49-F238E27FC236}">
                <a16:creationId xmlns:a16="http://schemas.microsoft.com/office/drawing/2014/main" id="{CAD49245-AC77-54EA-19AB-F1BE07C0F154}"/>
              </a:ext>
            </a:extLst>
          </p:cNvPr>
          <p:cNvSpPr/>
          <p:nvPr/>
        </p:nvSpPr>
        <p:spPr>
          <a:xfrm>
            <a:off x="6108570" y="2594712"/>
            <a:ext cx="211211" cy="211211"/>
          </a:xfrm>
          <a:prstGeom prst="rect">
            <a:avLst/>
          </a:prstGeom>
          <a:ln>
            <a:solidFill>
              <a:schemeClr val="accent3">
                <a:lumMod val="75000"/>
              </a:schemeClr>
            </a:solidFill>
          </a:ln>
        </p:spPr>
        <p:style>
          <a:lnRef idx="2">
            <a:schemeClr val="accent1">
              <a:shade val="80000"/>
              <a:hueOff val="-361847"/>
              <a:satOff val="1732"/>
              <a:lumOff val="1951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76" name="TextBox 275">
            <a:extLst>
              <a:ext uri="{FF2B5EF4-FFF2-40B4-BE49-F238E27FC236}">
                <a16:creationId xmlns:a16="http://schemas.microsoft.com/office/drawing/2014/main" id="{8CF5F6AE-9EC3-35B8-E49C-3A7561687F00}"/>
              </a:ext>
            </a:extLst>
          </p:cNvPr>
          <p:cNvSpPr txBox="1"/>
          <p:nvPr/>
        </p:nvSpPr>
        <p:spPr>
          <a:xfrm>
            <a:off x="6333884" y="2071249"/>
            <a:ext cx="5074345" cy="3416320"/>
          </a:xfrm>
          <a:prstGeom prst="rect">
            <a:avLst/>
          </a:prstGeom>
          <a:noFill/>
        </p:spPr>
        <p:txBody>
          <a:bodyPr wrap="square">
            <a:spAutoFit/>
          </a:bodyPr>
          <a:lstStyle/>
          <a:p>
            <a:pPr algn="just"/>
            <a:r>
              <a:rPr lang="vi-VN" sz="2400" kern="0" dirty="0">
                <a:latin typeface="Times New Roman" panose="02020603050405020304" pitchFamily="18" charset="0"/>
                <a:ea typeface="Calibri" panose="020F0502020204030204" pitchFamily="34" charset="0"/>
              </a:rPr>
              <a:t>Cuộc đời oái oăm đã khiến nàng rơi vào bi kịch: “Ngày sum họp cùng chồng, cũng là ngày nàng phải vĩnh viễn lìa xa tổ ấm. Và đau đớn hơn, kẻ đẩy nàng vào cái chết bi thảm không phải ai xa lạ, mà chính là người chồng nàng hằng “ba năm giữ gìn một tiết” đợi chờ và đứa con trai duy nhất mà nàng suốt ba năm nâng niu bú mớm”.</a:t>
            </a:r>
            <a:endParaRPr lang="en-US" sz="2400" dirty="0"/>
          </a:p>
        </p:txBody>
      </p:sp>
      <p:sp>
        <p:nvSpPr>
          <p:cNvPr id="6" name="Google Shape;1084;p33">
            <a:extLst>
              <a:ext uri="{FF2B5EF4-FFF2-40B4-BE49-F238E27FC236}">
                <a16:creationId xmlns:a16="http://schemas.microsoft.com/office/drawing/2014/main" id="{86281D78-BD9E-A390-C705-6A0AC5B2F5AD}"/>
              </a:ext>
            </a:extLst>
          </p:cNvPr>
          <p:cNvSpPr txBox="1">
            <a:spLocks noGrp="1"/>
          </p:cNvSpPr>
          <p:nvPr/>
        </p:nvSpPr>
        <p:spPr>
          <a:xfrm>
            <a:off x="2177143" y="1035355"/>
            <a:ext cx="7283355" cy="12114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spcAft>
                <a:spcPts val="800"/>
              </a:spcAft>
            </a:pPr>
            <a:r>
              <a:rPr lang="vi-VN"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Quan điểm về bi kịch của Vũ Nương</a:t>
            </a:r>
          </a:p>
          <a:p>
            <a:pPr algn="just">
              <a:spcAft>
                <a:spcPts val="800"/>
              </a:spcAft>
            </a:pP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72662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barn(inVertical)">
                                      <p:cBhvr>
                                        <p:cTn id="7" dur="500"/>
                                        <p:tgtEl>
                                          <p:spTgt spid="2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0"/>
                                        </p:tgtEl>
                                        <p:attrNameLst>
                                          <p:attrName>style.visibility</p:attrName>
                                        </p:attrNameLst>
                                      </p:cBhvr>
                                      <p:to>
                                        <p:strVal val="visible"/>
                                      </p:to>
                                    </p:set>
                                    <p:animEffect transition="in" filter="barn(inVertical)">
                                      <p:cBhvr>
                                        <p:cTn id="12" dur="500"/>
                                        <p:tgtEl>
                                          <p:spTgt spid="24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39"/>
                                        </p:tgtEl>
                                        <p:attrNameLst>
                                          <p:attrName>style.visibility</p:attrName>
                                        </p:attrNameLst>
                                      </p:cBhvr>
                                      <p:to>
                                        <p:strVal val="visible"/>
                                      </p:to>
                                    </p:set>
                                    <p:animEffect transition="in" filter="barn(inVertical)">
                                      <p:cBhvr>
                                        <p:cTn id="15" dur="500"/>
                                        <p:tgtEl>
                                          <p:spTgt spid="23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43"/>
                                        </p:tgtEl>
                                        <p:attrNameLst>
                                          <p:attrName>style.visibility</p:attrName>
                                        </p:attrNameLst>
                                      </p:cBhvr>
                                      <p:to>
                                        <p:strVal val="visible"/>
                                      </p:to>
                                    </p:set>
                                    <p:animEffect transition="in" filter="barn(inVertical)">
                                      <p:cBhvr>
                                        <p:cTn id="20" dur="500"/>
                                        <p:tgtEl>
                                          <p:spTgt spid="24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67"/>
                                        </p:tgtEl>
                                        <p:attrNameLst>
                                          <p:attrName>style.visibility</p:attrName>
                                        </p:attrNameLst>
                                      </p:cBhvr>
                                      <p:to>
                                        <p:strVal val="visible"/>
                                      </p:to>
                                    </p:set>
                                    <p:animEffect transition="in" filter="barn(inVertical)">
                                      <p:cBhvr>
                                        <p:cTn id="23" dur="500"/>
                                        <p:tgtEl>
                                          <p:spTgt spid="26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7"/>
                                        </p:tgtEl>
                                        <p:attrNameLst>
                                          <p:attrName>style.visibility</p:attrName>
                                        </p:attrNameLst>
                                      </p:cBhvr>
                                      <p:to>
                                        <p:strVal val="visible"/>
                                      </p:to>
                                    </p:set>
                                    <p:animEffect transition="in" filter="barn(inVertical)">
                                      <p:cBhvr>
                                        <p:cTn id="28" dur="500"/>
                                        <p:tgtEl>
                                          <p:spTgt spid="24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48"/>
                                        </p:tgtEl>
                                        <p:attrNameLst>
                                          <p:attrName>style.visibility</p:attrName>
                                        </p:attrNameLst>
                                      </p:cBhvr>
                                      <p:to>
                                        <p:strVal val="visible"/>
                                      </p:to>
                                    </p:set>
                                    <p:animEffect transition="in" filter="barn(inVertical)">
                                      <p:cBhvr>
                                        <p:cTn id="31" dur="500"/>
                                        <p:tgtEl>
                                          <p:spTgt spid="248"/>
                                        </p:tgtEl>
                                      </p:cBhvr>
                                    </p:animEffect>
                                  </p:childTnLst>
                                </p:cTn>
                              </p:par>
                              <p:par>
                                <p:cTn id="32" presetID="16" presetClass="entr" presetSubtype="21" fill="hold" grpId="0" nodeType="withEffect" nodePh="1">
                                  <p:stCondLst>
                                    <p:cond delay="0"/>
                                  </p:stCondLst>
                                  <p:endCondLst>
                                    <p:cond evt="begin" delay="0">
                                      <p:tn val="32"/>
                                    </p:cond>
                                  </p:endCondLst>
                                  <p:childTnLst>
                                    <p:set>
                                      <p:cBhvr>
                                        <p:cTn id="33" dur="1" fill="hold">
                                          <p:stCondLst>
                                            <p:cond delay="0"/>
                                          </p:stCondLst>
                                        </p:cTn>
                                        <p:tgtEl>
                                          <p:spTgt spid="249"/>
                                        </p:tgtEl>
                                        <p:attrNameLst>
                                          <p:attrName>style.visibility</p:attrName>
                                        </p:attrNameLst>
                                      </p:cBhvr>
                                      <p:to>
                                        <p:strVal val="visible"/>
                                      </p:to>
                                    </p:set>
                                    <p:animEffect transition="in" filter="barn(inVertical)">
                                      <p:cBhvr>
                                        <p:cTn id="34" dur="500"/>
                                        <p:tgtEl>
                                          <p:spTgt spid="24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62"/>
                                        </p:tgtEl>
                                        <p:attrNameLst>
                                          <p:attrName>style.visibility</p:attrName>
                                        </p:attrNameLst>
                                      </p:cBhvr>
                                      <p:to>
                                        <p:strVal val="visible"/>
                                      </p:to>
                                    </p:set>
                                    <p:animEffect transition="in" filter="barn(inVertical)">
                                      <p:cBhvr>
                                        <p:cTn id="37" dur="500"/>
                                        <p:tgtEl>
                                          <p:spTgt spid="26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45"/>
                                        </p:tgtEl>
                                        <p:attrNameLst>
                                          <p:attrName>style.visibility</p:attrName>
                                        </p:attrNameLst>
                                      </p:cBhvr>
                                      <p:to>
                                        <p:strVal val="visible"/>
                                      </p:to>
                                    </p:set>
                                    <p:animEffect transition="in" filter="barn(inVertical)">
                                      <p:cBhvr>
                                        <p:cTn id="42" dur="500"/>
                                        <p:tgtEl>
                                          <p:spTgt spid="24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70"/>
                                        </p:tgtEl>
                                        <p:attrNameLst>
                                          <p:attrName>style.visibility</p:attrName>
                                        </p:attrNameLst>
                                      </p:cBhvr>
                                      <p:to>
                                        <p:strVal val="visible"/>
                                      </p:to>
                                    </p:set>
                                    <p:animEffect transition="in" filter="barn(inVertical)">
                                      <p:cBhvr>
                                        <p:cTn id="45" dur="500"/>
                                        <p:tgtEl>
                                          <p:spTgt spid="270"/>
                                        </p:tgtEl>
                                      </p:cBhvr>
                                    </p:animEffect>
                                  </p:childTnLst>
                                </p:cTn>
                              </p:par>
                              <p:par>
                                <p:cTn id="46" presetID="16" presetClass="entr" presetSubtype="21" fill="hold" grpId="0" nodeType="withEffect" nodePh="1">
                                  <p:stCondLst>
                                    <p:cond delay="0"/>
                                  </p:stCondLst>
                                  <p:endCondLst>
                                    <p:cond evt="begin" delay="0">
                                      <p:tn val="46"/>
                                    </p:cond>
                                  </p:endCondLst>
                                  <p:childTnLst>
                                    <p:set>
                                      <p:cBhvr>
                                        <p:cTn id="47" dur="1" fill="hold">
                                          <p:stCondLst>
                                            <p:cond delay="0"/>
                                          </p:stCondLst>
                                        </p:cTn>
                                        <p:tgtEl>
                                          <p:spTgt spid="252"/>
                                        </p:tgtEl>
                                        <p:attrNameLst>
                                          <p:attrName>style.visibility</p:attrName>
                                        </p:attrNameLst>
                                      </p:cBhvr>
                                      <p:to>
                                        <p:strVal val="visible"/>
                                      </p:to>
                                    </p:set>
                                    <p:animEffect transition="in" filter="barn(inVertical)">
                                      <p:cBhvr>
                                        <p:cTn id="48" dur="500"/>
                                        <p:tgtEl>
                                          <p:spTgt spid="25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73"/>
                                        </p:tgtEl>
                                        <p:attrNameLst>
                                          <p:attrName>style.visibility</p:attrName>
                                        </p:attrNameLst>
                                      </p:cBhvr>
                                      <p:to>
                                        <p:strVal val="visible"/>
                                      </p:to>
                                    </p:set>
                                    <p:animEffect transition="in" filter="barn(inVertical)">
                                      <p:cBhvr>
                                        <p:cTn id="53" dur="500"/>
                                        <p:tgtEl>
                                          <p:spTgt spid="273"/>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276"/>
                                        </p:tgtEl>
                                        <p:attrNameLst>
                                          <p:attrName>style.visibility</p:attrName>
                                        </p:attrNameLst>
                                      </p:cBhvr>
                                      <p:to>
                                        <p:strVal val="visible"/>
                                      </p:to>
                                    </p:set>
                                    <p:animEffect transition="in" filter="barn(inVertical)">
                                      <p:cBhvr>
                                        <p:cTn id="56"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239" grpId="0" animBg="1"/>
      <p:bldP spid="240" grpId="0"/>
      <p:bldP spid="243" grpId="0" animBg="1"/>
      <p:bldP spid="245" grpId="0" animBg="1"/>
      <p:bldP spid="247" grpId="0" animBg="1"/>
      <p:bldP spid="248" grpId="0" animBg="1"/>
      <p:bldP spid="249" grpId="0"/>
      <p:bldP spid="252" grpId="0"/>
      <p:bldP spid="262" grpId="0"/>
      <p:bldP spid="267" grpId="0"/>
      <p:bldP spid="270" grpId="0"/>
      <p:bldP spid="273" grpId="0" animBg="1"/>
      <p:bldP spid="27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3577CA-0D9F-C31B-C4F2-F65AE9BAAD7F}"/>
              </a:ext>
            </a:extLst>
          </p:cNvPr>
          <p:cNvPicPr>
            <a:picLocks noChangeAspect="1"/>
          </p:cNvPicPr>
          <p:nvPr/>
        </p:nvPicPr>
        <p:blipFill rotWithShape="1">
          <a:blip r:embed="rId4">
            <a:clrChange>
              <a:clrFrom>
                <a:srgbClr val="FFFFFF"/>
              </a:clrFrom>
              <a:clrTo>
                <a:srgbClr val="FFFFFF">
                  <a:alpha val="0"/>
                </a:srgbClr>
              </a:clrTo>
            </a:clrChange>
          </a:blip>
          <a:srcRect l="8060" t="24068" r="6043" b="49984"/>
          <a:stretch/>
        </p:blipFill>
        <p:spPr>
          <a:xfrm>
            <a:off x="1668324" y="-13072"/>
            <a:ext cx="8677522" cy="1503123"/>
          </a:xfrm>
          <a:prstGeom prst="rect">
            <a:avLst/>
          </a:prstGeom>
        </p:spPr>
      </p:pic>
      <p:sp>
        <p:nvSpPr>
          <p:cNvPr id="238" name="Rectangle 237">
            <a:extLst>
              <a:ext uri="{FF2B5EF4-FFF2-40B4-BE49-F238E27FC236}">
                <a16:creationId xmlns:a16="http://schemas.microsoft.com/office/drawing/2014/main" id="{BCD1BD3C-AF9E-6595-2627-80A132870220}"/>
              </a:ext>
            </a:extLst>
          </p:cNvPr>
          <p:cNvSpPr/>
          <p:nvPr/>
        </p:nvSpPr>
        <p:spPr>
          <a:xfrm>
            <a:off x="892227" y="1670787"/>
            <a:ext cx="2875113" cy="945884"/>
          </a:xfrm>
          <a:prstGeom prst="rect">
            <a:avLst/>
          </a:prstGeom>
        </p:spPr>
        <p:style>
          <a:lnRef idx="2">
            <a:schemeClr val="accent1">
              <a:shade val="80000"/>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lstStyle/>
          <a:p>
            <a:endParaRPr lang="en-US"/>
          </a:p>
        </p:txBody>
      </p:sp>
      <p:sp>
        <p:nvSpPr>
          <p:cNvPr id="239" name="Rectangle 238">
            <a:extLst>
              <a:ext uri="{FF2B5EF4-FFF2-40B4-BE49-F238E27FC236}">
                <a16:creationId xmlns:a16="http://schemas.microsoft.com/office/drawing/2014/main" id="{4DC9B2E2-0949-9424-E95E-530458F0D37F}"/>
              </a:ext>
            </a:extLst>
          </p:cNvPr>
          <p:cNvSpPr/>
          <p:nvPr/>
        </p:nvSpPr>
        <p:spPr>
          <a:xfrm>
            <a:off x="892227" y="2350389"/>
            <a:ext cx="211216" cy="211216"/>
          </a:xfrm>
          <a:prstGeom prst="rect">
            <a:avLst/>
          </a:prstGeom>
        </p:spPr>
        <p:style>
          <a:lnRef idx="2">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0" name="Freeform: Shape 239">
            <a:extLst>
              <a:ext uri="{FF2B5EF4-FFF2-40B4-BE49-F238E27FC236}">
                <a16:creationId xmlns:a16="http://schemas.microsoft.com/office/drawing/2014/main" id="{6C44B7DB-9205-EAE7-A258-2C48F16F4058}"/>
              </a:ext>
            </a:extLst>
          </p:cNvPr>
          <p:cNvSpPr/>
          <p:nvPr/>
        </p:nvSpPr>
        <p:spPr>
          <a:xfrm>
            <a:off x="892227" y="1800496"/>
            <a:ext cx="2875113" cy="607636"/>
          </a:xfrm>
          <a:custGeom>
            <a:avLst/>
            <a:gdLst>
              <a:gd name="connsiteX0" fmla="*/ 0 w 2875113"/>
              <a:gd name="connsiteY0" fmla="*/ 0 h 607636"/>
              <a:gd name="connsiteX1" fmla="*/ 2875113 w 2875113"/>
              <a:gd name="connsiteY1" fmla="*/ 0 h 607636"/>
              <a:gd name="connsiteX2" fmla="*/ 2875113 w 2875113"/>
              <a:gd name="connsiteY2" fmla="*/ 607636 h 607636"/>
              <a:gd name="connsiteX3" fmla="*/ 0 w 2875113"/>
              <a:gd name="connsiteY3" fmla="*/ 607636 h 607636"/>
              <a:gd name="connsiteX4" fmla="*/ 0 w 2875113"/>
              <a:gd name="connsiteY4" fmla="*/ 0 h 60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113" h="607636">
                <a:moveTo>
                  <a:pt x="0" y="0"/>
                </a:moveTo>
                <a:lnTo>
                  <a:pt x="2875113" y="0"/>
                </a:lnTo>
                <a:lnTo>
                  <a:pt x="2875113" y="607636"/>
                </a:lnTo>
                <a:lnTo>
                  <a:pt x="0" y="6076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48260" rIns="72390" bIns="48260" numCol="1" spcCol="1270" anchor="ctr" anchorCtr="0">
            <a:noAutofit/>
          </a:bodyPr>
          <a:lstStyle/>
          <a:p>
            <a:pPr marL="0" lvl="0" indent="0" algn="l" defTabSz="1689100">
              <a:spcBef>
                <a:spcPct val="0"/>
              </a:spcBef>
              <a:spcAft>
                <a:spcPct val="35000"/>
              </a:spcAft>
              <a:buNone/>
            </a:pPr>
            <a:r>
              <a:rPr lang="vi-VN" sz="3200" b="1" kern="1200" dirty="0">
                <a:latin typeface="+mj-lt"/>
              </a:rPr>
              <a:t>Bằng chứng</a:t>
            </a:r>
            <a:endParaRPr lang="en-US" sz="3200" b="1" kern="1200" dirty="0">
              <a:latin typeface="+mj-lt"/>
            </a:endParaRPr>
          </a:p>
        </p:txBody>
      </p:sp>
      <p:sp>
        <p:nvSpPr>
          <p:cNvPr id="242" name="Freeform: Shape 241">
            <a:extLst>
              <a:ext uri="{FF2B5EF4-FFF2-40B4-BE49-F238E27FC236}">
                <a16:creationId xmlns:a16="http://schemas.microsoft.com/office/drawing/2014/main" id="{BF5C52C2-A066-E73B-6C33-912FF450F9BF}"/>
              </a:ext>
            </a:extLst>
          </p:cNvPr>
          <p:cNvSpPr/>
          <p:nvPr/>
        </p:nvSpPr>
        <p:spPr>
          <a:xfrm>
            <a:off x="331397" y="2735274"/>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44" name="Freeform: Shape 243">
            <a:extLst>
              <a:ext uri="{FF2B5EF4-FFF2-40B4-BE49-F238E27FC236}">
                <a16:creationId xmlns:a16="http://schemas.microsoft.com/office/drawing/2014/main" id="{5797F173-F391-B887-1570-68E4486D12C2}"/>
              </a:ext>
            </a:extLst>
          </p:cNvPr>
          <p:cNvSpPr/>
          <p:nvPr/>
        </p:nvSpPr>
        <p:spPr>
          <a:xfrm>
            <a:off x="331397" y="3227608"/>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46" name="Freeform: Shape 245">
            <a:extLst>
              <a:ext uri="{FF2B5EF4-FFF2-40B4-BE49-F238E27FC236}">
                <a16:creationId xmlns:a16="http://schemas.microsoft.com/office/drawing/2014/main" id="{9F704706-EA04-272F-F09F-ECB8ADBF3585}"/>
              </a:ext>
            </a:extLst>
          </p:cNvPr>
          <p:cNvSpPr/>
          <p:nvPr/>
        </p:nvSpPr>
        <p:spPr>
          <a:xfrm>
            <a:off x="331397" y="3719941"/>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49" name="Freeform: Shape 248">
            <a:extLst>
              <a:ext uri="{FF2B5EF4-FFF2-40B4-BE49-F238E27FC236}">
                <a16:creationId xmlns:a16="http://schemas.microsoft.com/office/drawing/2014/main" id="{63A0785B-4D17-6B1A-E565-B963F8F1F2F7}"/>
              </a:ext>
            </a:extLst>
          </p:cNvPr>
          <p:cNvSpPr/>
          <p:nvPr/>
        </p:nvSpPr>
        <p:spPr>
          <a:xfrm>
            <a:off x="3149008" y="1648828"/>
            <a:ext cx="2875113" cy="607636"/>
          </a:xfrm>
          <a:custGeom>
            <a:avLst/>
            <a:gdLst>
              <a:gd name="connsiteX0" fmla="*/ 0 w 2875113"/>
              <a:gd name="connsiteY0" fmla="*/ 0 h 607636"/>
              <a:gd name="connsiteX1" fmla="*/ 2875113 w 2875113"/>
              <a:gd name="connsiteY1" fmla="*/ 0 h 607636"/>
              <a:gd name="connsiteX2" fmla="*/ 2875113 w 2875113"/>
              <a:gd name="connsiteY2" fmla="*/ 607636 h 607636"/>
              <a:gd name="connsiteX3" fmla="*/ 0 w 2875113"/>
              <a:gd name="connsiteY3" fmla="*/ 607636 h 607636"/>
              <a:gd name="connsiteX4" fmla="*/ 0 w 2875113"/>
              <a:gd name="connsiteY4" fmla="*/ 0 h 60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113" h="607636">
                <a:moveTo>
                  <a:pt x="0" y="0"/>
                </a:moveTo>
                <a:lnTo>
                  <a:pt x="2875113" y="0"/>
                </a:lnTo>
                <a:lnTo>
                  <a:pt x="2875113" y="607636"/>
                </a:lnTo>
                <a:lnTo>
                  <a:pt x="0" y="6076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48260" rIns="72390" bIns="48260" numCol="1" spcCol="1270" anchor="ctr" anchorCtr="0">
            <a:noAutofit/>
          </a:bodyPr>
          <a:lstStyle/>
          <a:p>
            <a:pPr marL="0" lvl="0" indent="0" algn="l" defTabSz="1689100">
              <a:lnSpc>
                <a:spcPct val="90000"/>
              </a:lnSpc>
              <a:spcBef>
                <a:spcPct val="0"/>
              </a:spcBef>
              <a:spcAft>
                <a:spcPct val="35000"/>
              </a:spcAft>
              <a:buNone/>
            </a:pPr>
            <a:endParaRPr lang="en-US" sz="3800" kern="1200"/>
          </a:p>
        </p:txBody>
      </p:sp>
      <p:sp>
        <p:nvSpPr>
          <p:cNvPr id="252" name="Freeform: Shape 251">
            <a:extLst>
              <a:ext uri="{FF2B5EF4-FFF2-40B4-BE49-F238E27FC236}">
                <a16:creationId xmlns:a16="http://schemas.microsoft.com/office/drawing/2014/main" id="{EBBB0EC8-6D0D-8FCC-A9F0-5E53ACD3B2D9}"/>
              </a:ext>
            </a:extLst>
          </p:cNvPr>
          <p:cNvSpPr/>
          <p:nvPr/>
        </p:nvSpPr>
        <p:spPr>
          <a:xfrm>
            <a:off x="6167877" y="1648828"/>
            <a:ext cx="2875113" cy="607636"/>
          </a:xfrm>
          <a:custGeom>
            <a:avLst/>
            <a:gdLst>
              <a:gd name="connsiteX0" fmla="*/ 0 w 2875113"/>
              <a:gd name="connsiteY0" fmla="*/ 0 h 607636"/>
              <a:gd name="connsiteX1" fmla="*/ 2875113 w 2875113"/>
              <a:gd name="connsiteY1" fmla="*/ 0 h 607636"/>
              <a:gd name="connsiteX2" fmla="*/ 2875113 w 2875113"/>
              <a:gd name="connsiteY2" fmla="*/ 607636 h 607636"/>
              <a:gd name="connsiteX3" fmla="*/ 0 w 2875113"/>
              <a:gd name="connsiteY3" fmla="*/ 607636 h 607636"/>
              <a:gd name="connsiteX4" fmla="*/ 0 w 2875113"/>
              <a:gd name="connsiteY4" fmla="*/ 0 h 60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113" h="607636">
                <a:moveTo>
                  <a:pt x="0" y="0"/>
                </a:moveTo>
                <a:lnTo>
                  <a:pt x="2875113" y="0"/>
                </a:lnTo>
                <a:lnTo>
                  <a:pt x="2875113" y="607636"/>
                </a:lnTo>
                <a:lnTo>
                  <a:pt x="0" y="6076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48260" rIns="72390" bIns="48260" numCol="1" spcCol="1270" anchor="ctr" anchorCtr="0">
            <a:noAutofit/>
          </a:bodyPr>
          <a:lstStyle/>
          <a:p>
            <a:pPr marL="0" lvl="0" indent="0" algn="l" defTabSz="1689100">
              <a:lnSpc>
                <a:spcPct val="90000"/>
              </a:lnSpc>
              <a:spcBef>
                <a:spcPct val="0"/>
              </a:spcBef>
              <a:spcAft>
                <a:spcPct val="35000"/>
              </a:spcAft>
              <a:buNone/>
            </a:pPr>
            <a:endParaRPr lang="en-US" sz="3800" kern="1200"/>
          </a:p>
        </p:txBody>
      </p:sp>
      <p:sp>
        <p:nvSpPr>
          <p:cNvPr id="257" name="Freeform: Shape 256">
            <a:extLst>
              <a:ext uri="{FF2B5EF4-FFF2-40B4-BE49-F238E27FC236}">
                <a16:creationId xmlns:a16="http://schemas.microsoft.com/office/drawing/2014/main" id="{9FE34BF0-C449-8256-3E90-169F97D478C9}"/>
              </a:ext>
            </a:extLst>
          </p:cNvPr>
          <p:cNvSpPr/>
          <p:nvPr/>
        </p:nvSpPr>
        <p:spPr>
          <a:xfrm>
            <a:off x="9388004" y="2735274"/>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59" name="Freeform: Shape 258">
            <a:extLst>
              <a:ext uri="{FF2B5EF4-FFF2-40B4-BE49-F238E27FC236}">
                <a16:creationId xmlns:a16="http://schemas.microsoft.com/office/drawing/2014/main" id="{7CA6B6FB-C1A7-34F7-DA03-C0FD8212BCA6}"/>
              </a:ext>
            </a:extLst>
          </p:cNvPr>
          <p:cNvSpPr/>
          <p:nvPr/>
        </p:nvSpPr>
        <p:spPr>
          <a:xfrm>
            <a:off x="9388004" y="3227608"/>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61" name="Freeform: Shape 260">
            <a:extLst>
              <a:ext uri="{FF2B5EF4-FFF2-40B4-BE49-F238E27FC236}">
                <a16:creationId xmlns:a16="http://schemas.microsoft.com/office/drawing/2014/main" id="{D3AEB76E-3A1E-CB27-8763-21E6337E038C}"/>
              </a:ext>
            </a:extLst>
          </p:cNvPr>
          <p:cNvSpPr/>
          <p:nvPr/>
        </p:nvSpPr>
        <p:spPr>
          <a:xfrm>
            <a:off x="9388004" y="3719941"/>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67" name="TextBox 266">
            <a:extLst>
              <a:ext uri="{FF2B5EF4-FFF2-40B4-BE49-F238E27FC236}">
                <a16:creationId xmlns:a16="http://schemas.microsoft.com/office/drawing/2014/main" id="{6827043C-D5F1-6145-90C3-7F71F6D37299}"/>
              </a:ext>
            </a:extLst>
          </p:cNvPr>
          <p:cNvSpPr txBox="1"/>
          <p:nvPr/>
        </p:nvSpPr>
        <p:spPr>
          <a:xfrm>
            <a:off x="528778" y="2842722"/>
            <a:ext cx="2838502" cy="2246769"/>
          </a:xfrm>
          <a:prstGeom prst="rect">
            <a:avLst/>
          </a:prstGeom>
          <a:noFill/>
        </p:spPr>
        <p:txBody>
          <a:bodyPr wrap="square">
            <a:spAutoFit/>
          </a:bodyPr>
          <a:lstStyle/>
          <a:p>
            <a:pPr algn="just"/>
            <a:r>
              <a:rPr lang="vi-VN" sz="2800" kern="0" dirty="0">
                <a:latin typeface="Times New Roman" panose="02020603050405020304" pitchFamily="18" charset="0"/>
                <a:ea typeface="Calibri" panose="020F0502020204030204" pitchFamily="34" charset="0"/>
              </a:rPr>
              <a:t>+ Những trích dẫn trực tiếp từ tác phẩm được đặt trong dấu ngoặc kép.</a:t>
            </a:r>
            <a:endParaRPr lang="en-US" sz="2800" dirty="0"/>
          </a:p>
        </p:txBody>
      </p:sp>
      <p:sp>
        <p:nvSpPr>
          <p:cNvPr id="270" name="TextBox 269">
            <a:extLst>
              <a:ext uri="{FF2B5EF4-FFF2-40B4-BE49-F238E27FC236}">
                <a16:creationId xmlns:a16="http://schemas.microsoft.com/office/drawing/2014/main" id="{4FC1BFF2-9DB2-9081-BE6E-ECD0BAA7E18D}"/>
              </a:ext>
            </a:extLst>
          </p:cNvPr>
          <p:cNvSpPr txBox="1"/>
          <p:nvPr/>
        </p:nvSpPr>
        <p:spPr>
          <a:xfrm>
            <a:off x="4751038" y="2594713"/>
            <a:ext cx="4542588" cy="3539430"/>
          </a:xfrm>
          <a:prstGeom prst="rect">
            <a:avLst/>
          </a:prstGeom>
          <a:noFill/>
        </p:spPr>
        <p:txBody>
          <a:bodyPr wrap="square">
            <a:spAutoFit/>
          </a:bodyPr>
          <a:lstStyle/>
          <a:p>
            <a:pPr algn="just"/>
            <a:r>
              <a:rPr lang="vi-VN" sz="2800" kern="0" dirty="0">
                <a:latin typeface="Times New Roman" panose="02020603050405020304" pitchFamily="18" charset="0"/>
                <a:ea typeface="Calibri" panose="020F0502020204030204" pitchFamily="34" charset="0"/>
              </a:rPr>
              <a:t>+ Trích ý gián tiếp từ tác phẩm không được đặt trong dấu ngoặc kép (Đoạn bằng chứng: “Đứa trẻ thì ngây thơ, chỉ kể lại những điều mà đêm đêm mẹ thường dạy khi cha vắng nhà... hàm hồ và mù quáng”).</a:t>
            </a:r>
            <a:endParaRPr lang="en-US" sz="2800" dirty="0"/>
          </a:p>
        </p:txBody>
      </p:sp>
      <p:sp>
        <p:nvSpPr>
          <p:cNvPr id="6" name="Google Shape;1084;p33">
            <a:extLst>
              <a:ext uri="{FF2B5EF4-FFF2-40B4-BE49-F238E27FC236}">
                <a16:creationId xmlns:a16="http://schemas.microsoft.com/office/drawing/2014/main" id="{86281D78-BD9E-A390-C705-6A0AC5B2F5AD}"/>
              </a:ext>
            </a:extLst>
          </p:cNvPr>
          <p:cNvSpPr txBox="1">
            <a:spLocks noGrp="1"/>
          </p:cNvSpPr>
          <p:nvPr/>
        </p:nvSpPr>
        <p:spPr>
          <a:xfrm>
            <a:off x="2177143" y="1035355"/>
            <a:ext cx="7283355" cy="12114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spcAft>
                <a:spcPts val="800"/>
              </a:spcAft>
            </a:pPr>
            <a:r>
              <a:rPr lang="vi-VN"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Quan điểm về bi kịch của Vũ Nương</a:t>
            </a:r>
          </a:p>
          <a:p>
            <a:pPr algn="just">
              <a:spcAft>
                <a:spcPts val="800"/>
              </a:spcAft>
            </a:pP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90466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barn(inVertical)">
                                      <p:cBhvr>
                                        <p:cTn id="7" dur="500"/>
                                        <p:tgtEl>
                                          <p:spTgt spid="2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0"/>
                                        </p:tgtEl>
                                        <p:attrNameLst>
                                          <p:attrName>style.visibility</p:attrName>
                                        </p:attrNameLst>
                                      </p:cBhvr>
                                      <p:to>
                                        <p:strVal val="visible"/>
                                      </p:to>
                                    </p:set>
                                    <p:animEffect transition="in" filter="barn(inVertical)">
                                      <p:cBhvr>
                                        <p:cTn id="12" dur="500"/>
                                        <p:tgtEl>
                                          <p:spTgt spid="24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39"/>
                                        </p:tgtEl>
                                        <p:attrNameLst>
                                          <p:attrName>style.visibility</p:attrName>
                                        </p:attrNameLst>
                                      </p:cBhvr>
                                      <p:to>
                                        <p:strVal val="visible"/>
                                      </p:to>
                                    </p:set>
                                    <p:animEffect transition="in" filter="barn(inVertical)">
                                      <p:cBhvr>
                                        <p:cTn id="15" dur="500"/>
                                        <p:tgtEl>
                                          <p:spTgt spid="23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7"/>
                                        </p:tgtEl>
                                        <p:attrNameLst>
                                          <p:attrName>style.visibility</p:attrName>
                                        </p:attrNameLst>
                                      </p:cBhvr>
                                      <p:to>
                                        <p:strVal val="visible"/>
                                      </p:to>
                                    </p:set>
                                    <p:animEffect transition="in" filter="barn(inVertical)">
                                      <p:cBhvr>
                                        <p:cTn id="18" dur="500"/>
                                        <p:tgtEl>
                                          <p:spTgt spid="267"/>
                                        </p:tgtEl>
                                      </p:cBhvr>
                                    </p:animEffect>
                                  </p:childTnLst>
                                </p:cTn>
                              </p:par>
                              <p:par>
                                <p:cTn id="19" presetID="16" presetClass="entr" presetSubtype="21" fill="hold" grpId="0" nodeType="withEffect" nodePh="1">
                                  <p:stCondLst>
                                    <p:cond delay="0"/>
                                  </p:stCondLst>
                                  <p:endCondLst>
                                    <p:cond evt="begin" delay="0">
                                      <p:tn val="19"/>
                                    </p:cond>
                                  </p:endCondLst>
                                  <p:childTnLst>
                                    <p:set>
                                      <p:cBhvr>
                                        <p:cTn id="20" dur="1" fill="hold">
                                          <p:stCondLst>
                                            <p:cond delay="0"/>
                                          </p:stCondLst>
                                        </p:cTn>
                                        <p:tgtEl>
                                          <p:spTgt spid="249"/>
                                        </p:tgtEl>
                                        <p:attrNameLst>
                                          <p:attrName>style.visibility</p:attrName>
                                        </p:attrNameLst>
                                      </p:cBhvr>
                                      <p:to>
                                        <p:strVal val="visible"/>
                                      </p:to>
                                    </p:set>
                                    <p:animEffect transition="in" filter="barn(inVertical)">
                                      <p:cBhvr>
                                        <p:cTn id="21" dur="500"/>
                                        <p:tgtEl>
                                          <p:spTgt spid="24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70"/>
                                        </p:tgtEl>
                                        <p:attrNameLst>
                                          <p:attrName>style.visibility</p:attrName>
                                        </p:attrNameLst>
                                      </p:cBhvr>
                                      <p:to>
                                        <p:strVal val="visible"/>
                                      </p:to>
                                    </p:set>
                                    <p:animEffect transition="in" filter="barn(inVertical)">
                                      <p:cBhvr>
                                        <p:cTn id="24" dur="500"/>
                                        <p:tgtEl>
                                          <p:spTgt spid="270"/>
                                        </p:tgtEl>
                                      </p:cBhvr>
                                    </p:animEffect>
                                  </p:childTnLst>
                                </p:cTn>
                              </p:par>
                              <p:par>
                                <p:cTn id="25" presetID="16" presetClass="entr" presetSubtype="21" fill="hold" grpId="0" nodeType="withEffect" nodePh="1">
                                  <p:stCondLst>
                                    <p:cond delay="0"/>
                                  </p:stCondLst>
                                  <p:endCondLst>
                                    <p:cond evt="begin" delay="0">
                                      <p:tn val="25"/>
                                    </p:cond>
                                  </p:endCondLst>
                                  <p:childTnLst>
                                    <p:set>
                                      <p:cBhvr>
                                        <p:cTn id="26" dur="1" fill="hold">
                                          <p:stCondLst>
                                            <p:cond delay="0"/>
                                          </p:stCondLst>
                                        </p:cTn>
                                        <p:tgtEl>
                                          <p:spTgt spid="252"/>
                                        </p:tgtEl>
                                        <p:attrNameLst>
                                          <p:attrName>style.visibility</p:attrName>
                                        </p:attrNameLst>
                                      </p:cBhvr>
                                      <p:to>
                                        <p:strVal val="visible"/>
                                      </p:to>
                                    </p:set>
                                    <p:animEffect transition="in" filter="barn(inVertical)">
                                      <p:cBhvr>
                                        <p:cTn id="27"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239" grpId="0" animBg="1"/>
      <p:bldP spid="240" grpId="0"/>
      <p:bldP spid="249" grpId="0"/>
      <p:bldP spid="252" grpId="0"/>
      <p:bldP spid="267" grpId="0"/>
      <p:bldP spid="27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8582" y="1706571"/>
            <a:ext cx="9601200" cy="1077218"/>
          </a:xfrm>
          <a:prstGeom prst="rect">
            <a:avLst/>
          </a:prstGeom>
        </p:spPr>
        <p:txBody>
          <a:bodyPr wrap="square">
            <a:spAutoFit/>
          </a:bodyPr>
          <a:lstStyle/>
          <a:p>
            <a:r>
              <a:rPr lang="en-US" sz="3200" kern="0" dirty="0" smtClean="0">
                <a:latin typeface="Times New Roman" panose="02020603050405020304" pitchFamily="18" charset="0"/>
                <a:ea typeface="Calibri" panose="020F0502020204030204" pitchFamily="34" charset="0"/>
              </a:rPr>
              <a:t> </a:t>
            </a:r>
            <a:r>
              <a:rPr lang="en-US" sz="3200" kern="0" dirty="0" smtClean="0">
                <a:solidFill>
                  <a:srgbClr val="FF0000"/>
                </a:solidFill>
                <a:latin typeface="Times New Roman" panose="02020603050405020304" pitchFamily="18" charset="0"/>
                <a:ea typeface="Calibri" panose="020F0502020204030204" pitchFamily="34" charset="0"/>
              </a:rPr>
              <a:t>- </a:t>
            </a:r>
            <a:r>
              <a:rPr lang="vi-VN" sz="3200" kern="0" dirty="0" smtClean="0">
                <a:solidFill>
                  <a:srgbClr val="FF0000"/>
                </a:solidFill>
                <a:latin typeface="Times New Roman" panose="02020603050405020304" pitchFamily="18" charset="0"/>
                <a:ea typeface="Calibri" panose="020F0502020204030204" pitchFamily="34" charset="0"/>
              </a:rPr>
              <a:t>Bị </a:t>
            </a:r>
            <a:r>
              <a:rPr lang="vi-VN" sz="3200" kern="0" dirty="0">
                <a:solidFill>
                  <a:srgbClr val="FF0000"/>
                </a:solidFill>
                <a:latin typeface="Times New Roman" panose="02020603050405020304" pitchFamily="18" charset="0"/>
                <a:ea typeface="Calibri" panose="020F0502020204030204" pitchFamily="34" charset="0"/>
              </a:rPr>
              <a:t>hiểu nhầm, bị nghi ngờ lòng chung thuỷ khiến nàng phải tìm đến cái </a:t>
            </a:r>
            <a:r>
              <a:rPr lang="vi-VN" sz="3200" kern="0" dirty="0" smtClean="0">
                <a:solidFill>
                  <a:srgbClr val="FF0000"/>
                </a:solidFill>
                <a:latin typeface="Times New Roman" panose="02020603050405020304" pitchFamily="18" charset="0"/>
                <a:ea typeface="Calibri" panose="020F0502020204030204" pitchFamily="34" charset="0"/>
              </a:rPr>
              <a:t>chết </a:t>
            </a:r>
            <a:r>
              <a:rPr lang="vi-VN" sz="3200" kern="0" dirty="0">
                <a:solidFill>
                  <a:srgbClr val="FF0000"/>
                </a:solidFill>
                <a:latin typeface="Times New Roman" panose="02020603050405020304" pitchFamily="18" charset="0"/>
                <a:ea typeface="Calibri" panose="020F0502020204030204" pitchFamily="34" charset="0"/>
              </a:rPr>
              <a:t>đau </a:t>
            </a:r>
            <a:r>
              <a:rPr lang="vi-VN" sz="3200" kern="0" dirty="0" smtClean="0">
                <a:solidFill>
                  <a:srgbClr val="FF0000"/>
                </a:solidFill>
                <a:latin typeface="Times New Roman" panose="02020603050405020304" pitchFamily="18" charset="0"/>
                <a:ea typeface="Calibri" panose="020F0502020204030204" pitchFamily="34" charset="0"/>
              </a:rPr>
              <a:t>đớn</a:t>
            </a:r>
            <a:r>
              <a:rPr lang="en-US" sz="3200" kern="0" dirty="0" smtClean="0">
                <a:solidFill>
                  <a:srgbClr val="FF0000"/>
                </a:solidFill>
                <a:latin typeface="Times New Roman" panose="02020603050405020304" pitchFamily="18" charset="0"/>
                <a:ea typeface="Calibri" panose="020F0502020204030204" pitchFamily="34" charset="0"/>
              </a:rPr>
              <a:t>.</a:t>
            </a:r>
            <a:r>
              <a:rPr lang="vi-VN" sz="3200" kern="0" dirty="0" smtClean="0">
                <a:solidFill>
                  <a:srgbClr val="FF0000"/>
                </a:solidFill>
                <a:latin typeface="Times New Roman" panose="02020603050405020304" pitchFamily="18" charset="0"/>
                <a:ea typeface="Calibri" panose="020F0502020204030204" pitchFamily="34" charset="0"/>
              </a:rPr>
              <a:t> </a:t>
            </a:r>
            <a:endParaRPr lang="en-US" sz="3200" dirty="0">
              <a:solidFill>
                <a:srgbClr val="FF0000"/>
              </a:solidFill>
            </a:endParaRPr>
          </a:p>
        </p:txBody>
      </p:sp>
      <p:sp>
        <p:nvSpPr>
          <p:cNvPr id="3" name="Rectangle 2"/>
          <p:cNvSpPr/>
          <p:nvPr/>
        </p:nvSpPr>
        <p:spPr>
          <a:xfrm>
            <a:off x="1805284" y="695097"/>
            <a:ext cx="6983002" cy="584775"/>
          </a:xfrm>
          <a:prstGeom prst="rect">
            <a:avLst/>
          </a:prstGeom>
        </p:spPr>
        <p:txBody>
          <a:bodyPr wrap="none">
            <a:spAutoFit/>
          </a:bodyPr>
          <a:lstStyle/>
          <a:p>
            <a:pPr defTabSz="1219170">
              <a:spcAft>
                <a:spcPts val="1067"/>
              </a:spcAft>
              <a:buClr>
                <a:srgbClr val="191919"/>
              </a:buClr>
            </a:pPr>
            <a:r>
              <a:rPr lang="vi-VN" sz="3200" b="1" kern="0" dirty="0">
                <a:solidFill>
                  <a:srgbClr val="FF0000"/>
                </a:solidFill>
                <a:latin typeface="Times New Roman" panose="02020603050405020304" pitchFamily="18" charset="0"/>
                <a:ea typeface="Calibri" panose="020F0502020204030204" pitchFamily="34" charset="0"/>
              </a:rPr>
              <a:t>a. Quan điểm về bi kịch của Vũ Nương</a:t>
            </a:r>
            <a:endParaRPr lang="en-US" sz="3200" kern="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11810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84;p33">
            <a:extLst>
              <a:ext uri="{FF2B5EF4-FFF2-40B4-BE49-F238E27FC236}">
                <a16:creationId xmlns:a16="http://schemas.microsoft.com/office/drawing/2014/main" id="{0BAA29E0-3952-322A-EB2B-A205EB51377E}"/>
              </a:ext>
            </a:extLst>
          </p:cNvPr>
          <p:cNvSpPr txBox="1">
            <a:spLocks noGrp="1"/>
          </p:cNvSpPr>
          <p:nvPr/>
        </p:nvSpPr>
        <p:spPr>
          <a:xfrm>
            <a:off x="879941" y="483500"/>
            <a:ext cx="10120568" cy="133749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spcAft>
                <a:spcPts val="1067"/>
              </a:spcAft>
              <a:buClr>
                <a:srgbClr val="191919"/>
              </a:buClr>
            </a:pPr>
            <a:r>
              <a:rPr lang="vi-VN" b="1" kern="0" dirty="0">
                <a:solidFill>
                  <a:schemeClr val="tx1"/>
                </a:solidFill>
                <a:latin typeface="Times New Roman" panose="02020603050405020304" pitchFamily="18" charset="0"/>
                <a:ea typeface="Calibri" panose="020F0502020204030204" pitchFamily="34" charset="0"/>
              </a:rPr>
              <a:t>b</a:t>
            </a:r>
            <a:r>
              <a:rPr lang="vi-VN" b="1" kern="0" dirty="0">
                <a:solidFill>
                  <a:schemeClr val="tx1"/>
                </a:solidFill>
                <a:effectLst/>
                <a:latin typeface="Times New Roman" panose="02020603050405020304" pitchFamily="18" charset="0"/>
                <a:ea typeface="Calibri" panose="020F0502020204030204" pitchFamily="34" charset="0"/>
              </a:rPr>
              <a:t>. Quan điểm của tác giả bài nghị luận về nguyên nhân dẫn đến bi kịch của Vũ Nương</a:t>
            </a:r>
            <a:endParaRPr lang="en-US" kern="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AA7E62D-858D-6AE5-8BFC-D97893F56317}"/>
              </a:ext>
            </a:extLst>
          </p:cNvPr>
          <p:cNvSpPr txBox="1"/>
          <p:nvPr/>
        </p:nvSpPr>
        <p:spPr>
          <a:xfrm>
            <a:off x="1731819" y="2205068"/>
            <a:ext cx="7938653" cy="1569660"/>
          </a:xfrm>
          <a:prstGeom prst="rect">
            <a:avLst/>
          </a:prstGeom>
          <a:noFill/>
        </p:spPr>
        <p:txBody>
          <a:bodyPr wrap="square">
            <a:spAutoFit/>
          </a:bodyPr>
          <a:lstStyle/>
          <a:p>
            <a:pPr algn="just"/>
            <a:r>
              <a:rPr lang="vi-VN" sz="3200" i="1" dirty="0">
                <a:latin typeface="+mj-lt"/>
              </a:rPr>
              <a:t>HS trao đổi cặp đôi: </a:t>
            </a:r>
            <a:r>
              <a:rPr lang="vi-VN" sz="3200" i="1" dirty="0" smtClean="0">
                <a:latin typeface="+mj-lt"/>
              </a:rPr>
              <a:t>chỉ </a:t>
            </a:r>
            <a:r>
              <a:rPr lang="vi-VN" sz="3200" i="1" dirty="0">
                <a:latin typeface="+mj-lt"/>
              </a:rPr>
              <a:t>ra nguyên nhân Vũ Nương tự tử, cách lí giải của tác giả và đánh giá về cách lí giải đó.</a:t>
            </a:r>
            <a:endParaRPr lang="en-US" sz="3200" dirty="0">
              <a:latin typeface="+mj-lt"/>
            </a:endParaRPr>
          </a:p>
        </p:txBody>
      </p:sp>
    </p:spTree>
    <p:custDataLst>
      <p:tags r:id="rId1"/>
    </p:custDataLst>
    <p:extLst>
      <p:ext uri="{BB962C8B-B14F-4D97-AF65-F5344CB8AC3E}">
        <p14:creationId xmlns:p14="http://schemas.microsoft.com/office/powerpoint/2010/main" val="1328642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A8AD5A4-1471-62A9-B98F-A89E529F7D90}"/>
              </a:ext>
            </a:extLst>
          </p:cNvPr>
          <p:cNvSpPr/>
          <p:nvPr/>
        </p:nvSpPr>
        <p:spPr>
          <a:xfrm>
            <a:off x="568036" y="589148"/>
            <a:ext cx="11360727" cy="51604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u="sng" dirty="0" smtClean="0">
                <a:solidFill>
                  <a:srgbClr val="FF0000"/>
                </a:solidFill>
                <a:latin typeface="Times New Roman" panose="02020603050405020304" pitchFamily="18" charset="0"/>
                <a:cs typeface="Times New Roman" panose="02020603050405020304" pitchFamily="18" charset="0"/>
              </a:rPr>
              <a:t>BÀI 4.</a:t>
            </a:r>
          </a:p>
          <a:p>
            <a:pPr algn="ctr"/>
            <a:r>
              <a:rPr lang="en-US" sz="6600" b="1" dirty="0" smtClean="0">
                <a:latin typeface="Times New Roman" panose="02020603050405020304" pitchFamily="18" charset="0"/>
                <a:cs typeface="Times New Roman" panose="02020603050405020304" pitchFamily="18" charset="0"/>
              </a:rPr>
              <a:t>KHÁM PHÁ VẺ ĐẸP VĂN CHƯƠNG</a:t>
            </a:r>
            <a:endParaRPr lang="en-US" sz="5400" b="1" i="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36389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Rectangle 237">
            <a:extLst>
              <a:ext uri="{FF2B5EF4-FFF2-40B4-BE49-F238E27FC236}">
                <a16:creationId xmlns:a16="http://schemas.microsoft.com/office/drawing/2014/main" id="{BCD1BD3C-AF9E-6595-2627-80A132870220}"/>
              </a:ext>
            </a:extLst>
          </p:cNvPr>
          <p:cNvSpPr/>
          <p:nvPr/>
        </p:nvSpPr>
        <p:spPr>
          <a:xfrm>
            <a:off x="547647" y="1624602"/>
            <a:ext cx="8912851" cy="945884"/>
          </a:xfrm>
          <a:prstGeom prst="rect">
            <a:avLst/>
          </a:prstGeom>
        </p:spPr>
        <p:style>
          <a:lnRef idx="2">
            <a:schemeClr val="accent1">
              <a:shade val="80000"/>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lstStyle/>
          <a:p>
            <a:endParaRPr lang="en-US"/>
          </a:p>
        </p:txBody>
      </p:sp>
      <p:sp>
        <p:nvSpPr>
          <p:cNvPr id="239" name="Rectangle 238">
            <a:extLst>
              <a:ext uri="{FF2B5EF4-FFF2-40B4-BE49-F238E27FC236}">
                <a16:creationId xmlns:a16="http://schemas.microsoft.com/office/drawing/2014/main" id="{4DC9B2E2-0949-9424-E95E-530458F0D37F}"/>
              </a:ext>
            </a:extLst>
          </p:cNvPr>
          <p:cNvSpPr/>
          <p:nvPr/>
        </p:nvSpPr>
        <p:spPr>
          <a:xfrm>
            <a:off x="422934" y="2327635"/>
            <a:ext cx="211216" cy="211216"/>
          </a:xfrm>
          <a:prstGeom prst="rect">
            <a:avLst/>
          </a:prstGeom>
        </p:spPr>
        <p:style>
          <a:lnRef idx="2">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0" name="Freeform: Shape 239">
            <a:extLst>
              <a:ext uri="{FF2B5EF4-FFF2-40B4-BE49-F238E27FC236}">
                <a16:creationId xmlns:a16="http://schemas.microsoft.com/office/drawing/2014/main" id="{6C44B7DB-9205-EAE7-A258-2C48F16F4058}"/>
              </a:ext>
            </a:extLst>
          </p:cNvPr>
          <p:cNvSpPr/>
          <p:nvPr/>
        </p:nvSpPr>
        <p:spPr>
          <a:xfrm>
            <a:off x="547649" y="1772380"/>
            <a:ext cx="8912849" cy="607636"/>
          </a:xfrm>
          <a:custGeom>
            <a:avLst/>
            <a:gdLst>
              <a:gd name="connsiteX0" fmla="*/ 0 w 2875113"/>
              <a:gd name="connsiteY0" fmla="*/ 0 h 607636"/>
              <a:gd name="connsiteX1" fmla="*/ 2875113 w 2875113"/>
              <a:gd name="connsiteY1" fmla="*/ 0 h 607636"/>
              <a:gd name="connsiteX2" fmla="*/ 2875113 w 2875113"/>
              <a:gd name="connsiteY2" fmla="*/ 607636 h 607636"/>
              <a:gd name="connsiteX3" fmla="*/ 0 w 2875113"/>
              <a:gd name="connsiteY3" fmla="*/ 607636 h 607636"/>
              <a:gd name="connsiteX4" fmla="*/ 0 w 2875113"/>
              <a:gd name="connsiteY4" fmla="*/ 0 h 60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113" h="607636">
                <a:moveTo>
                  <a:pt x="0" y="0"/>
                </a:moveTo>
                <a:lnTo>
                  <a:pt x="2875113" y="0"/>
                </a:lnTo>
                <a:lnTo>
                  <a:pt x="2875113" y="607636"/>
                </a:lnTo>
                <a:lnTo>
                  <a:pt x="0" y="6076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48260" rIns="72390" bIns="48260" numCol="1" spcCol="1270" anchor="ctr" anchorCtr="0">
            <a:noAutofit/>
          </a:bodyPr>
          <a:lstStyle/>
          <a:p>
            <a:pPr lvl="0" defTabSz="1689100">
              <a:spcBef>
                <a:spcPct val="0"/>
              </a:spcBef>
              <a:spcAft>
                <a:spcPct val="35000"/>
              </a:spcAft>
            </a:pPr>
            <a:r>
              <a:rPr lang="vi-VN" sz="3200" b="1" dirty="0">
                <a:latin typeface="+mj-lt"/>
              </a:rPr>
              <a:t>Nguyên nhân khiến Vũ Nương gieo mình xuống sông tự tử:</a:t>
            </a:r>
            <a:endParaRPr lang="en-US" sz="3200" b="1" kern="1200" dirty="0">
              <a:latin typeface="+mj-lt"/>
            </a:endParaRPr>
          </a:p>
        </p:txBody>
      </p:sp>
      <p:sp>
        <p:nvSpPr>
          <p:cNvPr id="242" name="Freeform: Shape 241">
            <a:extLst>
              <a:ext uri="{FF2B5EF4-FFF2-40B4-BE49-F238E27FC236}">
                <a16:creationId xmlns:a16="http://schemas.microsoft.com/office/drawing/2014/main" id="{BF5C52C2-A066-E73B-6C33-912FF450F9BF}"/>
              </a:ext>
            </a:extLst>
          </p:cNvPr>
          <p:cNvSpPr/>
          <p:nvPr/>
        </p:nvSpPr>
        <p:spPr>
          <a:xfrm>
            <a:off x="331397" y="2735274"/>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44" name="Freeform: Shape 243">
            <a:extLst>
              <a:ext uri="{FF2B5EF4-FFF2-40B4-BE49-F238E27FC236}">
                <a16:creationId xmlns:a16="http://schemas.microsoft.com/office/drawing/2014/main" id="{5797F173-F391-B887-1570-68E4486D12C2}"/>
              </a:ext>
            </a:extLst>
          </p:cNvPr>
          <p:cNvSpPr/>
          <p:nvPr/>
        </p:nvSpPr>
        <p:spPr>
          <a:xfrm>
            <a:off x="331397" y="3227608"/>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46" name="Freeform: Shape 245">
            <a:extLst>
              <a:ext uri="{FF2B5EF4-FFF2-40B4-BE49-F238E27FC236}">
                <a16:creationId xmlns:a16="http://schemas.microsoft.com/office/drawing/2014/main" id="{9F704706-EA04-272F-F09F-ECB8ADBF3585}"/>
              </a:ext>
            </a:extLst>
          </p:cNvPr>
          <p:cNvSpPr/>
          <p:nvPr/>
        </p:nvSpPr>
        <p:spPr>
          <a:xfrm>
            <a:off x="331397" y="3719941"/>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49" name="Freeform: Shape 248">
            <a:extLst>
              <a:ext uri="{FF2B5EF4-FFF2-40B4-BE49-F238E27FC236}">
                <a16:creationId xmlns:a16="http://schemas.microsoft.com/office/drawing/2014/main" id="{63A0785B-4D17-6B1A-E565-B963F8F1F2F7}"/>
              </a:ext>
            </a:extLst>
          </p:cNvPr>
          <p:cNvSpPr/>
          <p:nvPr/>
        </p:nvSpPr>
        <p:spPr>
          <a:xfrm>
            <a:off x="3149008" y="1648828"/>
            <a:ext cx="2875113" cy="607636"/>
          </a:xfrm>
          <a:custGeom>
            <a:avLst/>
            <a:gdLst>
              <a:gd name="connsiteX0" fmla="*/ 0 w 2875113"/>
              <a:gd name="connsiteY0" fmla="*/ 0 h 607636"/>
              <a:gd name="connsiteX1" fmla="*/ 2875113 w 2875113"/>
              <a:gd name="connsiteY1" fmla="*/ 0 h 607636"/>
              <a:gd name="connsiteX2" fmla="*/ 2875113 w 2875113"/>
              <a:gd name="connsiteY2" fmla="*/ 607636 h 607636"/>
              <a:gd name="connsiteX3" fmla="*/ 0 w 2875113"/>
              <a:gd name="connsiteY3" fmla="*/ 607636 h 607636"/>
              <a:gd name="connsiteX4" fmla="*/ 0 w 2875113"/>
              <a:gd name="connsiteY4" fmla="*/ 0 h 60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113" h="607636">
                <a:moveTo>
                  <a:pt x="0" y="0"/>
                </a:moveTo>
                <a:lnTo>
                  <a:pt x="2875113" y="0"/>
                </a:lnTo>
                <a:lnTo>
                  <a:pt x="2875113" y="607636"/>
                </a:lnTo>
                <a:lnTo>
                  <a:pt x="0" y="6076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48260" rIns="72390" bIns="48260" numCol="1" spcCol="1270" anchor="ctr" anchorCtr="0">
            <a:noAutofit/>
          </a:bodyPr>
          <a:lstStyle/>
          <a:p>
            <a:pPr marL="0" lvl="0" indent="0" algn="l" defTabSz="1689100">
              <a:lnSpc>
                <a:spcPct val="90000"/>
              </a:lnSpc>
              <a:spcBef>
                <a:spcPct val="0"/>
              </a:spcBef>
              <a:spcAft>
                <a:spcPct val="35000"/>
              </a:spcAft>
              <a:buNone/>
            </a:pPr>
            <a:endParaRPr lang="en-US" sz="3800" kern="1200"/>
          </a:p>
        </p:txBody>
      </p:sp>
      <p:sp>
        <p:nvSpPr>
          <p:cNvPr id="252" name="Freeform: Shape 251">
            <a:extLst>
              <a:ext uri="{FF2B5EF4-FFF2-40B4-BE49-F238E27FC236}">
                <a16:creationId xmlns:a16="http://schemas.microsoft.com/office/drawing/2014/main" id="{EBBB0EC8-6D0D-8FCC-A9F0-5E53ACD3B2D9}"/>
              </a:ext>
            </a:extLst>
          </p:cNvPr>
          <p:cNvSpPr/>
          <p:nvPr/>
        </p:nvSpPr>
        <p:spPr>
          <a:xfrm>
            <a:off x="6167877" y="1648828"/>
            <a:ext cx="2875113" cy="607636"/>
          </a:xfrm>
          <a:custGeom>
            <a:avLst/>
            <a:gdLst>
              <a:gd name="connsiteX0" fmla="*/ 0 w 2875113"/>
              <a:gd name="connsiteY0" fmla="*/ 0 h 607636"/>
              <a:gd name="connsiteX1" fmla="*/ 2875113 w 2875113"/>
              <a:gd name="connsiteY1" fmla="*/ 0 h 607636"/>
              <a:gd name="connsiteX2" fmla="*/ 2875113 w 2875113"/>
              <a:gd name="connsiteY2" fmla="*/ 607636 h 607636"/>
              <a:gd name="connsiteX3" fmla="*/ 0 w 2875113"/>
              <a:gd name="connsiteY3" fmla="*/ 607636 h 607636"/>
              <a:gd name="connsiteX4" fmla="*/ 0 w 2875113"/>
              <a:gd name="connsiteY4" fmla="*/ 0 h 60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113" h="607636">
                <a:moveTo>
                  <a:pt x="0" y="0"/>
                </a:moveTo>
                <a:lnTo>
                  <a:pt x="2875113" y="0"/>
                </a:lnTo>
                <a:lnTo>
                  <a:pt x="2875113" y="607636"/>
                </a:lnTo>
                <a:lnTo>
                  <a:pt x="0" y="6076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48260" rIns="72390" bIns="48260" numCol="1" spcCol="1270" anchor="ctr" anchorCtr="0">
            <a:noAutofit/>
          </a:bodyPr>
          <a:lstStyle/>
          <a:p>
            <a:pPr marL="0" lvl="0" indent="0" algn="l" defTabSz="1689100">
              <a:lnSpc>
                <a:spcPct val="90000"/>
              </a:lnSpc>
              <a:spcBef>
                <a:spcPct val="0"/>
              </a:spcBef>
              <a:spcAft>
                <a:spcPct val="35000"/>
              </a:spcAft>
              <a:buNone/>
            </a:pPr>
            <a:endParaRPr lang="en-US" sz="3800" kern="1200"/>
          </a:p>
        </p:txBody>
      </p:sp>
      <p:sp>
        <p:nvSpPr>
          <p:cNvPr id="257" name="Freeform: Shape 256">
            <a:extLst>
              <a:ext uri="{FF2B5EF4-FFF2-40B4-BE49-F238E27FC236}">
                <a16:creationId xmlns:a16="http://schemas.microsoft.com/office/drawing/2014/main" id="{9FE34BF0-C449-8256-3E90-169F97D478C9}"/>
              </a:ext>
            </a:extLst>
          </p:cNvPr>
          <p:cNvSpPr/>
          <p:nvPr/>
        </p:nvSpPr>
        <p:spPr>
          <a:xfrm>
            <a:off x="9388004" y="2735274"/>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59" name="Freeform: Shape 258">
            <a:extLst>
              <a:ext uri="{FF2B5EF4-FFF2-40B4-BE49-F238E27FC236}">
                <a16:creationId xmlns:a16="http://schemas.microsoft.com/office/drawing/2014/main" id="{7CA6B6FB-C1A7-34F7-DA03-C0FD8212BCA6}"/>
              </a:ext>
            </a:extLst>
          </p:cNvPr>
          <p:cNvSpPr/>
          <p:nvPr/>
        </p:nvSpPr>
        <p:spPr>
          <a:xfrm>
            <a:off x="9388004" y="3227608"/>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61" name="Freeform: Shape 260">
            <a:extLst>
              <a:ext uri="{FF2B5EF4-FFF2-40B4-BE49-F238E27FC236}">
                <a16:creationId xmlns:a16="http://schemas.microsoft.com/office/drawing/2014/main" id="{D3AEB76E-3A1E-CB27-8763-21E6337E038C}"/>
              </a:ext>
            </a:extLst>
          </p:cNvPr>
          <p:cNvSpPr/>
          <p:nvPr/>
        </p:nvSpPr>
        <p:spPr>
          <a:xfrm>
            <a:off x="9388004" y="3719941"/>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67" name="TextBox 266">
            <a:extLst>
              <a:ext uri="{FF2B5EF4-FFF2-40B4-BE49-F238E27FC236}">
                <a16:creationId xmlns:a16="http://schemas.microsoft.com/office/drawing/2014/main" id="{6827043C-D5F1-6145-90C3-7F71F6D37299}"/>
              </a:ext>
            </a:extLst>
          </p:cNvPr>
          <p:cNvSpPr txBox="1"/>
          <p:nvPr/>
        </p:nvSpPr>
        <p:spPr>
          <a:xfrm>
            <a:off x="528542" y="2760955"/>
            <a:ext cx="4286942" cy="3108543"/>
          </a:xfrm>
          <a:prstGeom prst="rect">
            <a:avLst/>
          </a:prstGeom>
          <a:noFill/>
        </p:spPr>
        <p:txBody>
          <a:bodyPr wrap="square">
            <a:spAutoFit/>
          </a:bodyPr>
          <a:lstStyle/>
          <a:p>
            <a:pPr algn="just"/>
            <a:r>
              <a:rPr lang="vi-VN" sz="2800" kern="0" dirty="0">
                <a:latin typeface="Times New Roman" panose="02020603050405020304" pitchFamily="18" charset="0"/>
                <a:ea typeface="Calibri" panose="020F0502020204030204" pitchFamily="34" charset="0"/>
              </a:rPr>
              <a:t>+ Do Trương Sinh ghen tuông mù quáng, nàng không có cách nào chứng minh sự trong sạch của bản thân, do đó đành gieo mình xuống sông để bày tỏ tấm lòng trong trắng.</a:t>
            </a:r>
            <a:endParaRPr lang="en-US" sz="2800" dirty="0"/>
          </a:p>
        </p:txBody>
      </p:sp>
      <p:sp>
        <p:nvSpPr>
          <p:cNvPr id="270" name="TextBox 269">
            <a:extLst>
              <a:ext uri="{FF2B5EF4-FFF2-40B4-BE49-F238E27FC236}">
                <a16:creationId xmlns:a16="http://schemas.microsoft.com/office/drawing/2014/main" id="{4FC1BFF2-9DB2-9081-BE6E-ECD0BAA7E18D}"/>
              </a:ext>
            </a:extLst>
          </p:cNvPr>
          <p:cNvSpPr txBox="1"/>
          <p:nvPr/>
        </p:nvSpPr>
        <p:spPr>
          <a:xfrm>
            <a:off x="5247792" y="2838155"/>
            <a:ext cx="4542588" cy="2246769"/>
          </a:xfrm>
          <a:prstGeom prst="rect">
            <a:avLst/>
          </a:prstGeom>
          <a:noFill/>
        </p:spPr>
        <p:txBody>
          <a:bodyPr wrap="square">
            <a:spAutoFit/>
          </a:bodyPr>
          <a:lstStyle/>
          <a:p>
            <a:pPr algn="just"/>
            <a:r>
              <a:rPr lang="vi-VN" sz="2800" kern="0" dirty="0">
                <a:latin typeface="Times New Roman" panose="02020603050405020304" pitchFamily="18" charset="0"/>
                <a:ea typeface="Calibri" panose="020F0502020204030204" pitchFamily="34" charset="0"/>
              </a:rPr>
              <a:t>+ Do Vũ Nương không thực sự hiểu tâm lí chồng để tránh đi những ngờ vực, ghen tuông không đáng có</a:t>
            </a:r>
            <a:r>
              <a:rPr lang="vi-VN" sz="2800" kern="0" dirty="0" smtClean="0">
                <a:latin typeface="Times New Roman" panose="02020603050405020304" pitchFamily="18" charset="0"/>
                <a:ea typeface="Calibri" panose="020F0502020204030204" pitchFamily="34" charset="0"/>
              </a:rPr>
              <a:t>.</a:t>
            </a:r>
            <a:endParaRPr lang="en-US" sz="2800" kern="0" dirty="0" smtClean="0">
              <a:latin typeface="Times New Roman" panose="02020603050405020304" pitchFamily="18" charset="0"/>
              <a:ea typeface="Calibri" panose="020F0502020204030204" pitchFamily="34" charset="0"/>
            </a:endParaRPr>
          </a:p>
          <a:p>
            <a:pPr algn="just"/>
            <a:r>
              <a:rPr lang="vi-VN" sz="2800" kern="0" dirty="0" smtClean="0">
                <a:latin typeface="Times New Roman" panose="02020603050405020304" pitchFamily="18" charset="0"/>
                <a:ea typeface="Calibri" panose="020F0502020204030204" pitchFamily="34" charset="0"/>
              </a:rPr>
              <a:t>+</a:t>
            </a:r>
            <a:r>
              <a:rPr lang="en-US" sz="2800" kern="0" dirty="0" smtClean="0">
                <a:latin typeface="Times New Roman" panose="02020603050405020304" pitchFamily="18" charset="0"/>
                <a:ea typeface="Calibri" panose="020F0502020204030204" pitchFamily="34" charset="0"/>
              </a:rPr>
              <a:t> …..</a:t>
            </a:r>
          </a:p>
        </p:txBody>
      </p:sp>
      <p:sp>
        <p:nvSpPr>
          <p:cNvPr id="6" name="Google Shape;1084;p33">
            <a:extLst>
              <a:ext uri="{FF2B5EF4-FFF2-40B4-BE49-F238E27FC236}">
                <a16:creationId xmlns:a16="http://schemas.microsoft.com/office/drawing/2014/main" id="{86281D78-BD9E-A390-C705-6A0AC5B2F5AD}"/>
              </a:ext>
            </a:extLst>
          </p:cNvPr>
          <p:cNvSpPr txBox="1">
            <a:spLocks noGrp="1"/>
          </p:cNvSpPr>
          <p:nvPr/>
        </p:nvSpPr>
        <p:spPr>
          <a:xfrm>
            <a:off x="2177143" y="1035355"/>
            <a:ext cx="7283355" cy="12114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spcAft>
                <a:spcPts val="800"/>
              </a:spcAft>
            </a:pPr>
            <a:r>
              <a:rPr lang="vi-VN"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a:t>
            </a:r>
            <a:r>
              <a:rPr lang="vi-VN"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Quan điểm của tác giả bài nghị luận về nguyên nhân dẫn đến bi kịch của Vũ Nương</a:t>
            </a:r>
          </a:p>
          <a:p>
            <a:pPr algn="just">
              <a:spcAft>
                <a:spcPts val="800"/>
              </a:spcAft>
            </a:pP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3817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barn(inVertical)">
                                      <p:cBhvr>
                                        <p:cTn id="7" dur="500"/>
                                        <p:tgtEl>
                                          <p:spTgt spid="2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0"/>
                                        </p:tgtEl>
                                        <p:attrNameLst>
                                          <p:attrName>style.visibility</p:attrName>
                                        </p:attrNameLst>
                                      </p:cBhvr>
                                      <p:to>
                                        <p:strVal val="visible"/>
                                      </p:to>
                                    </p:set>
                                    <p:animEffect transition="in" filter="barn(inVertical)">
                                      <p:cBhvr>
                                        <p:cTn id="12" dur="500"/>
                                        <p:tgtEl>
                                          <p:spTgt spid="24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39"/>
                                        </p:tgtEl>
                                        <p:attrNameLst>
                                          <p:attrName>style.visibility</p:attrName>
                                        </p:attrNameLst>
                                      </p:cBhvr>
                                      <p:to>
                                        <p:strVal val="visible"/>
                                      </p:to>
                                    </p:set>
                                    <p:animEffect transition="in" filter="barn(inVertical)">
                                      <p:cBhvr>
                                        <p:cTn id="15" dur="500"/>
                                        <p:tgtEl>
                                          <p:spTgt spid="23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7"/>
                                        </p:tgtEl>
                                        <p:attrNameLst>
                                          <p:attrName>style.visibility</p:attrName>
                                        </p:attrNameLst>
                                      </p:cBhvr>
                                      <p:to>
                                        <p:strVal val="visible"/>
                                      </p:to>
                                    </p:set>
                                    <p:animEffect transition="in" filter="barn(inVertical)">
                                      <p:cBhvr>
                                        <p:cTn id="18" dur="500"/>
                                        <p:tgtEl>
                                          <p:spTgt spid="267"/>
                                        </p:tgtEl>
                                      </p:cBhvr>
                                    </p:animEffect>
                                  </p:childTnLst>
                                </p:cTn>
                              </p:par>
                              <p:par>
                                <p:cTn id="19" presetID="16" presetClass="entr" presetSubtype="21" fill="hold" grpId="0" nodeType="withEffect" nodePh="1">
                                  <p:stCondLst>
                                    <p:cond delay="0"/>
                                  </p:stCondLst>
                                  <p:endCondLst>
                                    <p:cond evt="begin" delay="0">
                                      <p:tn val="19"/>
                                    </p:cond>
                                  </p:endCondLst>
                                  <p:childTnLst>
                                    <p:set>
                                      <p:cBhvr>
                                        <p:cTn id="20" dur="1" fill="hold">
                                          <p:stCondLst>
                                            <p:cond delay="0"/>
                                          </p:stCondLst>
                                        </p:cTn>
                                        <p:tgtEl>
                                          <p:spTgt spid="249"/>
                                        </p:tgtEl>
                                        <p:attrNameLst>
                                          <p:attrName>style.visibility</p:attrName>
                                        </p:attrNameLst>
                                      </p:cBhvr>
                                      <p:to>
                                        <p:strVal val="visible"/>
                                      </p:to>
                                    </p:set>
                                    <p:animEffect transition="in" filter="barn(inVertical)">
                                      <p:cBhvr>
                                        <p:cTn id="21" dur="500"/>
                                        <p:tgtEl>
                                          <p:spTgt spid="24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70"/>
                                        </p:tgtEl>
                                        <p:attrNameLst>
                                          <p:attrName>style.visibility</p:attrName>
                                        </p:attrNameLst>
                                      </p:cBhvr>
                                      <p:to>
                                        <p:strVal val="visible"/>
                                      </p:to>
                                    </p:set>
                                    <p:animEffect transition="in" filter="barn(inVertical)">
                                      <p:cBhvr>
                                        <p:cTn id="24" dur="500"/>
                                        <p:tgtEl>
                                          <p:spTgt spid="270"/>
                                        </p:tgtEl>
                                      </p:cBhvr>
                                    </p:animEffect>
                                  </p:childTnLst>
                                </p:cTn>
                              </p:par>
                              <p:par>
                                <p:cTn id="25" presetID="16" presetClass="entr" presetSubtype="21" fill="hold" grpId="0" nodeType="withEffect" nodePh="1">
                                  <p:stCondLst>
                                    <p:cond delay="0"/>
                                  </p:stCondLst>
                                  <p:endCondLst>
                                    <p:cond evt="begin" delay="0">
                                      <p:tn val="25"/>
                                    </p:cond>
                                  </p:endCondLst>
                                  <p:childTnLst>
                                    <p:set>
                                      <p:cBhvr>
                                        <p:cTn id="26" dur="1" fill="hold">
                                          <p:stCondLst>
                                            <p:cond delay="0"/>
                                          </p:stCondLst>
                                        </p:cTn>
                                        <p:tgtEl>
                                          <p:spTgt spid="252"/>
                                        </p:tgtEl>
                                        <p:attrNameLst>
                                          <p:attrName>style.visibility</p:attrName>
                                        </p:attrNameLst>
                                      </p:cBhvr>
                                      <p:to>
                                        <p:strVal val="visible"/>
                                      </p:to>
                                    </p:set>
                                    <p:animEffect transition="in" filter="barn(inVertical)">
                                      <p:cBhvr>
                                        <p:cTn id="27"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239" grpId="0" animBg="1"/>
      <p:bldP spid="240" grpId="0"/>
      <p:bldP spid="249" grpId="0"/>
      <p:bldP spid="252" grpId="0"/>
      <p:bldP spid="267" grpId="0"/>
      <p:bldP spid="27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Rectangle 237">
            <a:extLst>
              <a:ext uri="{FF2B5EF4-FFF2-40B4-BE49-F238E27FC236}">
                <a16:creationId xmlns:a16="http://schemas.microsoft.com/office/drawing/2014/main" id="{BCD1BD3C-AF9E-6595-2627-80A132870220}"/>
              </a:ext>
            </a:extLst>
          </p:cNvPr>
          <p:cNvSpPr/>
          <p:nvPr/>
        </p:nvSpPr>
        <p:spPr>
          <a:xfrm>
            <a:off x="130138" y="1628937"/>
            <a:ext cx="8912851" cy="945884"/>
          </a:xfrm>
          <a:prstGeom prst="rect">
            <a:avLst/>
          </a:prstGeom>
        </p:spPr>
        <p:style>
          <a:lnRef idx="2">
            <a:schemeClr val="accent1">
              <a:shade val="80000"/>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lstStyle/>
          <a:p>
            <a:endParaRPr lang="en-US"/>
          </a:p>
        </p:txBody>
      </p:sp>
      <p:sp>
        <p:nvSpPr>
          <p:cNvPr id="239" name="Rectangle 238">
            <a:extLst>
              <a:ext uri="{FF2B5EF4-FFF2-40B4-BE49-F238E27FC236}">
                <a16:creationId xmlns:a16="http://schemas.microsoft.com/office/drawing/2014/main" id="{4DC9B2E2-0949-9424-E95E-530458F0D37F}"/>
              </a:ext>
            </a:extLst>
          </p:cNvPr>
          <p:cNvSpPr/>
          <p:nvPr/>
        </p:nvSpPr>
        <p:spPr>
          <a:xfrm>
            <a:off x="130139" y="2383497"/>
            <a:ext cx="211216" cy="211216"/>
          </a:xfrm>
          <a:prstGeom prst="rect">
            <a:avLst/>
          </a:prstGeom>
        </p:spPr>
        <p:style>
          <a:lnRef idx="2">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0" name="Freeform: Shape 239">
            <a:extLst>
              <a:ext uri="{FF2B5EF4-FFF2-40B4-BE49-F238E27FC236}">
                <a16:creationId xmlns:a16="http://schemas.microsoft.com/office/drawing/2014/main" id="{6C44B7DB-9205-EAE7-A258-2C48F16F4058}"/>
              </a:ext>
            </a:extLst>
          </p:cNvPr>
          <p:cNvSpPr/>
          <p:nvPr/>
        </p:nvSpPr>
        <p:spPr>
          <a:xfrm>
            <a:off x="130140" y="1767431"/>
            <a:ext cx="8912849" cy="607636"/>
          </a:xfrm>
          <a:custGeom>
            <a:avLst/>
            <a:gdLst>
              <a:gd name="connsiteX0" fmla="*/ 0 w 2875113"/>
              <a:gd name="connsiteY0" fmla="*/ 0 h 607636"/>
              <a:gd name="connsiteX1" fmla="*/ 2875113 w 2875113"/>
              <a:gd name="connsiteY1" fmla="*/ 0 h 607636"/>
              <a:gd name="connsiteX2" fmla="*/ 2875113 w 2875113"/>
              <a:gd name="connsiteY2" fmla="*/ 607636 h 607636"/>
              <a:gd name="connsiteX3" fmla="*/ 0 w 2875113"/>
              <a:gd name="connsiteY3" fmla="*/ 607636 h 607636"/>
              <a:gd name="connsiteX4" fmla="*/ 0 w 2875113"/>
              <a:gd name="connsiteY4" fmla="*/ 0 h 60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113" h="607636">
                <a:moveTo>
                  <a:pt x="0" y="0"/>
                </a:moveTo>
                <a:lnTo>
                  <a:pt x="2875113" y="0"/>
                </a:lnTo>
                <a:lnTo>
                  <a:pt x="2875113" y="607636"/>
                </a:lnTo>
                <a:lnTo>
                  <a:pt x="0" y="6076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48260" rIns="72390" bIns="48260" numCol="1" spcCol="1270" anchor="ctr" anchorCtr="0">
            <a:noAutofit/>
          </a:bodyPr>
          <a:lstStyle/>
          <a:p>
            <a:pPr lvl="0" defTabSz="1689100">
              <a:spcBef>
                <a:spcPct val="0"/>
              </a:spcBef>
              <a:spcAft>
                <a:spcPct val="35000"/>
              </a:spcAft>
            </a:pPr>
            <a:r>
              <a:rPr lang="vi-VN" sz="3200" b="1" dirty="0">
                <a:latin typeface="+mj-lt"/>
              </a:rPr>
              <a:t>-	Cách lí giải của tác giả:</a:t>
            </a:r>
            <a:endParaRPr lang="en-US" sz="3200" b="1" kern="1200" dirty="0">
              <a:latin typeface="+mj-lt"/>
            </a:endParaRPr>
          </a:p>
        </p:txBody>
      </p:sp>
      <p:sp>
        <p:nvSpPr>
          <p:cNvPr id="242" name="Freeform: Shape 241">
            <a:extLst>
              <a:ext uri="{FF2B5EF4-FFF2-40B4-BE49-F238E27FC236}">
                <a16:creationId xmlns:a16="http://schemas.microsoft.com/office/drawing/2014/main" id="{BF5C52C2-A066-E73B-6C33-912FF450F9BF}"/>
              </a:ext>
            </a:extLst>
          </p:cNvPr>
          <p:cNvSpPr/>
          <p:nvPr/>
        </p:nvSpPr>
        <p:spPr>
          <a:xfrm>
            <a:off x="331397" y="2735274"/>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44" name="Freeform: Shape 243">
            <a:extLst>
              <a:ext uri="{FF2B5EF4-FFF2-40B4-BE49-F238E27FC236}">
                <a16:creationId xmlns:a16="http://schemas.microsoft.com/office/drawing/2014/main" id="{5797F173-F391-B887-1570-68E4486D12C2}"/>
              </a:ext>
            </a:extLst>
          </p:cNvPr>
          <p:cNvSpPr/>
          <p:nvPr/>
        </p:nvSpPr>
        <p:spPr>
          <a:xfrm>
            <a:off x="331397" y="3227608"/>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46" name="Freeform: Shape 245">
            <a:extLst>
              <a:ext uri="{FF2B5EF4-FFF2-40B4-BE49-F238E27FC236}">
                <a16:creationId xmlns:a16="http://schemas.microsoft.com/office/drawing/2014/main" id="{9F704706-EA04-272F-F09F-ECB8ADBF3585}"/>
              </a:ext>
            </a:extLst>
          </p:cNvPr>
          <p:cNvSpPr/>
          <p:nvPr/>
        </p:nvSpPr>
        <p:spPr>
          <a:xfrm>
            <a:off x="331397" y="3719941"/>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49" name="Freeform: Shape 248">
            <a:extLst>
              <a:ext uri="{FF2B5EF4-FFF2-40B4-BE49-F238E27FC236}">
                <a16:creationId xmlns:a16="http://schemas.microsoft.com/office/drawing/2014/main" id="{63A0785B-4D17-6B1A-E565-B963F8F1F2F7}"/>
              </a:ext>
            </a:extLst>
          </p:cNvPr>
          <p:cNvSpPr/>
          <p:nvPr/>
        </p:nvSpPr>
        <p:spPr>
          <a:xfrm>
            <a:off x="3149008" y="1648828"/>
            <a:ext cx="2875113" cy="607636"/>
          </a:xfrm>
          <a:custGeom>
            <a:avLst/>
            <a:gdLst>
              <a:gd name="connsiteX0" fmla="*/ 0 w 2875113"/>
              <a:gd name="connsiteY0" fmla="*/ 0 h 607636"/>
              <a:gd name="connsiteX1" fmla="*/ 2875113 w 2875113"/>
              <a:gd name="connsiteY1" fmla="*/ 0 h 607636"/>
              <a:gd name="connsiteX2" fmla="*/ 2875113 w 2875113"/>
              <a:gd name="connsiteY2" fmla="*/ 607636 h 607636"/>
              <a:gd name="connsiteX3" fmla="*/ 0 w 2875113"/>
              <a:gd name="connsiteY3" fmla="*/ 607636 h 607636"/>
              <a:gd name="connsiteX4" fmla="*/ 0 w 2875113"/>
              <a:gd name="connsiteY4" fmla="*/ 0 h 60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113" h="607636">
                <a:moveTo>
                  <a:pt x="0" y="0"/>
                </a:moveTo>
                <a:lnTo>
                  <a:pt x="2875113" y="0"/>
                </a:lnTo>
                <a:lnTo>
                  <a:pt x="2875113" y="607636"/>
                </a:lnTo>
                <a:lnTo>
                  <a:pt x="0" y="6076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48260" rIns="72390" bIns="48260" numCol="1" spcCol="1270" anchor="ctr" anchorCtr="0">
            <a:noAutofit/>
          </a:bodyPr>
          <a:lstStyle/>
          <a:p>
            <a:pPr marL="0" lvl="0" indent="0" algn="l" defTabSz="1689100">
              <a:lnSpc>
                <a:spcPct val="90000"/>
              </a:lnSpc>
              <a:spcBef>
                <a:spcPct val="0"/>
              </a:spcBef>
              <a:spcAft>
                <a:spcPct val="35000"/>
              </a:spcAft>
              <a:buNone/>
            </a:pPr>
            <a:endParaRPr lang="en-US" sz="3800" kern="1200"/>
          </a:p>
        </p:txBody>
      </p:sp>
      <p:sp>
        <p:nvSpPr>
          <p:cNvPr id="252" name="Freeform: Shape 251">
            <a:extLst>
              <a:ext uri="{FF2B5EF4-FFF2-40B4-BE49-F238E27FC236}">
                <a16:creationId xmlns:a16="http://schemas.microsoft.com/office/drawing/2014/main" id="{EBBB0EC8-6D0D-8FCC-A9F0-5E53ACD3B2D9}"/>
              </a:ext>
            </a:extLst>
          </p:cNvPr>
          <p:cNvSpPr/>
          <p:nvPr/>
        </p:nvSpPr>
        <p:spPr>
          <a:xfrm>
            <a:off x="6167877" y="1648828"/>
            <a:ext cx="2875113" cy="607636"/>
          </a:xfrm>
          <a:custGeom>
            <a:avLst/>
            <a:gdLst>
              <a:gd name="connsiteX0" fmla="*/ 0 w 2875113"/>
              <a:gd name="connsiteY0" fmla="*/ 0 h 607636"/>
              <a:gd name="connsiteX1" fmla="*/ 2875113 w 2875113"/>
              <a:gd name="connsiteY1" fmla="*/ 0 h 607636"/>
              <a:gd name="connsiteX2" fmla="*/ 2875113 w 2875113"/>
              <a:gd name="connsiteY2" fmla="*/ 607636 h 607636"/>
              <a:gd name="connsiteX3" fmla="*/ 0 w 2875113"/>
              <a:gd name="connsiteY3" fmla="*/ 607636 h 607636"/>
              <a:gd name="connsiteX4" fmla="*/ 0 w 2875113"/>
              <a:gd name="connsiteY4" fmla="*/ 0 h 60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113" h="607636">
                <a:moveTo>
                  <a:pt x="0" y="0"/>
                </a:moveTo>
                <a:lnTo>
                  <a:pt x="2875113" y="0"/>
                </a:lnTo>
                <a:lnTo>
                  <a:pt x="2875113" y="607636"/>
                </a:lnTo>
                <a:lnTo>
                  <a:pt x="0" y="6076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48260" rIns="72390" bIns="48260" numCol="1" spcCol="1270" anchor="ctr" anchorCtr="0">
            <a:noAutofit/>
          </a:bodyPr>
          <a:lstStyle/>
          <a:p>
            <a:pPr marL="0" lvl="0" indent="0" algn="l" defTabSz="1689100">
              <a:lnSpc>
                <a:spcPct val="90000"/>
              </a:lnSpc>
              <a:spcBef>
                <a:spcPct val="0"/>
              </a:spcBef>
              <a:spcAft>
                <a:spcPct val="35000"/>
              </a:spcAft>
              <a:buNone/>
            </a:pPr>
            <a:endParaRPr lang="en-US" sz="3800" kern="1200"/>
          </a:p>
        </p:txBody>
      </p:sp>
      <p:sp>
        <p:nvSpPr>
          <p:cNvPr id="257" name="Freeform: Shape 256">
            <a:extLst>
              <a:ext uri="{FF2B5EF4-FFF2-40B4-BE49-F238E27FC236}">
                <a16:creationId xmlns:a16="http://schemas.microsoft.com/office/drawing/2014/main" id="{9FE34BF0-C449-8256-3E90-169F97D478C9}"/>
              </a:ext>
            </a:extLst>
          </p:cNvPr>
          <p:cNvSpPr/>
          <p:nvPr/>
        </p:nvSpPr>
        <p:spPr>
          <a:xfrm>
            <a:off x="9388004" y="2735274"/>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59" name="Freeform: Shape 258">
            <a:extLst>
              <a:ext uri="{FF2B5EF4-FFF2-40B4-BE49-F238E27FC236}">
                <a16:creationId xmlns:a16="http://schemas.microsoft.com/office/drawing/2014/main" id="{7CA6B6FB-C1A7-34F7-DA03-C0FD8212BCA6}"/>
              </a:ext>
            </a:extLst>
          </p:cNvPr>
          <p:cNvSpPr/>
          <p:nvPr/>
        </p:nvSpPr>
        <p:spPr>
          <a:xfrm>
            <a:off x="9388004" y="3227608"/>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61" name="Freeform: Shape 260">
            <a:extLst>
              <a:ext uri="{FF2B5EF4-FFF2-40B4-BE49-F238E27FC236}">
                <a16:creationId xmlns:a16="http://schemas.microsoft.com/office/drawing/2014/main" id="{D3AEB76E-3A1E-CB27-8763-21E6337E038C}"/>
              </a:ext>
            </a:extLst>
          </p:cNvPr>
          <p:cNvSpPr/>
          <p:nvPr/>
        </p:nvSpPr>
        <p:spPr>
          <a:xfrm>
            <a:off x="9388004" y="3719941"/>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67" name="TextBox 266">
            <a:extLst>
              <a:ext uri="{FF2B5EF4-FFF2-40B4-BE49-F238E27FC236}">
                <a16:creationId xmlns:a16="http://schemas.microsoft.com/office/drawing/2014/main" id="{6827043C-D5F1-6145-90C3-7F71F6D37299}"/>
              </a:ext>
            </a:extLst>
          </p:cNvPr>
          <p:cNvSpPr txBox="1"/>
          <p:nvPr/>
        </p:nvSpPr>
        <p:spPr>
          <a:xfrm>
            <a:off x="40768" y="2785432"/>
            <a:ext cx="4286942" cy="3539430"/>
          </a:xfrm>
          <a:prstGeom prst="rect">
            <a:avLst/>
          </a:prstGeom>
          <a:noFill/>
        </p:spPr>
        <p:txBody>
          <a:bodyPr wrap="square">
            <a:spAutoFit/>
          </a:bodyPr>
          <a:lstStyle/>
          <a:p>
            <a:pPr algn="just"/>
            <a:r>
              <a:rPr lang="vi-VN" sz="2800" kern="0" dirty="0">
                <a:latin typeface="Times New Roman" panose="02020603050405020304" pitchFamily="18" charset="0"/>
                <a:ea typeface="Calibri" panose="020F0502020204030204" pitchFamily="34" charset="0"/>
              </a:rPr>
              <a:t>+ Tác giả đã căn cứ trên các tình tiết trong VB để suy luận, lí giải. Tác giả đã suy luận một cách hết sức lô-gíc diễn biến tâm lí của nhân vật Trương Sinh, từ đó cắt nghĩa cách hành xử của chàng. </a:t>
            </a:r>
            <a:endParaRPr lang="en-US" sz="2800" dirty="0"/>
          </a:p>
        </p:txBody>
      </p:sp>
      <p:sp>
        <p:nvSpPr>
          <p:cNvPr id="270" name="TextBox 269">
            <a:extLst>
              <a:ext uri="{FF2B5EF4-FFF2-40B4-BE49-F238E27FC236}">
                <a16:creationId xmlns:a16="http://schemas.microsoft.com/office/drawing/2014/main" id="{4FC1BFF2-9DB2-9081-BE6E-ECD0BAA7E18D}"/>
              </a:ext>
            </a:extLst>
          </p:cNvPr>
          <p:cNvSpPr txBox="1"/>
          <p:nvPr/>
        </p:nvSpPr>
        <p:spPr>
          <a:xfrm>
            <a:off x="4586563" y="2700635"/>
            <a:ext cx="4542588" cy="3539430"/>
          </a:xfrm>
          <a:prstGeom prst="rect">
            <a:avLst/>
          </a:prstGeom>
          <a:noFill/>
        </p:spPr>
        <p:txBody>
          <a:bodyPr wrap="square">
            <a:spAutoFit/>
          </a:bodyPr>
          <a:lstStyle/>
          <a:p>
            <a:pPr algn="just"/>
            <a:r>
              <a:rPr lang="vi-VN" sz="2800" kern="0" dirty="0">
                <a:latin typeface="Times New Roman" panose="02020603050405020304" pitchFamily="18" charset="0"/>
                <a:ea typeface="Calibri" panose="020F0502020204030204" pitchFamily="34" charset="0"/>
              </a:rPr>
              <a:t>+ Tác giả cũng nhìn nhận nguyên nhân gây nên kết cục bi kịch của Vũ Nương từ hai phía: cả phía người chồng và người vợ, khách quan và chủ quan, do đó cách lí giải toàn diện chứ không phiến diện, một chiều.</a:t>
            </a:r>
            <a:endParaRPr lang="en-US" sz="2800" dirty="0"/>
          </a:p>
        </p:txBody>
      </p:sp>
      <p:sp>
        <p:nvSpPr>
          <p:cNvPr id="6" name="Google Shape;1084;p33">
            <a:extLst>
              <a:ext uri="{FF2B5EF4-FFF2-40B4-BE49-F238E27FC236}">
                <a16:creationId xmlns:a16="http://schemas.microsoft.com/office/drawing/2014/main" id="{86281D78-BD9E-A390-C705-6A0AC5B2F5AD}"/>
              </a:ext>
            </a:extLst>
          </p:cNvPr>
          <p:cNvSpPr txBox="1">
            <a:spLocks noGrp="1"/>
          </p:cNvSpPr>
          <p:nvPr/>
        </p:nvSpPr>
        <p:spPr>
          <a:xfrm>
            <a:off x="1387434" y="899447"/>
            <a:ext cx="7283355" cy="12114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spcAft>
                <a:spcPts val="800"/>
              </a:spcAft>
            </a:pPr>
            <a:r>
              <a:rPr lang="vi-VN"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a:t>
            </a:r>
            <a:r>
              <a:rPr lang="vi-VN"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Quan điểm của tác giả bài nghị luận về nguyên nhân dẫn đến bi kịch của Vũ Nương</a:t>
            </a:r>
          </a:p>
          <a:p>
            <a:pPr algn="just">
              <a:spcAft>
                <a:spcPts val="800"/>
              </a:spcAft>
            </a:pP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35897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barn(inVertical)">
                                      <p:cBhvr>
                                        <p:cTn id="7" dur="500"/>
                                        <p:tgtEl>
                                          <p:spTgt spid="2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0"/>
                                        </p:tgtEl>
                                        <p:attrNameLst>
                                          <p:attrName>style.visibility</p:attrName>
                                        </p:attrNameLst>
                                      </p:cBhvr>
                                      <p:to>
                                        <p:strVal val="visible"/>
                                      </p:to>
                                    </p:set>
                                    <p:animEffect transition="in" filter="barn(inVertical)">
                                      <p:cBhvr>
                                        <p:cTn id="12" dur="500"/>
                                        <p:tgtEl>
                                          <p:spTgt spid="24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39"/>
                                        </p:tgtEl>
                                        <p:attrNameLst>
                                          <p:attrName>style.visibility</p:attrName>
                                        </p:attrNameLst>
                                      </p:cBhvr>
                                      <p:to>
                                        <p:strVal val="visible"/>
                                      </p:to>
                                    </p:set>
                                    <p:animEffect transition="in" filter="barn(inVertical)">
                                      <p:cBhvr>
                                        <p:cTn id="15" dur="500"/>
                                        <p:tgtEl>
                                          <p:spTgt spid="23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7"/>
                                        </p:tgtEl>
                                        <p:attrNameLst>
                                          <p:attrName>style.visibility</p:attrName>
                                        </p:attrNameLst>
                                      </p:cBhvr>
                                      <p:to>
                                        <p:strVal val="visible"/>
                                      </p:to>
                                    </p:set>
                                    <p:animEffect transition="in" filter="barn(inVertical)">
                                      <p:cBhvr>
                                        <p:cTn id="18" dur="500"/>
                                        <p:tgtEl>
                                          <p:spTgt spid="267"/>
                                        </p:tgtEl>
                                      </p:cBhvr>
                                    </p:animEffect>
                                  </p:childTnLst>
                                </p:cTn>
                              </p:par>
                              <p:par>
                                <p:cTn id="19" presetID="16" presetClass="entr" presetSubtype="21" fill="hold" grpId="0" nodeType="withEffect" nodePh="1">
                                  <p:stCondLst>
                                    <p:cond delay="0"/>
                                  </p:stCondLst>
                                  <p:endCondLst>
                                    <p:cond evt="begin" delay="0">
                                      <p:tn val="19"/>
                                    </p:cond>
                                  </p:endCondLst>
                                  <p:childTnLst>
                                    <p:set>
                                      <p:cBhvr>
                                        <p:cTn id="20" dur="1" fill="hold">
                                          <p:stCondLst>
                                            <p:cond delay="0"/>
                                          </p:stCondLst>
                                        </p:cTn>
                                        <p:tgtEl>
                                          <p:spTgt spid="249"/>
                                        </p:tgtEl>
                                        <p:attrNameLst>
                                          <p:attrName>style.visibility</p:attrName>
                                        </p:attrNameLst>
                                      </p:cBhvr>
                                      <p:to>
                                        <p:strVal val="visible"/>
                                      </p:to>
                                    </p:set>
                                    <p:animEffect transition="in" filter="barn(inVertical)">
                                      <p:cBhvr>
                                        <p:cTn id="21" dur="500"/>
                                        <p:tgtEl>
                                          <p:spTgt spid="24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70"/>
                                        </p:tgtEl>
                                        <p:attrNameLst>
                                          <p:attrName>style.visibility</p:attrName>
                                        </p:attrNameLst>
                                      </p:cBhvr>
                                      <p:to>
                                        <p:strVal val="visible"/>
                                      </p:to>
                                    </p:set>
                                    <p:animEffect transition="in" filter="barn(inVertical)">
                                      <p:cBhvr>
                                        <p:cTn id="24" dur="500"/>
                                        <p:tgtEl>
                                          <p:spTgt spid="270"/>
                                        </p:tgtEl>
                                      </p:cBhvr>
                                    </p:animEffect>
                                  </p:childTnLst>
                                </p:cTn>
                              </p:par>
                              <p:par>
                                <p:cTn id="25" presetID="16" presetClass="entr" presetSubtype="21" fill="hold" grpId="0" nodeType="withEffect" nodePh="1">
                                  <p:stCondLst>
                                    <p:cond delay="0"/>
                                  </p:stCondLst>
                                  <p:endCondLst>
                                    <p:cond evt="begin" delay="0">
                                      <p:tn val="25"/>
                                    </p:cond>
                                  </p:endCondLst>
                                  <p:childTnLst>
                                    <p:set>
                                      <p:cBhvr>
                                        <p:cTn id="26" dur="1" fill="hold">
                                          <p:stCondLst>
                                            <p:cond delay="0"/>
                                          </p:stCondLst>
                                        </p:cTn>
                                        <p:tgtEl>
                                          <p:spTgt spid="252"/>
                                        </p:tgtEl>
                                        <p:attrNameLst>
                                          <p:attrName>style.visibility</p:attrName>
                                        </p:attrNameLst>
                                      </p:cBhvr>
                                      <p:to>
                                        <p:strVal val="visible"/>
                                      </p:to>
                                    </p:set>
                                    <p:animEffect transition="in" filter="barn(inVertical)">
                                      <p:cBhvr>
                                        <p:cTn id="27"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239" grpId="0" animBg="1"/>
      <p:bldP spid="240" grpId="0"/>
      <p:bldP spid="249" grpId="0"/>
      <p:bldP spid="252" grpId="0"/>
      <p:bldP spid="267" grpId="0"/>
      <p:bldP spid="27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84;p33">
            <a:extLst>
              <a:ext uri="{FF2B5EF4-FFF2-40B4-BE49-F238E27FC236}">
                <a16:creationId xmlns:a16="http://schemas.microsoft.com/office/drawing/2014/main" id="{0BAA29E0-3952-322A-EB2B-A205EB51377E}"/>
              </a:ext>
            </a:extLst>
          </p:cNvPr>
          <p:cNvSpPr txBox="1">
            <a:spLocks noGrp="1"/>
          </p:cNvSpPr>
          <p:nvPr/>
        </p:nvSpPr>
        <p:spPr>
          <a:xfrm>
            <a:off x="1320544" y="451941"/>
            <a:ext cx="9513711" cy="133749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spcAft>
                <a:spcPts val="1067"/>
              </a:spcAft>
              <a:buClr>
                <a:srgbClr val="191919"/>
              </a:buClr>
            </a:pPr>
            <a:r>
              <a:rPr lang="vi-VN" b="1" kern="0" dirty="0">
                <a:solidFill>
                  <a:schemeClr val="tx1"/>
                </a:solidFill>
                <a:latin typeface="Times New Roman" panose="02020603050405020304" pitchFamily="18" charset="0"/>
                <a:ea typeface="Calibri" panose="020F0502020204030204" pitchFamily="34" charset="0"/>
              </a:rPr>
              <a:t>b</a:t>
            </a:r>
            <a:r>
              <a:rPr lang="vi-VN" b="1" kern="0" dirty="0">
                <a:solidFill>
                  <a:schemeClr val="tx1"/>
                </a:solidFill>
                <a:effectLst/>
                <a:latin typeface="Times New Roman" panose="02020603050405020304" pitchFamily="18" charset="0"/>
                <a:ea typeface="Calibri" panose="020F0502020204030204" pitchFamily="34" charset="0"/>
              </a:rPr>
              <a:t>. Quan điểm của tác giả bài nghị luận về nguyên nhân dẫn đến bi kịch của Vũ Nương</a:t>
            </a:r>
            <a:endParaRPr lang="en-US" kern="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AA7E62D-858D-6AE5-8BFC-D97893F56317}"/>
              </a:ext>
            </a:extLst>
          </p:cNvPr>
          <p:cNvSpPr txBox="1"/>
          <p:nvPr/>
        </p:nvSpPr>
        <p:spPr>
          <a:xfrm>
            <a:off x="1847017" y="2191213"/>
            <a:ext cx="8211383" cy="3046988"/>
          </a:xfrm>
          <a:prstGeom prst="rect">
            <a:avLst/>
          </a:prstGeom>
          <a:noFill/>
        </p:spPr>
        <p:txBody>
          <a:bodyPr wrap="square">
            <a:spAutoFit/>
          </a:bodyPr>
          <a:lstStyle/>
          <a:p>
            <a:pPr algn="just"/>
            <a:r>
              <a:rPr lang="vi-VN" sz="3200" i="1" dirty="0">
                <a:latin typeface="+mj-lt"/>
              </a:rPr>
              <a:t>HS nêu ý kiến cá nhân về nghệ thuật lập luận trong phần (3):</a:t>
            </a:r>
          </a:p>
          <a:p>
            <a:pPr algn="just"/>
            <a:r>
              <a:rPr lang="vi-VN" sz="3200" i="1" dirty="0">
                <a:latin typeface="+mj-lt"/>
              </a:rPr>
              <a:t>+ Chỉ ra cách tác giả làm nổi bật nét độc đáo trong truyện truyền kì của Nguyễn Dữ.</a:t>
            </a:r>
          </a:p>
          <a:p>
            <a:pPr algn="just"/>
            <a:r>
              <a:rPr lang="vi-VN" sz="3200" i="1" dirty="0">
                <a:latin typeface="+mj-lt"/>
              </a:rPr>
              <a:t>+ Tìm câu văn trực tiếp bàn luận, làm nổi bật nét độc đáo đó.</a:t>
            </a:r>
          </a:p>
        </p:txBody>
      </p:sp>
    </p:spTree>
    <p:custDataLst>
      <p:tags r:id="rId1"/>
    </p:custDataLst>
    <p:extLst>
      <p:ext uri="{BB962C8B-B14F-4D97-AF65-F5344CB8AC3E}">
        <p14:creationId xmlns:p14="http://schemas.microsoft.com/office/powerpoint/2010/main" val="209350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3577CA-0D9F-C31B-C4F2-F65AE9BAAD7F}"/>
              </a:ext>
            </a:extLst>
          </p:cNvPr>
          <p:cNvPicPr>
            <a:picLocks noChangeAspect="1"/>
          </p:cNvPicPr>
          <p:nvPr/>
        </p:nvPicPr>
        <p:blipFill rotWithShape="1">
          <a:blip r:embed="rId4">
            <a:clrChange>
              <a:clrFrom>
                <a:srgbClr val="FFFFFF"/>
              </a:clrFrom>
              <a:clrTo>
                <a:srgbClr val="FFFFFF">
                  <a:alpha val="0"/>
                </a:srgbClr>
              </a:clrTo>
            </a:clrChange>
          </a:blip>
          <a:srcRect l="8060" t="24068" r="6043" b="49984"/>
          <a:stretch/>
        </p:blipFill>
        <p:spPr>
          <a:xfrm>
            <a:off x="1757239" y="0"/>
            <a:ext cx="8677522" cy="1503123"/>
          </a:xfrm>
          <a:prstGeom prst="rect">
            <a:avLst/>
          </a:prstGeom>
        </p:spPr>
      </p:pic>
      <p:sp>
        <p:nvSpPr>
          <p:cNvPr id="238" name="Rectangle 237">
            <a:extLst>
              <a:ext uri="{FF2B5EF4-FFF2-40B4-BE49-F238E27FC236}">
                <a16:creationId xmlns:a16="http://schemas.microsoft.com/office/drawing/2014/main" id="{BCD1BD3C-AF9E-6595-2627-80A132870220}"/>
              </a:ext>
            </a:extLst>
          </p:cNvPr>
          <p:cNvSpPr/>
          <p:nvPr/>
        </p:nvSpPr>
        <p:spPr>
          <a:xfrm>
            <a:off x="130138" y="1628937"/>
            <a:ext cx="8912851" cy="945884"/>
          </a:xfrm>
          <a:prstGeom prst="rect">
            <a:avLst/>
          </a:prstGeom>
        </p:spPr>
        <p:style>
          <a:lnRef idx="2">
            <a:schemeClr val="accent1">
              <a:shade val="80000"/>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lstStyle/>
          <a:p>
            <a:endParaRPr lang="en-US"/>
          </a:p>
        </p:txBody>
      </p:sp>
      <p:sp>
        <p:nvSpPr>
          <p:cNvPr id="239" name="Rectangle 238">
            <a:extLst>
              <a:ext uri="{FF2B5EF4-FFF2-40B4-BE49-F238E27FC236}">
                <a16:creationId xmlns:a16="http://schemas.microsoft.com/office/drawing/2014/main" id="{4DC9B2E2-0949-9424-E95E-530458F0D37F}"/>
              </a:ext>
            </a:extLst>
          </p:cNvPr>
          <p:cNvSpPr/>
          <p:nvPr/>
        </p:nvSpPr>
        <p:spPr>
          <a:xfrm>
            <a:off x="130139" y="2383497"/>
            <a:ext cx="211216" cy="211216"/>
          </a:xfrm>
          <a:prstGeom prst="rect">
            <a:avLst/>
          </a:prstGeom>
        </p:spPr>
        <p:style>
          <a:lnRef idx="2">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0" name="Freeform: Shape 239">
            <a:extLst>
              <a:ext uri="{FF2B5EF4-FFF2-40B4-BE49-F238E27FC236}">
                <a16:creationId xmlns:a16="http://schemas.microsoft.com/office/drawing/2014/main" id="{6C44B7DB-9205-EAE7-A258-2C48F16F4058}"/>
              </a:ext>
            </a:extLst>
          </p:cNvPr>
          <p:cNvSpPr/>
          <p:nvPr/>
        </p:nvSpPr>
        <p:spPr>
          <a:xfrm>
            <a:off x="130140" y="1767431"/>
            <a:ext cx="8912849" cy="607636"/>
          </a:xfrm>
          <a:custGeom>
            <a:avLst/>
            <a:gdLst>
              <a:gd name="connsiteX0" fmla="*/ 0 w 2875113"/>
              <a:gd name="connsiteY0" fmla="*/ 0 h 607636"/>
              <a:gd name="connsiteX1" fmla="*/ 2875113 w 2875113"/>
              <a:gd name="connsiteY1" fmla="*/ 0 h 607636"/>
              <a:gd name="connsiteX2" fmla="*/ 2875113 w 2875113"/>
              <a:gd name="connsiteY2" fmla="*/ 607636 h 607636"/>
              <a:gd name="connsiteX3" fmla="*/ 0 w 2875113"/>
              <a:gd name="connsiteY3" fmla="*/ 607636 h 607636"/>
              <a:gd name="connsiteX4" fmla="*/ 0 w 2875113"/>
              <a:gd name="connsiteY4" fmla="*/ 0 h 60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113" h="607636">
                <a:moveTo>
                  <a:pt x="0" y="0"/>
                </a:moveTo>
                <a:lnTo>
                  <a:pt x="2875113" y="0"/>
                </a:lnTo>
                <a:lnTo>
                  <a:pt x="2875113" y="607636"/>
                </a:lnTo>
                <a:lnTo>
                  <a:pt x="0" y="6076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48260" rIns="72390" bIns="48260" numCol="1" spcCol="1270" anchor="ctr" anchorCtr="0">
            <a:noAutofit/>
          </a:bodyPr>
          <a:lstStyle/>
          <a:p>
            <a:pPr lvl="0" defTabSz="1689100">
              <a:spcBef>
                <a:spcPct val="0"/>
              </a:spcBef>
              <a:spcAft>
                <a:spcPct val="35000"/>
              </a:spcAft>
            </a:pPr>
            <a:r>
              <a:rPr lang="vi-VN" sz="3200" b="1" dirty="0">
                <a:latin typeface="+mj-lt"/>
              </a:rPr>
              <a:t>-Tìm hiểu nghệ thuật lập luận trong phần (3):</a:t>
            </a:r>
            <a:endParaRPr lang="en-US" sz="3200" b="1" kern="1200" dirty="0">
              <a:latin typeface="+mj-lt"/>
            </a:endParaRPr>
          </a:p>
        </p:txBody>
      </p:sp>
      <p:sp>
        <p:nvSpPr>
          <p:cNvPr id="242" name="Freeform: Shape 241">
            <a:extLst>
              <a:ext uri="{FF2B5EF4-FFF2-40B4-BE49-F238E27FC236}">
                <a16:creationId xmlns:a16="http://schemas.microsoft.com/office/drawing/2014/main" id="{BF5C52C2-A066-E73B-6C33-912FF450F9BF}"/>
              </a:ext>
            </a:extLst>
          </p:cNvPr>
          <p:cNvSpPr/>
          <p:nvPr/>
        </p:nvSpPr>
        <p:spPr>
          <a:xfrm>
            <a:off x="331397" y="2735274"/>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44" name="Freeform: Shape 243">
            <a:extLst>
              <a:ext uri="{FF2B5EF4-FFF2-40B4-BE49-F238E27FC236}">
                <a16:creationId xmlns:a16="http://schemas.microsoft.com/office/drawing/2014/main" id="{5797F173-F391-B887-1570-68E4486D12C2}"/>
              </a:ext>
            </a:extLst>
          </p:cNvPr>
          <p:cNvSpPr/>
          <p:nvPr/>
        </p:nvSpPr>
        <p:spPr>
          <a:xfrm>
            <a:off x="331397" y="3227608"/>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46" name="Freeform: Shape 245">
            <a:extLst>
              <a:ext uri="{FF2B5EF4-FFF2-40B4-BE49-F238E27FC236}">
                <a16:creationId xmlns:a16="http://schemas.microsoft.com/office/drawing/2014/main" id="{9F704706-EA04-272F-F09F-ECB8ADBF3585}"/>
              </a:ext>
            </a:extLst>
          </p:cNvPr>
          <p:cNvSpPr/>
          <p:nvPr/>
        </p:nvSpPr>
        <p:spPr>
          <a:xfrm>
            <a:off x="331397" y="3719941"/>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49" name="Freeform: Shape 248">
            <a:extLst>
              <a:ext uri="{FF2B5EF4-FFF2-40B4-BE49-F238E27FC236}">
                <a16:creationId xmlns:a16="http://schemas.microsoft.com/office/drawing/2014/main" id="{63A0785B-4D17-6B1A-E565-B963F8F1F2F7}"/>
              </a:ext>
            </a:extLst>
          </p:cNvPr>
          <p:cNvSpPr/>
          <p:nvPr/>
        </p:nvSpPr>
        <p:spPr>
          <a:xfrm>
            <a:off x="3149008" y="1648828"/>
            <a:ext cx="2875113" cy="607636"/>
          </a:xfrm>
          <a:custGeom>
            <a:avLst/>
            <a:gdLst>
              <a:gd name="connsiteX0" fmla="*/ 0 w 2875113"/>
              <a:gd name="connsiteY0" fmla="*/ 0 h 607636"/>
              <a:gd name="connsiteX1" fmla="*/ 2875113 w 2875113"/>
              <a:gd name="connsiteY1" fmla="*/ 0 h 607636"/>
              <a:gd name="connsiteX2" fmla="*/ 2875113 w 2875113"/>
              <a:gd name="connsiteY2" fmla="*/ 607636 h 607636"/>
              <a:gd name="connsiteX3" fmla="*/ 0 w 2875113"/>
              <a:gd name="connsiteY3" fmla="*/ 607636 h 607636"/>
              <a:gd name="connsiteX4" fmla="*/ 0 w 2875113"/>
              <a:gd name="connsiteY4" fmla="*/ 0 h 60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113" h="607636">
                <a:moveTo>
                  <a:pt x="0" y="0"/>
                </a:moveTo>
                <a:lnTo>
                  <a:pt x="2875113" y="0"/>
                </a:lnTo>
                <a:lnTo>
                  <a:pt x="2875113" y="607636"/>
                </a:lnTo>
                <a:lnTo>
                  <a:pt x="0" y="6076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48260" rIns="72390" bIns="48260" numCol="1" spcCol="1270" anchor="ctr" anchorCtr="0">
            <a:noAutofit/>
          </a:bodyPr>
          <a:lstStyle/>
          <a:p>
            <a:pPr marL="0" lvl="0" indent="0" algn="l" defTabSz="1689100">
              <a:lnSpc>
                <a:spcPct val="90000"/>
              </a:lnSpc>
              <a:spcBef>
                <a:spcPct val="0"/>
              </a:spcBef>
              <a:spcAft>
                <a:spcPct val="35000"/>
              </a:spcAft>
              <a:buNone/>
            </a:pPr>
            <a:endParaRPr lang="en-US" sz="3800" kern="1200"/>
          </a:p>
        </p:txBody>
      </p:sp>
      <p:sp>
        <p:nvSpPr>
          <p:cNvPr id="252" name="Freeform: Shape 251">
            <a:extLst>
              <a:ext uri="{FF2B5EF4-FFF2-40B4-BE49-F238E27FC236}">
                <a16:creationId xmlns:a16="http://schemas.microsoft.com/office/drawing/2014/main" id="{EBBB0EC8-6D0D-8FCC-A9F0-5E53ACD3B2D9}"/>
              </a:ext>
            </a:extLst>
          </p:cNvPr>
          <p:cNvSpPr/>
          <p:nvPr/>
        </p:nvSpPr>
        <p:spPr>
          <a:xfrm>
            <a:off x="6167877" y="1648828"/>
            <a:ext cx="2875113" cy="607636"/>
          </a:xfrm>
          <a:custGeom>
            <a:avLst/>
            <a:gdLst>
              <a:gd name="connsiteX0" fmla="*/ 0 w 2875113"/>
              <a:gd name="connsiteY0" fmla="*/ 0 h 607636"/>
              <a:gd name="connsiteX1" fmla="*/ 2875113 w 2875113"/>
              <a:gd name="connsiteY1" fmla="*/ 0 h 607636"/>
              <a:gd name="connsiteX2" fmla="*/ 2875113 w 2875113"/>
              <a:gd name="connsiteY2" fmla="*/ 607636 h 607636"/>
              <a:gd name="connsiteX3" fmla="*/ 0 w 2875113"/>
              <a:gd name="connsiteY3" fmla="*/ 607636 h 607636"/>
              <a:gd name="connsiteX4" fmla="*/ 0 w 2875113"/>
              <a:gd name="connsiteY4" fmla="*/ 0 h 60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113" h="607636">
                <a:moveTo>
                  <a:pt x="0" y="0"/>
                </a:moveTo>
                <a:lnTo>
                  <a:pt x="2875113" y="0"/>
                </a:lnTo>
                <a:lnTo>
                  <a:pt x="2875113" y="607636"/>
                </a:lnTo>
                <a:lnTo>
                  <a:pt x="0" y="6076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48260" rIns="72390" bIns="48260" numCol="1" spcCol="1270" anchor="ctr" anchorCtr="0">
            <a:noAutofit/>
          </a:bodyPr>
          <a:lstStyle/>
          <a:p>
            <a:pPr marL="0" lvl="0" indent="0" algn="l" defTabSz="1689100">
              <a:lnSpc>
                <a:spcPct val="90000"/>
              </a:lnSpc>
              <a:spcBef>
                <a:spcPct val="0"/>
              </a:spcBef>
              <a:spcAft>
                <a:spcPct val="35000"/>
              </a:spcAft>
              <a:buNone/>
            </a:pPr>
            <a:endParaRPr lang="en-US" sz="3800" kern="1200"/>
          </a:p>
        </p:txBody>
      </p:sp>
      <p:sp>
        <p:nvSpPr>
          <p:cNvPr id="257" name="Freeform: Shape 256">
            <a:extLst>
              <a:ext uri="{FF2B5EF4-FFF2-40B4-BE49-F238E27FC236}">
                <a16:creationId xmlns:a16="http://schemas.microsoft.com/office/drawing/2014/main" id="{9FE34BF0-C449-8256-3E90-169F97D478C9}"/>
              </a:ext>
            </a:extLst>
          </p:cNvPr>
          <p:cNvSpPr/>
          <p:nvPr/>
        </p:nvSpPr>
        <p:spPr>
          <a:xfrm>
            <a:off x="9388004" y="2735274"/>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59" name="Freeform: Shape 258">
            <a:extLst>
              <a:ext uri="{FF2B5EF4-FFF2-40B4-BE49-F238E27FC236}">
                <a16:creationId xmlns:a16="http://schemas.microsoft.com/office/drawing/2014/main" id="{7CA6B6FB-C1A7-34F7-DA03-C0FD8212BCA6}"/>
              </a:ext>
            </a:extLst>
          </p:cNvPr>
          <p:cNvSpPr/>
          <p:nvPr/>
        </p:nvSpPr>
        <p:spPr>
          <a:xfrm>
            <a:off x="9388004" y="3227608"/>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61" name="Freeform: Shape 260">
            <a:extLst>
              <a:ext uri="{FF2B5EF4-FFF2-40B4-BE49-F238E27FC236}">
                <a16:creationId xmlns:a16="http://schemas.microsoft.com/office/drawing/2014/main" id="{D3AEB76E-3A1E-CB27-8763-21E6337E038C}"/>
              </a:ext>
            </a:extLst>
          </p:cNvPr>
          <p:cNvSpPr/>
          <p:nvPr/>
        </p:nvSpPr>
        <p:spPr>
          <a:xfrm>
            <a:off x="9388004" y="3719941"/>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67" name="TextBox 266">
            <a:extLst>
              <a:ext uri="{FF2B5EF4-FFF2-40B4-BE49-F238E27FC236}">
                <a16:creationId xmlns:a16="http://schemas.microsoft.com/office/drawing/2014/main" id="{6827043C-D5F1-6145-90C3-7F71F6D37299}"/>
              </a:ext>
            </a:extLst>
          </p:cNvPr>
          <p:cNvSpPr txBox="1"/>
          <p:nvPr/>
        </p:nvSpPr>
        <p:spPr>
          <a:xfrm>
            <a:off x="299621" y="2950717"/>
            <a:ext cx="4494052" cy="3108543"/>
          </a:xfrm>
          <a:prstGeom prst="rect">
            <a:avLst/>
          </a:prstGeom>
          <a:noFill/>
        </p:spPr>
        <p:txBody>
          <a:bodyPr wrap="square">
            <a:spAutoFit/>
          </a:bodyPr>
          <a:lstStyle/>
          <a:p>
            <a:pPr algn="just"/>
            <a:r>
              <a:rPr lang="vi-VN" sz="2800" kern="0" dirty="0">
                <a:latin typeface="Times New Roman" panose="02020603050405020304" pitchFamily="18" charset="0"/>
                <a:ea typeface="Calibri" panose="020F0502020204030204" pitchFamily="34" charset="0"/>
              </a:rPr>
              <a:t>+ Nghệ thuật sáng tạo chi tiết để đẩy câu chuyện đến đỉnh điểm trong tương quan so sánh với truyện truyền kì trong nước và của các nước Trung Hoa, Nhật Bản, Hàn Quốc,... </a:t>
            </a:r>
            <a:endParaRPr lang="en-US" sz="2800" dirty="0"/>
          </a:p>
        </p:txBody>
      </p:sp>
      <p:sp>
        <p:nvSpPr>
          <p:cNvPr id="270" name="TextBox 269">
            <a:extLst>
              <a:ext uri="{FF2B5EF4-FFF2-40B4-BE49-F238E27FC236}">
                <a16:creationId xmlns:a16="http://schemas.microsoft.com/office/drawing/2014/main" id="{4FC1BFF2-9DB2-9081-BE6E-ECD0BAA7E18D}"/>
              </a:ext>
            </a:extLst>
          </p:cNvPr>
          <p:cNvSpPr txBox="1"/>
          <p:nvPr/>
        </p:nvSpPr>
        <p:spPr>
          <a:xfrm>
            <a:off x="5361035" y="2735274"/>
            <a:ext cx="5847291" cy="3539430"/>
          </a:xfrm>
          <a:prstGeom prst="rect">
            <a:avLst/>
          </a:prstGeom>
          <a:noFill/>
        </p:spPr>
        <p:txBody>
          <a:bodyPr wrap="square">
            <a:spAutoFit/>
          </a:bodyPr>
          <a:lstStyle/>
          <a:p>
            <a:pPr algn="just"/>
            <a:r>
              <a:rPr lang="vi-VN" sz="2800" kern="0" dirty="0">
                <a:latin typeface="Times New Roman" panose="02020603050405020304" pitchFamily="18" charset="0"/>
                <a:ea typeface="Calibri" panose="020F0502020204030204" pitchFamily="34" charset="0"/>
              </a:rPr>
              <a:t>+ Câu văn: “Lấy hình tượng cái bóng người và lời nói ngây thơ của đứa con để đẩy câu chuyện lên tới đỉnh điểm là nét độc đáo riêng của Nguyễn Dữ, không thể tìm thấy trong bất cứ truyện truyền kì nào của Việt Nam cũng như của các nước Trung Hoa, Nhật Bản, Hàn Quốc ...</a:t>
            </a:r>
            <a:endParaRPr lang="en-US" sz="2800" dirty="0"/>
          </a:p>
        </p:txBody>
      </p:sp>
      <p:sp>
        <p:nvSpPr>
          <p:cNvPr id="6" name="Google Shape;1084;p33">
            <a:extLst>
              <a:ext uri="{FF2B5EF4-FFF2-40B4-BE49-F238E27FC236}">
                <a16:creationId xmlns:a16="http://schemas.microsoft.com/office/drawing/2014/main" id="{86281D78-BD9E-A390-C705-6A0AC5B2F5AD}"/>
              </a:ext>
            </a:extLst>
          </p:cNvPr>
          <p:cNvSpPr txBox="1">
            <a:spLocks noGrp="1"/>
          </p:cNvSpPr>
          <p:nvPr/>
        </p:nvSpPr>
        <p:spPr>
          <a:xfrm>
            <a:off x="2177143" y="1035355"/>
            <a:ext cx="7283355" cy="12114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spcAft>
                <a:spcPts val="800"/>
              </a:spcAft>
            </a:pPr>
            <a:r>
              <a:rPr lang="vi-VN"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a:t>
            </a:r>
            <a:r>
              <a:rPr lang="vi-VN"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Quan điểm của tác giả bài nghị luận về nguyên nhân dẫn đến bi kịch của Vũ Nương</a:t>
            </a:r>
          </a:p>
          <a:p>
            <a:pPr algn="just">
              <a:spcAft>
                <a:spcPts val="800"/>
              </a:spcAft>
            </a:pP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38610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barn(inVertical)">
                                      <p:cBhvr>
                                        <p:cTn id="7" dur="500"/>
                                        <p:tgtEl>
                                          <p:spTgt spid="2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0"/>
                                        </p:tgtEl>
                                        <p:attrNameLst>
                                          <p:attrName>style.visibility</p:attrName>
                                        </p:attrNameLst>
                                      </p:cBhvr>
                                      <p:to>
                                        <p:strVal val="visible"/>
                                      </p:to>
                                    </p:set>
                                    <p:animEffect transition="in" filter="barn(inVertical)">
                                      <p:cBhvr>
                                        <p:cTn id="12" dur="500"/>
                                        <p:tgtEl>
                                          <p:spTgt spid="24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39"/>
                                        </p:tgtEl>
                                        <p:attrNameLst>
                                          <p:attrName>style.visibility</p:attrName>
                                        </p:attrNameLst>
                                      </p:cBhvr>
                                      <p:to>
                                        <p:strVal val="visible"/>
                                      </p:to>
                                    </p:set>
                                    <p:animEffect transition="in" filter="barn(inVertical)">
                                      <p:cBhvr>
                                        <p:cTn id="15" dur="500"/>
                                        <p:tgtEl>
                                          <p:spTgt spid="23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7"/>
                                        </p:tgtEl>
                                        <p:attrNameLst>
                                          <p:attrName>style.visibility</p:attrName>
                                        </p:attrNameLst>
                                      </p:cBhvr>
                                      <p:to>
                                        <p:strVal val="visible"/>
                                      </p:to>
                                    </p:set>
                                    <p:animEffect transition="in" filter="barn(inVertical)">
                                      <p:cBhvr>
                                        <p:cTn id="18" dur="500"/>
                                        <p:tgtEl>
                                          <p:spTgt spid="267"/>
                                        </p:tgtEl>
                                      </p:cBhvr>
                                    </p:animEffect>
                                  </p:childTnLst>
                                </p:cTn>
                              </p:par>
                              <p:par>
                                <p:cTn id="19" presetID="16" presetClass="entr" presetSubtype="21" fill="hold" grpId="0" nodeType="withEffect" nodePh="1">
                                  <p:stCondLst>
                                    <p:cond delay="0"/>
                                  </p:stCondLst>
                                  <p:endCondLst>
                                    <p:cond evt="begin" delay="0">
                                      <p:tn val="19"/>
                                    </p:cond>
                                  </p:endCondLst>
                                  <p:childTnLst>
                                    <p:set>
                                      <p:cBhvr>
                                        <p:cTn id="20" dur="1" fill="hold">
                                          <p:stCondLst>
                                            <p:cond delay="0"/>
                                          </p:stCondLst>
                                        </p:cTn>
                                        <p:tgtEl>
                                          <p:spTgt spid="249"/>
                                        </p:tgtEl>
                                        <p:attrNameLst>
                                          <p:attrName>style.visibility</p:attrName>
                                        </p:attrNameLst>
                                      </p:cBhvr>
                                      <p:to>
                                        <p:strVal val="visible"/>
                                      </p:to>
                                    </p:set>
                                    <p:animEffect transition="in" filter="barn(inVertical)">
                                      <p:cBhvr>
                                        <p:cTn id="21" dur="500"/>
                                        <p:tgtEl>
                                          <p:spTgt spid="24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70"/>
                                        </p:tgtEl>
                                        <p:attrNameLst>
                                          <p:attrName>style.visibility</p:attrName>
                                        </p:attrNameLst>
                                      </p:cBhvr>
                                      <p:to>
                                        <p:strVal val="visible"/>
                                      </p:to>
                                    </p:set>
                                    <p:animEffect transition="in" filter="barn(inVertical)">
                                      <p:cBhvr>
                                        <p:cTn id="24" dur="500"/>
                                        <p:tgtEl>
                                          <p:spTgt spid="270"/>
                                        </p:tgtEl>
                                      </p:cBhvr>
                                    </p:animEffect>
                                  </p:childTnLst>
                                </p:cTn>
                              </p:par>
                              <p:par>
                                <p:cTn id="25" presetID="16" presetClass="entr" presetSubtype="21" fill="hold" grpId="0" nodeType="withEffect" nodePh="1">
                                  <p:stCondLst>
                                    <p:cond delay="0"/>
                                  </p:stCondLst>
                                  <p:endCondLst>
                                    <p:cond evt="begin" delay="0">
                                      <p:tn val="25"/>
                                    </p:cond>
                                  </p:endCondLst>
                                  <p:childTnLst>
                                    <p:set>
                                      <p:cBhvr>
                                        <p:cTn id="26" dur="1" fill="hold">
                                          <p:stCondLst>
                                            <p:cond delay="0"/>
                                          </p:stCondLst>
                                        </p:cTn>
                                        <p:tgtEl>
                                          <p:spTgt spid="252"/>
                                        </p:tgtEl>
                                        <p:attrNameLst>
                                          <p:attrName>style.visibility</p:attrName>
                                        </p:attrNameLst>
                                      </p:cBhvr>
                                      <p:to>
                                        <p:strVal val="visible"/>
                                      </p:to>
                                    </p:set>
                                    <p:animEffect transition="in" filter="barn(inVertical)">
                                      <p:cBhvr>
                                        <p:cTn id="27"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239" grpId="0" animBg="1"/>
      <p:bldP spid="240" grpId="0"/>
      <p:bldP spid="249" grpId="0"/>
      <p:bldP spid="252" grpId="0"/>
      <p:bldP spid="267" grpId="0"/>
      <p:bldP spid="27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9819" y="473472"/>
            <a:ext cx="10293926" cy="954107"/>
          </a:xfrm>
          <a:prstGeom prst="rect">
            <a:avLst/>
          </a:prstGeom>
        </p:spPr>
        <p:txBody>
          <a:bodyPr wrap="square">
            <a:spAutoFit/>
          </a:bodyPr>
          <a:lstStyle/>
          <a:p>
            <a:pPr defTabSz="1219170">
              <a:spcAft>
                <a:spcPts val="1067"/>
              </a:spcAft>
              <a:buClr>
                <a:srgbClr val="191919"/>
              </a:buClr>
            </a:pPr>
            <a:r>
              <a:rPr lang="vi-VN" sz="2800" b="1" kern="0" dirty="0">
                <a:solidFill>
                  <a:srgbClr val="FF0000"/>
                </a:solidFill>
                <a:latin typeface="Times New Roman" panose="02020603050405020304" pitchFamily="18" charset="0"/>
                <a:ea typeface="Calibri" panose="020F0502020204030204" pitchFamily="34" charset="0"/>
              </a:rPr>
              <a:t>b. Quan điểm của tác giả bài nghị luận về nguyên nhân dẫn đến bi kịch của Vũ Nương</a:t>
            </a:r>
            <a:endParaRPr lang="en-US" sz="2800" kern="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099046" y="1775752"/>
            <a:ext cx="6045245" cy="523220"/>
          </a:xfrm>
          <a:prstGeom prst="rect">
            <a:avLst/>
          </a:prstGeom>
        </p:spPr>
        <p:txBody>
          <a:bodyPr wrap="none">
            <a:spAutoFit/>
          </a:bodyPr>
          <a:lstStyle/>
          <a:p>
            <a:r>
              <a:rPr lang="vi-VN" sz="2800" kern="0" dirty="0">
                <a:solidFill>
                  <a:srgbClr val="FF0000"/>
                </a:solidFill>
                <a:latin typeface="Times New Roman" panose="02020603050405020304" pitchFamily="18" charset="0"/>
                <a:ea typeface="Calibri" panose="020F0502020204030204" pitchFamily="34" charset="0"/>
              </a:rPr>
              <a:t>+ Do Trương Sinh ghen tuông mù quáng</a:t>
            </a:r>
            <a:endParaRPr lang="en-US" sz="2800" dirty="0">
              <a:solidFill>
                <a:srgbClr val="FF0000"/>
              </a:solidFill>
            </a:endParaRPr>
          </a:p>
        </p:txBody>
      </p:sp>
      <p:sp>
        <p:nvSpPr>
          <p:cNvPr id="4" name="Rectangle 3"/>
          <p:cNvSpPr/>
          <p:nvPr/>
        </p:nvSpPr>
        <p:spPr>
          <a:xfrm>
            <a:off x="1099046" y="2493257"/>
            <a:ext cx="9984590" cy="1384995"/>
          </a:xfrm>
          <a:prstGeom prst="rect">
            <a:avLst/>
          </a:prstGeom>
        </p:spPr>
        <p:txBody>
          <a:bodyPr wrap="square">
            <a:spAutoFit/>
          </a:bodyPr>
          <a:lstStyle/>
          <a:p>
            <a:pPr algn="just"/>
            <a:r>
              <a:rPr lang="vi-VN" sz="2800" kern="0" dirty="0">
                <a:solidFill>
                  <a:srgbClr val="FF0000"/>
                </a:solidFill>
                <a:latin typeface="Times New Roman" panose="02020603050405020304" pitchFamily="18" charset="0"/>
                <a:ea typeface="Calibri" panose="020F0502020204030204" pitchFamily="34" charset="0"/>
              </a:rPr>
              <a:t>+ Do Vũ Nương không thực sự hiểu tâm lí chồng để tránh đi những ngờ vực, ghen tuông không đáng có.</a:t>
            </a:r>
            <a:endParaRPr lang="en-US" sz="2800" kern="0" dirty="0">
              <a:solidFill>
                <a:srgbClr val="FF0000"/>
              </a:solidFill>
              <a:latin typeface="Times New Roman" panose="02020603050405020304" pitchFamily="18" charset="0"/>
              <a:ea typeface="Calibri" panose="020F0502020204030204" pitchFamily="34" charset="0"/>
            </a:endParaRPr>
          </a:p>
          <a:p>
            <a:pPr algn="just"/>
            <a:r>
              <a:rPr lang="vi-VN" sz="2800" kern="0" dirty="0">
                <a:solidFill>
                  <a:srgbClr val="FF0000"/>
                </a:solidFill>
                <a:latin typeface="Times New Roman" panose="02020603050405020304" pitchFamily="18" charset="0"/>
                <a:ea typeface="Calibri" panose="020F0502020204030204" pitchFamily="34" charset="0"/>
              </a:rPr>
              <a:t>+</a:t>
            </a:r>
            <a:r>
              <a:rPr lang="en-US" sz="2800" kern="0" dirty="0">
                <a:solidFill>
                  <a:srgbClr val="FF0000"/>
                </a:solidFill>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1125315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4;p36">
            <a:extLst>
              <a:ext uri="{FF2B5EF4-FFF2-40B4-BE49-F238E27FC236}">
                <a16:creationId xmlns:a16="http://schemas.microsoft.com/office/drawing/2014/main" id="{DD4CD26F-5BB4-DA2F-A646-52A6AC417ABE}"/>
              </a:ext>
            </a:extLst>
          </p:cNvPr>
          <p:cNvSpPr txBox="1">
            <a:spLocks/>
          </p:cNvSpPr>
          <p:nvPr/>
        </p:nvSpPr>
        <p:spPr>
          <a:xfrm>
            <a:off x="981558" y="1112247"/>
            <a:ext cx="10199060" cy="155791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r>
              <a:rPr lang="en-US" sz="3600" b="1" dirty="0" smtClean="0">
                <a:latin typeface="Times New Roman" panose="02020603050405020304" pitchFamily="18" charset="0"/>
                <a:cs typeface="Times New Roman" panose="02020603050405020304" pitchFamily="18" charset="0"/>
              </a:rPr>
              <a:t>3. </a:t>
            </a:r>
            <a:r>
              <a:rPr lang="vi-VN" sz="3600" b="1" dirty="0" smtClean="0">
                <a:latin typeface="Times New Roman" panose="02020603050405020304" pitchFamily="18" charset="0"/>
                <a:cs typeface="Times New Roman" panose="02020603050405020304" pitchFamily="18" charset="0"/>
              </a:rPr>
              <a:t>Tìm </a:t>
            </a:r>
            <a:r>
              <a:rPr lang="vi-VN" sz="3600" b="1" dirty="0">
                <a:latin typeface="Times New Roman" panose="02020603050405020304" pitchFamily="18" charset="0"/>
                <a:cs typeface="Times New Roman" panose="02020603050405020304" pitchFamily="18" charset="0"/>
              </a:rPr>
              <a:t>hiểu cách đánh giá của tác giả VB về những đặc sắc nghệ thuật của tác phẩm “Người con gái Nam Xương”</a:t>
            </a:r>
            <a:endParaRPr lang="en-US" sz="3600" kern="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26190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84;p33">
            <a:extLst>
              <a:ext uri="{FF2B5EF4-FFF2-40B4-BE49-F238E27FC236}">
                <a16:creationId xmlns:a16="http://schemas.microsoft.com/office/drawing/2014/main" id="{0BAA29E0-3952-322A-EB2B-A205EB51377E}"/>
              </a:ext>
            </a:extLst>
          </p:cNvPr>
          <p:cNvSpPr txBox="1">
            <a:spLocks noGrp="1"/>
          </p:cNvSpPr>
          <p:nvPr/>
        </p:nvSpPr>
        <p:spPr>
          <a:xfrm>
            <a:off x="1553688" y="632030"/>
            <a:ext cx="9142021" cy="93934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spcAft>
                <a:spcPts val="1067"/>
              </a:spcAft>
              <a:buClr>
                <a:srgbClr val="191919"/>
              </a:buClr>
            </a:pPr>
            <a:r>
              <a:rPr lang="vi-VN" sz="2800" b="1" kern="0" dirty="0">
                <a:solidFill>
                  <a:schemeClr val="tx1"/>
                </a:solidFill>
                <a:effectLst/>
                <a:latin typeface="Times New Roman" panose="02020603050405020304" pitchFamily="18" charset="0"/>
                <a:ea typeface="Calibri" panose="020F0502020204030204" pitchFamily="34" charset="0"/>
              </a:rPr>
              <a:t>3. Tìm hiểu cách đánh giá của tác giả VB về những đặc sắc nghệ thuật của tác phẩm “Người con gái Nam Xương”</a:t>
            </a:r>
          </a:p>
        </p:txBody>
      </p:sp>
      <p:sp>
        <p:nvSpPr>
          <p:cNvPr id="6" name="TextBox 5">
            <a:extLst>
              <a:ext uri="{FF2B5EF4-FFF2-40B4-BE49-F238E27FC236}">
                <a16:creationId xmlns:a16="http://schemas.microsoft.com/office/drawing/2014/main" id="{FAA7E62D-858D-6AE5-8BFC-D97893F56317}"/>
              </a:ext>
            </a:extLst>
          </p:cNvPr>
          <p:cNvSpPr txBox="1"/>
          <p:nvPr/>
        </p:nvSpPr>
        <p:spPr>
          <a:xfrm>
            <a:off x="1746661" y="2177359"/>
            <a:ext cx="8949048" cy="1754326"/>
          </a:xfrm>
          <a:prstGeom prst="rect">
            <a:avLst/>
          </a:prstGeom>
          <a:noFill/>
        </p:spPr>
        <p:txBody>
          <a:bodyPr wrap="square">
            <a:spAutoFit/>
          </a:bodyPr>
          <a:lstStyle/>
          <a:p>
            <a:pPr algn="just"/>
            <a:r>
              <a:rPr lang="vi-VN" sz="3600" i="1" dirty="0">
                <a:latin typeface="+mj-lt"/>
              </a:rPr>
              <a:t>HS đọc phần (4), chú ý các câu văn khái quát nét đặc sắc trong truyện truyền kì của Nguyễn Dữ.</a:t>
            </a:r>
            <a:endParaRPr lang="en-US" sz="3600" dirty="0">
              <a:latin typeface="+mj-lt"/>
            </a:endParaRPr>
          </a:p>
        </p:txBody>
      </p:sp>
    </p:spTree>
    <p:custDataLst>
      <p:tags r:id="rId1"/>
    </p:custDataLst>
    <p:extLst>
      <p:ext uri="{BB962C8B-B14F-4D97-AF65-F5344CB8AC3E}">
        <p14:creationId xmlns:p14="http://schemas.microsoft.com/office/powerpoint/2010/main" val="3781352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Freeform: Shape 241">
            <a:extLst>
              <a:ext uri="{FF2B5EF4-FFF2-40B4-BE49-F238E27FC236}">
                <a16:creationId xmlns:a16="http://schemas.microsoft.com/office/drawing/2014/main" id="{BF5C52C2-A066-E73B-6C33-912FF450F9BF}"/>
              </a:ext>
            </a:extLst>
          </p:cNvPr>
          <p:cNvSpPr/>
          <p:nvPr/>
        </p:nvSpPr>
        <p:spPr>
          <a:xfrm>
            <a:off x="331397" y="2735274"/>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43" name="Rectangle 242">
            <a:extLst>
              <a:ext uri="{FF2B5EF4-FFF2-40B4-BE49-F238E27FC236}">
                <a16:creationId xmlns:a16="http://schemas.microsoft.com/office/drawing/2014/main" id="{F7F2A56C-BA67-0EA1-7AEF-4517BD3A231A}"/>
              </a:ext>
            </a:extLst>
          </p:cNvPr>
          <p:cNvSpPr/>
          <p:nvPr/>
        </p:nvSpPr>
        <p:spPr>
          <a:xfrm>
            <a:off x="120186" y="1690575"/>
            <a:ext cx="211211" cy="211211"/>
          </a:xfrm>
          <a:prstGeom prst="rect">
            <a:avLst/>
          </a:prstGeom>
        </p:spPr>
        <p:style>
          <a:lnRef idx="2">
            <a:schemeClr val="accent1">
              <a:shade val="80000"/>
              <a:hueOff val="-120616"/>
              <a:satOff val="577"/>
              <a:lumOff val="650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4" name="Freeform: Shape 243">
            <a:extLst>
              <a:ext uri="{FF2B5EF4-FFF2-40B4-BE49-F238E27FC236}">
                <a16:creationId xmlns:a16="http://schemas.microsoft.com/office/drawing/2014/main" id="{5797F173-F391-B887-1570-68E4486D12C2}"/>
              </a:ext>
            </a:extLst>
          </p:cNvPr>
          <p:cNvSpPr/>
          <p:nvPr/>
        </p:nvSpPr>
        <p:spPr>
          <a:xfrm>
            <a:off x="331397" y="3227608"/>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45" name="Rectangle 244">
            <a:extLst>
              <a:ext uri="{FF2B5EF4-FFF2-40B4-BE49-F238E27FC236}">
                <a16:creationId xmlns:a16="http://schemas.microsoft.com/office/drawing/2014/main" id="{BF141043-6DAA-FD24-BB3C-4B08C6622187}"/>
              </a:ext>
            </a:extLst>
          </p:cNvPr>
          <p:cNvSpPr/>
          <p:nvPr/>
        </p:nvSpPr>
        <p:spPr>
          <a:xfrm>
            <a:off x="3120957" y="1806240"/>
            <a:ext cx="211211" cy="211211"/>
          </a:xfrm>
          <a:prstGeom prst="rect">
            <a:avLst/>
          </a:prstGeom>
          <a:ln>
            <a:solidFill>
              <a:schemeClr val="accent4">
                <a:lumMod val="75000"/>
              </a:schemeClr>
            </a:solidFill>
          </a:ln>
        </p:spPr>
        <p:style>
          <a:lnRef idx="2">
            <a:schemeClr val="accent1">
              <a:shade val="80000"/>
              <a:hueOff val="-241231"/>
              <a:satOff val="1154"/>
              <a:lumOff val="1301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6" name="Freeform: Shape 245">
            <a:extLst>
              <a:ext uri="{FF2B5EF4-FFF2-40B4-BE49-F238E27FC236}">
                <a16:creationId xmlns:a16="http://schemas.microsoft.com/office/drawing/2014/main" id="{9F704706-EA04-272F-F09F-ECB8ADBF3585}"/>
              </a:ext>
            </a:extLst>
          </p:cNvPr>
          <p:cNvSpPr/>
          <p:nvPr/>
        </p:nvSpPr>
        <p:spPr>
          <a:xfrm>
            <a:off x="331397" y="3719941"/>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49" name="Freeform: Shape 248">
            <a:extLst>
              <a:ext uri="{FF2B5EF4-FFF2-40B4-BE49-F238E27FC236}">
                <a16:creationId xmlns:a16="http://schemas.microsoft.com/office/drawing/2014/main" id="{63A0785B-4D17-6B1A-E565-B963F8F1F2F7}"/>
              </a:ext>
            </a:extLst>
          </p:cNvPr>
          <p:cNvSpPr/>
          <p:nvPr/>
        </p:nvSpPr>
        <p:spPr>
          <a:xfrm>
            <a:off x="3149008" y="1648828"/>
            <a:ext cx="2875113" cy="607636"/>
          </a:xfrm>
          <a:custGeom>
            <a:avLst/>
            <a:gdLst>
              <a:gd name="connsiteX0" fmla="*/ 0 w 2875113"/>
              <a:gd name="connsiteY0" fmla="*/ 0 h 607636"/>
              <a:gd name="connsiteX1" fmla="*/ 2875113 w 2875113"/>
              <a:gd name="connsiteY1" fmla="*/ 0 h 607636"/>
              <a:gd name="connsiteX2" fmla="*/ 2875113 w 2875113"/>
              <a:gd name="connsiteY2" fmla="*/ 607636 h 607636"/>
              <a:gd name="connsiteX3" fmla="*/ 0 w 2875113"/>
              <a:gd name="connsiteY3" fmla="*/ 607636 h 607636"/>
              <a:gd name="connsiteX4" fmla="*/ 0 w 2875113"/>
              <a:gd name="connsiteY4" fmla="*/ 0 h 60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113" h="607636">
                <a:moveTo>
                  <a:pt x="0" y="0"/>
                </a:moveTo>
                <a:lnTo>
                  <a:pt x="2875113" y="0"/>
                </a:lnTo>
                <a:lnTo>
                  <a:pt x="2875113" y="607636"/>
                </a:lnTo>
                <a:lnTo>
                  <a:pt x="0" y="6076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48260" rIns="72390" bIns="48260" numCol="1" spcCol="1270" anchor="ctr" anchorCtr="0">
            <a:noAutofit/>
          </a:bodyPr>
          <a:lstStyle/>
          <a:p>
            <a:pPr marL="0" lvl="0" indent="0" algn="l" defTabSz="1689100">
              <a:lnSpc>
                <a:spcPct val="90000"/>
              </a:lnSpc>
              <a:spcBef>
                <a:spcPct val="0"/>
              </a:spcBef>
              <a:spcAft>
                <a:spcPct val="35000"/>
              </a:spcAft>
              <a:buNone/>
            </a:pPr>
            <a:endParaRPr lang="en-US" sz="3800" kern="1200"/>
          </a:p>
        </p:txBody>
      </p:sp>
      <p:sp>
        <p:nvSpPr>
          <p:cNvPr id="252" name="Freeform: Shape 251">
            <a:extLst>
              <a:ext uri="{FF2B5EF4-FFF2-40B4-BE49-F238E27FC236}">
                <a16:creationId xmlns:a16="http://schemas.microsoft.com/office/drawing/2014/main" id="{EBBB0EC8-6D0D-8FCC-A9F0-5E53ACD3B2D9}"/>
              </a:ext>
            </a:extLst>
          </p:cNvPr>
          <p:cNvSpPr/>
          <p:nvPr/>
        </p:nvSpPr>
        <p:spPr>
          <a:xfrm>
            <a:off x="6167877" y="1648828"/>
            <a:ext cx="2875113" cy="607636"/>
          </a:xfrm>
          <a:custGeom>
            <a:avLst/>
            <a:gdLst>
              <a:gd name="connsiteX0" fmla="*/ 0 w 2875113"/>
              <a:gd name="connsiteY0" fmla="*/ 0 h 607636"/>
              <a:gd name="connsiteX1" fmla="*/ 2875113 w 2875113"/>
              <a:gd name="connsiteY1" fmla="*/ 0 h 607636"/>
              <a:gd name="connsiteX2" fmla="*/ 2875113 w 2875113"/>
              <a:gd name="connsiteY2" fmla="*/ 607636 h 607636"/>
              <a:gd name="connsiteX3" fmla="*/ 0 w 2875113"/>
              <a:gd name="connsiteY3" fmla="*/ 607636 h 607636"/>
              <a:gd name="connsiteX4" fmla="*/ 0 w 2875113"/>
              <a:gd name="connsiteY4" fmla="*/ 0 h 60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113" h="607636">
                <a:moveTo>
                  <a:pt x="0" y="0"/>
                </a:moveTo>
                <a:lnTo>
                  <a:pt x="2875113" y="0"/>
                </a:lnTo>
                <a:lnTo>
                  <a:pt x="2875113" y="607636"/>
                </a:lnTo>
                <a:lnTo>
                  <a:pt x="0" y="6076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48260" rIns="72390" bIns="48260" numCol="1" spcCol="1270" anchor="ctr" anchorCtr="0">
            <a:noAutofit/>
          </a:bodyPr>
          <a:lstStyle/>
          <a:p>
            <a:pPr marL="0" lvl="0" indent="0" algn="l" defTabSz="1689100">
              <a:lnSpc>
                <a:spcPct val="90000"/>
              </a:lnSpc>
              <a:spcBef>
                <a:spcPct val="0"/>
              </a:spcBef>
              <a:spcAft>
                <a:spcPct val="35000"/>
              </a:spcAft>
              <a:buNone/>
            </a:pPr>
            <a:endParaRPr lang="en-US" sz="3800" kern="1200"/>
          </a:p>
        </p:txBody>
      </p:sp>
      <p:sp>
        <p:nvSpPr>
          <p:cNvPr id="257" name="Freeform: Shape 256">
            <a:extLst>
              <a:ext uri="{FF2B5EF4-FFF2-40B4-BE49-F238E27FC236}">
                <a16:creationId xmlns:a16="http://schemas.microsoft.com/office/drawing/2014/main" id="{9FE34BF0-C449-8256-3E90-169F97D478C9}"/>
              </a:ext>
            </a:extLst>
          </p:cNvPr>
          <p:cNvSpPr/>
          <p:nvPr/>
        </p:nvSpPr>
        <p:spPr>
          <a:xfrm>
            <a:off x="9388004" y="2735274"/>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59" name="Freeform: Shape 258">
            <a:extLst>
              <a:ext uri="{FF2B5EF4-FFF2-40B4-BE49-F238E27FC236}">
                <a16:creationId xmlns:a16="http://schemas.microsoft.com/office/drawing/2014/main" id="{7CA6B6FB-C1A7-34F7-DA03-C0FD8212BCA6}"/>
              </a:ext>
            </a:extLst>
          </p:cNvPr>
          <p:cNvSpPr/>
          <p:nvPr/>
        </p:nvSpPr>
        <p:spPr>
          <a:xfrm>
            <a:off x="9388004" y="3227608"/>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61" name="Freeform: Shape 260">
            <a:extLst>
              <a:ext uri="{FF2B5EF4-FFF2-40B4-BE49-F238E27FC236}">
                <a16:creationId xmlns:a16="http://schemas.microsoft.com/office/drawing/2014/main" id="{D3AEB76E-3A1E-CB27-8763-21E6337E038C}"/>
              </a:ext>
            </a:extLst>
          </p:cNvPr>
          <p:cNvSpPr/>
          <p:nvPr/>
        </p:nvSpPr>
        <p:spPr>
          <a:xfrm>
            <a:off x="9388004" y="3719941"/>
            <a:ext cx="2673855" cy="492333"/>
          </a:xfrm>
          <a:custGeom>
            <a:avLst/>
            <a:gdLst>
              <a:gd name="connsiteX0" fmla="*/ 0 w 2673855"/>
              <a:gd name="connsiteY0" fmla="*/ 0 h 492333"/>
              <a:gd name="connsiteX1" fmla="*/ 2673855 w 2673855"/>
              <a:gd name="connsiteY1" fmla="*/ 0 h 492333"/>
              <a:gd name="connsiteX2" fmla="*/ 2673855 w 2673855"/>
              <a:gd name="connsiteY2" fmla="*/ 492333 h 492333"/>
              <a:gd name="connsiteX3" fmla="*/ 0 w 2673855"/>
              <a:gd name="connsiteY3" fmla="*/ 492333 h 492333"/>
              <a:gd name="connsiteX4" fmla="*/ 0 w 2673855"/>
              <a:gd name="connsiteY4" fmla="*/ 0 h 492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5" h="492333">
                <a:moveTo>
                  <a:pt x="0" y="0"/>
                </a:moveTo>
                <a:lnTo>
                  <a:pt x="2673855" y="0"/>
                </a:lnTo>
                <a:lnTo>
                  <a:pt x="2673855" y="492333"/>
                </a:lnTo>
                <a:lnTo>
                  <a:pt x="0" y="492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0" lvl="0" indent="0" algn="l" defTabSz="755650">
              <a:lnSpc>
                <a:spcPct val="90000"/>
              </a:lnSpc>
              <a:spcBef>
                <a:spcPct val="0"/>
              </a:spcBef>
              <a:spcAft>
                <a:spcPct val="35000"/>
              </a:spcAft>
              <a:buNone/>
            </a:pPr>
            <a:endParaRPr lang="en-US" sz="1700" kern="1200"/>
          </a:p>
        </p:txBody>
      </p:sp>
      <p:sp>
        <p:nvSpPr>
          <p:cNvPr id="267" name="TextBox 266">
            <a:extLst>
              <a:ext uri="{FF2B5EF4-FFF2-40B4-BE49-F238E27FC236}">
                <a16:creationId xmlns:a16="http://schemas.microsoft.com/office/drawing/2014/main" id="{6827043C-D5F1-6145-90C3-7F71F6D37299}"/>
              </a:ext>
            </a:extLst>
          </p:cNvPr>
          <p:cNvSpPr txBox="1"/>
          <p:nvPr/>
        </p:nvSpPr>
        <p:spPr>
          <a:xfrm>
            <a:off x="249073" y="1649243"/>
            <a:ext cx="2280239" cy="2492990"/>
          </a:xfrm>
          <a:prstGeom prst="rect">
            <a:avLst/>
          </a:prstGeom>
          <a:noFill/>
        </p:spPr>
        <p:txBody>
          <a:bodyPr wrap="square">
            <a:spAutoFit/>
          </a:bodyPr>
          <a:lstStyle/>
          <a:p>
            <a:r>
              <a:rPr lang="vi-VN" sz="2600" kern="0" dirty="0" smtClean="0">
                <a:latin typeface="Times New Roman" panose="02020603050405020304" pitchFamily="18" charset="0"/>
                <a:ea typeface="Calibri" panose="020F0502020204030204" pitchFamily="34" charset="0"/>
              </a:rPr>
              <a:t>-</a:t>
            </a:r>
            <a:r>
              <a:rPr lang="en-US" sz="2600" kern="0" dirty="0" smtClean="0">
                <a:latin typeface="Times New Roman" panose="02020603050405020304" pitchFamily="18" charset="0"/>
                <a:ea typeface="Calibri" panose="020F0502020204030204" pitchFamily="34" charset="0"/>
              </a:rPr>
              <a:t> </a:t>
            </a:r>
            <a:r>
              <a:rPr lang="vi-VN" sz="2600" kern="0" dirty="0" smtClean="0">
                <a:latin typeface="Times New Roman" panose="02020603050405020304" pitchFamily="18" charset="0"/>
                <a:ea typeface="Calibri" panose="020F0502020204030204" pitchFamily="34" charset="0"/>
              </a:rPr>
              <a:t>Sự </a:t>
            </a:r>
            <a:r>
              <a:rPr lang="vi-VN" sz="2600" kern="0" dirty="0">
                <a:latin typeface="Times New Roman" panose="02020603050405020304" pitchFamily="18" charset="0"/>
                <a:ea typeface="Calibri" panose="020F0502020204030204" pitchFamily="34" charset="0"/>
              </a:rPr>
              <a:t>dung hoà giữa yếu tố hiện thực và yếu tố kì ảo, giữa đời thực và ước mơ.</a:t>
            </a:r>
            <a:endParaRPr lang="en-US" sz="2600" dirty="0"/>
          </a:p>
        </p:txBody>
      </p:sp>
      <p:sp>
        <p:nvSpPr>
          <p:cNvPr id="270" name="TextBox 269">
            <a:extLst>
              <a:ext uri="{FF2B5EF4-FFF2-40B4-BE49-F238E27FC236}">
                <a16:creationId xmlns:a16="http://schemas.microsoft.com/office/drawing/2014/main" id="{4FC1BFF2-9DB2-9081-BE6E-ECD0BAA7E18D}"/>
              </a:ext>
            </a:extLst>
          </p:cNvPr>
          <p:cNvSpPr txBox="1"/>
          <p:nvPr/>
        </p:nvSpPr>
        <p:spPr>
          <a:xfrm>
            <a:off x="3360255" y="1642449"/>
            <a:ext cx="2673855" cy="4154984"/>
          </a:xfrm>
          <a:prstGeom prst="rect">
            <a:avLst/>
          </a:prstGeom>
          <a:noFill/>
        </p:spPr>
        <p:txBody>
          <a:bodyPr wrap="square">
            <a:spAutoFit/>
          </a:bodyPr>
          <a:lstStyle/>
          <a:p>
            <a:pPr algn="just"/>
            <a:r>
              <a:rPr lang="vi-VN" sz="2400" kern="0" dirty="0">
                <a:latin typeface="Times New Roman" panose="02020603050405020304" pitchFamily="18" charset="0"/>
                <a:ea typeface="Calibri" panose="020F0502020204030204" pitchFamily="34" charset="0"/>
              </a:rPr>
              <a:t>-Yếu tố kì ảo giúp Vũ Nương được minh oan, hội ngộ với Trương Sinh dù chỉ trong chốc lát, nhưng yếu tố hiện thực lại khiến cho sự đoàn tụ chỉ diễn ra trong khoảnh khắc, còn chia li mới là vĩnh viễn.</a:t>
            </a:r>
            <a:endParaRPr lang="en-US" sz="2400" dirty="0"/>
          </a:p>
        </p:txBody>
      </p:sp>
      <p:sp>
        <p:nvSpPr>
          <p:cNvPr id="273" name="Rectangle 272">
            <a:extLst>
              <a:ext uri="{FF2B5EF4-FFF2-40B4-BE49-F238E27FC236}">
                <a16:creationId xmlns:a16="http://schemas.microsoft.com/office/drawing/2014/main" id="{CAD49245-AC77-54EA-19AB-F1BE07C0F154}"/>
              </a:ext>
            </a:extLst>
          </p:cNvPr>
          <p:cNvSpPr/>
          <p:nvPr/>
        </p:nvSpPr>
        <p:spPr>
          <a:xfrm>
            <a:off x="6342513" y="1849732"/>
            <a:ext cx="211211" cy="211211"/>
          </a:xfrm>
          <a:prstGeom prst="rect">
            <a:avLst/>
          </a:prstGeom>
          <a:ln>
            <a:solidFill>
              <a:schemeClr val="accent3">
                <a:lumMod val="75000"/>
              </a:schemeClr>
            </a:solidFill>
          </a:ln>
        </p:spPr>
        <p:style>
          <a:lnRef idx="2">
            <a:schemeClr val="accent1">
              <a:shade val="80000"/>
              <a:hueOff val="-361847"/>
              <a:satOff val="1732"/>
              <a:lumOff val="1951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76" name="TextBox 275">
            <a:extLst>
              <a:ext uri="{FF2B5EF4-FFF2-40B4-BE49-F238E27FC236}">
                <a16:creationId xmlns:a16="http://schemas.microsoft.com/office/drawing/2014/main" id="{8CF5F6AE-9EC3-35B8-E49C-3A7561687F00}"/>
              </a:ext>
            </a:extLst>
          </p:cNvPr>
          <p:cNvSpPr txBox="1"/>
          <p:nvPr/>
        </p:nvSpPr>
        <p:spPr>
          <a:xfrm>
            <a:off x="6621723" y="1690575"/>
            <a:ext cx="4815534" cy="4154984"/>
          </a:xfrm>
          <a:prstGeom prst="rect">
            <a:avLst/>
          </a:prstGeom>
          <a:noFill/>
        </p:spPr>
        <p:txBody>
          <a:bodyPr wrap="square">
            <a:spAutoFit/>
          </a:bodyPr>
          <a:lstStyle/>
          <a:p>
            <a:pPr algn="just"/>
            <a:r>
              <a:rPr lang="vi-VN" sz="2400" kern="0" dirty="0">
                <a:latin typeface="Times New Roman" panose="02020603050405020304" pitchFamily="18" charset="0"/>
                <a:ea typeface="Calibri" panose="020F0502020204030204" pitchFamily="34" charset="0"/>
              </a:rPr>
              <a:t>-Từ đây, tác giả bài nghị luận nâng cao vấn đề: bi kịch của Vũ Nương không chỉ là bi kịch của cá nhân nàng, mà còn là bi kịch của con người, bi kịch của gia đình: “đứa trẻ mồ côi, người chồng cô đơn, người vợ bị chết”. Cũng từ đây, người đọc hiểu hơn về nhan đề bài nghị luận: Người con gái Nam Xương là bi kịch của con người nói chung chứ không giới hạn ở một số phận cụ thể.</a:t>
            </a:r>
            <a:endParaRPr lang="en-US" sz="2400" dirty="0"/>
          </a:p>
        </p:txBody>
      </p:sp>
      <p:sp>
        <p:nvSpPr>
          <p:cNvPr id="6" name="Google Shape;1084;p33">
            <a:extLst>
              <a:ext uri="{FF2B5EF4-FFF2-40B4-BE49-F238E27FC236}">
                <a16:creationId xmlns:a16="http://schemas.microsoft.com/office/drawing/2014/main" id="{86281D78-BD9E-A390-C705-6A0AC5B2F5AD}"/>
              </a:ext>
            </a:extLst>
          </p:cNvPr>
          <p:cNvSpPr txBox="1">
            <a:spLocks noGrp="1"/>
          </p:cNvSpPr>
          <p:nvPr/>
        </p:nvSpPr>
        <p:spPr>
          <a:xfrm>
            <a:off x="1371600" y="471055"/>
            <a:ext cx="9809018" cy="1107732"/>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spcAft>
                <a:spcPts val="800"/>
              </a:spcAft>
            </a:pPr>
            <a:endParaRPr lang="en-US" sz="28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28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Tìm </a:t>
            </a:r>
            <a:r>
              <a:rPr lang="vi-VN"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hiểu cách đánh giá của tác giả VB về những đặc sắc nghệ thuật của tác phẩm “Người con gái Nam Xương”</a:t>
            </a:r>
          </a:p>
          <a:p>
            <a:pPr algn="just">
              <a:spcAft>
                <a:spcPts val="800"/>
              </a:spcAft>
            </a:pP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09465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barn(inVertical)">
                                      <p:cBhvr>
                                        <p:cTn id="7" dur="500"/>
                                        <p:tgtEl>
                                          <p:spTgt spid="24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7"/>
                                        </p:tgtEl>
                                        <p:attrNameLst>
                                          <p:attrName>style.visibility</p:attrName>
                                        </p:attrNameLst>
                                      </p:cBhvr>
                                      <p:to>
                                        <p:strVal val="visible"/>
                                      </p:to>
                                    </p:set>
                                    <p:animEffect transition="in" filter="barn(inVertical)">
                                      <p:cBhvr>
                                        <p:cTn id="10" dur="500"/>
                                        <p:tgtEl>
                                          <p:spTgt spid="267"/>
                                        </p:tgtEl>
                                      </p:cBhvr>
                                    </p:animEffect>
                                  </p:childTnLst>
                                </p:cTn>
                              </p:par>
                              <p:par>
                                <p:cTn id="11" presetID="16" presetClass="entr" presetSubtype="21" fill="hold" grpId="0" nodeType="withEffect" nodePh="1">
                                  <p:stCondLst>
                                    <p:cond delay="0"/>
                                  </p:stCondLst>
                                  <p:endCondLst>
                                    <p:cond evt="begin" delay="0">
                                      <p:tn val="11"/>
                                    </p:cond>
                                  </p:endCondLst>
                                  <p:childTnLst>
                                    <p:set>
                                      <p:cBhvr>
                                        <p:cTn id="12" dur="1" fill="hold">
                                          <p:stCondLst>
                                            <p:cond delay="0"/>
                                          </p:stCondLst>
                                        </p:cTn>
                                        <p:tgtEl>
                                          <p:spTgt spid="249"/>
                                        </p:tgtEl>
                                        <p:attrNameLst>
                                          <p:attrName>style.visibility</p:attrName>
                                        </p:attrNameLst>
                                      </p:cBhvr>
                                      <p:to>
                                        <p:strVal val="visible"/>
                                      </p:to>
                                    </p:set>
                                    <p:animEffect transition="in" filter="barn(inVertical)">
                                      <p:cBhvr>
                                        <p:cTn id="13" dur="500"/>
                                        <p:tgtEl>
                                          <p:spTgt spid="24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45"/>
                                        </p:tgtEl>
                                        <p:attrNameLst>
                                          <p:attrName>style.visibility</p:attrName>
                                        </p:attrNameLst>
                                      </p:cBhvr>
                                      <p:to>
                                        <p:strVal val="visible"/>
                                      </p:to>
                                    </p:set>
                                    <p:animEffect transition="in" filter="barn(inVertical)">
                                      <p:cBhvr>
                                        <p:cTn id="18" dur="500"/>
                                        <p:tgtEl>
                                          <p:spTgt spid="24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70"/>
                                        </p:tgtEl>
                                        <p:attrNameLst>
                                          <p:attrName>style.visibility</p:attrName>
                                        </p:attrNameLst>
                                      </p:cBhvr>
                                      <p:to>
                                        <p:strVal val="visible"/>
                                      </p:to>
                                    </p:set>
                                    <p:animEffect transition="in" filter="barn(inVertical)">
                                      <p:cBhvr>
                                        <p:cTn id="21" dur="500"/>
                                        <p:tgtEl>
                                          <p:spTgt spid="270"/>
                                        </p:tgtEl>
                                      </p:cBhvr>
                                    </p:animEffect>
                                  </p:childTnLst>
                                </p:cTn>
                              </p:par>
                              <p:par>
                                <p:cTn id="22" presetID="16" presetClass="entr" presetSubtype="21" fill="hold" grpId="0" nodeType="withEffect" nodePh="1">
                                  <p:stCondLst>
                                    <p:cond delay="0"/>
                                  </p:stCondLst>
                                  <p:endCondLst>
                                    <p:cond evt="begin" delay="0">
                                      <p:tn val="22"/>
                                    </p:cond>
                                  </p:endCondLst>
                                  <p:childTnLst>
                                    <p:set>
                                      <p:cBhvr>
                                        <p:cTn id="23" dur="1" fill="hold">
                                          <p:stCondLst>
                                            <p:cond delay="0"/>
                                          </p:stCondLst>
                                        </p:cTn>
                                        <p:tgtEl>
                                          <p:spTgt spid="252"/>
                                        </p:tgtEl>
                                        <p:attrNameLst>
                                          <p:attrName>style.visibility</p:attrName>
                                        </p:attrNameLst>
                                      </p:cBhvr>
                                      <p:to>
                                        <p:strVal val="visible"/>
                                      </p:to>
                                    </p:set>
                                    <p:animEffect transition="in" filter="barn(inVertical)">
                                      <p:cBhvr>
                                        <p:cTn id="24" dur="500"/>
                                        <p:tgtEl>
                                          <p:spTgt spid="25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73"/>
                                        </p:tgtEl>
                                        <p:attrNameLst>
                                          <p:attrName>style.visibility</p:attrName>
                                        </p:attrNameLst>
                                      </p:cBhvr>
                                      <p:to>
                                        <p:strVal val="visible"/>
                                      </p:to>
                                    </p:set>
                                    <p:animEffect transition="in" filter="barn(inVertical)">
                                      <p:cBhvr>
                                        <p:cTn id="29" dur="500"/>
                                        <p:tgtEl>
                                          <p:spTgt spid="27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76"/>
                                        </p:tgtEl>
                                        <p:attrNameLst>
                                          <p:attrName>style.visibility</p:attrName>
                                        </p:attrNameLst>
                                      </p:cBhvr>
                                      <p:to>
                                        <p:strVal val="visible"/>
                                      </p:to>
                                    </p:set>
                                    <p:animEffect transition="in" filter="barn(inVertical)">
                                      <p:cBhvr>
                                        <p:cTn id="32"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5" grpId="0" animBg="1"/>
      <p:bldP spid="249" grpId="0"/>
      <p:bldP spid="252" grpId="0"/>
      <p:bldP spid="267" grpId="0"/>
      <p:bldP spid="270" grpId="0"/>
      <p:bldP spid="273" grpId="0" animBg="1"/>
      <p:bldP spid="27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8363" y="764416"/>
            <a:ext cx="9892145" cy="1569660"/>
          </a:xfrm>
          <a:prstGeom prst="rect">
            <a:avLst/>
          </a:prstGeom>
        </p:spPr>
        <p:txBody>
          <a:bodyPr wrap="square">
            <a:spAutoFit/>
          </a:bodyPr>
          <a:lstStyle/>
          <a:p>
            <a:pPr algn="just">
              <a:spcAft>
                <a:spcPts val="800"/>
              </a:spcAft>
            </a:pPr>
            <a:r>
              <a:rPr lang="vi-VN"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Tìm hiểu cách đánh giá của tác giả VB về những đặc sắc nghệ thuật của tác phẩm “Người con gái Nam Xương”</a:t>
            </a:r>
          </a:p>
        </p:txBody>
      </p:sp>
      <p:sp>
        <p:nvSpPr>
          <p:cNvPr id="3" name="Rectangle 2"/>
          <p:cNvSpPr/>
          <p:nvPr/>
        </p:nvSpPr>
        <p:spPr>
          <a:xfrm>
            <a:off x="1316181" y="2953435"/>
            <a:ext cx="9822873" cy="1077218"/>
          </a:xfrm>
          <a:prstGeom prst="rect">
            <a:avLst/>
          </a:prstGeom>
        </p:spPr>
        <p:txBody>
          <a:bodyPr wrap="square">
            <a:spAutoFit/>
          </a:bodyPr>
          <a:lstStyle/>
          <a:p>
            <a:r>
              <a:rPr lang="vi-VN" sz="3200" kern="0" dirty="0">
                <a:solidFill>
                  <a:srgbClr val="FF0000"/>
                </a:solidFill>
                <a:latin typeface="Times New Roman" panose="02020603050405020304" pitchFamily="18" charset="0"/>
                <a:ea typeface="Calibri" panose="020F0502020204030204" pitchFamily="34" charset="0"/>
              </a:rPr>
              <a:t>-</a:t>
            </a:r>
            <a:r>
              <a:rPr lang="en-US" sz="3200" kern="0" dirty="0">
                <a:solidFill>
                  <a:srgbClr val="FF0000"/>
                </a:solidFill>
                <a:latin typeface="Times New Roman" panose="02020603050405020304" pitchFamily="18" charset="0"/>
                <a:ea typeface="Calibri" panose="020F0502020204030204" pitchFamily="34" charset="0"/>
              </a:rPr>
              <a:t> </a:t>
            </a:r>
            <a:r>
              <a:rPr lang="vi-VN" sz="3200" kern="0" dirty="0">
                <a:solidFill>
                  <a:srgbClr val="FF0000"/>
                </a:solidFill>
                <a:latin typeface="Times New Roman" panose="02020603050405020304" pitchFamily="18" charset="0"/>
                <a:ea typeface="Calibri" panose="020F0502020204030204" pitchFamily="34" charset="0"/>
              </a:rPr>
              <a:t>Sự dung hoà giữa yếu tố hiện thực và yếu tố kì ảo, giữa đời thực và ước mơ.</a:t>
            </a:r>
            <a:endParaRPr lang="en-US" sz="3200" dirty="0">
              <a:solidFill>
                <a:srgbClr val="FF0000"/>
              </a:solidFill>
            </a:endParaRPr>
          </a:p>
        </p:txBody>
      </p:sp>
    </p:spTree>
    <p:extLst>
      <p:ext uri="{BB962C8B-B14F-4D97-AF65-F5344CB8AC3E}">
        <p14:creationId xmlns:p14="http://schemas.microsoft.com/office/powerpoint/2010/main" val="37180899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64;p36">
            <a:extLst>
              <a:ext uri="{FF2B5EF4-FFF2-40B4-BE49-F238E27FC236}">
                <a16:creationId xmlns:a16="http://schemas.microsoft.com/office/drawing/2014/main" id="{DD4CD26F-5BB4-DA2F-A646-52A6AC417ABE}"/>
              </a:ext>
            </a:extLst>
          </p:cNvPr>
          <p:cNvSpPr txBox="1">
            <a:spLocks/>
          </p:cNvSpPr>
          <p:nvPr/>
        </p:nvSpPr>
        <p:spPr>
          <a:xfrm>
            <a:off x="1427018" y="1036907"/>
            <a:ext cx="9310255" cy="2031257"/>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6000" b="1" kern="0" dirty="0" smtClean="0">
                <a:latin typeface="Times New Roman" panose="02020603050405020304" pitchFamily="18" charset="0"/>
              </a:rPr>
              <a:t>   </a:t>
            </a:r>
            <a:r>
              <a:rPr lang="en-US" sz="4400" b="1" kern="0" dirty="0" smtClean="0">
                <a:latin typeface="Times New Roman" panose="02020603050405020304" pitchFamily="18" charset="0"/>
              </a:rPr>
              <a:t>4.Tìm </a:t>
            </a:r>
            <a:r>
              <a:rPr lang="en-US" sz="4400" b="1" kern="0" dirty="0" err="1">
                <a:latin typeface="Times New Roman" panose="02020603050405020304" pitchFamily="18" charset="0"/>
              </a:rPr>
              <a:t>hiểu</a:t>
            </a:r>
            <a:r>
              <a:rPr lang="en-US" sz="4400" b="1" kern="0" dirty="0">
                <a:latin typeface="Times New Roman" panose="02020603050405020304" pitchFamily="18" charset="0"/>
              </a:rPr>
              <a:t> </a:t>
            </a:r>
            <a:r>
              <a:rPr lang="en-US" sz="4400" b="1" kern="0" dirty="0" err="1">
                <a:latin typeface="Times New Roman" panose="02020603050405020304" pitchFamily="18" charset="0"/>
              </a:rPr>
              <a:t>cách</a:t>
            </a:r>
            <a:r>
              <a:rPr lang="en-US" sz="4400" b="1" kern="0" dirty="0">
                <a:latin typeface="Times New Roman" panose="02020603050405020304" pitchFamily="18" charset="0"/>
              </a:rPr>
              <a:t> </a:t>
            </a:r>
            <a:r>
              <a:rPr lang="en-US" sz="4400" b="1" kern="0" dirty="0" err="1">
                <a:latin typeface="Times New Roman" panose="02020603050405020304" pitchFamily="18" charset="0"/>
              </a:rPr>
              <a:t>kết</a:t>
            </a:r>
            <a:r>
              <a:rPr lang="en-US" sz="4400" b="1" kern="0" dirty="0">
                <a:latin typeface="Times New Roman" panose="02020603050405020304" pitchFamily="18" charset="0"/>
              </a:rPr>
              <a:t> </a:t>
            </a:r>
            <a:r>
              <a:rPr lang="en-US" sz="4400" b="1" kern="0" dirty="0" err="1">
                <a:latin typeface="Times New Roman" panose="02020603050405020304" pitchFamily="18" charset="0"/>
              </a:rPr>
              <a:t>thúc</a:t>
            </a:r>
            <a:r>
              <a:rPr lang="en-US" sz="4400" b="1" kern="0" dirty="0">
                <a:latin typeface="Times New Roman" panose="02020603050405020304" pitchFamily="18" charset="0"/>
              </a:rPr>
              <a:t> </a:t>
            </a:r>
            <a:r>
              <a:rPr lang="en-US" sz="4400" b="1" kern="0" dirty="0" err="1" smtClean="0">
                <a:latin typeface="Times New Roman" panose="02020603050405020304" pitchFamily="18" charset="0"/>
              </a:rPr>
              <a:t>văn</a:t>
            </a:r>
            <a:r>
              <a:rPr lang="en-US" sz="4400" b="1" kern="0" dirty="0" smtClean="0">
                <a:latin typeface="Times New Roman" panose="02020603050405020304" pitchFamily="18" charset="0"/>
              </a:rPr>
              <a:t> </a:t>
            </a:r>
            <a:r>
              <a:rPr lang="en-US" sz="4400" b="1" kern="0" dirty="0" err="1" smtClean="0">
                <a:latin typeface="Times New Roman" panose="02020603050405020304" pitchFamily="18" charset="0"/>
              </a:rPr>
              <a:t>bản</a:t>
            </a:r>
            <a:endParaRPr lang="en-US" sz="4400" kern="0" dirty="0"/>
          </a:p>
        </p:txBody>
      </p:sp>
    </p:spTree>
    <p:custDataLst>
      <p:tags r:id="rId1"/>
    </p:custDataLst>
    <p:extLst>
      <p:ext uri="{BB962C8B-B14F-4D97-AF65-F5344CB8AC3E}">
        <p14:creationId xmlns:p14="http://schemas.microsoft.com/office/powerpoint/2010/main" val="2426070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A8AD5A4-1471-62A9-B98F-A89E529F7D90}"/>
              </a:ext>
            </a:extLst>
          </p:cNvPr>
          <p:cNvSpPr/>
          <p:nvPr/>
        </p:nvSpPr>
        <p:spPr>
          <a:xfrm>
            <a:off x="568036" y="589148"/>
            <a:ext cx="11360727" cy="51604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u="sng" dirty="0" smtClean="0">
                <a:solidFill>
                  <a:srgbClr val="FF0000"/>
                </a:solidFill>
                <a:latin typeface="Times New Roman" panose="02020603050405020304" pitchFamily="18" charset="0"/>
                <a:cs typeface="Times New Roman" panose="02020603050405020304" pitchFamily="18" charset="0"/>
              </a:rPr>
              <a:t>TIẾT 41, 42, 43.</a:t>
            </a:r>
          </a:p>
          <a:p>
            <a:pPr algn="ctr"/>
            <a:endParaRPr lang="en-US" sz="4400" b="1" u="sng" dirty="0" smtClean="0">
              <a:solidFill>
                <a:srgbClr val="FF0000"/>
              </a:solidFill>
              <a:latin typeface="Times New Roman" panose="02020603050405020304" pitchFamily="18" charset="0"/>
              <a:cs typeface="Times New Roman" panose="02020603050405020304" pitchFamily="18" charset="0"/>
            </a:endParaRPr>
          </a:p>
          <a:p>
            <a:pPr algn="ctr"/>
            <a:r>
              <a:rPr lang="en-US" sz="4400" b="1" u="sng" dirty="0" err="1" smtClean="0">
                <a:latin typeface="Times New Roman" panose="02020603050405020304" pitchFamily="18" charset="0"/>
                <a:cs typeface="Times New Roman" panose="02020603050405020304" pitchFamily="18" charset="0"/>
              </a:rPr>
              <a:t>Văn</a:t>
            </a:r>
            <a:r>
              <a:rPr lang="en-US" sz="4400" b="1" u="sng" dirty="0" smtClean="0">
                <a:latin typeface="Times New Roman" panose="02020603050405020304" pitchFamily="18" charset="0"/>
                <a:cs typeface="Times New Roman" panose="02020603050405020304" pitchFamily="18" charset="0"/>
              </a:rPr>
              <a:t> </a:t>
            </a:r>
            <a:r>
              <a:rPr lang="en-US" sz="4400" b="1" u="sng" dirty="0" err="1" smtClean="0">
                <a:latin typeface="Times New Roman" panose="02020603050405020304" pitchFamily="18" charset="0"/>
                <a:cs typeface="Times New Roman" panose="02020603050405020304" pitchFamily="18" charset="0"/>
              </a:rPr>
              <a:t>bản</a:t>
            </a:r>
            <a:r>
              <a:rPr lang="en-US" sz="4400" b="1" u="sng" dirty="0" smtClean="0">
                <a:latin typeface="Times New Roman" panose="02020603050405020304" pitchFamily="18" charset="0"/>
                <a:cs typeface="Times New Roman" panose="02020603050405020304" pitchFamily="18" charset="0"/>
              </a:rPr>
              <a:t> 1</a:t>
            </a:r>
            <a:r>
              <a:rPr lang="en-US" sz="4400" dirty="0" smtClean="0">
                <a:latin typeface="Times New Roman" panose="02020603050405020304" pitchFamily="18" charset="0"/>
                <a:cs typeface="Times New Roman" panose="02020603050405020304" pitchFamily="18" charset="0"/>
              </a:rPr>
              <a:t>: </a:t>
            </a:r>
            <a:r>
              <a:rPr lang="en-US" sz="4400" b="1" dirty="0" smtClean="0">
                <a:latin typeface="Times New Roman" panose="02020603050405020304" pitchFamily="18" charset="0"/>
                <a:cs typeface="Times New Roman" panose="02020603050405020304" pitchFamily="18" charset="0"/>
              </a:rPr>
              <a:t>NGƯỜI CON GÁI NAM XƯƠNG - MỘT BI KỊCH CỦA CON NGƯỜI</a:t>
            </a:r>
            <a:endParaRPr lang="vi-VN" sz="4400" b="1" dirty="0">
              <a:latin typeface="Times New Roman" panose="02020603050405020304" pitchFamily="18" charset="0"/>
              <a:cs typeface="Times New Roman" panose="02020603050405020304" pitchFamily="18" charset="0"/>
            </a:endParaRPr>
          </a:p>
          <a:p>
            <a:pPr algn="ctr"/>
            <a:r>
              <a:rPr lang="vi-VN" sz="4400" b="1" i="1" dirty="0">
                <a:latin typeface="Times New Roman" panose="02020603050405020304" pitchFamily="18" charset="0"/>
                <a:cs typeface="Times New Roman" panose="02020603050405020304" pitchFamily="18" charset="0"/>
              </a:rPr>
              <a:t>(Nguyễn Đăng Na)</a:t>
            </a:r>
            <a:endParaRPr lang="en-US" sz="4400" b="1" i="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32591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84;p33">
            <a:extLst>
              <a:ext uri="{FF2B5EF4-FFF2-40B4-BE49-F238E27FC236}">
                <a16:creationId xmlns:a16="http://schemas.microsoft.com/office/drawing/2014/main" id="{0BAA29E0-3952-322A-EB2B-A205EB51377E}"/>
              </a:ext>
            </a:extLst>
          </p:cNvPr>
          <p:cNvSpPr txBox="1">
            <a:spLocks noGrp="1"/>
          </p:cNvSpPr>
          <p:nvPr/>
        </p:nvSpPr>
        <p:spPr>
          <a:xfrm>
            <a:off x="1759527" y="632031"/>
            <a:ext cx="6719456" cy="93934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spcAft>
                <a:spcPts val="1067"/>
              </a:spcAft>
              <a:buClr>
                <a:srgbClr val="191919"/>
              </a:buClr>
            </a:pPr>
            <a:r>
              <a:rPr lang="vi-VN" b="1" kern="0" dirty="0">
                <a:solidFill>
                  <a:schemeClr val="tx1"/>
                </a:solidFill>
                <a:effectLst/>
                <a:latin typeface="Times New Roman" panose="02020603050405020304" pitchFamily="18" charset="0"/>
                <a:ea typeface="Calibri" panose="020F0502020204030204" pitchFamily="34" charset="0"/>
              </a:rPr>
              <a:t>4. Tìm hiểu cách kết thúc văn bản</a:t>
            </a:r>
          </a:p>
        </p:txBody>
      </p:sp>
      <p:sp>
        <p:nvSpPr>
          <p:cNvPr id="6" name="TextBox 5">
            <a:extLst>
              <a:ext uri="{FF2B5EF4-FFF2-40B4-BE49-F238E27FC236}">
                <a16:creationId xmlns:a16="http://schemas.microsoft.com/office/drawing/2014/main" id="{FAA7E62D-858D-6AE5-8BFC-D97893F56317}"/>
              </a:ext>
            </a:extLst>
          </p:cNvPr>
          <p:cNvSpPr txBox="1"/>
          <p:nvPr/>
        </p:nvSpPr>
        <p:spPr>
          <a:xfrm>
            <a:off x="2327564" y="2039624"/>
            <a:ext cx="8437418" cy="2554545"/>
          </a:xfrm>
          <a:prstGeom prst="rect">
            <a:avLst/>
          </a:prstGeom>
          <a:noFill/>
        </p:spPr>
        <p:txBody>
          <a:bodyPr wrap="square">
            <a:spAutoFit/>
          </a:bodyPr>
          <a:lstStyle/>
          <a:p>
            <a:pPr algn="just"/>
            <a:r>
              <a:rPr lang="vi-VN" sz="3200" i="1" dirty="0">
                <a:latin typeface="+mj-lt"/>
              </a:rPr>
              <a:t>HS đọc phần (5), HS nêu ý kiến cá nhân về các nội dung sau:</a:t>
            </a:r>
          </a:p>
          <a:p>
            <a:pPr algn="just"/>
            <a:r>
              <a:rPr lang="vi-VN" sz="3200" i="1" dirty="0">
                <a:latin typeface="+mj-lt"/>
              </a:rPr>
              <a:t>+ Vị trí của phần (5) trong chỉnh thể VB.</a:t>
            </a:r>
          </a:p>
          <a:p>
            <a:pPr algn="just"/>
            <a:r>
              <a:rPr lang="vi-VN" sz="3200" i="1" dirty="0">
                <a:latin typeface="+mj-lt"/>
              </a:rPr>
              <a:t>+ Vai trò của phần (5) trong bài nghị luận.</a:t>
            </a:r>
          </a:p>
          <a:p>
            <a:pPr algn="just"/>
            <a:r>
              <a:rPr lang="vi-VN" sz="3200" i="1" dirty="0">
                <a:latin typeface="+mj-lt"/>
              </a:rPr>
              <a:t>+ Câu văn thể hiện vai trò của phần (5).</a:t>
            </a:r>
          </a:p>
        </p:txBody>
      </p:sp>
    </p:spTree>
    <p:custDataLst>
      <p:tags r:id="rId1"/>
    </p:custDataLst>
    <p:extLst>
      <p:ext uri="{BB962C8B-B14F-4D97-AF65-F5344CB8AC3E}">
        <p14:creationId xmlns:p14="http://schemas.microsoft.com/office/powerpoint/2010/main" val="524311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B4A50F-42F0-0B53-D465-4BCEA533FCB7}"/>
              </a:ext>
            </a:extLst>
          </p:cNvPr>
          <p:cNvPicPr>
            <a:picLocks noChangeAspect="1"/>
          </p:cNvPicPr>
          <p:nvPr/>
        </p:nvPicPr>
        <p:blipFill>
          <a:blip r:embed="rId4"/>
          <a:stretch>
            <a:fillRect/>
          </a:stretch>
        </p:blipFill>
        <p:spPr>
          <a:xfrm>
            <a:off x="0" y="-190362"/>
            <a:ext cx="12019743" cy="6858000"/>
          </a:xfrm>
          <a:prstGeom prst="rect">
            <a:avLst/>
          </a:prstGeom>
        </p:spPr>
      </p:pic>
      <p:pic>
        <p:nvPicPr>
          <p:cNvPr id="2" name="Picture 1">
            <a:extLst>
              <a:ext uri="{FF2B5EF4-FFF2-40B4-BE49-F238E27FC236}">
                <a16:creationId xmlns:a16="http://schemas.microsoft.com/office/drawing/2014/main" id="{241D73A1-2CCF-C997-4FA1-AC10CDE9C812}"/>
              </a:ext>
            </a:extLst>
          </p:cNvPr>
          <p:cNvPicPr>
            <a:picLocks noChangeAspect="1"/>
          </p:cNvPicPr>
          <p:nvPr/>
        </p:nvPicPr>
        <p:blipFill rotWithShape="1">
          <a:blip r:embed="rId5">
            <a:clrChange>
              <a:clrFrom>
                <a:srgbClr val="FFFFFF"/>
              </a:clrFrom>
              <a:clrTo>
                <a:srgbClr val="FFFFFF">
                  <a:alpha val="0"/>
                </a:srgbClr>
              </a:clrTo>
            </a:clrChange>
          </a:blip>
          <a:srcRect l="8060" t="24068" r="6043" b="49984"/>
          <a:stretch/>
        </p:blipFill>
        <p:spPr>
          <a:xfrm>
            <a:off x="1819454" y="-190362"/>
            <a:ext cx="9035441" cy="1503123"/>
          </a:xfrm>
          <a:prstGeom prst="rect">
            <a:avLst/>
          </a:prstGeom>
        </p:spPr>
      </p:pic>
      <p:sp>
        <p:nvSpPr>
          <p:cNvPr id="3" name="Google Shape;1084;p33">
            <a:extLst>
              <a:ext uri="{FF2B5EF4-FFF2-40B4-BE49-F238E27FC236}">
                <a16:creationId xmlns:a16="http://schemas.microsoft.com/office/drawing/2014/main" id="{AADB6786-B5F3-0D54-868D-A8862A37D924}"/>
              </a:ext>
            </a:extLst>
          </p:cNvPr>
          <p:cNvSpPr txBox="1">
            <a:spLocks noGrp="1"/>
          </p:cNvSpPr>
          <p:nvPr/>
        </p:nvSpPr>
        <p:spPr>
          <a:xfrm>
            <a:off x="2072931" y="0"/>
            <a:ext cx="8116865"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lnSpc>
                <a:spcPct val="150000"/>
              </a:lnSpc>
              <a:spcAft>
                <a:spcPts val="1067"/>
              </a:spcAft>
              <a:buClr>
                <a:srgbClr val="191919"/>
              </a:buClr>
            </a:pPr>
            <a:r>
              <a:rPr lang="vi-VN" sz="4267" b="1" kern="100" dirty="0">
                <a:solidFill>
                  <a:srgbClr val="FFFFFF"/>
                </a:solidFill>
                <a:latin typeface="Times New Roman" panose="02020603050405020304" pitchFamily="18" charset="0"/>
                <a:ea typeface="Arial" panose="020B0604020202020204" pitchFamily="34" charset="0"/>
                <a:cs typeface="Times New Roman" panose="02020603050405020304" pitchFamily="18" charset="0"/>
              </a:rPr>
              <a:t>4. Tìm hiểu cách kết thúc văn bản</a:t>
            </a:r>
            <a:endParaRPr lang="en-US" sz="4267" kern="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623912C-23DE-3035-BFB3-71217375C3CE}"/>
              </a:ext>
            </a:extLst>
          </p:cNvPr>
          <p:cNvSpPr txBox="1"/>
          <p:nvPr/>
        </p:nvSpPr>
        <p:spPr>
          <a:xfrm>
            <a:off x="8432234" y="2168014"/>
            <a:ext cx="3195014" cy="2739211"/>
          </a:xfrm>
          <a:prstGeom prst="rect">
            <a:avLst/>
          </a:prstGeom>
          <a:noFill/>
        </p:spPr>
        <p:txBody>
          <a:bodyPr wrap="square">
            <a:spAutoFit/>
          </a:bodyPr>
          <a:lstStyle/>
          <a:p>
            <a:r>
              <a:rPr lang="vi-VN" sz="3200" i="1" dirty="0">
                <a:latin typeface="+mj-lt"/>
              </a:rPr>
              <a:t>- </a:t>
            </a:r>
            <a:r>
              <a:rPr lang="vi-VN" sz="2800" i="1" dirty="0">
                <a:latin typeface="+mj-lt"/>
              </a:rPr>
              <a:t>Câu văn: “Có lẽ vì vậy mà “Người con gái Nam Xương” vẫn còn sức hấp dẫn đối với bạn đọc ngày nay”.</a:t>
            </a:r>
            <a:endParaRPr lang="en-US" sz="2800" dirty="0">
              <a:latin typeface="+mj-lt"/>
            </a:endParaRPr>
          </a:p>
        </p:txBody>
      </p:sp>
      <p:sp>
        <p:nvSpPr>
          <p:cNvPr id="11" name="TextBox 10">
            <a:extLst>
              <a:ext uri="{FF2B5EF4-FFF2-40B4-BE49-F238E27FC236}">
                <a16:creationId xmlns:a16="http://schemas.microsoft.com/office/drawing/2014/main" id="{E4B2B4A2-CD50-15AB-4C2C-9FC4A19422A9}"/>
              </a:ext>
            </a:extLst>
          </p:cNvPr>
          <p:cNvSpPr txBox="1"/>
          <p:nvPr/>
        </p:nvSpPr>
        <p:spPr>
          <a:xfrm>
            <a:off x="96982" y="1697807"/>
            <a:ext cx="3575374" cy="1384995"/>
          </a:xfrm>
          <a:prstGeom prst="rect">
            <a:avLst/>
          </a:prstGeom>
          <a:noFill/>
        </p:spPr>
        <p:txBody>
          <a:bodyPr wrap="square">
            <a:spAutoFit/>
          </a:bodyPr>
          <a:lstStyle/>
          <a:p>
            <a:pPr algn="just" defTabSz="1219170">
              <a:spcAft>
                <a:spcPts val="1067"/>
              </a:spcAft>
              <a:buClr>
                <a:srgbClr val="000000"/>
              </a:buClr>
            </a:pPr>
            <a:r>
              <a:rPr lang="vi-VN" sz="2800" i="1" dirty="0">
                <a:latin typeface="+mj-lt"/>
              </a:rPr>
              <a:t>- Phần (5) đóng vai trò kết thúc vấn đề trong bài nghị luận.</a:t>
            </a:r>
            <a:endParaRPr lang="en-US" sz="2800" kern="0" dirty="0">
              <a:solidFill>
                <a:srgbClr val="000000"/>
              </a:solidFill>
              <a:latin typeface="+mj-lt"/>
              <a:ea typeface="Calibri" panose="020F0502020204030204" pitchFamily="34" charset="0"/>
              <a:cs typeface="Times New Roman" panose="02020603050405020304" pitchFamily="18" charset="0"/>
              <a:sym typeface="Arial"/>
            </a:endParaRPr>
          </a:p>
        </p:txBody>
      </p:sp>
      <p:sp>
        <p:nvSpPr>
          <p:cNvPr id="13" name="TextBox 12">
            <a:extLst>
              <a:ext uri="{FF2B5EF4-FFF2-40B4-BE49-F238E27FC236}">
                <a16:creationId xmlns:a16="http://schemas.microsoft.com/office/drawing/2014/main" id="{6F1FE2A1-70A1-C87B-DC1F-4BE3DF322F86}"/>
              </a:ext>
            </a:extLst>
          </p:cNvPr>
          <p:cNvSpPr txBox="1"/>
          <p:nvPr/>
        </p:nvSpPr>
        <p:spPr>
          <a:xfrm>
            <a:off x="0" y="3073948"/>
            <a:ext cx="3705804" cy="2677656"/>
          </a:xfrm>
          <a:prstGeom prst="rect">
            <a:avLst/>
          </a:prstGeom>
          <a:noFill/>
        </p:spPr>
        <p:txBody>
          <a:bodyPr wrap="square">
            <a:spAutoFit/>
          </a:bodyPr>
          <a:lstStyle/>
          <a:p>
            <a:pPr algn="just" defTabSz="1219170">
              <a:spcAft>
                <a:spcPts val="1067"/>
              </a:spcAft>
              <a:buClr>
                <a:srgbClr val="000000"/>
              </a:buClr>
            </a:pPr>
            <a:r>
              <a:rPr lang="vi-VN" sz="2800" i="1" dirty="0">
                <a:latin typeface="+mj-lt"/>
              </a:rPr>
              <a:t>-Vai trò: Khái quát và nâng cao các ý đã phân tích trong bài, khẳng định sức sống của tác phẩm Người con gái Nam Xương.</a:t>
            </a:r>
            <a:endParaRPr lang="en-US" sz="2800" kern="0" dirty="0">
              <a:solidFill>
                <a:srgbClr val="000000"/>
              </a:solidFill>
              <a:latin typeface="+mj-lt"/>
              <a:ea typeface="Calibri" panose="020F0502020204030204" pitchFamily="34" charset="0"/>
              <a:cs typeface="Times New Roman" panose="02020603050405020304" pitchFamily="18" charset="0"/>
              <a:sym typeface="Arial"/>
            </a:endParaRPr>
          </a:p>
        </p:txBody>
      </p:sp>
    </p:spTree>
    <p:custDataLst>
      <p:tags r:id="rId1"/>
    </p:custDataLst>
    <p:extLst>
      <p:ext uri="{BB962C8B-B14F-4D97-AF65-F5344CB8AC3E}">
        <p14:creationId xmlns:p14="http://schemas.microsoft.com/office/powerpoint/2010/main" val="4278953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3577CA-0D9F-C31B-C4F2-F65AE9BAAD7F}"/>
              </a:ext>
            </a:extLst>
          </p:cNvPr>
          <p:cNvPicPr>
            <a:picLocks noChangeAspect="1"/>
          </p:cNvPicPr>
          <p:nvPr/>
        </p:nvPicPr>
        <p:blipFill rotWithShape="1">
          <a:blip r:embed="rId4">
            <a:clrChange>
              <a:clrFrom>
                <a:srgbClr val="FFFFFF"/>
              </a:clrFrom>
              <a:clrTo>
                <a:srgbClr val="FFFFFF">
                  <a:alpha val="0"/>
                </a:srgbClr>
              </a:clrTo>
            </a:clrChange>
          </a:blip>
          <a:srcRect l="8060" t="24068" r="6043" b="49984"/>
          <a:stretch/>
        </p:blipFill>
        <p:spPr>
          <a:xfrm>
            <a:off x="2014538" y="0"/>
            <a:ext cx="7924179" cy="1397125"/>
          </a:xfrm>
          <a:prstGeom prst="rect">
            <a:avLst/>
          </a:prstGeom>
        </p:spPr>
      </p:pic>
      <p:sp>
        <p:nvSpPr>
          <p:cNvPr id="3" name="Google Shape;1084;p33">
            <a:extLst>
              <a:ext uri="{FF2B5EF4-FFF2-40B4-BE49-F238E27FC236}">
                <a16:creationId xmlns:a16="http://schemas.microsoft.com/office/drawing/2014/main" id="{0BAA29E0-3952-322A-EB2B-A205EB51377E}"/>
              </a:ext>
            </a:extLst>
          </p:cNvPr>
          <p:cNvSpPr txBox="1">
            <a:spLocks noGrp="1"/>
          </p:cNvSpPr>
          <p:nvPr/>
        </p:nvSpPr>
        <p:spPr>
          <a:xfrm>
            <a:off x="2014538" y="336322"/>
            <a:ext cx="7635636" cy="93934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spcAft>
                <a:spcPts val="1067"/>
              </a:spcAft>
              <a:buClr>
                <a:srgbClr val="191919"/>
              </a:buClr>
            </a:pPr>
            <a:r>
              <a:rPr lang="vi-VN" sz="2800" b="1" kern="0" dirty="0">
                <a:solidFill>
                  <a:schemeClr val="tx1"/>
                </a:solidFill>
                <a:effectLst/>
                <a:latin typeface="Times New Roman" panose="02020603050405020304" pitchFamily="18" charset="0"/>
                <a:ea typeface="Calibri" panose="020F0502020204030204" pitchFamily="34" charset="0"/>
              </a:rPr>
              <a:t>* Tìm hiểu </a:t>
            </a:r>
            <a:r>
              <a:rPr lang="vi-VN" sz="2800" b="1" kern="0" dirty="0">
                <a:solidFill>
                  <a:schemeClr val="tx1"/>
                </a:solidFill>
                <a:latin typeface="Times New Roman" panose="02020603050405020304" pitchFamily="18" charset="0"/>
                <a:ea typeface="Calibri" panose="020F0502020204030204" pitchFamily="34" charset="0"/>
              </a:rPr>
              <a:t>nghệ thuật lập luận của phần (5)</a:t>
            </a:r>
            <a:endParaRPr lang="vi-VN" sz="2800" b="1" kern="0" dirty="0">
              <a:solidFill>
                <a:schemeClr val="tx1"/>
              </a:solidFill>
              <a:effectLst/>
              <a:latin typeface="Times New Roman" panose="02020603050405020304" pitchFamily="18" charset="0"/>
              <a:ea typeface="Calibri" panose="020F0502020204030204" pitchFamily="34" charset="0"/>
            </a:endParaRPr>
          </a:p>
        </p:txBody>
      </p:sp>
      <p:sp>
        <p:nvSpPr>
          <p:cNvPr id="6" name="TextBox 5">
            <a:extLst>
              <a:ext uri="{FF2B5EF4-FFF2-40B4-BE49-F238E27FC236}">
                <a16:creationId xmlns:a16="http://schemas.microsoft.com/office/drawing/2014/main" id="{FAA7E62D-858D-6AE5-8BFC-D97893F56317}"/>
              </a:ext>
            </a:extLst>
          </p:cNvPr>
          <p:cNvSpPr txBox="1"/>
          <p:nvPr/>
        </p:nvSpPr>
        <p:spPr>
          <a:xfrm>
            <a:off x="1414464" y="1890610"/>
            <a:ext cx="9729786" cy="3108543"/>
          </a:xfrm>
          <a:prstGeom prst="rect">
            <a:avLst/>
          </a:prstGeom>
          <a:noFill/>
        </p:spPr>
        <p:txBody>
          <a:bodyPr wrap="square">
            <a:spAutoFit/>
          </a:bodyPr>
          <a:lstStyle/>
          <a:p>
            <a:pPr lvl="0"/>
            <a:r>
              <a:rPr lang="vi-VN" sz="2800" i="1" dirty="0">
                <a:latin typeface="Times New Roman" panose="02020603050405020304" pitchFamily="18" charset="0"/>
                <a:cs typeface="Times New Roman" panose="02020603050405020304" pitchFamily="18" charset="0"/>
              </a:rPr>
              <a:t>HS suy nghĩ và chỉ ra nghệ thuật lập luận của tác giả bài viết trong phần (5):</a:t>
            </a:r>
            <a:endParaRPr lang="en-US" sz="2800" i="1"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 Chỉ ra cách tác giả làm nổi bật nét độc đáo trong truyện truyền kì của Nguyễn Dữ.</a:t>
            </a:r>
            <a:endParaRPr lang="en-US" sz="2800" i="1"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 Tìm câu văn trực tiếp bàn luận, làm nổi bật nét độc đáo đó.</a:t>
            </a:r>
            <a:endParaRPr lang="en-US" sz="2800" i="1"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 Điểm giống nhau giữa phần (5) và phần (3) trong biện pháp làm rõ nét độc đáo của truyện truyền kì Nguyễn Dữ.</a:t>
            </a:r>
            <a:endParaRPr lang="en-US" sz="2800" i="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66762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B4A50F-42F0-0B53-D465-4BCEA533FCB7}"/>
              </a:ext>
            </a:extLst>
          </p:cNvPr>
          <p:cNvPicPr>
            <a:picLocks noChangeAspect="1"/>
          </p:cNvPicPr>
          <p:nvPr/>
        </p:nvPicPr>
        <p:blipFill>
          <a:blip r:embed="rId4"/>
          <a:stretch>
            <a:fillRect/>
          </a:stretch>
        </p:blipFill>
        <p:spPr>
          <a:xfrm>
            <a:off x="3611" y="0"/>
            <a:ext cx="12188389" cy="6858000"/>
          </a:xfrm>
          <a:prstGeom prst="rect">
            <a:avLst/>
          </a:prstGeom>
        </p:spPr>
      </p:pic>
      <p:pic>
        <p:nvPicPr>
          <p:cNvPr id="2" name="Picture 1">
            <a:extLst>
              <a:ext uri="{FF2B5EF4-FFF2-40B4-BE49-F238E27FC236}">
                <a16:creationId xmlns:a16="http://schemas.microsoft.com/office/drawing/2014/main" id="{241D73A1-2CCF-C997-4FA1-AC10CDE9C812}"/>
              </a:ext>
            </a:extLst>
          </p:cNvPr>
          <p:cNvPicPr>
            <a:picLocks noChangeAspect="1"/>
          </p:cNvPicPr>
          <p:nvPr/>
        </p:nvPicPr>
        <p:blipFill rotWithShape="1">
          <a:blip r:embed="rId5">
            <a:clrChange>
              <a:clrFrom>
                <a:srgbClr val="FFFFFF"/>
              </a:clrFrom>
              <a:clrTo>
                <a:srgbClr val="FFFFFF">
                  <a:alpha val="0"/>
                </a:srgbClr>
              </a:clrTo>
            </a:clrChange>
          </a:blip>
          <a:srcRect l="8060" t="24068" r="6043" b="49984"/>
          <a:stretch/>
        </p:blipFill>
        <p:spPr>
          <a:xfrm>
            <a:off x="1770345" y="0"/>
            <a:ext cx="9035441" cy="1503123"/>
          </a:xfrm>
          <a:prstGeom prst="rect">
            <a:avLst/>
          </a:prstGeom>
        </p:spPr>
      </p:pic>
      <p:sp>
        <p:nvSpPr>
          <p:cNvPr id="3" name="Google Shape;1084;p33">
            <a:extLst>
              <a:ext uri="{FF2B5EF4-FFF2-40B4-BE49-F238E27FC236}">
                <a16:creationId xmlns:a16="http://schemas.microsoft.com/office/drawing/2014/main" id="{AADB6786-B5F3-0D54-868D-A8862A37D924}"/>
              </a:ext>
            </a:extLst>
          </p:cNvPr>
          <p:cNvSpPr txBox="1">
            <a:spLocks noGrp="1"/>
          </p:cNvSpPr>
          <p:nvPr/>
        </p:nvSpPr>
        <p:spPr>
          <a:xfrm>
            <a:off x="2037567" y="230411"/>
            <a:ext cx="8116865"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lnSpc>
                <a:spcPct val="150000"/>
              </a:lnSpc>
              <a:spcAft>
                <a:spcPts val="1067"/>
              </a:spcAft>
              <a:buClr>
                <a:srgbClr val="191919"/>
              </a:buClr>
            </a:pPr>
            <a:r>
              <a:rPr lang="vi-VN" sz="3600" b="1" kern="100" dirty="0">
                <a:solidFill>
                  <a:schemeClr val="tx1"/>
                </a:solidFill>
                <a:latin typeface="Times New Roman" panose="02020603050405020304" pitchFamily="18" charset="0"/>
                <a:ea typeface="Arial" panose="020B0604020202020204" pitchFamily="34" charset="0"/>
                <a:cs typeface="Times New Roman" panose="02020603050405020304" pitchFamily="18" charset="0"/>
              </a:rPr>
              <a:t>* Nghệ thuật lập luận của phần (5)</a:t>
            </a:r>
            <a:endParaRPr lang="en-US" sz="3600" kern="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623912C-23DE-3035-BFB3-71217375C3CE}"/>
              </a:ext>
            </a:extLst>
          </p:cNvPr>
          <p:cNvSpPr txBox="1"/>
          <p:nvPr/>
        </p:nvSpPr>
        <p:spPr>
          <a:xfrm>
            <a:off x="8529740" y="1503123"/>
            <a:ext cx="3502602" cy="4031873"/>
          </a:xfrm>
          <a:prstGeom prst="rect">
            <a:avLst/>
          </a:prstGeom>
          <a:noFill/>
        </p:spPr>
        <p:txBody>
          <a:bodyPr wrap="square">
            <a:spAutoFit/>
          </a:bodyPr>
          <a:lstStyle/>
          <a:p>
            <a:r>
              <a:rPr lang="vi-VN" sz="3200" i="1" dirty="0">
                <a:latin typeface="+mj-lt"/>
              </a:rPr>
              <a:t>+ Điểm giống nhau trong biện pháp làm rõ nét độc đáo của truyện truyền kì Nguyễn Dữ trong phần (3) và phần (5) là đặt trong tương quan so sánh.</a:t>
            </a:r>
            <a:endParaRPr lang="en-US" sz="2800" dirty="0">
              <a:latin typeface="+mj-lt"/>
            </a:endParaRPr>
          </a:p>
        </p:txBody>
      </p:sp>
      <p:sp>
        <p:nvSpPr>
          <p:cNvPr id="11" name="TextBox 10">
            <a:extLst>
              <a:ext uri="{FF2B5EF4-FFF2-40B4-BE49-F238E27FC236}">
                <a16:creationId xmlns:a16="http://schemas.microsoft.com/office/drawing/2014/main" id="{E4B2B4A2-CD50-15AB-4C2C-9FC4A19422A9}"/>
              </a:ext>
            </a:extLst>
          </p:cNvPr>
          <p:cNvSpPr txBox="1"/>
          <p:nvPr/>
        </p:nvSpPr>
        <p:spPr>
          <a:xfrm>
            <a:off x="-70728" y="1182231"/>
            <a:ext cx="3917014" cy="2246769"/>
          </a:xfrm>
          <a:prstGeom prst="rect">
            <a:avLst/>
          </a:prstGeom>
          <a:noFill/>
        </p:spPr>
        <p:txBody>
          <a:bodyPr wrap="square">
            <a:spAutoFit/>
          </a:bodyPr>
          <a:lstStyle/>
          <a:p>
            <a:pPr algn="just" defTabSz="1219170">
              <a:spcAft>
                <a:spcPts val="1067"/>
              </a:spcAft>
              <a:buClr>
                <a:srgbClr val="000000"/>
              </a:buClr>
            </a:pPr>
            <a:r>
              <a:rPr lang="vi-VN" sz="2800" i="1" dirty="0">
                <a:latin typeface="+mj-lt"/>
              </a:rPr>
              <a:t>+ Xây dựng hình tượng người phụ nữ trong tương quan so sánh với các truyện khác thuộc thể truyền kì.</a:t>
            </a:r>
            <a:endParaRPr lang="en-US" sz="2800" kern="0" dirty="0">
              <a:solidFill>
                <a:srgbClr val="000000"/>
              </a:solidFill>
              <a:latin typeface="+mj-lt"/>
              <a:ea typeface="Calibri" panose="020F0502020204030204" pitchFamily="34" charset="0"/>
              <a:cs typeface="Times New Roman" panose="02020603050405020304" pitchFamily="18" charset="0"/>
              <a:sym typeface="Arial"/>
            </a:endParaRPr>
          </a:p>
        </p:txBody>
      </p:sp>
      <p:sp>
        <p:nvSpPr>
          <p:cNvPr id="13" name="TextBox 12">
            <a:extLst>
              <a:ext uri="{FF2B5EF4-FFF2-40B4-BE49-F238E27FC236}">
                <a16:creationId xmlns:a16="http://schemas.microsoft.com/office/drawing/2014/main" id="{6F1FE2A1-70A1-C87B-DC1F-4BE3DF322F86}"/>
              </a:ext>
            </a:extLst>
          </p:cNvPr>
          <p:cNvSpPr txBox="1"/>
          <p:nvPr/>
        </p:nvSpPr>
        <p:spPr>
          <a:xfrm>
            <a:off x="0" y="3429000"/>
            <a:ext cx="3917014" cy="3108543"/>
          </a:xfrm>
          <a:prstGeom prst="rect">
            <a:avLst/>
          </a:prstGeom>
          <a:noFill/>
        </p:spPr>
        <p:txBody>
          <a:bodyPr wrap="square">
            <a:spAutoFit/>
          </a:bodyPr>
          <a:lstStyle/>
          <a:p>
            <a:pPr algn="just" defTabSz="1219170">
              <a:spcAft>
                <a:spcPts val="1067"/>
              </a:spcAft>
              <a:buClr>
                <a:srgbClr val="000000"/>
              </a:buClr>
            </a:pPr>
            <a:r>
              <a:rPr lang="vi-VN" sz="2800" i="1" dirty="0">
                <a:latin typeface="+mj-lt"/>
              </a:rPr>
              <a:t>+ Câu văn: “Có thể nói, với “Người con gái Nam Xương”, Nguyễn Dữ đã vượt khỏi những công thức thông lệ về hình tượng người phụ nữ trong thể truyền kì”.</a:t>
            </a:r>
            <a:endParaRPr lang="en-US" sz="2800" kern="0" dirty="0">
              <a:solidFill>
                <a:srgbClr val="000000"/>
              </a:solidFill>
              <a:latin typeface="+mj-lt"/>
              <a:ea typeface="Calibri" panose="020F0502020204030204" pitchFamily="34" charset="0"/>
              <a:cs typeface="Times New Roman" panose="02020603050405020304" pitchFamily="18" charset="0"/>
              <a:sym typeface="Arial"/>
            </a:endParaRPr>
          </a:p>
        </p:txBody>
      </p:sp>
    </p:spTree>
    <p:custDataLst>
      <p:tags r:id="rId1"/>
    </p:custDataLst>
    <p:extLst>
      <p:ext uri="{BB962C8B-B14F-4D97-AF65-F5344CB8AC3E}">
        <p14:creationId xmlns:p14="http://schemas.microsoft.com/office/powerpoint/2010/main" val="2443744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71;p37">
            <a:extLst>
              <a:ext uri="{FF2B5EF4-FFF2-40B4-BE49-F238E27FC236}">
                <a16:creationId xmlns:a16="http://schemas.microsoft.com/office/drawing/2014/main" id="{19FD5536-2F26-4957-DDAE-766663D89A7E}"/>
              </a:ext>
            </a:extLst>
          </p:cNvPr>
          <p:cNvSpPr txBox="1">
            <a:spLocks/>
          </p:cNvSpPr>
          <p:nvPr/>
        </p:nvSpPr>
        <p:spPr>
          <a:xfrm>
            <a:off x="4382539" y="822242"/>
            <a:ext cx="2212225" cy="1264000"/>
          </a:xfrm>
          <a:prstGeom prst="rect">
            <a:avLst/>
          </a:prstGeom>
          <a:solidFill>
            <a:schemeClr val="bg2"/>
          </a:solidFill>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8000" b="1" kern="0" dirty="0" smtClean="0">
                <a:solidFill>
                  <a:srgbClr val="191919"/>
                </a:solidFill>
                <a:latin typeface="Times New Roman" panose="02020603050405020304" pitchFamily="18" charset="0"/>
                <a:cs typeface="Times New Roman" panose="02020603050405020304" pitchFamily="18" charset="0"/>
              </a:rPr>
              <a:t>III.</a:t>
            </a:r>
            <a:endParaRPr lang="en-US" sz="8000" b="1" kern="0" dirty="0">
              <a:solidFill>
                <a:srgbClr val="191919"/>
              </a:solidFill>
              <a:latin typeface="Times New Roman" panose="02020603050405020304" pitchFamily="18" charset="0"/>
              <a:cs typeface="Times New Roman" panose="02020603050405020304" pitchFamily="18" charset="0"/>
            </a:endParaRPr>
          </a:p>
        </p:txBody>
      </p:sp>
      <p:sp>
        <p:nvSpPr>
          <p:cNvPr id="3" name="Google Shape;572;p37">
            <a:extLst>
              <a:ext uri="{FF2B5EF4-FFF2-40B4-BE49-F238E27FC236}">
                <a16:creationId xmlns:a16="http://schemas.microsoft.com/office/drawing/2014/main" id="{FE10F9F1-22AA-473D-16E6-6F5A4C7632A9}"/>
              </a:ext>
            </a:extLst>
          </p:cNvPr>
          <p:cNvSpPr txBox="1">
            <a:spLocks/>
          </p:cNvSpPr>
          <p:nvPr/>
        </p:nvSpPr>
        <p:spPr>
          <a:xfrm>
            <a:off x="2920651" y="2086242"/>
            <a:ext cx="5136000" cy="13240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8800" b="1" kern="0" dirty="0" err="1">
                <a:latin typeface="Times New Roman" panose="02020603050405020304" pitchFamily="18" charset="0"/>
                <a:cs typeface="Times New Roman" panose="02020603050405020304" pitchFamily="18" charset="0"/>
              </a:rPr>
              <a:t>Tổng</a:t>
            </a:r>
            <a:r>
              <a:rPr lang="en-US" sz="8800" b="1" kern="0" dirty="0">
                <a:latin typeface="Times New Roman" panose="02020603050405020304" pitchFamily="18" charset="0"/>
                <a:cs typeface="Times New Roman" panose="02020603050405020304" pitchFamily="18" charset="0"/>
              </a:rPr>
              <a:t> </a:t>
            </a:r>
            <a:r>
              <a:rPr lang="en-US" sz="8800" b="1" kern="0" dirty="0" err="1">
                <a:latin typeface="Times New Roman" panose="02020603050405020304" pitchFamily="18" charset="0"/>
                <a:cs typeface="Times New Roman" panose="02020603050405020304" pitchFamily="18" charset="0"/>
              </a:rPr>
              <a:t>kết</a:t>
            </a:r>
            <a:endParaRPr lang="en-US" sz="8800" b="1" kern="0" dirty="0">
              <a:latin typeface="Times New Roman" panose="02020603050405020304" pitchFamily="18" charset="0"/>
              <a:cs typeface="Times New Roman" panose="02020603050405020304" pitchFamily="18" charset="0"/>
            </a:endParaRPr>
          </a:p>
        </p:txBody>
      </p:sp>
      <p:sp>
        <p:nvSpPr>
          <p:cNvPr id="4" name="Rectangle 3"/>
          <p:cNvSpPr/>
          <p:nvPr/>
        </p:nvSpPr>
        <p:spPr>
          <a:xfrm>
            <a:off x="5850591" y="6290081"/>
            <a:ext cx="3563796" cy="369332"/>
          </a:xfrm>
          <a:prstGeom prst="rect">
            <a:avLst/>
          </a:prstGeom>
        </p:spPr>
        <p:txBody>
          <a:bodyPr wrap="none">
            <a:spAutoFit/>
          </a:bodyPr>
          <a:lstStyle/>
          <a:p>
            <a:r>
              <a:rPr lang="vi-VN" b="1" dirty="0">
                <a:solidFill>
                  <a:schemeClr val="accent1">
                    <a:lumMod val="20000"/>
                    <a:lumOff val="80000"/>
                  </a:schemeClr>
                </a:solidFill>
                <a:latin typeface="Times New Roman" panose="02020603050405020304" pitchFamily="18" charset="0"/>
                <a:cs typeface="Times New Roman" panose="02020603050405020304" pitchFamily="18" charset="0"/>
              </a:rPr>
              <a:t>Nguyễn Nhâm – 0981</a:t>
            </a:r>
            <a:r>
              <a:rPr lang="en-US" b="1" dirty="0">
                <a:solidFill>
                  <a:schemeClr val="accent1">
                    <a:lumMod val="20000"/>
                    <a:lumOff val="80000"/>
                  </a:schemeClr>
                </a:solidFill>
                <a:latin typeface="Times New Roman" panose="02020603050405020304" pitchFamily="18" charset="0"/>
                <a:cs typeface="Times New Roman" panose="02020603050405020304" pitchFamily="18" charset="0"/>
              </a:rPr>
              <a:t>.</a:t>
            </a:r>
            <a:r>
              <a:rPr lang="vi-VN" b="1" dirty="0">
                <a:solidFill>
                  <a:schemeClr val="accent1">
                    <a:lumMod val="20000"/>
                    <a:lumOff val="80000"/>
                  </a:schemeClr>
                </a:solidFill>
                <a:latin typeface="Times New Roman" panose="02020603050405020304" pitchFamily="18" charset="0"/>
                <a:cs typeface="Times New Roman" panose="02020603050405020304" pitchFamily="18" charset="0"/>
              </a:rPr>
              <a:t>713</a:t>
            </a:r>
            <a:r>
              <a:rPr lang="en-US" b="1" dirty="0">
                <a:solidFill>
                  <a:schemeClr val="accent1">
                    <a:lumMod val="20000"/>
                    <a:lumOff val="80000"/>
                  </a:schemeClr>
                </a:solidFill>
                <a:latin typeface="Times New Roman" panose="02020603050405020304" pitchFamily="18" charset="0"/>
                <a:cs typeface="Times New Roman" panose="02020603050405020304" pitchFamily="18" charset="0"/>
              </a:rPr>
              <a:t>.</a:t>
            </a:r>
            <a:r>
              <a:rPr lang="vi-VN" b="1" dirty="0">
                <a:solidFill>
                  <a:schemeClr val="accent1">
                    <a:lumMod val="20000"/>
                    <a:lumOff val="80000"/>
                  </a:schemeClr>
                </a:solidFill>
                <a:latin typeface="Times New Roman" panose="02020603050405020304" pitchFamily="18" charset="0"/>
                <a:cs typeface="Times New Roman" panose="02020603050405020304" pitchFamily="18" charset="0"/>
              </a:rPr>
              <a:t>891</a:t>
            </a:r>
            <a:r>
              <a:rPr lang="en-US" b="1" dirty="0">
                <a:solidFill>
                  <a:schemeClr val="accent1">
                    <a:lumMod val="20000"/>
                    <a:lumOff val="80000"/>
                  </a:schemeClr>
                </a:solidFill>
                <a:latin typeface="Times New Roman" panose="02020603050405020304" pitchFamily="18" charset="0"/>
                <a:cs typeface="Times New Roman" panose="02020603050405020304" pitchFamily="18" charset="0"/>
              </a:rPr>
              <a:t>. 146</a:t>
            </a:r>
            <a:endParaRPr lang="en-US" b="1" dirty="0">
              <a:solidFill>
                <a:schemeClr val="accent1">
                  <a:lumMod val="20000"/>
                  <a:lumOff val="8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90030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3577CA-0D9F-C31B-C4F2-F65AE9BAAD7F}"/>
              </a:ext>
            </a:extLst>
          </p:cNvPr>
          <p:cNvPicPr>
            <a:picLocks noChangeAspect="1"/>
          </p:cNvPicPr>
          <p:nvPr/>
        </p:nvPicPr>
        <p:blipFill rotWithShape="1">
          <a:blip r:embed="rId4">
            <a:clrChange>
              <a:clrFrom>
                <a:srgbClr val="FFFFFF"/>
              </a:clrFrom>
              <a:clrTo>
                <a:srgbClr val="FFFFFF">
                  <a:alpha val="0"/>
                </a:srgbClr>
              </a:clrTo>
            </a:clrChange>
          </a:blip>
          <a:srcRect l="8060" t="24068" r="6043" b="49984"/>
          <a:stretch/>
        </p:blipFill>
        <p:spPr>
          <a:xfrm>
            <a:off x="2285143" y="1"/>
            <a:ext cx="7791835" cy="1243703"/>
          </a:xfrm>
          <a:prstGeom prst="rect">
            <a:avLst/>
          </a:prstGeom>
        </p:spPr>
      </p:pic>
      <p:sp>
        <p:nvSpPr>
          <p:cNvPr id="3" name="Google Shape;1084;p33">
            <a:extLst>
              <a:ext uri="{FF2B5EF4-FFF2-40B4-BE49-F238E27FC236}">
                <a16:creationId xmlns:a16="http://schemas.microsoft.com/office/drawing/2014/main" id="{0BAA29E0-3952-322A-EB2B-A205EB51377E}"/>
              </a:ext>
            </a:extLst>
          </p:cNvPr>
          <p:cNvSpPr txBox="1">
            <a:spLocks noGrp="1"/>
          </p:cNvSpPr>
          <p:nvPr/>
        </p:nvSpPr>
        <p:spPr>
          <a:xfrm>
            <a:off x="2997799" y="60651"/>
            <a:ext cx="6909058"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191919"/>
              </a:buClr>
            </a:pPr>
            <a:r>
              <a:rPr lang="en" sz="4267" b="1" kern="0" dirty="0">
                <a:solidFill>
                  <a:srgbClr val="FFFFFF"/>
                </a:solidFill>
                <a:latin typeface="Times New Roman" panose="02020603050405020304" pitchFamily="18" charset="0"/>
                <a:cs typeface="Times New Roman" panose="02020603050405020304" pitchFamily="18" charset="0"/>
              </a:rPr>
              <a:t>1. Nội dung, nghệ thuật</a:t>
            </a:r>
            <a:endParaRPr sz="4267" b="1" kern="0" dirty="0">
              <a:solidFill>
                <a:srgbClr val="FFFFFF"/>
              </a:solidFill>
              <a:latin typeface="Times New Roman" panose="02020603050405020304" pitchFamily="18" charset="0"/>
              <a:cs typeface="Times New Roman" panose="02020603050405020304" pitchFamily="18" charset="0"/>
            </a:endParaRPr>
          </a:p>
        </p:txBody>
      </p:sp>
      <p:pic>
        <p:nvPicPr>
          <p:cNvPr id="99" name="图片 16">
            <a:extLst>
              <a:ext uri="{FF2B5EF4-FFF2-40B4-BE49-F238E27FC236}">
                <a16:creationId xmlns:a16="http://schemas.microsoft.com/office/drawing/2014/main" id="{CE4F321F-4F14-9985-5A64-BF086F5DCA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5225" y="775855"/>
            <a:ext cx="9216981" cy="588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文本框 13">
            <a:extLst>
              <a:ext uri="{FF2B5EF4-FFF2-40B4-BE49-F238E27FC236}">
                <a16:creationId xmlns:a16="http://schemas.microsoft.com/office/drawing/2014/main" id="{C8ED2D6F-2163-8365-2309-5CCF82F27D6B}"/>
              </a:ext>
            </a:extLst>
          </p:cNvPr>
          <p:cNvSpPr txBox="1"/>
          <p:nvPr/>
        </p:nvSpPr>
        <p:spPr>
          <a:xfrm>
            <a:off x="3654359" y="1797467"/>
            <a:ext cx="5053401" cy="337560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buClr>
                <a:srgbClr val="000000"/>
              </a:buClr>
            </a:pPr>
            <a:r>
              <a:rPr lang="vi-VN" sz="4267" i="1" dirty="0">
                <a:solidFill>
                  <a:srgbClr val="191919"/>
                </a:solidFill>
                <a:latin typeface="Times New Roman" panose="02020603050405020304" pitchFamily="18" charset="0"/>
                <a:sym typeface="Arial"/>
              </a:rPr>
              <a:t>-	GV yêu cầu HS khái quát về nghệ thuật lập luận của tác giả và nội dung của VB.</a:t>
            </a:r>
            <a:endParaRPr lang="en-US" sz="4267" dirty="0">
              <a:solidFill>
                <a:srgbClr val="191919"/>
              </a:solidFill>
              <a:latin typeface="Arial"/>
              <a:sym typeface="Arial"/>
            </a:endParaRPr>
          </a:p>
        </p:txBody>
      </p:sp>
    </p:spTree>
    <p:custDataLst>
      <p:tags r:id="rId1"/>
    </p:custDataLst>
    <p:extLst>
      <p:ext uri="{BB962C8B-B14F-4D97-AF65-F5344CB8AC3E}">
        <p14:creationId xmlns:p14="http://schemas.microsoft.com/office/powerpoint/2010/main" val="383442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fade">
                                      <p:cBhvr>
                                        <p:cTn id="13" dur="1000"/>
                                        <p:tgtEl>
                                          <p:spTgt spid="100"/>
                                        </p:tgtEl>
                                      </p:cBhvr>
                                    </p:animEffect>
                                    <p:anim calcmode="lin" valueType="num">
                                      <p:cBhvr>
                                        <p:cTn id="14" dur="1000" fill="hold"/>
                                        <p:tgtEl>
                                          <p:spTgt spid="100"/>
                                        </p:tgtEl>
                                        <p:attrNameLst>
                                          <p:attrName>ppt_x</p:attrName>
                                        </p:attrNameLst>
                                      </p:cBhvr>
                                      <p:tavLst>
                                        <p:tav tm="0">
                                          <p:val>
                                            <p:strVal val="#ppt_x"/>
                                          </p:val>
                                        </p:tav>
                                        <p:tav tm="100000">
                                          <p:val>
                                            <p:strVal val="#ppt_x"/>
                                          </p:val>
                                        </p:tav>
                                      </p:tavLst>
                                    </p:anim>
                                    <p:anim calcmode="lin" valueType="num">
                                      <p:cBhvr>
                                        <p:cTn id="15"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056"/>
        <p:cNvGrpSpPr/>
        <p:nvPr/>
      </p:nvGrpSpPr>
      <p:grpSpPr>
        <a:xfrm>
          <a:off x="0" y="0"/>
          <a:ext cx="0" cy="0"/>
          <a:chOff x="0" y="0"/>
          <a:chExt cx="0" cy="0"/>
        </a:xfrm>
      </p:grpSpPr>
      <p:grpSp>
        <p:nvGrpSpPr>
          <p:cNvPr id="2" name="Google Shape;4384;p44">
            <a:extLst>
              <a:ext uri="{FF2B5EF4-FFF2-40B4-BE49-F238E27FC236}">
                <a16:creationId xmlns:a16="http://schemas.microsoft.com/office/drawing/2014/main" id="{67F17B52-CACF-9BEC-0807-1E8A36D53921}"/>
              </a:ext>
            </a:extLst>
          </p:cNvPr>
          <p:cNvGrpSpPr/>
          <p:nvPr/>
        </p:nvGrpSpPr>
        <p:grpSpPr>
          <a:xfrm>
            <a:off x="11231987" y="5918329"/>
            <a:ext cx="621239" cy="393512"/>
            <a:chOff x="238125" y="348350"/>
            <a:chExt cx="7478800" cy="4737300"/>
          </a:xfrm>
        </p:grpSpPr>
        <p:sp>
          <p:nvSpPr>
            <p:cNvPr id="3" name="Google Shape;4385;p44">
              <a:extLst>
                <a:ext uri="{FF2B5EF4-FFF2-40B4-BE49-F238E27FC236}">
                  <a16:creationId xmlns:a16="http://schemas.microsoft.com/office/drawing/2014/main" id="{66E2FBE8-FB67-BCDF-BDF2-EC95CA24039B}"/>
                </a:ext>
              </a:extLst>
            </p:cNvPr>
            <p:cNvSpPr/>
            <p:nvPr/>
          </p:nvSpPr>
          <p:spPr>
            <a:xfrm>
              <a:off x="468675" y="774050"/>
              <a:ext cx="7248250" cy="4213375"/>
            </a:xfrm>
            <a:custGeom>
              <a:avLst/>
              <a:gdLst/>
              <a:ahLst/>
              <a:cxnLst/>
              <a:rect l="l" t="t" r="r" b="b"/>
              <a:pathLst>
                <a:path w="289930" h="168535" extrusionOk="0">
                  <a:moveTo>
                    <a:pt x="133189" y="1"/>
                  </a:moveTo>
                  <a:cubicBezTo>
                    <a:pt x="120106" y="1"/>
                    <a:pt x="106895" y="1161"/>
                    <a:pt x="93953" y="3578"/>
                  </a:cubicBezTo>
                  <a:cubicBezTo>
                    <a:pt x="49859" y="11792"/>
                    <a:pt x="16716" y="32686"/>
                    <a:pt x="3171" y="58336"/>
                  </a:cubicBezTo>
                  <a:lnTo>
                    <a:pt x="123638" y="78654"/>
                  </a:lnTo>
                  <a:lnTo>
                    <a:pt x="0" y="103728"/>
                  </a:lnTo>
                  <a:cubicBezTo>
                    <a:pt x="15041" y="142535"/>
                    <a:pt x="70607" y="168535"/>
                    <a:pt x="132514" y="168535"/>
                  </a:cubicBezTo>
                  <a:cubicBezTo>
                    <a:pt x="148305" y="168535"/>
                    <a:pt x="164509" y="166843"/>
                    <a:pt x="180558" y="163241"/>
                  </a:cubicBezTo>
                  <a:cubicBezTo>
                    <a:pt x="256642" y="146237"/>
                    <a:pt x="289929" y="94361"/>
                    <a:pt x="259668" y="50987"/>
                  </a:cubicBezTo>
                  <a:cubicBezTo>
                    <a:pt x="237462" y="19182"/>
                    <a:pt x="186387" y="1"/>
                    <a:pt x="133189" y="1"/>
                  </a:cubicBezTo>
                  <a:close/>
                </a:path>
              </a:pathLst>
            </a:custGeom>
            <a:solidFill>
              <a:srgbClr val="3E4355">
                <a:alpha val="4643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 name="Google Shape;4386;p44">
              <a:extLst>
                <a:ext uri="{FF2B5EF4-FFF2-40B4-BE49-F238E27FC236}">
                  <a16:creationId xmlns:a16="http://schemas.microsoft.com/office/drawing/2014/main" id="{F93A3D5F-D926-1383-996B-D08E6DD5F513}"/>
                </a:ext>
              </a:extLst>
            </p:cNvPr>
            <p:cNvSpPr/>
            <p:nvPr/>
          </p:nvSpPr>
          <p:spPr>
            <a:xfrm>
              <a:off x="238125" y="348350"/>
              <a:ext cx="7248225" cy="4737300"/>
            </a:xfrm>
            <a:custGeom>
              <a:avLst/>
              <a:gdLst/>
              <a:ahLst/>
              <a:cxnLst/>
              <a:rect l="l" t="t" r="r" b="b"/>
              <a:pathLst>
                <a:path w="289929" h="189492" extrusionOk="0">
                  <a:moveTo>
                    <a:pt x="259668" y="59513"/>
                  </a:moveTo>
                  <a:cubicBezTo>
                    <a:pt x="232001" y="19886"/>
                    <a:pt x="159519" y="0"/>
                    <a:pt x="93953" y="12104"/>
                  </a:cubicBezTo>
                  <a:cubicBezTo>
                    <a:pt x="49859" y="20318"/>
                    <a:pt x="16716" y="41213"/>
                    <a:pt x="3170" y="66862"/>
                  </a:cubicBezTo>
                  <a:lnTo>
                    <a:pt x="123494" y="87180"/>
                  </a:lnTo>
                  <a:lnTo>
                    <a:pt x="0" y="112254"/>
                  </a:lnTo>
                  <a:cubicBezTo>
                    <a:pt x="18877" y="161103"/>
                    <a:pt x="101590" y="189491"/>
                    <a:pt x="180557" y="171767"/>
                  </a:cubicBezTo>
                  <a:cubicBezTo>
                    <a:pt x="256786" y="154763"/>
                    <a:pt x="289929" y="102887"/>
                    <a:pt x="259668" y="59513"/>
                  </a:cubicBezTo>
                  <a:close/>
                </a:path>
              </a:pathLst>
            </a:custGeom>
            <a:gradFill>
              <a:gsLst>
                <a:gs pos="0">
                  <a:srgbClr val="357E46"/>
                </a:gs>
                <a:gs pos="100000">
                  <a:srgbClr val="B8C165"/>
                </a:gs>
              </a:gsLst>
              <a:lin ang="5400012" scaled="0"/>
            </a:gra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 name="Google Shape;4387;p44">
              <a:extLst>
                <a:ext uri="{FF2B5EF4-FFF2-40B4-BE49-F238E27FC236}">
                  <a16:creationId xmlns:a16="http://schemas.microsoft.com/office/drawing/2014/main" id="{A8C74537-B3D9-2B43-B259-BF23CBBEF169}"/>
                </a:ext>
              </a:extLst>
            </p:cNvPr>
            <p:cNvSpPr/>
            <p:nvPr/>
          </p:nvSpPr>
          <p:spPr>
            <a:xfrm>
              <a:off x="349800" y="560900"/>
              <a:ext cx="6646625" cy="4211325"/>
            </a:xfrm>
            <a:custGeom>
              <a:avLst/>
              <a:gdLst/>
              <a:ahLst/>
              <a:cxnLst/>
              <a:rect l="l" t="t" r="r" b="b"/>
              <a:pathLst>
                <a:path w="265865" h="168453" extrusionOk="0">
                  <a:moveTo>
                    <a:pt x="108507" y="80840"/>
                  </a:moveTo>
                  <a:lnTo>
                    <a:pt x="107210" y="81128"/>
                  </a:lnTo>
                  <a:lnTo>
                    <a:pt x="108260" y="80913"/>
                  </a:lnTo>
                  <a:lnTo>
                    <a:pt x="108260" y="80913"/>
                  </a:lnTo>
                  <a:lnTo>
                    <a:pt x="108507" y="80840"/>
                  </a:lnTo>
                  <a:close/>
                  <a:moveTo>
                    <a:pt x="127096" y="0"/>
                  </a:moveTo>
                  <a:lnTo>
                    <a:pt x="118594" y="71906"/>
                  </a:lnTo>
                  <a:lnTo>
                    <a:pt x="99717" y="2017"/>
                  </a:lnTo>
                  <a:lnTo>
                    <a:pt x="97412" y="2306"/>
                  </a:lnTo>
                  <a:lnTo>
                    <a:pt x="116000" y="72050"/>
                  </a:lnTo>
                  <a:lnTo>
                    <a:pt x="71906" y="7781"/>
                  </a:lnTo>
                  <a:lnTo>
                    <a:pt x="69600" y="8358"/>
                  </a:lnTo>
                  <a:lnTo>
                    <a:pt x="113695" y="72770"/>
                  </a:lnTo>
                  <a:lnTo>
                    <a:pt x="46833" y="16860"/>
                  </a:lnTo>
                  <a:lnTo>
                    <a:pt x="44815" y="17868"/>
                  </a:lnTo>
                  <a:lnTo>
                    <a:pt x="111533" y="73635"/>
                  </a:lnTo>
                  <a:lnTo>
                    <a:pt x="25650" y="29108"/>
                  </a:lnTo>
                  <a:lnTo>
                    <a:pt x="24065" y="30261"/>
                  </a:lnTo>
                  <a:lnTo>
                    <a:pt x="109804" y="74932"/>
                  </a:lnTo>
                  <a:lnTo>
                    <a:pt x="9078" y="43662"/>
                  </a:lnTo>
                  <a:lnTo>
                    <a:pt x="7926" y="45103"/>
                  </a:lnTo>
                  <a:lnTo>
                    <a:pt x="108651" y="76373"/>
                  </a:lnTo>
                  <a:lnTo>
                    <a:pt x="81561" y="72338"/>
                  </a:lnTo>
                  <a:lnTo>
                    <a:pt x="81561" y="72338"/>
                  </a:lnTo>
                  <a:lnTo>
                    <a:pt x="119171" y="78678"/>
                  </a:lnTo>
                  <a:lnTo>
                    <a:pt x="108260" y="80913"/>
                  </a:lnTo>
                  <a:lnTo>
                    <a:pt x="108260" y="80913"/>
                  </a:lnTo>
                  <a:lnTo>
                    <a:pt x="0" y="112974"/>
                  </a:lnTo>
                  <a:lnTo>
                    <a:pt x="0" y="112974"/>
                  </a:lnTo>
                  <a:cubicBezTo>
                    <a:pt x="288" y="113406"/>
                    <a:pt x="576" y="113983"/>
                    <a:pt x="1009" y="114415"/>
                  </a:cubicBezTo>
                  <a:lnTo>
                    <a:pt x="109516" y="82425"/>
                  </a:lnTo>
                  <a:lnTo>
                    <a:pt x="13690" y="129978"/>
                  </a:lnTo>
                  <a:cubicBezTo>
                    <a:pt x="14122" y="130410"/>
                    <a:pt x="14698" y="130842"/>
                    <a:pt x="15131" y="131275"/>
                  </a:cubicBezTo>
                  <a:lnTo>
                    <a:pt x="111245" y="83578"/>
                  </a:lnTo>
                  <a:lnTo>
                    <a:pt x="111245" y="83578"/>
                  </a:lnTo>
                  <a:lnTo>
                    <a:pt x="33719" y="144820"/>
                  </a:lnTo>
                  <a:lnTo>
                    <a:pt x="33719" y="144820"/>
                  </a:lnTo>
                  <a:lnTo>
                    <a:pt x="35737" y="145973"/>
                  </a:lnTo>
                  <a:lnTo>
                    <a:pt x="113263" y="84731"/>
                  </a:lnTo>
                  <a:lnTo>
                    <a:pt x="59513" y="156924"/>
                  </a:lnTo>
                  <a:cubicBezTo>
                    <a:pt x="60378" y="157213"/>
                    <a:pt x="61098" y="157501"/>
                    <a:pt x="61963" y="157789"/>
                  </a:cubicBezTo>
                  <a:lnTo>
                    <a:pt x="115568" y="85307"/>
                  </a:lnTo>
                  <a:lnTo>
                    <a:pt x="89918" y="164994"/>
                  </a:lnTo>
                  <a:lnTo>
                    <a:pt x="92656" y="165426"/>
                  </a:lnTo>
                  <a:lnTo>
                    <a:pt x="118162" y="85595"/>
                  </a:lnTo>
                  <a:lnTo>
                    <a:pt x="123350" y="168452"/>
                  </a:lnTo>
                  <a:lnTo>
                    <a:pt x="126232" y="168452"/>
                  </a:lnTo>
                  <a:lnTo>
                    <a:pt x="120756" y="85451"/>
                  </a:lnTo>
                  <a:lnTo>
                    <a:pt x="157645" y="166579"/>
                  </a:lnTo>
                  <a:cubicBezTo>
                    <a:pt x="158654" y="166435"/>
                    <a:pt x="159519" y="166291"/>
                    <a:pt x="160527" y="166147"/>
                  </a:cubicBezTo>
                  <a:lnTo>
                    <a:pt x="123494" y="85019"/>
                  </a:lnTo>
                  <a:lnTo>
                    <a:pt x="190788" y="159374"/>
                  </a:lnTo>
                  <a:lnTo>
                    <a:pt x="193238" y="158654"/>
                  </a:lnTo>
                  <a:lnTo>
                    <a:pt x="125655" y="84298"/>
                  </a:lnTo>
                  <a:lnTo>
                    <a:pt x="219896" y="147270"/>
                  </a:lnTo>
                  <a:lnTo>
                    <a:pt x="221914" y="146117"/>
                  </a:lnTo>
                  <a:lnTo>
                    <a:pt x="127528" y="83001"/>
                  </a:lnTo>
                  <a:lnTo>
                    <a:pt x="243097" y="130987"/>
                  </a:lnTo>
                  <a:cubicBezTo>
                    <a:pt x="243529" y="130554"/>
                    <a:pt x="244105" y="129978"/>
                    <a:pt x="244538" y="129546"/>
                  </a:cubicBezTo>
                  <a:lnTo>
                    <a:pt x="128969" y="81849"/>
                  </a:lnTo>
                  <a:lnTo>
                    <a:pt x="258659" y="111677"/>
                  </a:lnTo>
                  <a:cubicBezTo>
                    <a:pt x="259092" y="111101"/>
                    <a:pt x="259236" y="110669"/>
                    <a:pt x="259524" y="110092"/>
                  </a:cubicBezTo>
                  <a:lnTo>
                    <a:pt x="129978" y="80263"/>
                  </a:lnTo>
                  <a:lnTo>
                    <a:pt x="265720" y="90783"/>
                  </a:lnTo>
                  <a:cubicBezTo>
                    <a:pt x="265720" y="90206"/>
                    <a:pt x="265864" y="89630"/>
                    <a:pt x="265864" y="89198"/>
                  </a:cubicBezTo>
                  <a:lnTo>
                    <a:pt x="130266" y="78678"/>
                  </a:lnTo>
                  <a:lnTo>
                    <a:pt x="264279" y="69744"/>
                  </a:lnTo>
                  <a:cubicBezTo>
                    <a:pt x="264135" y="69312"/>
                    <a:pt x="263991" y="68736"/>
                    <a:pt x="263703" y="68159"/>
                  </a:cubicBezTo>
                  <a:lnTo>
                    <a:pt x="129978" y="77093"/>
                  </a:lnTo>
                  <a:lnTo>
                    <a:pt x="254480" y="50147"/>
                  </a:lnTo>
                  <a:lnTo>
                    <a:pt x="253472" y="48706"/>
                  </a:lnTo>
                  <a:lnTo>
                    <a:pt x="129114" y="75652"/>
                  </a:lnTo>
                  <a:lnTo>
                    <a:pt x="237621" y="32855"/>
                  </a:lnTo>
                  <a:lnTo>
                    <a:pt x="236180" y="31558"/>
                  </a:lnTo>
                  <a:lnTo>
                    <a:pt x="127673" y="74355"/>
                  </a:lnTo>
                  <a:lnTo>
                    <a:pt x="215141" y="18589"/>
                  </a:lnTo>
                  <a:lnTo>
                    <a:pt x="213268" y="17724"/>
                  </a:lnTo>
                  <a:lnTo>
                    <a:pt x="125799" y="73203"/>
                  </a:lnTo>
                  <a:lnTo>
                    <a:pt x="188483" y="8358"/>
                  </a:lnTo>
                  <a:lnTo>
                    <a:pt x="186321" y="7781"/>
                  </a:lnTo>
                  <a:lnTo>
                    <a:pt x="123638" y="72482"/>
                  </a:lnTo>
                  <a:lnTo>
                    <a:pt x="159519" y="2017"/>
                  </a:lnTo>
                  <a:cubicBezTo>
                    <a:pt x="158654" y="2017"/>
                    <a:pt x="157934" y="1873"/>
                    <a:pt x="157069" y="1873"/>
                  </a:cubicBezTo>
                  <a:lnTo>
                    <a:pt x="121044" y="72050"/>
                  </a:lnTo>
                  <a:lnTo>
                    <a:pt x="129402" y="0"/>
                  </a:lnTo>
                  <a:close/>
                </a:path>
              </a:pathLst>
            </a:custGeom>
            <a:solidFill>
              <a:srgbClr val="B8C165">
                <a:alpha val="5238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2" name="Google Shape;4394;p44">
            <a:extLst>
              <a:ext uri="{FF2B5EF4-FFF2-40B4-BE49-F238E27FC236}">
                <a16:creationId xmlns:a16="http://schemas.microsoft.com/office/drawing/2014/main" id="{183A0767-6B34-54F0-2A09-90B36B0B7372}"/>
              </a:ext>
            </a:extLst>
          </p:cNvPr>
          <p:cNvGrpSpPr/>
          <p:nvPr/>
        </p:nvGrpSpPr>
        <p:grpSpPr>
          <a:xfrm>
            <a:off x="9686789" y="5404679"/>
            <a:ext cx="1640599" cy="1292061"/>
            <a:chOff x="598400" y="238125"/>
            <a:chExt cx="6364150" cy="5161825"/>
          </a:xfrm>
        </p:grpSpPr>
        <p:sp>
          <p:nvSpPr>
            <p:cNvPr id="13" name="Google Shape;4395;p44">
              <a:extLst>
                <a:ext uri="{FF2B5EF4-FFF2-40B4-BE49-F238E27FC236}">
                  <a16:creationId xmlns:a16="http://schemas.microsoft.com/office/drawing/2014/main" id="{8B80BD2F-7625-FB47-E04C-04FE387BF7DA}"/>
                </a:ext>
              </a:extLst>
            </p:cNvPr>
            <p:cNvSpPr/>
            <p:nvPr/>
          </p:nvSpPr>
          <p:spPr>
            <a:xfrm>
              <a:off x="1927750" y="2079200"/>
              <a:ext cx="4385325" cy="1277500"/>
            </a:xfrm>
            <a:custGeom>
              <a:avLst/>
              <a:gdLst/>
              <a:ahLst/>
              <a:cxnLst/>
              <a:rect l="l" t="t" r="r" b="b"/>
              <a:pathLst>
                <a:path w="175413" h="51100" extrusionOk="0">
                  <a:moveTo>
                    <a:pt x="173265" y="0"/>
                  </a:moveTo>
                  <a:cubicBezTo>
                    <a:pt x="173265" y="0"/>
                    <a:pt x="100195" y="12882"/>
                    <a:pt x="44945" y="31204"/>
                  </a:cubicBezTo>
                  <a:cubicBezTo>
                    <a:pt x="29343" y="36356"/>
                    <a:pt x="14314" y="43012"/>
                    <a:pt x="1" y="51028"/>
                  </a:cubicBezTo>
                  <a:cubicBezTo>
                    <a:pt x="2291" y="51099"/>
                    <a:pt x="4652" y="51099"/>
                    <a:pt x="7014" y="51099"/>
                  </a:cubicBezTo>
                  <a:cubicBezTo>
                    <a:pt x="41510" y="51099"/>
                    <a:pt x="75290" y="44730"/>
                    <a:pt x="116512" y="30559"/>
                  </a:cubicBezTo>
                  <a:cubicBezTo>
                    <a:pt x="144495" y="20969"/>
                    <a:pt x="163532" y="9948"/>
                    <a:pt x="175412" y="1503"/>
                  </a:cubicBezTo>
                  <a:lnTo>
                    <a:pt x="173265" y="0"/>
                  </a:lnTo>
                  <a:close/>
                </a:path>
              </a:pathLst>
            </a:custGeom>
            <a:solidFill>
              <a:srgbClr val="3E435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4" name="Google Shape;4396;p44">
              <a:extLst>
                <a:ext uri="{FF2B5EF4-FFF2-40B4-BE49-F238E27FC236}">
                  <a16:creationId xmlns:a16="http://schemas.microsoft.com/office/drawing/2014/main" id="{7AE7D46F-BC80-A228-1D81-8B4BAAAB3D68}"/>
                </a:ext>
              </a:extLst>
            </p:cNvPr>
            <p:cNvSpPr/>
            <p:nvPr/>
          </p:nvSpPr>
          <p:spPr>
            <a:xfrm>
              <a:off x="779100" y="2209800"/>
              <a:ext cx="6183450" cy="2101475"/>
            </a:xfrm>
            <a:custGeom>
              <a:avLst/>
              <a:gdLst/>
              <a:ahLst/>
              <a:cxnLst/>
              <a:rect l="l" t="t" r="r" b="b"/>
              <a:pathLst>
                <a:path w="247338" h="84059" extrusionOk="0">
                  <a:moveTo>
                    <a:pt x="226869" y="1"/>
                  </a:moveTo>
                  <a:cubicBezTo>
                    <a:pt x="214774" y="8803"/>
                    <a:pt x="194878" y="20612"/>
                    <a:pt x="164963" y="30918"/>
                  </a:cubicBezTo>
                  <a:cubicBezTo>
                    <a:pt x="127497" y="43781"/>
                    <a:pt x="92373" y="51687"/>
                    <a:pt x="53840" y="51687"/>
                  </a:cubicBezTo>
                  <a:cubicBezTo>
                    <a:pt x="48210" y="51687"/>
                    <a:pt x="42508" y="51518"/>
                    <a:pt x="36714" y="51171"/>
                  </a:cubicBezTo>
                  <a:cubicBezTo>
                    <a:pt x="32778" y="53605"/>
                    <a:pt x="29200" y="55895"/>
                    <a:pt x="25979" y="58185"/>
                  </a:cubicBezTo>
                  <a:cubicBezTo>
                    <a:pt x="23618" y="59759"/>
                    <a:pt x="21471" y="61334"/>
                    <a:pt x="19395" y="62837"/>
                  </a:cubicBezTo>
                  <a:cubicBezTo>
                    <a:pt x="6585" y="72355"/>
                    <a:pt x="0" y="79441"/>
                    <a:pt x="0" y="79441"/>
                  </a:cubicBezTo>
                  <a:cubicBezTo>
                    <a:pt x="15805" y="82653"/>
                    <a:pt x="31508" y="84058"/>
                    <a:pt x="47009" y="84058"/>
                  </a:cubicBezTo>
                  <a:cubicBezTo>
                    <a:pt x="88149" y="84058"/>
                    <a:pt x="127860" y="74155"/>
                    <a:pt x="164248" y="61835"/>
                  </a:cubicBezTo>
                  <a:cubicBezTo>
                    <a:pt x="216492" y="44158"/>
                    <a:pt x="247337" y="14099"/>
                    <a:pt x="247337" y="14099"/>
                  </a:cubicBezTo>
                  <a:lnTo>
                    <a:pt x="235958" y="6227"/>
                  </a:lnTo>
                  <a:lnTo>
                    <a:pt x="233954" y="4867"/>
                  </a:lnTo>
                  <a:lnTo>
                    <a:pt x="226869" y="1"/>
                  </a:lnTo>
                  <a:close/>
                </a:path>
              </a:pathLst>
            </a:custGeom>
            <a:solidFill>
              <a:srgbClr val="3E4355">
                <a:alpha val="4643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5" name="Google Shape;4397;p44">
              <a:extLst>
                <a:ext uri="{FF2B5EF4-FFF2-40B4-BE49-F238E27FC236}">
                  <a16:creationId xmlns:a16="http://schemas.microsoft.com/office/drawing/2014/main" id="{8F6F1756-3649-BC16-D949-90BF8F94C92E}"/>
                </a:ext>
              </a:extLst>
            </p:cNvPr>
            <p:cNvSpPr/>
            <p:nvPr/>
          </p:nvSpPr>
          <p:spPr>
            <a:xfrm>
              <a:off x="1689800" y="1787550"/>
              <a:ext cx="4694825" cy="1567350"/>
            </a:xfrm>
            <a:custGeom>
              <a:avLst/>
              <a:gdLst/>
              <a:ahLst/>
              <a:cxnLst/>
              <a:rect l="l" t="t" r="r" b="b"/>
              <a:pathLst>
                <a:path w="187793" h="62694" extrusionOk="0">
                  <a:moveTo>
                    <a:pt x="171619" y="1"/>
                  </a:moveTo>
                  <a:lnTo>
                    <a:pt x="170688" y="72"/>
                  </a:lnTo>
                  <a:lnTo>
                    <a:pt x="170116" y="5010"/>
                  </a:lnTo>
                  <a:cubicBezTo>
                    <a:pt x="86597" y="16175"/>
                    <a:pt x="26695" y="46448"/>
                    <a:pt x="0" y="62264"/>
                  </a:cubicBezTo>
                  <a:cubicBezTo>
                    <a:pt x="3149" y="62408"/>
                    <a:pt x="6370" y="62551"/>
                    <a:pt x="9519" y="62622"/>
                  </a:cubicBezTo>
                  <a:cubicBezTo>
                    <a:pt x="11809" y="62694"/>
                    <a:pt x="14170" y="62694"/>
                    <a:pt x="16532" y="62694"/>
                  </a:cubicBezTo>
                  <a:cubicBezTo>
                    <a:pt x="51028" y="62694"/>
                    <a:pt x="84808" y="56396"/>
                    <a:pt x="126030" y="42225"/>
                  </a:cubicBezTo>
                  <a:cubicBezTo>
                    <a:pt x="154013" y="32635"/>
                    <a:pt x="173050" y="21542"/>
                    <a:pt x="184930" y="13169"/>
                  </a:cubicBezTo>
                  <a:cubicBezTo>
                    <a:pt x="185932" y="12453"/>
                    <a:pt x="186863" y="11738"/>
                    <a:pt x="187793" y="11094"/>
                  </a:cubicBezTo>
                  <a:lnTo>
                    <a:pt x="171619" y="1"/>
                  </a:lnTo>
                  <a:close/>
                </a:path>
              </a:pathLst>
            </a:custGeom>
            <a:solidFill>
              <a:srgbClr val="A6764E"/>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 name="Google Shape;4398;p44">
              <a:extLst>
                <a:ext uri="{FF2B5EF4-FFF2-40B4-BE49-F238E27FC236}">
                  <a16:creationId xmlns:a16="http://schemas.microsoft.com/office/drawing/2014/main" id="{E0B531D9-8033-9C82-388A-194D08921F2E}"/>
                </a:ext>
              </a:extLst>
            </p:cNvPr>
            <p:cNvSpPr/>
            <p:nvPr/>
          </p:nvSpPr>
          <p:spPr>
            <a:xfrm>
              <a:off x="1154825" y="2157925"/>
              <a:ext cx="5528600" cy="1598000"/>
            </a:xfrm>
            <a:custGeom>
              <a:avLst/>
              <a:gdLst/>
              <a:ahLst/>
              <a:cxnLst/>
              <a:rect l="l" t="t" r="r" b="b"/>
              <a:pathLst>
                <a:path w="221144" h="63920" extrusionOk="0">
                  <a:moveTo>
                    <a:pt x="214631" y="0"/>
                  </a:moveTo>
                  <a:cubicBezTo>
                    <a:pt x="213701" y="644"/>
                    <a:pt x="212770" y="1360"/>
                    <a:pt x="211840" y="2076"/>
                  </a:cubicBezTo>
                  <a:cubicBezTo>
                    <a:pt x="199745" y="10878"/>
                    <a:pt x="179778" y="22687"/>
                    <a:pt x="149863" y="32993"/>
                  </a:cubicBezTo>
                  <a:cubicBezTo>
                    <a:pt x="112396" y="45856"/>
                    <a:pt x="77327" y="53762"/>
                    <a:pt x="38760" y="53762"/>
                  </a:cubicBezTo>
                  <a:cubicBezTo>
                    <a:pt x="33125" y="53762"/>
                    <a:pt x="27416" y="53593"/>
                    <a:pt x="21614" y="53246"/>
                  </a:cubicBezTo>
                  <a:cubicBezTo>
                    <a:pt x="18751" y="53103"/>
                    <a:pt x="15888" y="52889"/>
                    <a:pt x="12954" y="52602"/>
                  </a:cubicBezTo>
                  <a:cubicBezTo>
                    <a:pt x="10736" y="52388"/>
                    <a:pt x="8445" y="52173"/>
                    <a:pt x="6227" y="51958"/>
                  </a:cubicBezTo>
                  <a:cubicBezTo>
                    <a:pt x="4652" y="53390"/>
                    <a:pt x="3364" y="54606"/>
                    <a:pt x="2434" y="55608"/>
                  </a:cubicBezTo>
                  <a:cubicBezTo>
                    <a:pt x="788" y="57254"/>
                    <a:pt x="0" y="58185"/>
                    <a:pt x="0" y="58185"/>
                  </a:cubicBezTo>
                  <a:cubicBezTo>
                    <a:pt x="3722" y="58972"/>
                    <a:pt x="7372" y="59616"/>
                    <a:pt x="10950" y="60260"/>
                  </a:cubicBezTo>
                  <a:cubicBezTo>
                    <a:pt x="25996" y="62757"/>
                    <a:pt x="40221" y="63920"/>
                    <a:pt x="53956" y="63920"/>
                  </a:cubicBezTo>
                  <a:cubicBezTo>
                    <a:pt x="88239" y="63920"/>
                    <a:pt x="119461" y="56677"/>
                    <a:pt x="152725" y="44873"/>
                  </a:cubicBezTo>
                  <a:cubicBezTo>
                    <a:pt x="192660" y="30631"/>
                    <a:pt x="212627" y="13240"/>
                    <a:pt x="218854" y="6942"/>
                  </a:cubicBezTo>
                  <a:cubicBezTo>
                    <a:pt x="220428" y="5368"/>
                    <a:pt x="221144" y="4509"/>
                    <a:pt x="221144" y="4509"/>
                  </a:cubicBezTo>
                  <a:lnTo>
                    <a:pt x="214631" y="0"/>
                  </a:lnTo>
                  <a:close/>
                </a:path>
              </a:pathLst>
            </a:custGeom>
            <a:solidFill>
              <a:srgbClr val="A6764E"/>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 name="Google Shape;4399;p44">
              <a:extLst>
                <a:ext uri="{FF2B5EF4-FFF2-40B4-BE49-F238E27FC236}">
                  <a16:creationId xmlns:a16="http://schemas.microsoft.com/office/drawing/2014/main" id="{FD051A4C-4AC0-337B-BB15-3CBE95CC66B6}"/>
                </a:ext>
              </a:extLst>
            </p:cNvPr>
            <p:cNvSpPr/>
            <p:nvPr/>
          </p:nvSpPr>
          <p:spPr>
            <a:xfrm>
              <a:off x="5944475" y="1356350"/>
              <a:ext cx="885675" cy="887475"/>
            </a:xfrm>
            <a:custGeom>
              <a:avLst/>
              <a:gdLst/>
              <a:ahLst/>
              <a:cxnLst/>
              <a:rect l="l" t="t" r="r" b="b"/>
              <a:pathLst>
                <a:path w="35427" h="35499" extrusionOk="0">
                  <a:moveTo>
                    <a:pt x="3650" y="1"/>
                  </a:moveTo>
                  <a:lnTo>
                    <a:pt x="2720" y="2362"/>
                  </a:lnTo>
                  <a:lnTo>
                    <a:pt x="2147" y="1933"/>
                  </a:lnTo>
                  <a:lnTo>
                    <a:pt x="0" y="22258"/>
                  </a:lnTo>
                  <a:lnTo>
                    <a:pt x="12954" y="31634"/>
                  </a:lnTo>
                  <a:lnTo>
                    <a:pt x="18322" y="35498"/>
                  </a:lnTo>
                  <a:cubicBezTo>
                    <a:pt x="18966" y="34997"/>
                    <a:pt x="19610" y="34568"/>
                    <a:pt x="20254" y="34139"/>
                  </a:cubicBezTo>
                  <a:cubicBezTo>
                    <a:pt x="21256" y="33423"/>
                    <a:pt x="22115" y="32707"/>
                    <a:pt x="23045" y="32063"/>
                  </a:cubicBezTo>
                  <a:cubicBezTo>
                    <a:pt x="24906" y="30560"/>
                    <a:pt x="26624" y="29272"/>
                    <a:pt x="28055" y="27984"/>
                  </a:cubicBezTo>
                  <a:cubicBezTo>
                    <a:pt x="30631" y="25837"/>
                    <a:pt x="33136" y="23547"/>
                    <a:pt x="35426" y="21042"/>
                  </a:cubicBezTo>
                  <a:lnTo>
                    <a:pt x="3650" y="1"/>
                  </a:lnTo>
                  <a:close/>
                </a:path>
              </a:pathLst>
            </a:custGeom>
            <a:solidFill>
              <a:srgbClr val="7446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 name="Google Shape;4400;p44">
              <a:extLst>
                <a:ext uri="{FF2B5EF4-FFF2-40B4-BE49-F238E27FC236}">
                  <a16:creationId xmlns:a16="http://schemas.microsoft.com/office/drawing/2014/main" id="{550BF0BD-82C6-2B8D-5244-77DA83368332}"/>
                </a:ext>
              </a:extLst>
            </p:cNvPr>
            <p:cNvSpPr/>
            <p:nvPr/>
          </p:nvSpPr>
          <p:spPr>
            <a:xfrm>
              <a:off x="6400725" y="2057725"/>
              <a:ext cx="245125" cy="329225"/>
            </a:xfrm>
            <a:custGeom>
              <a:avLst/>
              <a:gdLst/>
              <a:ahLst/>
              <a:cxnLst/>
              <a:rect l="l" t="t" r="r" b="b"/>
              <a:pathLst>
                <a:path w="9805" h="13169" extrusionOk="0">
                  <a:moveTo>
                    <a:pt x="9805" y="0"/>
                  </a:moveTo>
                  <a:lnTo>
                    <a:pt x="9805" y="0"/>
                  </a:lnTo>
                  <a:cubicBezTo>
                    <a:pt x="8374" y="1217"/>
                    <a:pt x="6656" y="2577"/>
                    <a:pt x="4795" y="4008"/>
                  </a:cubicBezTo>
                  <a:cubicBezTo>
                    <a:pt x="3865" y="4652"/>
                    <a:pt x="2934" y="5368"/>
                    <a:pt x="2004" y="6084"/>
                  </a:cubicBezTo>
                  <a:cubicBezTo>
                    <a:pt x="1360" y="6584"/>
                    <a:pt x="716" y="7014"/>
                    <a:pt x="0" y="7443"/>
                  </a:cubicBezTo>
                  <a:lnTo>
                    <a:pt x="7873" y="13169"/>
                  </a:lnTo>
                  <a:lnTo>
                    <a:pt x="9805" y="0"/>
                  </a:lnTo>
                  <a:close/>
                </a:path>
              </a:pathLst>
            </a:custGeom>
            <a:solidFill>
              <a:srgbClr val="7446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 name="Google Shape;4401;p44">
              <a:extLst>
                <a:ext uri="{FF2B5EF4-FFF2-40B4-BE49-F238E27FC236}">
                  <a16:creationId xmlns:a16="http://schemas.microsoft.com/office/drawing/2014/main" id="{FC7DCB93-E3C7-5FD1-EF7D-246266CF3A3D}"/>
                </a:ext>
              </a:extLst>
            </p:cNvPr>
            <p:cNvSpPr/>
            <p:nvPr/>
          </p:nvSpPr>
          <p:spPr>
            <a:xfrm>
              <a:off x="938325" y="3406775"/>
              <a:ext cx="540375" cy="186100"/>
            </a:xfrm>
            <a:custGeom>
              <a:avLst/>
              <a:gdLst/>
              <a:ahLst/>
              <a:cxnLst/>
              <a:rect l="l" t="t" r="r" b="b"/>
              <a:pathLst>
                <a:path w="21615" h="7444" extrusionOk="0">
                  <a:moveTo>
                    <a:pt x="1" y="0"/>
                  </a:moveTo>
                  <a:lnTo>
                    <a:pt x="11094" y="5654"/>
                  </a:lnTo>
                  <a:lnTo>
                    <a:pt x="14529" y="7443"/>
                  </a:lnTo>
                  <a:cubicBezTo>
                    <a:pt x="14529" y="7443"/>
                    <a:pt x="16962" y="5654"/>
                    <a:pt x="21614" y="2648"/>
                  </a:cubicBezTo>
                  <a:cubicBezTo>
                    <a:pt x="19396" y="2505"/>
                    <a:pt x="17105" y="2219"/>
                    <a:pt x="14887" y="2004"/>
                  </a:cubicBezTo>
                  <a:cubicBezTo>
                    <a:pt x="10020" y="1503"/>
                    <a:pt x="5082" y="788"/>
                    <a:pt x="1" y="0"/>
                  </a:cubicBezTo>
                  <a:close/>
                </a:path>
              </a:pathLst>
            </a:custGeom>
            <a:solidFill>
              <a:srgbClr val="7446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 name="Google Shape;4402;p44">
              <a:extLst>
                <a:ext uri="{FF2B5EF4-FFF2-40B4-BE49-F238E27FC236}">
                  <a16:creationId xmlns:a16="http://schemas.microsoft.com/office/drawing/2014/main" id="{59A7E88F-57BC-1416-5931-8A37E7798EA6}"/>
                </a:ext>
              </a:extLst>
            </p:cNvPr>
            <p:cNvSpPr/>
            <p:nvPr/>
          </p:nvSpPr>
          <p:spPr>
            <a:xfrm>
              <a:off x="5985625" y="1449400"/>
              <a:ext cx="12550" cy="32225"/>
            </a:xfrm>
            <a:custGeom>
              <a:avLst/>
              <a:gdLst/>
              <a:ahLst/>
              <a:cxnLst/>
              <a:rect l="l" t="t" r="r" b="b"/>
              <a:pathLst>
                <a:path w="502" h="1289" extrusionOk="0">
                  <a:moveTo>
                    <a:pt x="501" y="0"/>
                  </a:moveTo>
                  <a:lnTo>
                    <a:pt x="0" y="1074"/>
                  </a:lnTo>
                  <a:lnTo>
                    <a:pt x="287" y="1288"/>
                  </a:lnTo>
                  <a:lnTo>
                    <a:pt x="501" y="0"/>
                  </a:lnTo>
                  <a:close/>
                </a:path>
              </a:pathLst>
            </a:custGeom>
            <a:solidFill>
              <a:srgbClr val="7446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 name="Google Shape;4403;p44">
              <a:extLst>
                <a:ext uri="{FF2B5EF4-FFF2-40B4-BE49-F238E27FC236}">
                  <a16:creationId xmlns:a16="http://schemas.microsoft.com/office/drawing/2014/main" id="{84D338FD-B53D-FCED-B3DB-44D6A3437A2F}"/>
                </a:ext>
              </a:extLst>
            </p:cNvPr>
            <p:cNvSpPr/>
            <p:nvPr/>
          </p:nvSpPr>
          <p:spPr>
            <a:xfrm>
              <a:off x="601975" y="1356350"/>
              <a:ext cx="5433775" cy="1987825"/>
            </a:xfrm>
            <a:custGeom>
              <a:avLst/>
              <a:gdLst/>
              <a:ahLst/>
              <a:cxnLst/>
              <a:rect l="l" t="t" r="r" b="b"/>
              <a:pathLst>
                <a:path w="217351" h="79513" extrusionOk="0">
                  <a:moveTo>
                    <a:pt x="217350" y="1"/>
                  </a:moveTo>
                  <a:lnTo>
                    <a:pt x="217350" y="1"/>
                  </a:lnTo>
                  <a:cubicBezTo>
                    <a:pt x="217350" y="1"/>
                    <a:pt x="201605" y="1933"/>
                    <a:pt x="178060" y="6513"/>
                  </a:cubicBezTo>
                  <a:cubicBezTo>
                    <a:pt x="154586" y="11022"/>
                    <a:pt x="123239" y="17964"/>
                    <a:pt x="92107" y="27984"/>
                  </a:cubicBezTo>
                  <a:cubicBezTo>
                    <a:pt x="28126" y="48452"/>
                    <a:pt x="1789" y="77509"/>
                    <a:pt x="0" y="79512"/>
                  </a:cubicBezTo>
                  <a:lnTo>
                    <a:pt x="5081" y="77723"/>
                  </a:lnTo>
                  <a:lnTo>
                    <a:pt x="10735" y="75791"/>
                  </a:lnTo>
                  <a:cubicBezTo>
                    <a:pt x="18751" y="77151"/>
                    <a:pt x="26695" y="78153"/>
                    <a:pt x="34496" y="78868"/>
                  </a:cubicBezTo>
                  <a:cubicBezTo>
                    <a:pt x="37501" y="79083"/>
                    <a:pt x="40579" y="79298"/>
                    <a:pt x="43513" y="79512"/>
                  </a:cubicBezTo>
                  <a:cubicBezTo>
                    <a:pt x="70208" y="63696"/>
                    <a:pt x="130110" y="33423"/>
                    <a:pt x="213700" y="22258"/>
                  </a:cubicBezTo>
                  <a:lnTo>
                    <a:pt x="214201" y="17320"/>
                  </a:lnTo>
                  <a:lnTo>
                    <a:pt x="215633" y="5010"/>
                  </a:lnTo>
                  <a:lnTo>
                    <a:pt x="215346" y="4796"/>
                  </a:lnTo>
                  <a:lnTo>
                    <a:pt x="215847" y="3722"/>
                  </a:lnTo>
                  <a:lnTo>
                    <a:pt x="217350" y="1"/>
                  </a:lnTo>
                  <a:close/>
                </a:path>
              </a:pathLst>
            </a:custGeom>
            <a:solidFill>
              <a:srgbClr val="7446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2" name="Google Shape;4404;p44">
              <a:extLst>
                <a:ext uri="{FF2B5EF4-FFF2-40B4-BE49-F238E27FC236}">
                  <a16:creationId xmlns:a16="http://schemas.microsoft.com/office/drawing/2014/main" id="{73B98BBC-E26C-910D-4B9C-4A18CB986C33}"/>
                </a:ext>
              </a:extLst>
            </p:cNvPr>
            <p:cNvSpPr/>
            <p:nvPr/>
          </p:nvSpPr>
          <p:spPr>
            <a:xfrm>
              <a:off x="3088925" y="2084550"/>
              <a:ext cx="1760600" cy="1069975"/>
            </a:xfrm>
            <a:custGeom>
              <a:avLst/>
              <a:gdLst/>
              <a:ahLst/>
              <a:cxnLst/>
              <a:rect l="l" t="t" r="r" b="b"/>
              <a:pathLst>
                <a:path w="70424" h="42799" extrusionOk="0">
                  <a:moveTo>
                    <a:pt x="18036" y="1"/>
                  </a:moveTo>
                  <a:lnTo>
                    <a:pt x="1" y="5368"/>
                  </a:lnTo>
                  <a:lnTo>
                    <a:pt x="52388" y="42798"/>
                  </a:lnTo>
                  <a:lnTo>
                    <a:pt x="70423" y="37431"/>
                  </a:lnTo>
                  <a:lnTo>
                    <a:pt x="18036" y="1"/>
                  </a:lnTo>
                  <a:close/>
                </a:path>
              </a:pathLst>
            </a:custGeom>
            <a:solidFill>
              <a:srgbClr val="7446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3" name="Google Shape;4405;p44">
              <a:extLst>
                <a:ext uri="{FF2B5EF4-FFF2-40B4-BE49-F238E27FC236}">
                  <a16:creationId xmlns:a16="http://schemas.microsoft.com/office/drawing/2014/main" id="{DAD2EA8A-1E31-7740-2D3B-4FE278D32F16}"/>
                </a:ext>
              </a:extLst>
            </p:cNvPr>
            <p:cNvSpPr/>
            <p:nvPr/>
          </p:nvSpPr>
          <p:spPr>
            <a:xfrm>
              <a:off x="2621950" y="2868225"/>
              <a:ext cx="569000" cy="799250"/>
            </a:xfrm>
            <a:custGeom>
              <a:avLst/>
              <a:gdLst/>
              <a:ahLst/>
              <a:cxnLst/>
              <a:rect l="l" t="t" r="r" b="b"/>
              <a:pathLst>
                <a:path w="22760" h="31970" extrusionOk="0">
                  <a:moveTo>
                    <a:pt x="21328" y="0"/>
                  </a:moveTo>
                  <a:lnTo>
                    <a:pt x="11881" y="1790"/>
                  </a:lnTo>
                  <a:cubicBezTo>
                    <a:pt x="11881" y="1790"/>
                    <a:pt x="13742" y="18608"/>
                    <a:pt x="13670" y="19896"/>
                  </a:cubicBezTo>
                  <a:cubicBezTo>
                    <a:pt x="13455" y="21399"/>
                    <a:pt x="12453" y="22616"/>
                    <a:pt x="11094" y="23117"/>
                  </a:cubicBezTo>
                  <a:cubicBezTo>
                    <a:pt x="9519" y="23832"/>
                    <a:pt x="3007" y="25979"/>
                    <a:pt x="2005" y="26194"/>
                  </a:cubicBezTo>
                  <a:cubicBezTo>
                    <a:pt x="1003" y="26409"/>
                    <a:pt x="1" y="26767"/>
                    <a:pt x="502" y="28341"/>
                  </a:cubicBezTo>
                  <a:cubicBezTo>
                    <a:pt x="1003" y="29916"/>
                    <a:pt x="2577" y="31490"/>
                    <a:pt x="5583" y="31848"/>
                  </a:cubicBezTo>
                  <a:cubicBezTo>
                    <a:pt x="6293" y="31933"/>
                    <a:pt x="7055" y="31969"/>
                    <a:pt x="7845" y="31969"/>
                  </a:cubicBezTo>
                  <a:cubicBezTo>
                    <a:pt x="10397" y="31969"/>
                    <a:pt x="13235" y="31587"/>
                    <a:pt x="15531" y="31204"/>
                  </a:cubicBezTo>
                  <a:cubicBezTo>
                    <a:pt x="18537" y="30774"/>
                    <a:pt x="20326" y="30631"/>
                    <a:pt x="20898" y="30202"/>
                  </a:cubicBezTo>
                  <a:cubicBezTo>
                    <a:pt x="21543" y="29773"/>
                    <a:pt x="22759" y="28985"/>
                    <a:pt x="22187" y="26624"/>
                  </a:cubicBezTo>
                  <a:cubicBezTo>
                    <a:pt x="21399" y="23976"/>
                    <a:pt x="20898" y="21184"/>
                    <a:pt x="20755" y="18393"/>
                  </a:cubicBezTo>
                  <a:cubicBezTo>
                    <a:pt x="20684" y="15387"/>
                    <a:pt x="21328" y="1"/>
                    <a:pt x="21328" y="0"/>
                  </a:cubicBezTo>
                  <a:close/>
                </a:path>
              </a:pathLst>
            </a:custGeom>
            <a:solidFill>
              <a:srgbClr val="FACC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4" name="Google Shape;4406;p44">
              <a:extLst>
                <a:ext uri="{FF2B5EF4-FFF2-40B4-BE49-F238E27FC236}">
                  <a16:creationId xmlns:a16="http://schemas.microsoft.com/office/drawing/2014/main" id="{BE8DCCB4-02A0-C051-2FBC-BCE370D7AFB1}"/>
                </a:ext>
              </a:extLst>
            </p:cNvPr>
            <p:cNvSpPr/>
            <p:nvPr/>
          </p:nvSpPr>
          <p:spPr>
            <a:xfrm>
              <a:off x="2804450" y="2157925"/>
              <a:ext cx="1331175" cy="856200"/>
            </a:xfrm>
            <a:custGeom>
              <a:avLst/>
              <a:gdLst/>
              <a:ahLst/>
              <a:cxnLst/>
              <a:rect l="l" t="t" r="r" b="b"/>
              <a:pathLst>
                <a:path w="53247" h="34248" extrusionOk="0">
                  <a:moveTo>
                    <a:pt x="30846" y="0"/>
                  </a:moveTo>
                  <a:cubicBezTo>
                    <a:pt x="30846" y="0"/>
                    <a:pt x="8231" y="6656"/>
                    <a:pt x="4509" y="8731"/>
                  </a:cubicBezTo>
                  <a:cubicBezTo>
                    <a:pt x="859" y="10878"/>
                    <a:pt x="1" y="11880"/>
                    <a:pt x="430" y="15888"/>
                  </a:cubicBezTo>
                  <a:cubicBezTo>
                    <a:pt x="859" y="19967"/>
                    <a:pt x="1861" y="32850"/>
                    <a:pt x="1861" y="32850"/>
                  </a:cubicBezTo>
                  <a:cubicBezTo>
                    <a:pt x="1861" y="32850"/>
                    <a:pt x="5614" y="34248"/>
                    <a:pt x="10218" y="34248"/>
                  </a:cubicBezTo>
                  <a:cubicBezTo>
                    <a:pt x="12035" y="34248"/>
                    <a:pt x="13985" y="34030"/>
                    <a:pt x="15889" y="33422"/>
                  </a:cubicBezTo>
                  <a:lnTo>
                    <a:pt x="15531" y="22544"/>
                  </a:lnTo>
                  <a:cubicBezTo>
                    <a:pt x="15531" y="22544"/>
                    <a:pt x="35283" y="22401"/>
                    <a:pt x="41367" y="21828"/>
                  </a:cubicBezTo>
                  <a:cubicBezTo>
                    <a:pt x="47450" y="21256"/>
                    <a:pt x="52173" y="17033"/>
                    <a:pt x="53247" y="8731"/>
                  </a:cubicBezTo>
                  <a:lnTo>
                    <a:pt x="30846" y="0"/>
                  </a:lnTo>
                  <a:close/>
                </a:path>
              </a:pathLst>
            </a:custGeom>
            <a:solidFill>
              <a:srgbClr val="3E435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5" name="Google Shape;4407;p44">
              <a:extLst>
                <a:ext uri="{FF2B5EF4-FFF2-40B4-BE49-F238E27FC236}">
                  <a16:creationId xmlns:a16="http://schemas.microsoft.com/office/drawing/2014/main" id="{188AF773-9F75-B948-1746-5A7FDCF76447}"/>
                </a:ext>
              </a:extLst>
            </p:cNvPr>
            <p:cNvSpPr/>
            <p:nvPr/>
          </p:nvSpPr>
          <p:spPr>
            <a:xfrm>
              <a:off x="2985150" y="2982725"/>
              <a:ext cx="570775" cy="851975"/>
            </a:xfrm>
            <a:custGeom>
              <a:avLst/>
              <a:gdLst/>
              <a:ahLst/>
              <a:cxnLst/>
              <a:rect l="l" t="t" r="r" b="b"/>
              <a:pathLst>
                <a:path w="22831" h="34079" extrusionOk="0">
                  <a:moveTo>
                    <a:pt x="16461" y="1"/>
                  </a:moveTo>
                  <a:lnTo>
                    <a:pt x="7444" y="3364"/>
                  </a:lnTo>
                  <a:cubicBezTo>
                    <a:pt x="7444" y="3364"/>
                    <a:pt x="12167" y="19610"/>
                    <a:pt x="12239" y="20970"/>
                  </a:cubicBezTo>
                  <a:cubicBezTo>
                    <a:pt x="12311" y="22401"/>
                    <a:pt x="11595" y="23761"/>
                    <a:pt x="10307" y="24548"/>
                  </a:cubicBezTo>
                  <a:cubicBezTo>
                    <a:pt x="8875" y="25479"/>
                    <a:pt x="2864" y="28699"/>
                    <a:pt x="1933" y="29129"/>
                  </a:cubicBezTo>
                  <a:cubicBezTo>
                    <a:pt x="1003" y="29487"/>
                    <a:pt x="1" y="29988"/>
                    <a:pt x="788" y="31490"/>
                  </a:cubicBezTo>
                  <a:cubicBezTo>
                    <a:pt x="1465" y="32913"/>
                    <a:pt x="3168" y="34078"/>
                    <a:pt x="5895" y="34078"/>
                  </a:cubicBezTo>
                  <a:cubicBezTo>
                    <a:pt x="6050" y="34078"/>
                    <a:pt x="6209" y="34075"/>
                    <a:pt x="6370" y="34067"/>
                  </a:cubicBezTo>
                  <a:cubicBezTo>
                    <a:pt x="9448" y="33924"/>
                    <a:pt x="13169" y="32707"/>
                    <a:pt x="16104" y="31705"/>
                  </a:cubicBezTo>
                  <a:cubicBezTo>
                    <a:pt x="18966" y="30775"/>
                    <a:pt x="20684" y="30345"/>
                    <a:pt x="21185" y="29844"/>
                  </a:cubicBezTo>
                  <a:cubicBezTo>
                    <a:pt x="21757" y="29272"/>
                    <a:pt x="22831" y="28270"/>
                    <a:pt x="21901" y="26123"/>
                  </a:cubicBezTo>
                  <a:cubicBezTo>
                    <a:pt x="20612" y="23618"/>
                    <a:pt x="19682" y="20970"/>
                    <a:pt x="19038" y="18250"/>
                  </a:cubicBezTo>
                  <a:cubicBezTo>
                    <a:pt x="18465" y="15316"/>
                    <a:pt x="16461" y="1"/>
                    <a:pt x="16461" y="1"/>
                  </a:cubicBezTo>
                  <a:close/>
                </a:path>
              </a:pathLst>
            </a:custGeom>
            <a:solidFill>
              <a:srgbClr val="FACC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6" name="Google Shape;4408;p44">
              <a:extLst>
                <a:ext uri="{FF2B5EF4-FFF2-40B4-BE49-F238E27FC236}">
                  <a16:creationId xmlns:a16="http://schemas.microsoft.com/office/drawing/2014/main" id="{98A14D6C-23A4-F427-1B2A-BD0D7ED4314C}"/>
                </a:ext>
              </a:extLst>
            </p:cNvPr>
            <p:cNvSpPr/>
            <p:nvPr/>
          </p:nvSpPr>
          <p:spPr>
            <a:xfrm>
              <a:off x="2970850" y="2211600"/>
              <a:ext cx="1309700" cy="941725"/>
            </a:xfrm>
            <a:custGeom>
              <a:avLst/>
              <a:gdLst/>
              <a:ahLst/>
              <a:cxnLst/>
              <a:rect l="l" t="t" r="r" b="b"/>
              <a:pathLst>
                <a:path w="52388" h="37669" extrusionOk="0">
                  <a:moveTo>
                    <a:pt x="28341" y="0"/>
                  </a:moveTo>
                  <a:cubicBezTo>
                    <a:pt x="28341" y="0"/>
                    <a:pt x="7229" y="10521"/>
                    <a:pt x="3937" y="13240"/>
                  </a:cubicBezTo>
                  <a:cubicBezTo>
                    <a:pt x="644" y="15888"/>
                    <a:pt x="0" y="17033"/>
                    <a:pt x="1145" y="20969"/>
                  </a:cubicBezTo>
                  <a:cubicBezTo>
                    <a:pt x="2291" y="24906"/>
                    <a:pt x="5511" y="37358"/>
                    <a:pt x="5511" y="37358"/>
                  </a:cubicBezTo>
                  <a:cubicBezTo>
                    <a:pt x="5511" y="37358"/>
                    <a:pt x="7152" y="37668"/>
                    <a:pt x="9542" y="37668"/>
                  </a:cubicBezTo>
                  <a:cubicBezTo>
                    <a:pt x="12289" y="37668"/>
                    <a:pt x="16026" y="37259"/>
                    <a:pt x="19395" y="35498"/>
                  </a:cubicBezTo>
                  <a:lnTo>
                    <a:pt x="17177" y="24834"/>
                  </a:lnTo>
                  <a:cubicBezTo>
                    <a:pt x="17177" y="24834"/>
                    <a:pt x="36643" y="21256"/>
                    <a:pt x="42511" y="19681"/>
                  </a:cubicBezTo>
                  <a:cubicBezTo>
                    <a:pt x="48452" y="18107"/>
                    <a:pt x="52388" y="13025"/>
                    <a:pt x="51958" y="4724"/>
                  </a:cubicBezTo>
                  <a:lnTo>
                    <a:pt x="28341" y="0"/>
                  </a:lnTo>
                  <a:close/>
                </a:path>
              </a:pathLst>
            </a:custGeom>
            <a:solidFill>
              <a:srgbClr val="3E435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7" name="Google Shape;4409;p44">
              <a:extLst>
                <a:ext uri="{FF2B5EF4-FFF2-40B4-BE49-F238E27FC236}">
                  <a16:creationId xmlns:a16="http://schemas.microsoft.com/office/drawing/2014/main" id="{91EC3E38-E8BB-A21F-6840-E63F54393E36}"/>
                </a:ext>
              </a:extLst>
            </p:cNvPr>
            <p:cNvSpPr/>
            <p:nvPr/>
          </p:nvSpPr>
          <p:spPr>
            <a:xfrm>
              <a:off x="3523700" y="978050"/>
              <a:ext cx="878525" cy="1437675"/>
            </a:xfrm>
            <a:custGeom>
              <a:avLst/>
              <a:gdLst/>
              <a:ahLst/>
              <a:cxnLst/>
              <a:rect l="l" t="t" r="r" b="b"/>
              <a:pathLst>
                <a:path w="35141" h="57507" extrusionOk="0">
                  <a:moveTo>
                    <a:pt x="13228" y="0"/>
                  </a:moveTo>
                  <a:cubicBezTo>
                    <a:pt x="9035" y="0"/>
                    <a:pt x="3396" y="3015"/>
                    <a:pt x="1861" y="9765"/>
                  </a:cubicBezTo>
                  <a:cubicBezTo>
                    <a:pt x="1" y="17638"/>
                    <a:pt x="1861" y="26941"/>
                    <a:pt x="1861" y="35100"/>
                  </a:cubicBezTo>
                  <a:cubicBezTo>
                    <a:pt x="1861" y="43187"/>
                    <a:pt x="931" y="45692"/>
                    <a:pt x="1003" y="46479"/>
                  </a:cubicBezTo>
                  <a:cubicBezTo>
                    <a:pt x="1146" y="47195"/>
                    <a:pt x="3436" y="54137"/>
                    <a:pt x="15388" y="56570"/>
                  </a:cubicBezTo>
                  <a:cubicBezTo>
                    <a:pt x="18873" y="57255"/>
                    <a:pt x="21594" y="57507"/>
                    <a:pt x="23707" y="57507"/>
                  </a:cubicBezTo>
                  <a:cubicBezTo>
                    <a:pt x="28884" y="57507"/>
                    <a:pt x="30408" y="55996"/>
                    <a:pt x="30560" y="55640"/>
                  </a:cubicBezTo>
                  <a:cubicBezTo>
                    <a:pt x="30775" y="55211"/>
                    <a:pt x="35140" y="35029"/>
                    <a:pt x="33494" y="23936"/>
                  </a:cubicBezTo>
                  <a:cubicBezTo>
                    <a:pt x="31848" y="12843"/>
                    <a:pt x="23904" y="2608"/>
                    <a:pt x="15173" y="247"/>
                  </a:cubicBezTo>
                  <a:cubicBezTo>
                    <a:pt x="14582" y="84"/>
                    <a:pt x="13925" y="0"/>
                    <a:pt x="13228" y="0"/>
                  </a:cubicBezTo>
                  <a:close/>
                </a:path>
              </a:pathLst>
            </a:custGeom>
            <a:solidFill>
              <a:srgbClr val="B7394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8" name="Google Shape;4410;p44">
              <a:extLst>
                <a:ext uri="{FF2B5EF4-FFF2-40B4-BE49-F238E27FC236}">
                  <a16:creationId xmlns:a16="http://schemas.microsoft.com/office/drawing/2014/main" id="{40B022B8-80A3-714E-CB66-9A68C800594F}"/>
                </a:ext>
              </a:extLst>
            </p:cNvPr>
            <p:cNvSpPr/>
            <p:nvPr/>
          </p:nvSpPr>
          <p:spPr>
            <a:xfrm>
              <a:off x="3697250" y="955575"/>
              <a:ext cx="293450" cy="342050"/>
            </a:xfrm>
            <a:custGeom>
              <a:avLst/>
              <a:gdLst/>
              <a:ahLst/>
              <a:cxnLst/>
              <a:rect l="l" t="t" r="r" b="b"/>
              <a:pathLst>
                <a:path w="11738" h="13682" extrusionOk="0">
                  <a:moveTo>
                    <a:pt x="11666" y="1"/>
                  </a:moveTo>
                  <a:lnTo>
                    <a:pt x="1" y="5798"/>
                  </a:lnTo>
                  <a:cubicBezTo>
                    <a:pt x="1" y="5798"/>
                    <a:pt x="144" y="10163"/>
                    <a:pt x="144" y="11094"/>
                  </a:cubicBezTo>
                  <a:cubicBezTo>
                    <a:pt x="144" y="11952"/>
                    <a:pt x="215" y="13455"/>
                    <a:pt x="2148" y="13670"/>
                  </a:cubicBezTo>
                  <a:cubicBezTo>
                    <a:pt x="2219" y="13678"/>
                    <a:pt x="2296" y="13682"/>
                    <a:pt x="2376" y="13682"/>
                  </a:cubicBezTo>
                  <a:cubicBezTo>
                    <a:pt x="4487" y="13682"/>
                    <a:pt x="9707" y="11012"/>
                    <a:pt x="10879" y="7014"/>
                  </a:cubicBezTo>
                  <a:cubicBezTo>
                    <a:pt x="11523" y="4724"/>
                    <a:pt x="11738" y="2362"/>
                    <a:pt x="11666" y="1"/>
                  </a:cubicBezTo>
                  <a:close/>
                </a:path>
              </a:pathLst>
            </a:custGeom>
            <a:solidFill>
              <a:srgbClr val="FACC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9" name="Google Shape;4411;p44">
              <a:extLst>
                <a:ext uri="{FF2B5EF4-FFF2-40B4-BE49-F238E27FC236}">
                  <a16:creationId xmlns:a16="http://schemas.microsoft.com/office/drawing/2014/main" id="{E44ECC62-8330-6B5B-1109-ABE5E16846E5}"/>
                </a:ext>
              </a:extLst>
            </p:cNvPr>
            <p:cNvSpPr/>
            <p:nvPr/>
          </p:nvSpPr>
          <p:spPr>
            <a:xfrm>
              <a:off x="3448550" y="377900"/>
              <a:ext cx="704975" cy="807825"/>
            </a:xfrm>
            <a:custGeom>
              <a:avLst/>
              <a:gdLst/>
              <a:ahLst/>
              <a:cxnLst/>
              <a:rect l="l" t="t" r="r" b="b"/>
              <a:pathLst>
                <a:path w="28199" h="32313" extrusionOk="0">
                  <a:moveTo>
                    <a:pt x="14220" y="0"/>
                  </a:moveTo>
                  <a:cubicBezTo>
                    <a:pt x="12411" y="0"/>
                    <a:pt x="10584" y="286"/>
                    <a:pt x="8875" y="850"/>
                  </a:cubicBezTo>
                  <a:cubicBezTo>
                    <a:pt x="1933" y="3140"/>
                    <a:pt x="1" y="9796"/>
                    <a:pt x="1504" y="17311"/>
                  </a:cubicBezTo>
                  <a:cubicBezTo>
                    <a:pt x="1862" y="19100"/>
                    <a:pt x="1218" y="21748"/>
                    <a:pt x="1647" y="24825"/>
                  </a:cubicBezTo>
                  <a:cubicBezTo>
                    <a:pt x="2148" y="27831"/>
                    <a:pt x="5011" y="31624"/>
                    <a:pt x="7372" y="32197"/>
                  </a:cubicBezTo>
                  <a:cubicBezTo>
                    <a:pt x="7649" y="32272"/>
                    <a:pt x="8021" y="32312"/>
                    <a:pt x="8467" y="32312"/>
                  </a:cubicBezTo>
                  <a:cubicBezTo>
                    <a:pt x="11819" y="32312"/>
                    <a:pt x="19353" y="30043"/>
                    <a:pt x="22258" y="23537"/>
                  </a:cubicBezTo>
                  <a:cubicBezTo>
                    <a:pt x="25407" y="21032"/>
                    <a:pt x="28198" y="15808"/>
                    <a:pt x="26481" y="8293"/>
                  </a:cubicBezTo>
                  <a:cubicBezTo>
                    <a:pt x="25132" y="2683"/>
                    <a:pt x="19758" y="0"/>
                    <a:pt x="14220" y="0"/>
                  </a:cubicBezTo>
                  <a:close/>
                </a:path>
              </a:pathLst>
            </a:custGeom>
            <a:solidFill>
              <a:srgbClr val="FACC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0" name="Google Shape;4412;p44">
              <a:extLst>
                <a:ext uri="{FF2B5EF4-FFF2-40B4-BE49-F238E27FC236}">
                  <a16:creationId xmlns:a16="http://schemas.microsoft.com/office/drawing/2014/main" id="{6A610E3F-C4CD-B6CB-987F-C001B71F08EB}"/>
                </a:ext>
              </a:extLst>
            </p:cNvPr>
            <p:cNvSpPr/>
            <p:nvPr/>
          </p:nvSpPr>
          <p:spPr>
            <a:xfrm>
              <a:off x="3997850" y="770725"/>
              <a:ext cx="141350" cy="195625"/>
            </a:xfrm>
            <a:custGeom>
              <a:avLst/>
              <a:gdLst/>
              <a:ahLst/>
              <a:cxnLst/>
              <a:rect l="l" t="t" r="r" b="b"/>
              <a:pathLst>
                <a:path w="5654" h="7825" extrusionOk="0">
                  <a:moveTo>
                    <a:pt x="2843" y="1"/>
                  </a:moveTo>
                  <a:cubicBezTo>
                    <a:pt x="591" y="1"/>
                    <a:pt x="0" y="3745"/>
                    <a:pt x="0" y="3745"/>
                  </a:cubicBezTo>
                  <a:lnTo>
                    <a:pt x="286" y="7824"/>
                  </a:lnTo>
                  <a:cubicBezTo>
                    <a:pt x="1646" y="7538"/>
                    <a:pt x="2863" y="6822"/>
                    <a:pt x="3722" y="5749"/>
                  </a:cubicBezTo>
                  <a:cubicBezTo>
                    <a:pt x="5010" y="3745"/>
                    <a:pt x="5654" y="453"/>
                    <a:pt x="3149" y="23"/>
                  </a:cubicBezTo>
                  <a:cubicBezTo>
                    <a:pt x="3044" y="8"/>
                    <a:pt x="2942" y="1"/>
                    <a:pt x="2843" y="1"/>
                  </a:cubicBezTo>
                  <a:close/>
                </a:path>
              </a:pathLst>
            </a:custGeom>
            <a:solidFill>
              <a:srgbClr val="FACC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1" name="Google Shape;4413;p44">
              <a:extLst>
                <a:ext uri="{FF2B5EF4-FFF2-40B4-BE49-F238E27FC236}">
                  <a16:creationId xmlns:a16="http://schemas.microsoft.com/office/drawing/2014/main" id="{0D5E8134-9E02-8C74-19FC-C06E3B8A8EA9}"/>
                </a:ext>
              </a:extLst>
            </p:cNvPr>
            <p:cNvSpPr/>
            <p:nvPr/>
          </p:nvSpPr>
          <p:spPr>
            <a:xfrm>
              <a:off x="3008425" y="485025"/>
              <a:ext cx="1595975" cy="341750"/>
            </a:xfrm>
            <a:custGeom>
              <a:avLst/>
              <a:gdLst/>
              <a:ahLst/>
              <a:cxnLst/>
              <a:rect l="l" t="t" r="r" b="b"/>
              <a:pathLst>
                <a:path w="63839" h="13670" extrusionOk="0">
                  <a:moveTo>
                    <a:pt x="31919" y="0"/>
                  </a:moveTo>
                  <a:cubicBezTo>
                    <a:pt x="14314" y="0"/>
                    <a:pt x="0" y="3722"/>
                    <a:pt x="0" y="7443"/>
                  </a:cubicBezTo>
                  <a:cubicBezTo>
                    <a:pt x="0" y="11236"/>
                    <a:pt x="14314" y="13670"/>
                    <a:pt x="31919" y="13670"/>
                  </a:cubicBezTo>
                  <a:cubicBezTo>
                    <a:pt x="49525" y="13670"/>
                    <a:pt x="63838" y="11236"/>
                    <a:pt x="63838" y="7443"/>
                  </a:cubicBezTo>
                  <a:cubicBezTo>
                    <a:pt x="63838" y="3722"/>
                    <a:pt x="49525" y="0"/>
                    <a:pt x="31919" y="0"/>
                  </a:cubicBezTo>
                  <a:close/>
                </a:path>
              </a:pathLst>
            </a:custGeom>
            <a:solidFill>
              <a:srgbClr val="FFD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2" name="Google Shape;4414;p44">
              <a:extLst>
                <a:ext uri="{FF2B5EF4-FFF2-40B4-BE49-F238E27FC236}">
                  <a16:creationId xmlns:a16="http://schemas.microsoft.com/office/drawing/2014/main" id="{041BB039-1AC6-0749-710E-795786F98CA3}"/>
                </a:ext>
              </a:extLst>
            </p:cNvPr>
            <p:cNvSpPr/>
            <p:nvPr/>
          </p:nvSpPr>
          <p:spPr>
            <a:xfrm>
              <a:off x="3405625" y="238125"/>
              <a:ext cx="808725" cy="465200"/>
            </a:xfrm>
            <a:custGeom>
              <a:avLst/>
              <a:gdLst/>
              <a:ahLst/>
              <a:cxnLst/>
              <a:rect l="l" t="t" r="r" b="b"/>
              <a:pathLst>
                <a:path w="32349" h="18608" extrusionOk="0">
                  <a:moveTo>
                    <a:pt x="16031" y="0"/>
                  </a:moveTo>
                  <a:cubicBezTo>
                    <a:pt x="7730" y="0"/>
                    <a:pt x="0" y="5582"/>
                    <a:pt x="0" y="15459"/>
                  </a:cubicBezTo>
                  <a:cubicBezTo>
                    <a:pt x="5726" y="18536"/>
                    <a:pt x="11236" y="18608"/>
                    <a:pt x="16031" y="18608"/>
                  </a:cubicBezTo>
                  <a:cubicBezTo>
                    <a:pt x="20755" y="18608"/>
                    <a:pt x="26266" y="18536"/>
                    <a:pt x="31991" y="15459"/>
                  </a:cubicBezTo>
                  <a:cubicBezTo>
                    <a:pt x="32349" y="5869"/>
                    <a:pt x="24333" y="0"/>
                    <a:pt x="16031" y="0"/>
                  </a:cubicBezTo>
                  <a:close/>
                </a:path>
              </a:pathLst>
            </a:custGeom>
            <a:solidFill>
              <a:srgbClr val="FFD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3" name="Google Shape;4415;p44">
              <a:extLst>
                <a:ext uri="{FF2B5EF4-FFF2-40B4-BE49-F238E27FC236}">
                  <a16:creationId xmlns:a16="http://schemas.microsoft.com/office/drawing/2014/main" id="{A6FC4C5D-2F7D-FD6B-9F04-DCEFAA211A59}"/>
                </a:ext>
              </a:extLst>
            </p:cNvPr>
            <p:cNvSpPr/>
            <p:nvPr/>
          </p:nvSpPr>
          <p:spPr>
            <a:xfrm>
              <a:off x="3407400" y="485025"/>
              <a:ext cx="801600" cy="216525"/>
            </a:xfrm>
            <a:custGeom>
              <a:avLst/>
              <a:gdLst/>
              <a:ahLst/>
              <a:cxnLst/>
              <a:rect l="l" t="t" r="r" b="b"/>
              <a:pathLst>
                <a:path w="32064" h="8661" extrusionOk="0">
                  <a:moveTo>
                    <a:pt x="931" y="0"/>
                  </a:moveTo>
                  <a:cubicBezTo>
                    <a:pt x="287" y="1790"/>
                    <a:pt x="1" y="3722"/>
                    <a:pt x="1" y="5583"/>
                  </a:cubicBezTo>
                  <a:cubicBezTo>
                    <a:pt x="5726" y="8660"/>
                    <a:pt x="11237" y="8660"/>
                    <a:pt x="15960" y="8660"/>
                  </a:cubicBezTo>
                  <a:cubicBezTo>
                    <a:pt x="20755" y="8660"/>
                    <a:pt x="26266" y="8660"/>
                    <a:pt x="31991" y="5583"/>
                  </a:cubicBezTo>
                  <a:cubicBezTo>
                    <a:pt x="32063" y="3650"/>
                    <a:pt x="31705" y="1790"/>
                    <a:pt x="31061" y="0"/>
                  </a:cubicBezTo>
                  <a:cubicBezTo>
                    <a:pt x="25694" y="2648"/>
                    <a:pt x="20469" y="2720"/>
                    <a:pt x="15960" y="2720"/>
                  </a:cubicBezTo>
                  <a:cubicBezTo>
                    <a:pt x="11452" y="2720"/>
                    <a:pt x="6299" y="2648"/>
                    <a:pt x="931" y="0"/>
                  </a:cubicBezTo>
                  <a:close/>
                </a:path>
              </a:pathLst>
            </a:custGeom>
            <a:solidFill>
              <a:srgbClr val="B7394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4" name="Google Shape;4416;p44">
              <a:extLst>
                <a:ext uri="{FF2B5EF4-FFF2-40B4-BE49-F238E27FC236}">
                  <a16:creationId xmlns:a16="http://schemas.microsoft.com/office/drawing/2014/main" id="{F6EEB294-A461-D078-D965-A913B9C52022}"/>
                </a:ext>
              </a:extLst>
            </p:cNvPr>
            <p:cNvSpPr/>
            <p:nvPr/>
          </p:nvSpPr>
          <p:spPr>
            <a:xfrm>
              <a:off x="607325" y="1882375"/>
              <a:ext cx="6222825" cy="2127650"/>
            </a:xfrm>
            <a:custGeom>
              <a:avLst/>
              <a:gdLst/>
              <a:ahLst/>
              <a:cxnLst/>
              <a:rect l="l" t="t" r="r" b="b"/>
              <a:pathLst>
                <a:path w="248913" h="85106" extrusionOk="0">
                  <a:moveTo>
                    <a:pt x="248841" y="1"/>
                  </a:moveTo>
                  <a:cubicBezTo>
                    <a:pt x="248626" y="287"/>
                    <a:pt x="244761" y="4653"/>
                    <a:pt x="236531" y="11022"/>
                  </a:cubicBezTo>
                  <a:cubicBezTo>
                    <a:pt x="235601" y="11666"/>
                    <a:pt x="234670" y="12382"/>
                    <a:pt x="233740" y="13098"/>
                  </a:cubicBezTo>
                  <a:cubicBezTo>
                    <a:pt x="221645" y="21900"/>
                    <a:pt x="201678" y="33709"/>
                    <a:pt x="171763" y="44015"/>
                  </a:cubicBezTo>
                  <a:cubicBezTo>
                    <a:pt x="134358" y="56878"/>
                    <a:pt x="99243" y="64784"/>
                    <a:pt x="60663" y="64784"/>
                  </a:cubicBezTo>
                  <a:cubicBezTo>
                    <a:pt x="55027" y="64784"/>
                    <a:pt x="49316" y="64615"/>
                    <a:pt x="43514" y="64268"/>
                  </a:cubicBezTo>
                  <a:cubicBezTo>
                    <a:pt x="40651" y="64125"/>
                    <a:pt x="37788" y="63911"/>
                    <a:pt x="34854" y="63624"/>
                  </a:cubicBezTo>
                  <a:cubicBezTo>
                    <a:pt x="32636" y="63481"/>
                    <a:pt x="30345" y="63195"/>
                    <a:pt x="28127" y="62980"/>
                  </a:cubicBezTo>
                  <a:cubicBezTo>
                    <a:pt x="23260" y="62408"/>
                    <a:pt x="18322" y="61764"/>
                    <a:pt x="13241" y="60976"/>
                  </a:cubicBezTo>
                  <a:cubicBezTo>
                    <a:pt x="8875" y="60261"/>
                    <a:pt x="4510" y="59545"/>
                    <a:pt x="1" y="58615"/>
                  </a:cubicBezTo>
                  <a:lnTo>
                    <a:pt x="1" y="58615"/>
                  </a:lnTo>
                  <a:cubicBezTo>
                    <a:pt x="1862" y="60189"/>
                    <a:pt x="14314" y="70280"/>
                    <a:pt x="26266" y="75934"/>
                  </a:cubicBezTo>
                  <a:cubicBezTo>
                    <a:pt x="27984" y="76721"/>
                    <a:pt x="29630" y="77437"/>
                    <a:pt x="31419" y="78081"/>
                  </a:cubicBezTo>
                  <a:cubicBezTo>
                    <a:pt x="39768" y="81102"/>
                    <a:pt x="53895" y="85106"/>
                    <a:pt x="75720" y="85106"/>
                  </a:cubicBezTo>
                  <a:cubicBezTo>
                    <a:pt x="91126" y="85106"/>
                    <a:pt x="110367" y="83111"/>
                    <a:pt x="134118" y="77365"/>
                  </a:cubicBezTo>
                  <a:cubicBezTo>
                    <a:pt x="191515" y="63481"/>
                    <a:pt x="228301" y="36071"/>
                    <a:pt x="232094" y="33280"/>
                  </a:cubicBezTo>
                  <a:cubicBezTo>
                    <a:pt x="235815" y="30488"/>
                    <a:pt x="239680" y="28055"/>
                    <a:pt x="240467" y="26266"/>
                  </a:cubicBezTo>
                  <a:cubicBezTo>
                    <a:pt x="240754" y="25693"/>
                    <a:pt x="241684" y="22902"/>
                    <a:pt x="242829" y="19324"/>
                  </a:cubicBezTo>
                  <a:cubicBezTo>
                    <a:pt x="245262" y="11738"/>
                    <a:pt x="248698" y="502"/>
                    <a:pt x="248912" y="1"/>
                  </a:cubicBezTo>
                  <a:close/>
                </a:path>
              </a:pathLst>
            </a:custGeom>
            <a:solidFill>
              <a:srgbClr val="A6764E"/>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5" name="Google Shape;4417;p44">
              <a:extLst>
                <a:ext uri="{FF2B5EF4-FFF2-40B4-BE49-F238E27FC236}">
                  <a16:creationId xmlns:a16="http://schemas.microsoft.com/office/drawing/2014/main" id="{0377D9CE-745D-5FF7-A0F1-43EE51B3B289}"/>
                </a:ext>
              </a:extLst>
            </p:cNvPr>
            <p:cNvSpPr/>
            <p:nvPr/>
          </p:nvSpPr>
          <p:spPr>
            <a:xfrm>
              <a:off x="5985625" y="1449400"/>
              <a:ext cx="12550" cy="32225"/>
            </a:xfrm>
            <a:custGeom>
              <a:avLst/>
              <a:gdLst/>
              <a:ahLst/>
              <a:cxnLst/>
              <a:rect l="l" t="t" r="r" b="b"/>
              <a:pathLst>
                <a:path w="502" h="1289" extrusionOk="0">
                  <a:moveTo>
                    <a:pt x="501" y="0"/>
                  </a:moveTo>
                  <a:lnTo>
                    <a:pt x="0" y="1074"/>
                  </a:lnTo>
                  <a:lnTo>
                    <a:pt x="287" y="1288"/>
                  </a:lnTo>
                  <a:lnTo>
                    <a:pt x="501" y="0"/>
                  </a:lnTo>
                  <a:close/>
                </a:path>
              </a:pathLst>
            </a:custGeom>
            <a:solidFill>
              <a:srgbClr val="7446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6" name="Google Shape;4418;p44">
              <a:extLst>
                <a:ext uri="{FF2B5EF4-FFF2-40B4-BE49-F238E27FC236}">
                  <a16:creationId xmlns:a16="http://schemas.microsoft.com/office/drawing/2014/main" id="{2537E0DF-B99C-7741-3E63-49AD1610EB5E}"/>
                </a:ext>
              </a:extLst>
            </p:cNvPr>
            <p:cNvSpPr/>
            <p:nvPr/>
          </p:nvSpPr>
          <p:spPr>
            <a:xfrm>
              <a:off x="598400" y="2147175"/>
              <a:ext cx="5802350" cy="1354800"/>
            </a:xfrm>
            <a:custGeom>
              <a:avLst/>
              <a:gdLst/>
              <a:ahLst/>
              <a:cxnLst/>
              <a:rect l="l" t="t" r="r" b="b"/>
              <a:pathLst>
                <a:path w="232094" h="54192" extrusionOk="0">
                  <a:moveTo>
                    <a:pt x="226797" y="1"/>
                  </a:moveTo>
                  <a:cubicBezTo>
                    <a:pt x="214845" y="8231"/>
                    <a:pt x="196238" y="18680"/>
                    <a:pt x="169686" y="27840"/>
                  </a:cubicBezTo>
                  <a:cubicBezTo>
                    <a:pt x="128464" y="42011"/>
                    <a:pt x="94684" y="48309"/>
                    <a:pt x="60188" y="48309"/>
                  </a:cubicBezTo>
                  <a:cubicBezTo>
                    <a:pt x="57826" y="48309"/>
                    <a:pt x="55536" y="48309"/>
                    <a:pt x="53175" y="48237"/>
                  </a:cubicBezTo>
                  <a:cubicBezTo>
                    <a:pt x="50026" y="48166"/>
                    <a:pt x="46805" y="48023"/>
                    <a:pt x="43656" y="47808"/>
                  </a:cubicBezTo>
                  <a:cubicBezTo>
                    <a:pt x="40650" y="47665"/>
                    <a:pt x="37644" y="47450"/>
                    <a:pt x="34567" y="47164"/>
                  </a:cubicBezTo>
                  <a:cubicBezTo>
                    <a:pt x="26838" y="46448"/>
                    <a:pt x="18894" y="45446"/>
                    <a:pt x="10807" y="44086"/>
                  </a:cubicBezTo>
                  <a:lnTo>
                    <a:pt x="5224" y="46090"/>
                  </a:lnTo>
                  <a:lnTo>
                    <a:pt x="143" y="47879"/>
                  </a:lnTo>
                  <a:lnTo>
                    <a:pt x="0" y="48023"/>
                  </a:lnTo>
                  <a:lnTo>
                    <a:pt x="358" y="48023"/>
                  </a:lnTo>
                  <a:cubicBezTo>
                    <a:pt x="4867" y="48953"/>
                    <a:pt x="9232" y="49669"/>
                    <a:pt x="13598" y="50384"/>
                  </a:cubicBezTo>
                  <a:cubicBezTo>
                    <a:pt x="18679" y="51172"/>
                    <a:pt x="23617" y="51816"/>
                    <a:pt x="28484" y="52388"/>
                  </a:cubicBezTo>
                  <a:cubicBezTo>
                    <a:pt x="30702" y="52603"/>
                    <a:pt x="32993" y="52818"/>
                    <a:pt x="35211" y="53032"/>
                  </a:cubicBezTo>
                  <a:cubicBezTo>
                    <a:pt x="38145" y="53319"/>
                    <a:pt x="41008" y="53533"/>
                    <a:pt x="43871" y="53676"/>
                  </a:cubicBezTo>
                  <a:cubicBezTo>
                    <a:pt x="49673" y="54023"/>
                    <a:pt x="55382" y="54192"/>
                    <a:pt x="61017" y="54192"/>
                  </a:cubicBezTo>
                  <a:cubicBezTo>
                    <a:pt x="99584" y="54192"/>
                    <a:pt x="134653" y="46286"/>
                    <a:pt x="172120" y="33423"/>
                  </a:cubicBezTo>
                  <a:cubicBezTo>
                    <a:pt x="200460" y="23690"/>
                    <a:pt x="219855" y="12525"/>
                    <a:pt x="232093" y="3865"/>
                  </a:cubicBezTo>
                  <a:lnTo>
                    <a:pt x="226797" y="1"/>
                  </a:lnTo>
                  <a:close/>
                </a:path>
              </a:pathLst>
            </a:custGeom>
            <a:solidFill>
              <a:srgbClr val="7446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7" name="Google Shape;4419;p44">
              <a:extLst>
                <a:ext uri="{FF2B5EF4-FFF2-40B4-BE49-F238E27FC236}">
                  <a16:creationId xmlns:a16="http://schemas.microsoft.com/office/drawing/2014/main" id="{A0E98B50-06AA-5AA1-BF31-256E28AF9D80}"/>
                </a:ext>
              </a:extLst>
            </p:cNvPr>
            <p:cNvSpPr/>
            <p:nvPr/>
          </p:nvSpPr>
          <p:spPr>
            <a:xfrm>
              <a:off x="3343000" y="1791125"/>
              <a:ext cx="3084575" cy="2949425"/>
            </a:xfrm>
            <a:custGeom>
              <a:avLst/>
              <a:gdLst/>
              <a:ahLst/>
              <a:cxnLst/>
              <a:rect l="l" t="t" r="r" b="b"/>
              <a:pathLst>
                <a:path w="123383" h="117977" extrusionOk="0">
                  <a:moveTo>
                    <a:pt x="1790" y="1"/>
                  </a:moveTo>
                  <a:lnTo>
                    <a:pt x="859" y="931"/>
                  </a:lnTo>
                  <a:lnTo>
                    <a:pt x="0" y="1790"/>
                  </a:lnTo>
                  <a:cubicBezTo>
                    <a:pt x="0" y="1790"/>
                    <a:pt x="73930" y="86741"/>
                    <a:pt x="79369" y="92681"/>
                  </a:cubicBezTo>
                  <a:cubicBezTo>
                    <a:pt x="83877" y="97547"/>
                    <a:pt x="86740" y="110430"/>
                    <a:pt x="89603" y="117443"/>
                  </a:cubicBezTo>
                  <a:cubicBezTo>
                    <a:pt x="92901" y="117798"/>
                    <a:pt x="96210" y="117976"/>
                    <a:pt x="99518" y="117976"/>
                  </a:cubicBezTo>
                  <a:cubicBezTo>
                    <a:pt x="107553" y="117976"/>
                    <a:pt x="115575" y="116924"/>
                    <a:pt x="123383" y="114795"/>
                  </a:cubicBezTo>
                  <a:cubicBezTo>
                    <a:pt x="119160" y="108855"/>
                    <a:pt x="114795" y="103058"/>
                    <a:pt x="112862" y="101269"/>
                  </a:cubicBezTo>
                  <a:cubicBezTo>
                    <a:pt x="108640" y="97261"/>
                    <a:pt x="91034" y="92752"/>
                    <a:pt x="85595" y="86812"/>
                  </a:cubicBezTo>
                  <a:cubicBezTo>
                    <a:pt x="80156" y="80872"/>
                    <a:pt x="1790" y="1"/>
                    <a:pt x="1790" y="1"/>
                  </a:cubicBezTo>
                  <a:close/>
                </a:path>
              </a:pathLst>
            </a:custGeom>
            <a:solidFill>
              <a:srgbClr val="A6764E"/>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8" name="Google Shape;4420;p44">
              <a:extLst>
                <a:ext uri="{FF2B5EF4-FFF2-40B4-BE49-F238E27FC236}">
                  <a16:creationId xmlns:a16="http://schemas.microsoft.com/office/drawing/2014/main" id="{B6F4EC91-D613-628B-3749-09E674F06282}"/>
                </a:ext>
              </a:extLst>
            </p:cNvPr>
            <p:cNvSpPr/>
            <p:nvPr/>
          </p:nvSpPr>
          <p:spPr>
            <a:xfrm>
              <a:off x="3926275" y="1801875"/>
              <a:ext cx="869575" cy="947400"/>
            </a:xfrm>
            <a:custGeom>
              <a:avLst/>
              <a:gdLst/>
              <a:ahLst/>
              <a:cxnLst/>
              <a:rect l="l" t="t" r="r" b="b"/>
              <a:pathLst>
                <a:path w="34783" h="37896" extrusionOk="0">
                  <a:moveTo>
                    <a:pt x="26051" y="0"/>
                  </a:moveTo>
                  <a:lnTo>
                    <a:pt x="16604" y="8230"/>
                  </a:lnTo>
                  <a:lnTo>
                    <a:pt x="21757" y="15172"/>
                  </a:lnTo>
                  <a:cubicBezTo>
                    <a:pt x="20755" y="16389"/>
                    <a:pt x="19896" y="17677"/>
                    <a:pt x="19180" y="19037"/>
                  </a:cubicBezTo>
                  <a:cubicBezTo>
                    <a:pt x="18107" y="21113"/>
                    <a:pt x="12382" y="29200"/>
                    <a:pt x="9805" y="30416"/>
                  </a:cubicBezTo>
                  <a:cubicBezTo>
                    <a:pt x="8088" y="28985"/>
                    <a:pt x="6298" y="27697"/>
                    <a:pt x="4294" y="26623"/>
                  </a:cubicBezTo>
                  <a:cubicBezTo>
                    <a:pt x="4211" y="26595"/>
                    <a:pt x="4098" y="26576"/>
                    <a:pt x="3963" y="26576"/>
                  </a:cubicBezTo>
                  <a:cubicBezTo>
                    <a:pt x="3405" y="26576"/>
                    <a:pt x="2481" y="26914"/>
                    <a:pt x="1790" y="28412"/>
                  </a:cubicBezTo>
                  <a:cubicBezTo>
                    <a:pt x="859" y="30273"/>
                    <a:pt x="0" y="30846"/>
                    <a:pt x="358" y="31991"/>
                  </a:cubicBezTo>
                  <a:cubicBezTo>
                    <a:pt x="788" y="33136"/>
                    <a:pt x="5082" y="36929"/>
                    <a:pt x="6012" y="37573"/>
                  </a:cubicBezTo>
                  <a:cubicBezTo>
                    <a:pt x="6334" y="37788"/>
                    <a:pt x="6692" y="37895"/>
                    <a:pt x="7050" y="37895"/>
                  </a:cubicBezTo>
                  <a:cubicBezTo>
                    <a:pt x="7408" y="37895"/>
                    <a:pt x="7765" y="37788"/>
                    <a:pt x="8088" y="37573"/>
                  </a:cubicBezTo>
                  <a:cubicBezTo>
                    <a:pt x="8517" y="37430"/>
                    <a:pt x="9877" y="35784"/>
                    <a:pt x="10592" y="35784"/>
                  </a:cubicBezTo>
                  <a:cubicBezTo>
                    <a:pt x="11140" y="35784"/>
                    <a:pt x="11946" y="36663"/>
                    <a:pt x="12879" y="36663"/>
                  </a:cubicBezTo>
                  <a:cubicBezTo>
                    <a:pt x="13043" y="36663"/>
                    <a:pt x="13212" y="36636"/>
                    <a:pt x="13383" y="36571"/>
                  </a:cubicBezTo>
                  <a:cubicBezTo>
                    <a:pt x="14457" y="36142"/>
                    <a:pt x="15387" y="34496"/>
                    <a:pt x="16604" y="33494"/>
                  </a:cubicBezTo>
                  <a:cubicBezTo>
                    <a:pt x="17749" y="32563"/>
                    <a:pt x="28484" y="25263"/>
                    <a:pt x="30918" y="21971"/>
                  </a:cubicBezTo>
                  <a:cubicBezTo>
                    <a:pt x="32063" y="20397"/>
                    <a:pt x="33065" y="18679"/>
                    <a:pt x="33780" y="16890"/>
                  </a:cubicBezTo>
                  <a:cubicBezTo>
                    <a:pt x="34353" y="15745"/>
                    <a:pt x="34782" y="15029"/>
                    <a:pt x="34281" y="13813"/>
                  </a:cubicBezTo>
                  <a:cubicBezTo>
                    <a:pt x="33852" y="12668"/>
                    <a:pt x="26051" y="0"/>
                    <a:pt x="26051" y="0"/>
                  </a:cubicBezTo>
                  <a:close/>
                </a:path>
              </a:pathLst>
            </a:custGeom>
            <a:solidFill>
              <a:srgbClr val="FACC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39" name="Google Shape;4421;p44">
              <a:extLst>
                <a:ext uri="{FF2B5EF4-FFF2-40B4-BE49-F238E27FC236}">
                  <a16:creationId xmlns:a16="http://schemas.microsoft.com/office/drawing/2014/main" id="{D3DF22BC-82C2-E52B-71E2-72D929822F2D}"/>
                </a:ext>
              </a:extLst>
            </p:cNvPr>
            <p:cNvSpPr/>
            <p:nvPr/>
          </p:nvSpPr>
          <p:spPr>
            <a:xfrm>
              <a:off x="4012150" y="1331300"/>
              <a:ext cx="633400" cy="747925"/>
            </a:xfrm>
            <a:custGeom>
              <a:avLst/>
              <a:gdLst/>
              <a:ahLst/>
              <a:cxnLst/>
              <a:rect l="l" t="t" r="r" b="b"/>
              <a:pathLst>
                <a:path w="25336" h="29917" extrusionOk="0">
                  <a:moveTo>
                    <a:pt x="10807" y="1"/>
                  </a:moveTo>
                  <a:cubicBezTo>
                    <a:pt x="1" y="2148"/>
                    <a:pt x="2935" y="17320"/>
                    <a:pt x="5153" y="20398"/>
                  </a:cubicBezTo>
                  <a:cubicBezTo>
                    <a:pt x="7014" y="23046"/>
                    <a:pt x="10736" y="28055"/>
                    <a:pt x="11595" y="28914"/>
                  </a:cubicBezTo>
                  <a:cubicBezTo>
                    <a:pt x="12024" y="29415"/>
                    <a:pt x="12525" y="29701"/>
                    <a:pt x="13169" y="29916"/>
                  </a:cubicBezTo>
                  <a:cubicBezTo>
                    <a:pt x="17964" y="27697"/>
                    <a:pt x="25192" y="19396"/>
                    <a:pt x="25264" y="19109"/>
                  </a:cubicBezTo>
                  <a:cubicBezTo>
                    <a:pt x="25335" y="18823"/>
                    <a:pt x="10807" y="1"/>
                    <a:pt x="10807" y="1"/>
                  </a:cubicBezTo>
                  <a:close/>
                </a:path>
              </a:pathLst>
            </a:custGeom>
            <a:solidFill>
              <a:srgbClr val="B7394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4422;p44">
              <a:extLst>
                <a:ext uri="{FF2B5EF4-FFF2-40B4-BE49-F238E27FC236}">
                  <a16:creationId xmlns:a16="http://schemas.microsoft.com/office/drawing/2014/main" id="{634C0884-1396-9775-9F57-C349F5F71BA2}"/>
                </a:ext>
              </a:extLst>
            </p:cNvPr>
            <p:cNvSpPr/>
            <p:nvPr/>
          </p:nvSpPr>
          <p:spPr>
            <a:xfrm>
              <a:off x="5581275" y="4661000"/>
              <a:ext cx="1109325" cy="738950"/>
            </a:xfrm>
            <a:custGeom>
              <a:avLst/>
              <a:gdLst/>
              <a:ahLst/>
              <a:cxnLst/>
              <a:rect l="l" t="t" r="r" b="b"/>
              <a:pathLst>
                <a:path w="44373" h="29558" extrusionOk="0">
                  <a:moveTo>
                    <a:pt x="33852" y="0"/>
                  </a:moveTo>
                  <a:cubicBezTo>
                    <a:pt x="26153" y="2050"/>
                    <a:pt x="18211" y="3087"/>
                    <a:pt x="10267" y="3087"/>
                  </a:cubicBezTo>
                  <a:cubicBezTo>
                    <a:pt x="6839" y="3087"/>
                    <a:pt x="3410" y="2893"/>
                    <a:pt x="0" y="2505"/>
                  </a:cubicBezTo>
                  <a:lnTo>
                    <a:pt x="0" y="2505"/>
                  </a:lnTo>
                  <a:cubicBezTo>
                    <a:pt x="501" y="3793"/>
                    <a:pt x="1145" y="5081"/>
                    <a:pt x="1933" y="6155"/>
                  </a:cubicBezTo>
                  <a:cubicBezTo>
                    <a:pt x="5511" y="10807"/>
                    <a:pt x="28627" y="29558"/>
                    <a:pt x="28627" y="29558"/>
                  </a:cubicBezTo>
                  <a:lnTo>
                    <a:pt x="36500" y="22329"/>
                  </a:lnTo>
                  <a:lnTo>
                    <a:pt x="44372" y="15101"/>
                  </a:lnTo>
                  <a:cubicBezTo>
                    <a:pt x="44372" y="15101"/>
                    <a:pt x="39219" y="7443"/>
                    <a:pt x="33852" y="0"/>
                  </a:cubicBezTo>
                  <a:close/>
                </a:path>
              </a:pathLst>
            </a:custGeom>
            <a:solidFill>
              <a:srgbClr val="74464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sp>
        <p:nvSpPr>
          <p:cNvPr id="3011" name="Google Shape;6193;p70">
            <a:extLst>
              <a:ext uri="{FF2B5EF4-FFF2-40B4-BE49-F238E27FC236}">
                <a16:creationId xmlns:a16="http://schemas.microsoft.com/office/drawing/2014/main" id="{DA34781F-FEB1-C601-332F-6F8BAAA68F8A}"/>
              </a:ext>
            </a:extLst>
          </p:cNvPr>
          <p:cNvSpPr txBox="1">
            <a:spLocks noGrp="1"/>
          </p:cNvSpPr>
          <p:nvPr>
            <p:ph type="title"/>
          </p:nvPr>
        </p:nvSpPr>
        <p:spPr>
          <a:xfrm>
            <a:off x="699311" y="358901"/>
            <a:ext cx="10272000" cy="763600"/>
          </a:xfrm>
          <a:prstGeom prst="rect">
            <a:avLst/>
          </a:prstGeom>
        </p:spPr>
        <p:txBody>
          <a:bodyPr spcFirstLastPara="1" wrap="square" lIns="121900" tIns="121900" rIns="121900" bIns="121900" anchor="t" anchorCtr="0">
            <a:noAutofit/>
          </a:bodyPr>
          <a:lstStyle/>
          <a:p>
            <a:pPr algn="ctr"/>
            <a:r>
              <a:rPr lang="en" sz="4267">
                <a:latin typeface="Times New Roman" panose="02020603050405020304" pitchFamily="18" charset="0"/>
                <a:cs typeface="Times New Roman" panose="02020603050405020304" pitchFamily="18" charset="0"/>
              </a:rPr>
              <a:t>III. Tổng kết</a:t>
            </a:r>
            <a:endParaRPr sz="4267">
              <a:latin typeface="Times New Roman" panose="02020603050405020304" pitchFamily="18" charset="0"/>
              <a:cs typeface="Times New Roman" panose="02020603050405020304" pitchFamily="18" charset="0"/>
            </a:endParaRPr>
          </a:p>
        </p:txBody>
      </p:sp>
      <p:sp>
        <p:nvSpPr>
          <p:cNvPr id="3012" name="Google Shape;2045;p65">
            <a:extLst>
              <a:ext uri="{FF2B5EF4-FFF2-40B4-BE49-F238E27FC236}">
                <a16:creationId xmlns:a16="http://schemas.microsoft.com/office/drawing/2014/main" id="{54550CD8-6EE7-E51E-E5F0-96178A3D5365}"/>
              </a:ext>
            </a:extLst>
          </p:cNvPr>
          <p:cNvSpPr/>
          <p:nvPr/>
        </p:nvSpPr>
        <p:spPr>
          <a:xfrm>
            <a:off x="1426399" y="378927"/>
            <a:ext cx="8928717" cy="763600"/>
          </a:xfrm>
          <a:prstGeom prst="roundRect">
            <a:avLst>
              <a:gd name="adj" fmla="val 9575"/>
            </a:avLst>
          </a:prstGeom>
          <a:noFill/>
          <a:ln w="19050" cap="flat" cmpd="sng">
            <a:solidFill>
              <a:srgbClr val="333333">
                <a:lumMod val="50000"/>
              </a:srgbClr>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kern="0"/>
          </a:p>
        </p:txBody>
      </p:sp>
      <p:pic>
        <p:nvPicPr>
          <p:cNvPr id="3036" name="Picture 3035">
            <a:extLst>
              <a:ext uri="{FF2B5EF4-FFF2-40B4-BE49-F238E27FC236}">
                <a16:creationId xmlns:a16="http://schemas.microsoft.com/office/drawing/2014/main" id="{A1D3E881-0E25-2DEA-1FAF-75EEABFBD835}"/>
              </a:ext>
            </a:extLst>
          </p:cNvPr>
          <p:cNvPicPr>
            <a:picLocks noChangeAspect="1"/>
          </p:cNvPicPr>
          <p:nvPr/>
        </p:nvPicPr>
        <p:blipFill>
          <a:blip r:embed="rId4"/>
          <a:stretch>
            <a:fillRect/>
          </a:stretch>
        </p:blipFill>
        <p:spPr>
          <a:xfrm>
            <a:off x="2945960" y="5583729"/>
            <a:ext cx="2944797" cy="1089913"/>
          </a:xfrm>
          <a:prstGeom prst="rect">
            <a:avLst/>
          </a:prstGeom>
        </p:spPr>
      </p:pic>
      <p:pic>
        <p:nvPicPr>
          <p:cNvPr id="6" name="Picture 5">
            <a:extLst>
              <a:ext uri="{FF2B5EF4-FFF2-40B4-BE49-F238E27FC236}">
                <a16:creationId xmlns:a16="http://schemas.microsoft.com/office/drawing/2014/main" id="{F4EB7406-CCD6-F81D-CE78-8FEB8F1289D9}"/>
              </a:ext>
            </a:extLst>
          </p:cNvPr>
          <p:cNvPicPr>
            <a:picLocks noChangeAspect="1"/>
          </p:cNvPicPr>
          <p:nvPr/>
        </p:nvPicPr>
        <p:blipFill>
          <a:blip r:embed="rId5"/>
          <a:stretch>
            <a:fillRect/>
          </a:stretch>
        </p:blipFill>
        <p:spPr>
          <a:xfrm>
            <a:off x="193964" y="0"/>
            <a:ext cx="12192000" cy="6854653"/>
          </a:xfrm>
          <a:prstGeom prst="rect">
            <a:avLst/>
          </a:prstGeom>
        </p:spPr>
      </p:pic>
    </p:spTree>
    <p:custDataLst>
      <p:tags r:id="rId1"/>
    </p:custDataLst>
    <p:extLst>
      <p:ext uri="{BB962C8B-B14F-4D97-AF65-F5344CB8AC3E}">
        <p14:creationId xmlns:p14="http://schemas.microsoft.com/office/powerpoint/2010/main" val="1617891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056"/>
        <p:cNvGrpSpPr/>
        <p:nvPr/>
      </p:nvGrpSpPr>
      <p:grpSpPr>
        <a:xfrm>
          <a:off x="0" y="0"/>
          <a:ext cx="0" cy="0"/>
          <a:chOff x="0" y="0"/>
          <a:chExt cx="0" cy="0"/>
        </a:xfrm>
      </p:grpSpPr>
      <p:pic>
        <p:nvPicPr>
          <p:cNvPr id="11" name="Picture 10">
            <a:extLst>
              <a:ext uri="{FF2B5EF4-FFF2-40B4-BE49-F238E27FC236}">
                <a16:creationId xmlns:a16="http://schemas.microsoft.com/office/drawing/2014/main" id="{C2C12D34-B07E-6F26-E4E8-EE90611B2098}"/>
              </a:ext>
            </a:extLst>
          </p:cNvPr>
          <p:cNvPicPr>
            <a:picLocks noChangeAspect="1"/>
          </p:cNvPicPr>
          <p:nvPr/>
        </p:nvPicPr>
        <p:blipFill>
          <a:blip r:embed="rId4"/>
          <a:stretch>
            <a:fillRect/>
          </a:stretch>
        </p:blipFill>
        <p:spPr>
          <a:xfrm>
            <a:off x="0" y="0"/>
            <a:ext cx="12192000" cy="6854653"/>
          </a:xfrm>
          <a:prstGeom prst="rect">
            <a:avLst/>
          </a:prstGeom>
        </p:spPr>
      </p:pic>
      <p:sp>
        <p:nvSpPr>
          <p:cNvPr id="8" name="TextBox 7">
            <a:extLst>
              <a:ext uri="{FF2B5EF4-FFF2-40B4-BE49-F238E27FC236}">
                <a16:creationId xmlns:a16="http://schemas.microsoft.com/office/drawing/2014/main" id="{69554B1F-BF95-4EFA-B8EF-21BEF80530E0}"/>
              </a:ext>
            </a:extLst>
          </p:cNvPr>
          <p:cNvSpPr txBox="1"/>
          <p:nvPr/>
        </p:nvSpPr>
        <p:spPr>
          <a:xfrm>
            <a:off x="699311" y="1615106"/>
            <a:ext cx="4827395" cy="2677656"/>
          </a:xfrm>
          <a:prstGeom prst="rect">
            <a:avLst/>
          </a:prstGeom>
          <a:noFill/>
        </p:spPr>
        <p:txBody>
          <a:bodyPr wrap="square">
            <a:spAutoFit/>
          </a:bodyPr>
          <a:lstStyle/>
          <a:p>
            <a:pPr algn="just" defTabSz="1219170">
              <a:buClr>
                <a:srgbClr val="000000"/>
              </a:buClr>
              <a:defRPr/>
            </a:pPr>
            <a:r>
              <a:rPr lang="vi-VN" sz="2800" dirty="0">
                <a:solidFill>
                  <a:schemeClr val="bg1">
                    <a:lumMod val="10000"/>
                  </a:schemeClr>
                </a:solidFill>
                <a:latin typeface="+mj-lt"/>
              </a:rPr>
              <a:t>VB thể hiện quan điểm của tác giả Nguyễn Đăng Na về nội dung và đặc sắc nghệ thuật, sức hấp dẫn của tác phẩm Người con gái Nam Xương (Nguyễn Dữ).</a:t>
            </a:r>
            <a:endParaRPr lang="en-US" sz="2800" kern="0" dirty="0">
              <a:solidFill>
                <a:schemeClr val="bg1">
                  <a:lumMod val="10000"/>
                </a:schemeClr>
              </a:solidFill>
              <a:latin typeface="+mj-lt"/>
              <a:cs typeface="Arial"/>
              <a:sym typeface="Arial"/>
            </a:endParaRPr>
          </a:p>
        </p:txBody>
      </p:sp>
      <p:sp>
        <p:nvSpPr>
          <p:cNvPr id="10" name="TextBox 9">
            <a:extLst>
              <a:ext uri="{FF2B5EF4-FFF2-40B4-BE49-F238E27FC236}">
                <a16:creationId xmlns:a16="http://schemas.microsoft.com/office/drawing/2014/main" id="{81073144-7243-609C-662E-53B3320E1158}"/>
              </a:ext>
            </a:extLst>
          </p:cNvPr>
          <p:cNvSpPr txBox="1"/>
          <p:nvPr/>
        </p:nvSpPr>
        <p:spPr>
          <a:xfrm>
            <a:off x="6096000" y="1674674"/>
            <a:ext cx="5133599" cy="4955203"/>
          </a:xfrm>
          <a:prstGeom prst="rect">
            <a:avLst/>
          </a:prstGeom>
          <a:noFill/>
        </p:spPr>
        <p:txBody>
          <a:bodyPr wrap="square">
            <a:spAutoFit/>
          </a:bodyPr>
          <a:lstStyle/>
          <a:p>
            <a:pPr algn="just" defTabSz="1219170">
              <a:buClr>
                <a:srgbClr val="000000"/>
              </a:buClr>
              <a:defRPr/>
            </a:pPr>
            <a:r>
              <a:rPr lang="vi-VN" sz="3600" dirty="0">
                <a:solidFill>
                  <a:schemeClr val="bg1">
                    <a:lumMod val="10000"/>
                  </a:schemeClr>
                </a:solidFill>
                <a:latin typeface="+mj-lt"/>
              </a:rPr>
              <a:t>-</a:t>
            </a:r>
            <a:r>
              <a:rPr lang="vi-VN" sz="2800" dirty="0">
                <a:solidFill>
                  <a:schemeClr val="bg1">
                    <a:lumMod val="10000"/>
                  </a:schemeClr>
                </a:solidFill>
                <a:latin typeface="+mj-lt"/>
              </a:rPr>
              <a:t>Hệ thống luận điểm, lí lẽ, bằng chứng rõ ràng, mạch lạc, giúp làm sáng tỏ luận đề.</a:t>
            </a:r>
          </a:p>
          <a:p>
            <a:pPr algn="just" defTabSz="1219170">
              <a:buClr>
                <a:srgbClr val="000000"/>
              </a:buClr>
              <a:defRPr/>
            </a:pPr>
            <a:r>
              <a:rPr lang="vi-VN" sz="2800" dirty="0">
                <a:solidFill>
                  <a:schemeClr val="bg1">
                    <a:lumMod val="10000"/>
                  </a:schemeClr>
                </a:solidFill>
                <a:latin typeface="+mj-lt"/>
              </a:rPr>
              <a:t>-Lí lẽ và bằng chứng trong VB hướng vào trọng tâm vấn đề, người viết không phân tích tất cả chi tiết hay nhân vật có trong tác phẩm mà phân tích một cách chọn lọc. </a:t>
            </a:r>
          </a:p>
          <a:p>
            <a:pPr algn="just" defTabSz="1219170">
              <a:buClr>
                <a:srgbClr val="000000"/>
              </a:buClr>
              <a:defRPr/>
            </a:pPr>
            <a:r>
              <a:rPr lang="vi-VN" sz="2800" dirty="0">
                <a:solidFill>
                  <a:schemeClr val="bg1">
                    <a:lumMod val="10000"/>
                  </a:schemeClr>
                </a:solidFill>
                <a:latin typeface="+mj-lt"/>
              </a:rPr>
              <a:t>- Sử dụng phương pháp so sánh trong lập luận.</a:t>
            </a:r>
          </a:p>
        </p:txBody>
      </p:sp>
    </p:spTree>
    <p:custDataLst>
      <p:tags r:id="rId1"/>
    </p:custDataLst>
    <p:extLst>
      <p:ext uri="{BB962C8B-B14F-4D97-AF65-F5344CB8AC3E}">
        <p14:creationId xmlns:p14="http://schemas.microsoft.com/office/powerpoint/2010/main" val="243657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arn(inVertical)">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3577CA-0D9F-C31B-C4F2-F65AE9BAAD7F}"/>
              </a:ext>
            </a:extLst>
          </p:cNvPr>
          <p:cNvPicPr>
            <a:picLocks noChangeAspect="1"/>
          </p:cNvPicPr>
          <p:nvPr/>
        </p:nvPicPr>
        <p:blipFill rotWithShape="1">
          <a:blip r:embed="rId4">
            <a:clrChange>
              <a:clrFrom>
                <a:srgbClr val="FFFFFF"/>
              </a:clrFrom>
              <a:clrTo>
                <a:srgbClr val="FFFFFF">
                  <a:alpha val="0"/>
                </a:srgbClr>
              </a:clrTo>
            </a:clrChange>
          </a:blip>
          <a:srcRect l="8060" t="24068" r="6043" b="49984"/>
          <a:stretch/>
        </p:blipFill>
        <p:spPr>
          <a:xfrm>
            <a:off x="1770345" y="0"/>
            <a:ext cx="9035441" cy="1503123"/>
          </a:xfrm>
          <a:prstGeom prst="rect">
            <a:avLst/>
          </a:prstGeom>
        </p:spPr>
      </p:pic>
      <p:sp>
        <p:nvSpPr>
          <p:cNvPr id="3" name="Google Shape;1084;p33">
            <a:extLst>
              <a:ext uri="{FF2B5EF4-FFF2-40B4-BE49-F238E27FC236}">
                <a16:creationId xmlns:a16="http://schemas.microsoft.com/office/drawing/2014/main" id="{0BAA29E0-3952-322A-EB2B-A205EB51377E}"/>
              </a:ext>
            </a:extLst>
          </p:cNvPr>
          <p:cNvSpPr txBox="1">
            <a:spLocks noGrp="1"/>
          </p:cNvSpPr>
          <p:nvPr/>
        </p:nvSpPr>
        <p:spPr>
          <a:xfrm>
            <a:off x="1563914" y="477579"/>
            <a:ext cx="9134382"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r>
              <a:rPr lang="vi-VN"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 Một số lưu ý khi đọc văn bản </a:t>
            </a:r>
            <a:r>
              <a:rPr lang="vi-VN" b="1"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nghị luận về tác phẩm văn học</a:t>
            </a: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图片 4" descr="2">
            <a:extLst>
              <a:ext uri="{FF2B5EF4-FFF2-40B4-BE49-F238E27FC236}">
                <a16:creationId xmlns:a16="http://schemas.microsoft.com/office/drawing/2014/main" id="{5D1DE2D3-3D48-709C-88E0-243785D95A9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29631" y="0"/>
            <a:ext cx="8116867" cy="83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681BD7A-39E4-1E3D-481B-FCFE647392EC}"/>
              </a:ext>
            </a:extLst>
          </p:cNvPr>
          <p:cNvSpPr txBox="1"/>
          <p:nvPr/>
        </p:nvSpPr>
        <p:spPr>
          <a:xfrm>
            <a:off x="3866976" y="2706006"/>
            <a:ext cx="4842176" cy="1938992"/>
          </a:xfrm>
          <a:prstGeom prst="rect">
            <a:avLst/>
          </a:prstGeom>
          <a:noFill/>
        </p:spPr>
        <p:txBody>
          <a:bodyPr wrap="square">
            <a:spAutoFit/>
          </a:bodyPr>
          <a:lstStyle/>
          <a:p>
            <a:pPr algn="just"/>
            <a:r>
              <a:rPr lang="vi-VN" sz="4000" i="1" dirty="0">
                <a:latin typeface="+mj-lt"/>
              </a:rPr>
              <a:t>Em hãy rút ra một số lưu ý khi đọc văn bản nghị luận văn học?</a:t>
            </a:r>
            <a:endParaRPr lang="en-US" sz="4000" dirty="0">
              <a:latin typeface="+mj-lt"/>
            </a:endParaRPr>
          </a:p>
        </p:txBody>
      </p:sp>
    </p:spTree>
    <p:custDataLst>
      <p:tags r:id="rId1"/>
    </p:custDataLst>
    <p:extLst>
      <p:ext uri="{BB962C8B-B14F-4D97-AF65-F5344CB8AC3E}">
        <p14:creationId xmlns:p14="http://schemas.microsoft.com/office/powerpoint/2010/main" val="589637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3577CA-0D9F-C31B-C4F2-F65AE9BAAD7F}"/>
              </a:ext>
            </a:extLst>
          </p:cNvPr>
          <p:cNvPicPr>
            <a:picLocks noChangeAspect="1"/>
          </p:cNvPicPr>
          <p:nvPr/>
        </p:nvPicPr>
        <p:blipFill rotWithShape="1">
          <a:blip r:embed="rId4">
            <a:clrChange>
              <a:clrFrom>
                <a:srgbClr val="FFFFFF"/>
              </a:clrFrom>
              <a:clrTo>
                <a:srgbClr val="FFFFFF">
                  <a:alpha val="0"/>
                </a:srgbClr>
              </a:clrTo>
            </a:clrChange>
          </a:blip>
          <a:srcRect l="8060" t="24068" r="6043" b="49984"/>
          <a:stretch/>
        </p:blipFill>
        <p:spPr>
          <a:xfrm>
            <a:off x="1770345" y="-167013"/>
            <a:ext cx="9035441" cy="1670136"/>
          </a:xfrm>
          <a:prstGeom prst="rect">
            <a:avLst/>
          </a:prstGeom>
        </p:spPr>
      </p:pic>
      <p:sp>
        <p:nvSpPr>
          <p:cNvPr id="3" name="Google Shape;1084;p33">
            <a:extLst>
              <a:ext uri="{FF2B5EF4-FFF2-40B4-BE49-F238E27FC236}">
                <a16:creationId xmlns:a16="http://schemas.microsoft.com/office/drawing/2014/main" id="{0BAA29E0-3952-322A-EB2B-A205EB51377E}"/>
              </a:ext>
            </a:extLst>
          </p:cNvPr>
          <p:cNvSpPr txBox="1">
            <a:spLocks noGrp="1"/>
          </p:cNvSpPr>
          <p:nvPr/>
        </p:nvSpPr>
        <p:spPr>
          <a:xfrm>
            <a:off x="2037568" y="230411"/>
            <a:ext cx="8768218"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lnSpc>
                <a:spcPct val="150000"/>
              </a:lnSpc>
              <a:spcAft>
                <a:spcPts val="800"/>
              </a:spcAft>
            </a:pPr>
            <a:r>
              <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 Một số lưu ý khi đọc văn bản nghị luận về tác phẩm văn học</a:t>
            </a:r>
          </a:p>
        </p:txBody>
      </p:sp>
      <p:sp>
        <p:nvSpPr>
          <p:cNvPr id="10" name="Google Shape;1166;p36">
            <a:extLst>
              <a:ext uri="{FF2B5EF4-FFF2-40B4-BE49-F238E27FC236}">
                <a16:creationId xmlns:a16="http://schemas.microsoft.com/office/drawing/2014/main" id="{44EC2470-A53C-B7FB-9B5C-1F050156A61B}"/>
              </a:ext>
            </a:extLst>
          </p:cNvPr>
          <p:cNvSpPr txBox="1"/>
          <p:nvPr/>
        </p:nvSpPr>
        <p:spPr>
          <a:xfrm>
            <a:off x="639078" y="3340664"/>
            <a:ext cx="2626679" cy="80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dirty="0">
                <a:latin typeface="+mj-lt"/>
              </a:rPr>
              <a:t>+ Xác định luận đề, bố cục VB.</a:t>
            </a:r>
            <a:endParaRPr lang="en-US" sz="2800" dirty="0">
              <a:latin typeface="+mj-lt"/>
            </a:endParaRPr>
          </a:p>
        </p:txBody>
      </p:sp>
      <p:sp>
        <p:nvSpPr>
          <p:cNvPr id="11" name="Google Shape;1170;p36">
            <a:extLst>
              <a:ext uri="{FF2B5EF4-FFF2-40B4-BE49-F238E27FC236}">
                <a16:creationId xmlns:a16="http://schemas.microsoft.com/office/drawing/2014/main" id="{EE326FE3-2E2C-958A-7E2E-F4F87A512986}"/>
              </a:ext>
            </a:extLst>
          </p:cNvPr>
          <p:cNvSpPr txBox="1"/>
          <p:nvPr/>
        </p:nvSpPr>
        <p:spPr>
          <a:xfrm>
            <a:off x="6052403" y="3292740"/>
            <a:ext cx="3040872" cy="80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dirty="0">
                <a:latin typeface="+mj-lt"/>
              </a:rPr>
              <a:t>+ Phân tích nội dung, hình thức của VB cùng với sự lí giải của người viết về các phương diện đó.</a:t>
            </a:r>
            <a:endParaRPr lang="en-US" sz="2800" dirty="0">
              <a:latin typeface="+mj-lt"/>
            </a:endParaRPr>
          </a:p>
        </p:txBody>
      </p:sp>
      <p:sp>
        <p:nvSpPr>
          <p:cNvPr id="12" name="Google Shape;1174;p36">
            <a:extLst>
              <a:ext uri="{FF2B5EF4-FFF2-40B4-BE49-F238E27FC236}">
                <a16:creationId xmlns:a16="http://schemas.microsoft.com/office/drawing/2014/main" id="{FEFA8AEF-F535-8FD1-37A6-986000C7D4C8}"/>
              </a:ext>
            </a:extLst>
          </p:cNvPr>
          <p:cNvSpPr txBox="1"/>
          <p:nvPr/>
        </p:nvSpPr>
        <p:spPr>
          <a:xfrm>
            <a:off x="3413962" y="3390375"/>
            <a:ext cx="2342031" cy="80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dirty="0">
                <a:latin typeface="+mj-lt"/>
              </a:rPr>
              <a:t>+ Xác định hệ thống luận điểm, lí lẽ, bằng chứng trong bài viết.</a:t>
            </a:r>
            <a:endParaRPr lang="en-US" sz="2800" dirty="0">
              <a:latin typeface="+mj-lt"/>
            </a:endParaRPr>
          </a:p>
        </p:txBody>
      </p:sp>
      <p:sp>
        <p:nvSpPr>
          <p:cNvPr id="13" name="Google Shape;1182;p36">
            <a:extLst>
              <a:ext uri="{FF2B5EF4-FFF2-40B4-BE49-F238E27FC236}">
                <a16:creationId xmlns:a16="http://schemas.microsoft.com/office/drawing/2014/main" id="{4EB23461-48F3-BDA0-8F06-F4C4E9785220}"/>
              </a:ext>
            </a:extLst>
          </p:cNvPr>
          <p:cNvSpPr txBox="1"/>
          <p:nvPr/>
        </p:nvSpPr>
        <p:spPr>
          <a:xfrm>
            <a:off x="9093275" y="3336956"/>
            <a:ext cx="2342031" cy="80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2800" dirty="0">
                <a:latin typeface="+mj-lt"/>
              </a:rPr>
              <a:t>+ Đánh giá cách sử dụng lí lẽ, bằng chứng trong VB.</a:t>
            </a:r>
            <a:endParaRPr lang="en-US" sz="38200" dirty="0">
              <a:latin typeface="+mj-lt"/>
              <a:ea typeface="Calibri" panose="020F0502020204030204" pitchFamily="34" charset="0"/>
              <a:cs typeface="Times New Roman" panose="02020603050405020304" pitchFamily="18" charset="0"/>
            </a:endParaRPr>
          </a:p>
        </p:txBody>
      </p:sp>
      <p:grpSp>
        <p:nvGrpSpPr>
          <p:cNvPr id="14" name="Google Shape;1160;p36">
            <a:extLst>
              <a:ext uri="{FF2B5EF4-FFF2-40B4-BE49-F238E27FC236}">
                <a16:creationId xmlns:a16="http://schemas.microsoft.com/office/drawing/2014/main" id="{A39F8EAA-F20C-891A-2E15-6E9782763F85}"/>
              </a:ext>
            </a:extLst>
          </p:cNvPr>
          <p:cNvGrpSpPr/>
          <p:nvPr/>
        </p:nvGrpSpPr>
        <p:grpSpPr>
          <a:xfrm>
            <a:off x="2521138" y="1379876"/>
            <a:ext cx="7149725" cy="1227456"/>
            <a:chOff x="1594861" y="1394300"/>
            <a:chExt cx="5984494" cy="1227456"/>
          </a:xfrm>
        </p:grpSpPr>
        <p:sp>
          <p:nvSpPr>
            <p:cNvPr id="15" name="Google Shape;1161;p36">
              <a:extLst>
                <a:ext uri="{FF2B5EF4-FFF2-40B4-BE49-F238E27FC236}">
                  <a16:creationId xmlns:a16="http://schemas.microsoft.com/office/drawing/2014/main" id="{A5509D23-87B8-DB90-7FD4-2002E901BED3}"/>
                </a:ext>
              </a:extLst>
            </p:cNvPr>
            <p:cNvSpPr/>
            <p:nvPr/>
          </p:nvSpPr>
          <p:spPr>
            <a:xfrm>
              <a:off x="4214870" y="1394300"/>
              <a:ext cx="714300"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16" name="Google Shape;1162;p36">
              <a:extLst>
                <a:ext uri="{FF2B5EF4-FFF2-40B4-BE49-F238E27FC236}">
                  <a16:creationId xmlns:a16="http://schemas.microsoft.com/office/drawing/2014/main" id="{22434567-5050-E464-F5CC-61D005C274CA}"/>
                </a:ext>
              </a:extLst>
            </p:cNvPr>
            <p:cNvSpPr txBox="1"/>
            <p:nvPr/>
          </p:nvSpPr>
          <p:spPr>
            <a:xfrm>
              <a:off x="1594861" y="1993250"/>
              <a:ext cx="5984494" cy="628506"/>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77">
                <a:buSzPts val="1100"/>
                <a:defRPr/>
              </a:pPr>
              <a:r>
                <a:rPr lang="en-US" sz="3733" b="1" i="1" kern="0">
                  <a:latin typeface="Times New Roman" panose="02020603050405020304" pitchFamily="18" charset="0"/>
                  <a:ea typeface="Calibri" panose="020F0502020204030204" pitchFamily="34" charset="0"/>
                </a:rPr>
                <a:t>Lưu ý</a:t>
              </a:r>
              <a:endParaRPr sz="7200" b="1" i="1" kern="0">
                <a:solidFill>
                  <a:srgbClr val="FFFFFF"/>
                </a:solidFill>
                <a:ea typeface="Fredoka"/>
                <a:cs typeface="Times New Roman" panose="02020603050405020304" pitchFamily="18" charset="0"/>
                <a:sym typeface="Fredoka"/>
              </a:endParaRPr>
            </a:p>
          </p:txBody>
        </p:sp>
      </p:grpSp>
      <p:sp>
        <p:nvSpPr>
          <p:cNvPr id="17" name="Google Shape;1167;p36">
            <a:extLst>
              <a:ext uri="{FF2B5EF4-FFF2-40B4-BE49-F238E27FC236}">
                <a16:creationId xmlns:a16="http://schemas.microsoft.com/office/drawing/2014/main" id="{2BB2E44C-FFA2-03E2-556F-1178D805DC40}"/>
              </a:ext>
            </a:extLst>
          </p:cNvPr>
          <p:cNvSpPr/>
          <p:nvPr/>
        </p:nvSpPr>
        <p:spPr>
          <a:xfrm>
            <a:off x="1819351" y="2767901"/>
            <a:ext cx="1057317"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77">
              <a:defRPr/>
            </a:pPr>
            <a:r>
              <a:rPr lang="en" sz="2400" b="1" kern="0">
                <a:solidFill>
                  <a:srgbClr val="FFFFFF"/>
                </a:solidFill>
                <a:latin typeface="Fredoka"/>
                <a:ea typeface="Fredoka"/>
                <a:cs typeface="Fredoka"/>
                <a:sym typeface="Fredoka"/>
              </a:rPr>
              <a:t>01</a:t>
            </a:r>
            <a:endParaRPr sz="2400" b="1" kern="0">
              <a:solidFill>
                <a:srgbClr val="FFFFFF"/>
              </a:solidFill>
              <a:latin typeface="Fredoka"/>
              <a:ea typeface="Fredoka"/>
              <a:cs typeface="Fredoka"/>
              <a:sym typeface="Fredoka"/>
            </a:endParaRPr>
          </a:p>
        </p:txBody>
      </p:sp>
      <p:sp>
        <p:nvSpPr>
          <p:cNvPr id="18" name="Google Shape;1171;p36">
            <a:extLst>
              <a:ext uri="{FF2B5EF4-FFF2-40B4-BE49-F238E27FC236}">
                <a16:creationId xmlns:a16="http://schemas.microsoft.com/office/drawing/2014/main" id="{1E5FB64D-1CCF-D8F2-348E-71BBEFCFB9A3}"/>
              </a:ext>
            </a:extLst>
          </p:cNvPr>
          <p:cNvSpPr/>
          <p:nvPr/>
        </p:nvSpPr>
        <p:spPr>
          <a:xfrm>
            <a:off x="6783252" y="2760469"/>
            <a:ext cx="1057317"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77">
              <a:defRPr/>
            </a:pPr>
            <a:r>
              <a:rPr lang="en" sz="2400" b="1" kern="0">
                <a:solidFill>
                  <a:srgbClr val="FFFFFF"/>
                </a:solidFill>
                <a:latin typeface="Fredoka"/>
                <a:ea typeface="Fredoka"/>
                <a:cs typeface="Fredoka"/>
                <a:sym typeface="Fredoka"/>
              </a:rPr>
              <a:t>03</a:t>
            </a:r>
            <a:endParaRPr sz="2400" b="1" kern="0">
              <a:solidFill>
                <a:srgbClr val="FFFFFF"/>
              </a:solidFill>
              <a:latin typeface="Fredoka"/>
              <a:ea typeface="Fredoka"/>
              <a:cs typeface="Fredoka"/>
              <a:sym typeface="Fredoka"/>
            </a:endParaRPr>
          </a:p>
        </p:txBody>
      </p:sp>
      <p:sp>
        <p:nvSpPr>
          <p:cNvPr id="19" name="Google Shape;1175;p36">
            <a:extLst>
              <a:ext uri="{FF2B5EF4-FFF2-40B4-BE49-F238E27FC236}">
                <a16:creationId xmlns:a16="http://schemas.microsoft.com/office/drawing/2014/main" id="{17A944C8-A0FB-549C-4BB5-A1074BA378C1}"/>
              </a:ext>
            </a:extLst>
          </p:cNvPr>
          <p:cNvSpPr/>
          <p:nvPr/>
        </p:nvSpPr>
        <p:spPr>
          <a:xfrm>
            <a:off x="4202780" y="2766172"/>
            <a:ext cx="1057317"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77">
              <a:defRPr/>
            </a:pPr>
            <a:r>
              <a:rPr lang="en" sz="2400" b="1" kern="0">
                <a:solidFill>
                  <a:srgbClr val="FFFFFF"/>
                </a:solidFill>
                <a:latin typeface="Fredoka"/>
                <a:ea typeface="Fredoka"/>
                <a:cs typeface="Fredoka"/>
                <a:sym typeface="Fredoka"/>
              </a:rPr>
              <a:t>02</a:t>
            </a:r>
            <a:endParaRPr sz="2400" b="1" kern="0">
              <a:solidFill>
                <a:srgbClr val="FFFFFF"/>
              </a:solidFill>
              <a:latin typeface="Fredoka"/>
              <a:ea typeface="Fredoka"/>
              <a:cs typeface="Fredoka"/>
              <a:sym typeface="Fredoka"/>
            </a:endParaRPr>
          </a:p>
        </p:txBody>
      </p:sp>
      <p:sp>
        <p:nvSpPr>
          <p:cNvPr id="20" name="Google Shape;1183;p36">
            <a:extLst>
              <a:ext uri="{FF2B5EF4-FFF2-40B4-BE49-F238E27FC236}">
                <a16:creationId xmlns:a16="http://schemas.microsoft.com/office/drawing/2014/main" id="{2E4E7224-F24A-DD37-5D95-513C537A2C61}"/>
              </a:ext>
            </a:extLst>
          </p:cNvPr>
          <p:cNvSpPr/>
          <p:nvPr/>
        </p:nvSpPr>
        <p:spPr>
          <a:xfrm>
            <a:off x="9279023" y="2767901"/>
            <a:ext cx="1057317"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77">
              <a:defRPr/>
            </a:pPr>
            <a:r>
              <a:rPr lang="en" sz="2400" b="1" kern="0">
                <a:solidFill>
                  <a:srgbClr val="FFFFFF"/>
                </a:solidFill>
                <a:latin typeface="Fredoka"/>
                <a:ea typeface="Fredoka"/>
                <a:cs typeface="Fredoka"/>
                <a:sym typeface="Fredoka"/>
              </a:rPr>
              <a:t>04</a:t>
            </a:r>
            <a:endParaRPr sz="2400" b="1" kern="0">
              <a:solidFill>
                <a:srgbClr val="FFFFFF"/>
              </a:solidFill>
              <a:latin typeface="Fredoka"/>
              <a:ea typeface="Fredoka"/>
              <a:cs typeface="Fredoka"/>
              <a:sym typeface="Fredoka"/>
            </a:endParaRPr>
          </a:p>
        </p:txBody>
      </p:sp>
      <p:cxnSp>
        <p:nvCxnSpPr>
          <p:cNvPr id="21" name="Google Shape;1184;p36">
            <a:extLst>
              <a:ext uri="{FF2B5EF4-FFF2-40B4-BE49-F238E27FC236}">
                <a16:creationId xmlns:a16="http://schemas.microsoft.com/office/drawing/2014/main" id="{6ED0AC06-D600-1804-69E1-746FECEBFFCA}"/>
              </a:ext>
            </a:extLst>
          </p:cNvPr>
          <p:cNvCxnSpPr>
            <a:stCxn id="17" idx="3"/>
            <a:endCxn id="19" idx="1"/>
          </p:cNvCxnSpPr>
          <p:nvPr/>
        </p:nvCxnSpPr>
        <p:spPr>
          <a:xfrm flipV="1">
            <a:off x="2876668" y="3012471"/>
            <a:ext cx="1326112" cy="1731"/>
          </a:xfrm>
          <a:prstGeom prst="straightConnector1">
            <a:avLst/>
          </a:prstGeom>
          <a:noFill/>
          <a:ln w="19050" cap="flat" cmpd="sng">
            <a:solidFill>
              <a:srgbClr val="FFAB15"/>
            </a:solidFill>
            <a:prstDash val="solid"/>
            <a:round/>
            <a:headEnd type="none" w="med" len="med"/>
            <a:tailEnd type="none" w="med" len="med"/>
          </a:ln>
        </p:spPr>
      </p:cxnSp>
      <p:cxnSp>
        <p:nvCxnSpPr>
          <p:cNvPr id="22" name="Google Shape;1185;p36">
            <a:extLst>
              <a:ext uri="{FF2B5EF4-FFF2-40B4-BE49-F238E27FC236}">
                <a16:creationId xmlns:a16="http://schemas.microsoft.com/office/drawing/2014/main" id="{968935F8-050F-CDF5-5405-BCFE14BE40DF}"/>
              </a:ext>
            </a:extLst>
          </p:cNvPr>
          <p:cNvCxnSpPr>
            <a:stCxn id="19" idx="3"/>
            <a:endCxn id="18" idx="1"/>
          </p:cNvCxnSpPr>
          <p:nvPr/>
        </p:nvCxnSpPr>
        <p:spPr>
          <a:xfrm flipV="1">
            <a:off x="5260097" y="3006770"/>
            <a:ext cx="1523155" cy="5703"/>
          </a:xfrm>
          <a:prstGeom prst="straightConnector1">
            <a:avLst/>
          </a:prstGeom>
          <a:noFill/>
          <a:ln w="19050" cap="flat" cmpd="sng">
            <a:solidFill>
              <a:srgbClr val="FFAB15"/>
            </a:solidFill>
            <a:prstDash val="solid"/>
            <a:round/>
            <a:headEnd type="none" w="med" len="med"/>
            <a:tailEnd type="none" w="med" len="med"/>
          </a:ln>
        </p:spPr>
      </p:cxnSp>
      <p:cxnSp>
        <p:nvCxnSpPr>
          <p:cNvPr id="23" name="Google Shape;1186;p36">
            <a:extLst>
              <a:ext uri="{FF2B5EF4-FFF2-40B4-BE49-F238E27FC236}">
                <a16:creationId xmlns:a16="http://schemas.microsoft.com/office/drawing/2014/main" id="{BD4343A3-1D1C-9261-A147-67CABADC7D21}"/>
              </a:ext>
            </a:extLst>
          </p:cNvPr>
          <p:cNvCxnSpPr>
            <a:cxnSpLocks/>
            <a:stCxn id="18" idx="3"/>
          </p:cNvCxnSpPr>
          <p:nvPr/>
        </p:nvCxnSpPr>
        <p:spPr>
          <a:xfrm>
            <a:off x="7840569" y="3006769"/>
            <a:ext cx="807504" cy="0"/>
          </a:xfrm>
          <a:prstGeom prst="straightConnector1">
            <a:avLst/>
          </a:prstGeom>
          <a:noFill/>
          <a:ln w="19050" cap="flat" cmpd="sng">
            <a:solidFill>
              <a:srgbClr val="FFAB15"/>
            </a:solidFill>
            <a:prstDash val="solid"/>
            <a:round/>
            <a:headEnd type="none" w="med" len="med"/>
            <a:tailEnd type="none" w="med" len="med"/>
          </a:ln>
        </p:spPr>
      </p:cxnSp>
      <p:cxnSp>
        <p:nvCxnSpPr>
          <p:cNvPr id="24" name="Google Shape;1187;p36">
            <a:extLst>
              <a:ext uri="{FF2B5EF4-FFF2-40B4-BE49-F238E27FC236}">
                <a16:creationId xmlns:a16="http://schemas.microsoft.com/office/drawing/2014/main" id="{7B2081D2-E1A0-2391-825B-01FFC34B9106}"/>
              </a:ext>
            </a:extLst>
          </p:cNvPr>
          <p:cNvCxnSpPr>
            <a:cxnSpLocks/>
            <a:endCxn id="20" idx="1"/>
          </p:cNvCxnSpPr>
          <p:nvPr/>
        </p:nvCxnSpPr>
        <p:spPr>
          <a:xfrm>
            <a:off x="8471391" y="3014201"/>
            <a:ext cx="807504" cy="0"/>
          </a:xfrm>
          <a:prstGeom prst="straightConnector1">
            <a:avLst/>
          </a:prstGeom>
          <a:noFill/>
          <a:ln w="19050" cap="flat" cmpd="sng">
            <a:solidFill>
              <a:srgbClr val="FFAB15"/>
            </a:solidFill>
            <a:prstDash val="solid"/>
            <a:round/>
            <a:headEnd type="none" w="med" len="med"/>
            <a:tailEnd type="none" w="med" len="med"/>
          </a:ln>
        </p:spPr>
      </p:cxnSp>
      <p:cxnSp>
        <p:nvCxnSpPr>
          <p:cNvPr id="25" name="Google Shape;1188;p36">
            <a:extLst>
              <a:ext uri="{FF2B5EF4-FFF2-40B4-BE49-F238E27FC236}">
                <a16:creationId xmlns:a16="http://schemas.microsoft.com/office/drawing/2014/main" id="{6BC13BCA-6BDA-77D0-4A10-9719E056132A}"/>
              </a:ext>
            </a:extLst>
          </p:cNvPr>
          <p:cNvCxnSpPr>
            <a:stCxn id="15" idx="1"/>
            <a:endCxn id="17" idx="0"/>
          </p:cNvCxnSpPr>
          <p:nvPr/>
        </p:nvCxnSpPr>
        <p:spPr>
          <a:xfrm flipH="1">
            <a:off x="2348152" y="1626176"/>
            <a:ext cx="3303131" cy="1141800"/>
          </a:xfrm>
          <a:prstGeom prst="bentConnector2">
            <a:avLst/>
          </a:prstGeom>
          <a:noFill/>
          <a:ln w="19050" cap="flat" cmpd="sng">
            <a:solidFill>
              <a:srgbClr val="FFAB15"/>
            </a:solidFill>
            <a:prstDash val="solid"/>
            <a:round/>
            <a:headEnd type="none" w="med" len="med"/>
            <a:tailEnd type="none" w="med" len="med"/>
          </a:ln>
        </p:spPr>
      </p:cxnSp>
      <p:cxnSp>
        <p:nvCxnSpPr>
          <p:cNvPr id="26" name="Google Shape;1189;p36">
            <a:extLst>
              <a:ext uri="{FF2B5EF4-FFF2-40B4-BE49-F238E27FC236}">
                <a16:creationId xmlns:a16="http://schemas.microsoft.com/office/drawing/2014/main" id="{67D0EB2F-5E95-A464-5109-D45A34C659B3}"/>
              </a:ext>
            </a:extLst>
          </p:cNvPr>
          <p:cNvCxnSpPr>
            <a:stCxn id="15" idx="3"/>
            <a:endCxn id="20" idx="0"/>
          </p:cNvCxnSpPr>
          <p:nvPr/>
        </p:nvCxnSpPr>
        <p:spPr>
          <a:xfrm>
            <a:off x="6504664" y="1626176"/>
            <a:ext cx="3303131" cy="1141800"/>
          </a:xfrm>
          <a:prstGeom prst="bentConnector2">
            <a:avLst/>
          </a:prstGeom>
          <a:noFill/>
          <a:ln w="19050" cap="flat" cmpd="sng">
            <a:solidFill>
              <a:srgbClr val="FFAB15"/>
            </a:solidFill>
            <a:prstDash val="solid"/>
            <a:round/>
            <a:headEnd type="none" w="med" len="med"/>
            <a:tailEnd type="none" w="med" len="med"/>
          </a:ln>
        </p:spPr>
      </p:cxnSp>
      <p:grpSp>
        <p:nvGrpSpPr>
          <p:cNvPr id="27" name="Google Shape;1190;p36">
            <a:extLst>
              <a:ext uri="{FF2B5EF4-FFF2-40B4-BE49-F238E27FC236}">
                <a16:creationId xmlns:a16="http://schemas.microsoft.com/office/drawing/2014/main" id="{15238154-EED5-4C93-5F91-B6EB351E0CF2}"/>
              </a:ext>
            </a:extLst>
          </p:cNvPr>
          <p:cNvGrpSpPr/>
          <p:nvPr/>
        </p:nvGrpSpPr>
        <p:grpSpPr>
          <a:xfrm>
            <a:off x="5899301" y="1483062"/>
            <a:ext cx="354359" cy="292329"/>
            <a:chOff x="-64774725" y="1916550"/>
            <a:chExt cx="319000" cy="314400"/>
          </a:xfrm>
        </p:grpSpPr>
        <p:sp>
          <p:nvSpPr>
            <p:cNvPr id="28" name="Google Shape;1191;p36">
              <a:extLst>
                <a:ext uri="{FF2B5EF4-FFF2-40B4-BE49-F238E27FC236}">
                  <a16:creationId xmlns:a16="http://schemas.microsoft.com/office/drawing/2014/main" id="{133BE26A-86EE-2263-B790-86F3A0D4081F}"/>
                </a:ext>
              </a:extLst>
            </p:cNvPr>
            <p:cNvSpPr/>
            <p:nvPr/>
          </p:nvSpPr>
          <p:spPr>
            <a:xfrm>
              <a:off x="-64774725" y="1916550"/>
              <a:ext cx="319000" cy="314400"/>
            </a:xfrm>
            <a:custGeom>
              <a:avLst/>
              <a:gdLst/>
              <a:ahLst/>
              <a:cxnLst/>
              <a:rect l="l" t="t" r="r" b="b"/>
              <a:pathLst>
                <a:path w="12760" h="12576" extrusionOk="0">
                  <a:moveTo>
                    <a:pt x="11436" y="856"/>
                  </a:moveTo>
                  <a:cubicBezTo>
                    <a:pt x="11562" y="856"/>
                    <a:pt x="11657" y="888"/>
                    <a:pt x="11783" y="951"/>
                  </a:cubicBezTo>
                  <a:cubicBezTo>
                    <a:pt x="11877" y="1077"/>
                    <a:pt x="11940" y="1203"/>
                    <a:pt x="11909" y="1329"/>
                  </a:cubicBezTo>
                  <a:cubicBezTo>
                    <a:pt x="11814" y="2431"/>
                    <a:pt x="11562" y="3440"/>
                    <a:pt x="11090" y="4416"/>
                  </a:cubicBezTo>
                  <a:lnTo>
                    <a:pt x="8317" y="1675"/>
                  </a:lnTo>
                  <a:cubicBezTo>
                    <a:pt x="9263" y="1234"/>
                    <a:pt x="10334" y="951"/>
                    <a:pt x="11436" y="856"/>
                  </a:cubicBezTo>
                  <a:close/>
                  <a:moveTo>
                    <a:pt x="3781" y="4542"/>
                  </a:moveTo>
                  <a:lnTo>
                    <a:pt x="3781" y="4542"/>
                  </a:lnTo>
                  <a:cubicBezTo>
                    <a:pt x="3529" y="4983"/>
                    <a:pt x="3245" y="5456"/>
                    <a:pt x="3056" y="5960"/>
                  </a:cubicBezTo>
                  <a:cubicBezTo>
                    <a:pt x="2878" y="5949"/>
                    <a:pt x="2699" y="5942"/>
                    <a:pt x="2522" y="5942"/>
                  </a:cubicBezTo>
                  <a:cubicBezTo>
                    <a:pt x="2167" y="5942"/>
                    <a:pt x="1817" y="5970"/>
                    <a:pt x="1481" y="6054"/>
                  </a:cubicBezTo>
                  <a:cubicBezTo>
                    <a:pt x="1544" y="5928"/>
                    <a:pt x="1670" y="5802"/>
                    <a:pt x="1733" y="5739"/>
                  </a:cubicBezTo>
                  <a:cubicBezTo>
                    <a:pt x="2331" y="5141"/>
                    <a:pt x="2993" y="4731"/>
                    <a:pt x="3781" y="4542"/>
                  </a:cubicBezTo>
                  <a:close/>
                  <a:moveTo>
                    <a:pt x="7561" y="2022"/>
                  </a:moveTo>
                  <a:lnTo>
                    <a:pt x="10680" y="5141"/>
                  </a:lnTo>
                  <a:cubicBezTo>
                    <a:pt x="9546" y="7157"/>
                    <a:pt x="7687" y="8669"/>
                    <a:pt x="5419" y="9331"/>
                  </a:cubicBezTo>
                  <a:lnTo>
                    <a:pt x="3403" y="7346"/>
                  </a:lnTo>
                  <a:cubicBezTo>
                    <a:pt x="4064" y="5109"/>
                    <a:pt x="5576" y="3219"/>
                    <a:pt x="7561" y="2022"/>
                  </a:cubicBezTo>
                  <a:close/>
                  <a:moveTo>
                    <a:pt x="2899" y="8008"/>
                  </a:moveTo>
                  <a:lnTo>
                    <a:pt x="4789" y="9898"/>
                  </a:lnTo>
                  <a:lnTo>
                    <a:pt x="4316" y="10623"/>
                  </a:lnTo>
                  <a:lnTo>
                    <a:pt x="2142" y="8449"/>
                  </a:lnTo>
                  <a:lnTo>
                    <a:pt x="2899" y="8008"/>
                  </a:lnTo>
                  <a:close/>
                  <a:moveTo>
                    <a:pt x="2363" y="9867"/>
                  </a:moveTo>
                  <a:lnTo>
                    <a:pt x="2899" y="10371"/>
                  </a:lnTo>
                  <a:cubicBezTo>
                    <a:pt x="2741" y="10497"/>
                    <a:pt x="2520" y="10654"/>
                    <a:pt x="2300" y="10780"/>
                  </a:cubicBezTo>
                  <a:cubicBezTo>
                    <a:pt x="1985" y="10969"/>
                    <a:pt x="1733" y="11095"/>
                    <a:pt x="1638" y="11127"/>
                  </a:cubicBezTo>
                  <a:cubicBezTo>
                    <a:pt x="1701" y="10969"/>
                    <a:pt x="1796" y="10780"/>
                    <a:pt x="1985" y="10465"/>
                  </a:cubicBezTo>
                  <a:cubicBezTo>
                    <a:pt x="2142" y="10213"/>
                    <a:pt x="2268" y="10024"/>
                    <a:pt x="2363" y="9867"/>
                  </a:cubicBezTo>
                  <a:close/>
                  <a:moveTo>
                    <a:pt x="8191" y="8984"/>
                  </a:moveTo>
                  <a:lnTo>
                    <a:pt x="8191" y="8984"/>
                  </a:lnTo>
                  <a:cubicBezTo>
                    <a:pt x="7971" y="9867"/>
                    <a:pt x="7467" y="10686"/>
                    <a:pt x="6711" y="11284"/>
                  </a:cubicBezTo>
                  <a:cubicBezTo>
                    <a:pt x="6837" y="10749"/>
                    <a:pt x="6837" y="10245"/>
                    <a:pt x="6774" y="9741"/>
                  </a:cubicBezTo>
                  <a:cubicBezTo>
                    <a:pt x="7309" y="9551"/>
                    <a:pt x="7782" y="9268"/>
                    <a:pt x="8191" y="8984"/>
                  </a:cubicBezTo>
                  <a:close/>
                  <a:moveTo>
                    <a:pt x="11509" y="1"/>
                  </a:moveTo>
                  <a:cubicBezTo>
                    <a:pt x="11474" y="1"/>
                    <a:pt x="11440" y="2"/>
                    <a:pt x="11405" y="6"/>
                  </a:cubicBezTo>
                  <a:cubicBezTo>
                    <a:pt x="10365" y="100"/>
                    <a:pt x="9389" y="321"/>
                    <a:pt x="8412" y="730"/>
                  </a:cubicBezTo>
                  <a:cubicBezTo>
                    <a:pt x="7498" y="1077"/>
                    <a:pt x="6616" y="1644"/>
                    <a:pt x="5797" y="2274"/>
                  </a:cubicBezTo>
                  <a:cubicBezTo>
                    <a:pt x="5324" y="2652"/>
                    <a:pt x="4852" y="3093"/>
                    <a:pt x="4474" y="3566"/>
                  </a:cubicBezTo>
                  <a:cubicBezTo>
                    <a:pt x="3245" y="3629"/>
                    <a:pt x="2048" y="4196"/>
                    <a:pt x="1166" y="5109"/>
                  </a:cubicBezTo>
                  <a:cubicBezTo>
                    <a:pt x="725" y="5519"/>
                    <a:pt x="378" y="6054"/>
                    <a:pt x="95" y="6590"/>
                  </a:cubicBezTo>
                  <a:cubicBezTo>
                    <a:pt x="0" y="6748"/>
                    <a:pt x="63" y="6937"/>
                    <a:pt x="158" y="7063"/>
                  </a:cubicBezTo>
                  <a:cubicBezTo>
                    <a:pt x="252" y="7157"/>
                    <a:pt x="378" y="7189"/>
                    <a:pt x="441" y="7189"/>
                  </a:cubicBezTo>
                  <a:cubicBezTo>
                    <a:pt x="536" y="7189"/>
                    <a:pt x="567" y="7189"/>
                    <a:pt x="630" y="7157"/>
                  </a:cubicBezTo>
                  <a:cubicBezTo>
                    <a:pt x="1198" y="6873"/>
                    <a:pt x="1842" y="6743"/>
                    <a:pt x="2471" y="6743"/>
                  </a:cubicBezTo>
                  <a:cubicBezTo>
                    <a:pt x="2540" y="6743"/>
                    <a:pt x="2609" y="6744"/>
                    <a:pt x="2678" y="6748"/>
                  </a:cubicBezTo>
                  <a:cubicBezTo>
                    <a:pt x="2647" y="6905"/>
                    <a:pt x="2615" y="7031"/>
                    <a:pt x="2584" y="7189"/>
                  </a:cubicBezTo>
                  <a:lnTo>
                    <a:pt x="1229" y="7976"/>
                  </a:lnTo>
                  <a:cubicBezTo>
                    <a:pt x="1008" y="8134"/>
                    <a:pt x="945" y="8449"/>
                    <a:pt x="1166" y="8606"/>
                  </a:cubicBezTo>
                  <a:lnTo>
                    <a:pt x="1733" y="9173"/>
                  </a:lnTo>
                  <a:cubicBezTo>
                    <a:pt x="1544" y="9425"/>
                    <a:pt x="1323" y="9772"/>
                    <a:pt x="1103" y="10119"/>
                  </a:cubicBezTo>
                  <a:cubicBezTo>
                    <a:pt x="945" y="10465"/>
                    <a:pt x="788" y="10717"/>
                    <a:pt x="725" y="10906"/>
                  </a:cubicBezTo>
                  <a:cubicBezTo>
                    <a:pt x="599" y="11316"/>
                    <a:pt x="630" y="11599"/>
                    <a:pt x="851" y="11788"/>
                  </a:cubicBezTo>
                  <a:cubicBezTo>
                    <a:pt x="981" y="11918"/>
                    <a:pt x="1144" y="11961"/>
                    <a:pt x="1320" y="11961"/>
                  </a:cubicBezTo>
                  <a:cubicBezTo>
                    <a:pt x="1443" y="11961"/>
                    <a:pt x="1572" y="11940"/>
                    <a:pt x="1701" y="11914"/>
                  </a:cubicBezTo>
                  <a:cubicBezTo>
                    <a:pt x="1953" y="11820"/>
                    <a:pt x="2174" y="11694"/>
                    <a:pt x="2489" y="11505"/>
                  </a:cubicBezTo>
                  <a:cubicBezTo>
                    <a:pt x="2836" y="11316"/>
                    <a:pt x="3151" y="11095"/>
                    <a:pt x="3434" y="10875"/>
                  </a:cubicBezTo>
                  <a:lnTo>
                    <a:pt x="4033" y="11473"/>
                  </a:lnTo>
                  <a:cubicBezTo>
                    <a:pt x="4116" y="11557"/>
                    <a:pt x="4225" y="11597"/>
                    <a:pt x="4330" y="11597"/>
                  </a:cubicBezTo>
                  <a:cubicBezTo>
                    <a:pt x="4464" y="11597"/>
                    <a:pt x="4593" y="11533"/>
                    <a:pt x="4663" y="11410"/>
                  </a:cubicBezTo>
                  <a:lnTo>
                    <a:pt x="5450" y="10056"/>
                  </a:lnTo>
                  <a:cubicBezTo>
                    <a:pt x="5608" y="10024"/>
                    <a:pt x="5734" y="9993"/>
                    <a:pt x="5892" y="9930"/>
                  </a:cubicBezTo>
                  <a:lnTo>
                    <a:pt x="5892" y="9930"/>
                  </a:lnTo>
                  <a:cubicBezTo>
                    <a:pt x="5923" y="10591"/>
                    <a:pt x="5797" y="11316"/>
                    <a:pt x="5482" y="11977"/>
                  </a:cubicBezTo>
                  <a:cubicBezTo>
                    <a:pt x="5419" y="12135"/>
                    <a:pt x="5450" y="12324"/>
                    <a:pt x="5576" y="12450"/>
                  </a:cubicBezTo>
                  <a:cubicBezTo>
                    <a:pt x="5639" y="12534"/>
                    <a:pt x="5759" y="12576"/>
                    <a:pt x="5878" y="12576"/>
                  </a:cubicBezTo>
                  <a:cubicBezTo>
                    <a:pt x="5937" y="12576"/>
                    <a:pt x="5997" y="12565"/>
                    <a:pt x="6049" y="12544"/>
                  </a:cubicBezTo>
                  <a:cubicBezTo>
                    <a:pt x="6585" y="12261"/>
                    <a:pt x="7089" y="11914"/>
                    <a:pt x="7530" y="11473"/>
                  </a:cubicBezTo>
                  <a:cubicBezTo>
                    <a:pt x="8443" y="10560"/>
                    <a:pt x="8979" y="9394"/>
                    <a:pt x="9074" y="8165"/>
                  </a:cubicBezTo>
                  <a:cubicBezTo>
                    <a:pt x="9546" y="7756"/>
                    <a:pt x="9987" y="7346"/>
                    <a:pt x="10365" y="6811"/>
                  </a:cubicBezTo>
                  <a:cubicBezTo>
                    <a:pt x="11027" y="5991"/>
                    <a:pt x="11562" y="5141"/>
                    <a:pt x="11940" y="4227"/>
                  </a:cubicBezTo>
                  <a:cubicBezTo>
                    <a:pt x="12350" y="3282"/>
                    <a:pt x="12571" y="2242"/>
                    <a:pt x="12665" y="1234"/>
                  </a:cubicBezTo>
                  <a:cubicBezTo>
                    <a:pt x="12760" y="1014"/>
                    <a:pt x="12665" y="636"/>
                    <a:pt x="12382" y="384"/>
                  </a:cubicBezTo>
                  <a:cubicBezTo>
                    <a:pt x="12126" y="128"/>
                    <a:pt x="11820" y="1"/>
                    <a:pt x="11509"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9" name="Google Shape;1192;p36">
              <a:extLst>
                <a:ext uri="{FF2B5EF4-FFF2-40B4-BE49-F238E27FC236}">
                  <a16:creationId xmlns:a16="http://schemas.microsoft.com/office/drawing/2014/main" id="{B0086590-0226-90F2-5F70-C6BD5FC23917}"/>
                </a:ext>
              </a:extLst>
            </p:cNvPr>
            <p:cNvSpPr/>
            <p:nvPr/>
          </p:nvSpPr>
          <p:spPr>
            <a:xfrm>
              <a:off x="-64636900" y="2010600"/>
              <a:ext cx="89800" cy="82525"/>
            </a:xfrm>
            <a:custGeom>
              <a:avLst/>
              <a:gdLst/>
              <a:ahLst/>
              <a:cxnLst/>
              <a:rect l="l" t="t" r="r" b="b"/>
              <a:pathLst>
                <a:path w="3592" h="3301" extrusionOk="0">
                  <a:moveTo>
                    <a:pt x="1828" y="827"/>
                  </a:moveTo>
                  <a:cubicBezTo>
                    <a:pt x="2048" y="827"/>
                    <a:pt x="2269" y="906"/>
                    <a:pt x="2426" y="1064"/>
                  </a:cubicBezTo>
                  <a:cubicBezTo>
                    <a:pt x="2741" y="1410"/>
                    <a:pt x="2741" y="1914"/>
                    <a:pt x="2426" y="2229"/>
                  </a:cubicBezTo>
                  <a:cubicBezTo>
                    <a:pt x="2269" y="2387"/>
                    <a:pt x="2048" y="2466"/>
                    <a:pt x="1828" y="2466"/>
                  </a:cubicBezTo>
                  <a:cubicBezTo>
                    <a:pt x="1607" y="2466"/>
                    <a:pt x="1387" y="2387"/>
                    <a:pt x="1229" y="2229"/>
                  </a:cubicBezTo>
                  <a:cubicBezTo>
                    <a:pt x="914" y="1914"/>
                    <a:pt x="914" y="1379"/>
                    <a:pt x="1229" y="1064"/>
                  </a:cubicBezTo>
                  <a:cubicBezTo>
                    <a:pt x="1387" y="906"/>
                    <a:pt x="1607" y="827"/>
                    <a:pt x="1828" y="827"/>
                  </a:cubicBezTo>
                  <a:close/>
                  <a:moveTo>
                    <a:pt x="1820" y="0"/>
                  </a:moveTo>
                  <a:cubicBezTo>
                    <a:pt x="1402" y="0"/>
                    <a:pt x="977" y="166"/>
                    <a:pt x="631" y="497"/>
                  </a:cubicBezTo>
                  <a:cubicBezTo>
                    <a:pt x="0" y="1127"/>
                    <a:pt x="0" y="2198"/>
                    <a:pt x="631" y="2828"/>
                  </a:cubicBezTo>
                  <a:cubicBezTo>
                    <a:pt x="946" y="3143"/>
                    <a:pt x="1371" y="3301"/>
                    <a:pt x="1796" y="3301"/>
                  </a:cubicBezTo>
                  <a:cubicBezTo>
                    <a:pt x="2222" y="3301"/>
                    <a:pt x="2647" y="3143"/>
                    <a:pt x="2962" y="2828"/>
                  </a:cubicBezTo>
                  <a:cubicBezTo>
                    <a:pt x="3592" y="2198"/>
                    <a:pt x="3592" y="1127"/>
                    <a:pt x="2962" y="497"/>
                  </a:cubicBezTo>
                  <a:cubicBezTo>
                    <a:pt x="2647" y="166"/>
                    <a:pt x="2237" y="0"/>
                    <a:pt x="182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grpSp>
    </p:spTree>
    <p:custDataLst>
      <p:tags r:id="rId1"/>
    </p:custDataLst>
    <p:extLst>
      <p:ext uri="{BB962C8B-B14F-4D97-AF65-F5344CB8AC3E}">
        <p14:creationId xmlns:p14="http://schemas.microsoft.com/office/powerpoint/2010/main" val="1124528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par>
                                <p:cTn id="14" presetID="16" presetClass="entr" presetSubtype="21"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inVertical)">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arn(inVertical)">
                                      <p:cBhvr>
                                        <p:cTn id="51" dur="500"/>
                                        <p:tgtEl>
                                          <p:spTgt spid="23"/>
                                        </p:tgtEl>
                                      </p:cBhvr>
                                    </p:animEffect>
                                  </p:childTnLst>
                                </p:cTn>
                              </p:par>
                              <p:par>
                                <p:cTn id="52" presetID="16" presetClass="entr" presetSubtype="21"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arn(inVertical)">
                                      <p:cBhvr>
                                        <p:cTn id="54" dur="500"/>
                                        <p:tgtEl>
                                          <p:spTgt spid="24"/>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barn(inVertical)">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7"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71;p37">
            <a:extLst>
              <a:ext uri="{FF2B5EF4-FFF2-40B4-BE49-F238E27FC236}">
                <a16:creationId xmlns:a16="http://schemas.microsoft.com/office/drawing/2014/main" id="{19FD5536-2F26-4957-DDAE-766663D89A7E}"/>
              </a:ext>
            </a:extLst>
          </p:cNvPr>
          <p:cNvSpPr txBox="1">
            <a:spLocks/>
          </p:cNvSpPr>
          <p:nvPr/>
        </p:nvSpPr>
        <p:spPr>
          <a:xfrm>
            <a:off x="3880226" y="700748"/>
            <a:ext cx="1618267" cy="1264000"/>
          </a:xfrm>
          <a:prstGeom prst="rect">
            <a:avLst/>
          </a:prstGeom>
          <a:solidFill>
            <a:schemeClr val="bg2"/>
          </a:solidFill>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5400" b="1" kern="0" dirty="0">
                <a:solidFill>
                  <a:srgbClr val="191919"/>
                </a:solidFill>
                <a:latin typeface="Times New Roman" panose="02020603050405020304" pitchFamily="18" charset="0"/>
                <a:cs typeface="Times New Roman" panose="02020603050405020304" pitchFamily="18" charset="0"/>
              </a:rPr>
              <a:t>A</a:t>
            </a:r>
          </a:p>
        </p:txBody>
      </p:sp>
      <p:sp>
        <p:nvSpPr>
          <p:cNvPr id="3" name="Google Shape;572;p37">
            <a:extLst>
              <a:ext uri="{FF2B5EF4-FFF2-40B4-BE49-F238E27FC236}">
                <a16:creationId xmlns:a16="http://schemas.microsoft.com/office/drawing/2014/main" id="{FE10F9F1-22AA-473D-16E6-6F5A4C7632A9}"/>
              </a:ext>
            </a:extLst>
          </p:cNvPr>
          <p:cNvSpPr txBox="1">
            <a:spLocks/>
          </p:cNvSpPr>
          <p:nvPr/>
        </p:nvSpPr>
        <p:spPr>
          <a:xfrm>
            <a:off x="1925782" y="1964748"/>
            <a:ext cx="5859667" cy="371565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6000" b="1" kern="0" dirty="0" err="1">
                <a:latin typeface="Times New Roman" panose="02020603050405020304" pitchFamily="18" charset="0"/>
                <a:cs typeface="Times New Roman" panose="02020603050405020304" pitchFamily="18" charset="0"/>
              </a:rPr>
              <a:t>G</a:t>
            </a:r>
            <a:r>
              <a:rPr lang="en-US" sz="6000" b="1" kern="0" dirty="0" err="1" smtClean="0">
                <a:latin typeface="Times New Roman" panose="02020603050405020304" pitchFamily="18" charset="0"/>
                <a:cs typeface="Times New Roman" panose="02020603050405020304" pitchFamily="18" charset="0"/>
              </a:rPr>
              <a:t>iới</a:t>
            </a:r>
            <a:r>
              <a:rPr lang="en-US" sz="6000" b="1" kern="0" dirty="0" smtClean="0">
                <a:latin typeface="Times New Roman" panose="02020603050405020304" pitchFamily="18" charset="0"/>
                <a:cs typeface="Times New Roman" panose="02020603050405020304" pitchFamily="18" charset="0"/>
              </a:rPr>
              <a:t> </a:t>
            </a:r>
            <a:r>
              <a:rPr lang="en-US" sz="6000" b="1" kern="0" dirty="0" err="1" smtClean="0">
                <a:latin typeface="Times New Roman" panose="02020603050405020304" pitchFamily="18" charset="0"/>
                <a:cs typeface="Times New Roman" panose="02020603050405020304" pitchFamily="18" charset="0"/>
              </a:rPr>
              <a:t>thiệu</a:t>
            </a:r>
            <a:r>
              <a:rPr lang="en-US" sz="6000" b="1" kern="0" dirty="0" smtClean="0">
                <a:latin typeface="Times New Roman" panose="02020603050405020304" pitchFamily="18" charset="0"/>
                <a:cs typeface="Times New Roman" panose="02020603050405020304" pitchFamily="18" charset="0"/>
              </a:rPr>
              <a:t> </a:t>
            </a:r>
            <a:r>
              <a:rPr lang="en-US" sz="6000" b="1" kern="0" dirty="0" err="1">
                <a:latin typeface="Times New Roman" panose="02020603050405020304" pitchFamily="18" charset="0"/>
                <a:cs typeface="Times New Roman" panose="02020603050405020304" pitchFamily="18" charset="0"/>
              </a:rPr>
              <a:t>bài</a:t>
            </a:r>
            <a:r>
              <a:rPr lang="en-US" sz="6000" b="1" kern="0" dirty="0">
                <a:latin typeface="Times New Roman" panose="02020603050405020304" pitchFamily="18" charset="0"/>
                <a:cs typeface="Times New Roman" panose="02020603050405020304" pitchFamily="18" charset="0"/>
              </a:rPr>
              <a:t> </a:t>
            </a:r>
            <a:r>
              <a:rPr lang="vi-VN" sz="6000" b="1" kern="0" dirty="0">
                <a:latin typeface="Times New Roman" panose="02020603050405020304" pitchFamily="18" charset="0"/>
                <a:cs typeface="Times New Roman" panose="02020603050405020304" pitchFamily="18" charset="0"/>
              </a:rPr>
              <a:t>học và tri thức Ngữ văn</a:t>
            </a:r>
            <a:endParaRPr lang="en-US" sz="6000" b="1" kern="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85617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0A45B4-DF93-F24C-C4E8-C4E663F60FEA}"/>
              </a:ext>
            </a:extLst>
          </p:cNvPr>
          <p:cNvSpPr txBox="1"/>
          <p:nvPr/>
        </p:nvSpPr>
        <p:spPr>
          <a:xfrm>
            <a:off x="2806160" y="510937"/>
            <a:ext cx="6308649" cy="2800767"/>
          </a:xfrm>
          <a:prstGeom prst="rect">
            <a:avLst/>
          </a:prstGeom>
          <a:noFill/>
        </p:spPr>
        <p:txBody>
          <a:bodyPr wrap="square" rtlCol="0">
            <a:spAutoFit/>
          </a:bodyPr>
          <a:lstStyle/>
          <a:p>
            <a:pPr algn="ctr" defTabSz="1219170">
              <a:buClr>
                <a:srgbClr val="000000"/>
              </a:buClr>
            </a:pPr>
            <a:r>
              <a:rPr lang="en-US" sz="8800" b="1" kern="0">
                <a:solidFill>
                  <a:srgbClr val="000000"/>
                </a:solidFill>
                <a:latin typeface="Times New Roman" panose="02020603050405020304" pitchFamily="18" charset="0"/>
                <a:cs typeface="Times New Roman" panose="02020603050405020304" pitchFamily="18" charset="0"/>
                <a:sym typeface="Arial"/>
              </a:rPr>
              <a:t>Hoạt động luyện tập</a:t>
            </a:r>
          </a:p>
        </p:txBody>
      </p:sp>
    </p:spTree>
    <p:custDataLst>
      <p:tags r:id="rId1"/>
    </p:custDataLst>
    <p:extLst>
      <p:ext uri="{BB962C8B-B14F-4D97-AF65-F5344CB8AC3E}">
        <p14:creationId xmlns:p14="http://schemas.microsoft.com/office/powerpoint/2010/main" val="2998179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3577CA-0D9F-C31B-C4F2-F65AE9BAAD7F}"/>
              </a:ext>
            </a:extLst>
          </p:cNvPr>
          <p:cNvPicPr>
            <a:picLocks noChangeAspect="1"/>
          </p:cNvPicPr>
          <p:nvPr/>
        </p:nvPicPr>
        <p:blipFill rotWithShape="1">
          <a:blip r:embed="rId4">
            <a:clrChange>
              <a:clrFrom>
                <a:srgbClr val="FFFFFF"/>
              </a:clrFrom>
              <a:clrTo>
                <a:srgbClr val="FFFFFF">
                  <a:alpha val="0"/>
                </a:srgbClr>
              </a:clrTo>
            </a:clrChange>
          </a:blip>
          <a:srcRect l="8060" t="24068" r="6043" b="49984"/>
          <a:stretch/>
        </p:blipFill>
        <p:spPr>
          <a:xfrm>
            <a:off x="1770345" y="0"/>
            <a:ext cx="9035441" cy="1503123"/>
          </a:xfrm>
          <a:prstGeom prst="rect">
            <a:avLst/>
          </a:prstGeom>
        </p:spPr>
      </p:pic>
      <p:sp>
        <p:nvSpPr>
          <p:cNvPr id="3" name="Google Shape;1084;p33">
            <a:extLst>
              <a:ext uri="{FF2B5EF4-FFF2-40B4-BE49-F238E27FC236}">
                <a16:creationId xmlns:a16="http://schemas.microsoft.com/office/drawing/2014/main" id="{0BAA29E0-3952-322A-EB2B-A205EB51377E}"/>
              </a:ext>
            </a:extLst>
          </p:cNvPr>
          <p:cNvSpPr txBox="1">
            <a:spLocks noGrp="1"/>
          </p:cNvSpPr>
          <p:nvPr/>
        </p:nvSpPr>
        <p:spPr>
          <a:xfrm>
            <a:off x="3472055" y="201277"/>
            <a:ext cx="3310109"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just"/>
            <a:r>
              <a:rPr lang="vi-VN" sz="4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Luyện tập </a:t>
            </a:r>
            <a:endParaRPr lang="en-US" sz="4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图片 4" descr="2">
            <a:extLst>
              <a:ext uri="{FF2B5EF4-FFF2-40B4-BE49-F238E27FC236}">
                <a16:creationId xmlns:a16="http://schemas.microsoft.com/office/drawing/2014/main" id="{5D1DE2D3-3D48-709C-88E0-243785D95A9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70345" y="0"/>
            <a:ext cx="8116867" cy="83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681BD7A-39E4-1E3D-481B-FCFE647392EC}"/>
              </a:ext>
            </a:extLst>
          </p:cNvPr>
          <p:cNvSpPr txBox="1"/>
          <p:nvPr/>
        </p:nvSpPr>
        <p:spPr>
          <a:xfrm>
            <a:off x="3472055" y="2498188"/>
            <a:ext cx="4842176" cy="1938992"/>
          </a:xfrm>
          <a:prstGeom prst="rect">
            <a:avLst/>
          </a:prstGeom>
          <a:noFill/>
        </p:spPr>
        <p:txBody>
          <a:bodyPr wrap="square">
            <a:spAutoFit/>
          </a:bodyPr>
          <a:lstStyle/>
          <a:p>
            <a:pPr algn="just"/>
            <a:r>
              <a:rPr lang="vi-VN" sz="4000" i="1" dirty="0">
                <a:latin typeface="+mj-lt"/>
              </a:rPr>
              <a:t>HS thực hiện bài tập viết kết nối với đọc trong SGK, tr. 93.</a:t>
            </a:r>
            <a:endParaRPr lang="en-US" sz="4000" dirty="0">
              <a:latin typeface="+mj-lt"/>
            </a:endParaRPr>
          </a:p>
        </p:txBody>
      </p:sp>
    </p:spTree>
    <p:custDataLst>
      <p:tags r:id="rId1"/>
    </p:custDataLst>
    <p:extLst>
      <p:ext uri="{BB962C8B-B14F-4D97-AF65-F5344CB8AC3E}">
        <p14:creationId xmlns:p14="http://schemas.microsoft.com/office/powerpoint/2010/main" val="2191616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Box 124">
            <a:extLst>
              <a:ext uri="{FF2B5EF4-FFF2-40B4-BE49-F238E27FC236}">
                <a16:creationId xmlns:a16="http://schemas.microsoft.com/office/drawing/2014/main" id="{A8593822-560A-4CB8-A629-3DCABBA93EA2}"/>
              </a:ext>
            </a:extLst>
          </p:cNvPr>
          <p:cNvSpPr txBox="1"/>
          <p:nvPr/>
        </p:nvSpPr>
        <p:spPr>
          <a:xfrm>
            <a:off x="858983" y="1143067"/>
            <a:ext cx="9407235" cy="2636619"/>
          </a:xfrm>
          <a:prstGeom prst="rect">
            <a:avLst/>
          </a:prstGeom>
          <a:noFill/>
        </p:spPr>
        <p:txBody>
          <a:bodyPr wrap="square">
            <a:spAutoFit/>
          </a:bodyPr>
          <a:lstStyle/>
          <a:p>
            <a:pPr algn="just">
              <a:spcAft>
                <a:spcPts val="800"/>
              </a:spcAft>
            </a:pPr>
            <a:r>
              <a:rPr lang="vi-VN" sz="4000" i="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vi-VN" sz="2800" i="1" dirty="0" smtClean="0">
                <a:latin typeface="Times New Roman" panose="02020603050405020304" pitchFamily="18" charset="0"/>
                <a:ea typeface="Times New Roman" panose="02020603050405020304" pitchFamily="18" charset="0"/>
                <a:cs typeface="Times New Roman" panose="02020603050405020304" pitchFamily="18" charset="0"/>
              </a:rPr>
              <a:t>HS </a:t>
            </a: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viết được đoạn văn, bảo đảm các yêu cầu:</a:t>
            </a:r>
          </a:p>
          <a:p>
            <a:pPr algn="just">
              <a:spcAft>
                <a:spcPts val="800"/>
              </a:spcAft>
            </a:pP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 Về nội dung: Nêu ý kiến đồng tình/ không đồng tình với những phân tích của tác giả bài viết “Người con gái Nam Xương - một bi kịch của con người” về chi tiết chiếc bóng trên vách.</a:t>
            </a:r>
          </a:p>
          <a:p>
            <a:pPr algn="just">
              <a:spcAft>
                <a:spcPts val="800"/>
              </a:spcAft>
            </a:pP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 Về dung lượng đoạn văn: 7 - 9 câu.</a:t>
            </a:r>
          </a:p>
        </p:txBody>
      </p:sp>
    </p:spTree>
    <p:custDataLst>
      <p:tags r:id="rId1"/>
    </p:custDataLst>
    <p:extLst>
      <p:ext uri="{BB962C8B-B14F-4D97-AF65-F5344CB8AC3E}">
        <p14:creationId xmlns:p14="http://schemas.microsoft.com/office/powerpoint/2010/main" val="438783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p:cTn id="7" dur="500" fill="hold"/>
                                        <p:tgtEl>
                                          <p:spTgt spid="125"/>
                                        </p:tgtEl>
                                        <p:attrNameLst>
                                          <p:attrName>ppt_w</p:attrName>
                                        </p:attrNameLst>
                                      </p:cBhvr>
                                      <p:tavLst>
                                        <p:tav tm="0">
                                          <p:val>
                                            <p:fltVal val="0"/>
                                          </p:val>
                                        </p:tav>
                                        <p:tav tm="100000">
                                          <p:val>
                                            <p:strVal val="#ppt_w"/>
                                          </p:val>
                                        </p:tav>
                                      </p:tavLst>
                                    </p:anim>
                                    <p:anim calcmode="lin" valueType="num">
                                      <p:cBhvr>
                                        <p:cTn id="8" dur="500" fill="hold"/>
                                        <p:tgtEl>
                                          <p:spTgt spid="125"/>
                                        </p:tgtEl>
                                        <p:attrNameLst>
                                          <p:attrName>ppt_h</p:attrName>
                                        </p:attrNameLst>
                                      </p:cBhvr>
                                      <p:tavLst>
                                        <p:tav tm="0">
                                          <p:val>
                                            <p:fltVal val="0"/>
                                          </p:val>
                                        </p:tav>
                                        <p:tav tm="100000">
                                          <p:val>
                                            <p:strVal val="#ppt_h"/>
                                          </p:val>
                                        </p:tav>
                                      </p:tavLst>
                                    </p:anim>
                                    <p:animEffect transition="in" filter="fade">
                                      <p:cBhvr>
                                        <p:cTn id="9"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3577CA-0D9F-C31B-C4F2-F65AE9BAAD7F}"/>
              </a:ext>
            </a:extLst>
          </p:cNvPr>
          <p:cNvPicPr>
            <a:picLocks noChangeAspect="1"/>
          </p:cNvPicPr>
          <p:nvPr/>
        </p:nvPicPr>
        <p:blipFill rotWithShape="1">
          <a:blip r:embed="rId4">
            <a:clrChange>
              <a:clrFrom>
                <a:srgbClr val="FFFFFF"/>
              </a:clrFrom>
              <a:clrTo>
                <a:srgbClr val="FFFFFF">
                  <a:alpha val="0"/>
                </a:srgbClr>
              </a:clrTo>
            </a:clrChange>
          </a:blip>
          <a:srcRect l="8060" t="24068" r="6043" b="49984"/>
          <a:stretch/>
        </p:blipFill>
        <p:spPr>
          <a:xfrm>
            <a:off x="2285143" y="1"/>
            <a:ext cx="7791835" cy="1243703"/>
          </a:xfrm>
          <a:prstGeom prst="rect">
            <a:avLst/>
          </a:prstGeom>
        </p:spPr>
      </p:pic>
      <p:sp>
        <p:nvSpPr>
          <p:cNvPr id="3" name="Google Shape;1084;p33">
            <a:extLst>
              <a:ext uri="{FF2B5EF4-FFF2-40B4-BE49-F238E27FC236}">
                <a16:creationId xmlns:a16="http://schemas.microsoft.com/office/drawing/2014/main" id="{0BAA29E0-3952-322A-EB2B-A205EB51377E}"/>
              </a:ext>
            </a:extLst>
          </p:cNvPr>
          <p:cNvSpPr txBox="1">
            <a:spLocks noGrp="1"/>
          </p:cNvSpPr>
          <p:nvPr/>
        </p:nvSpPr>
        <p:spPr>
          <a:xfrm>
            <a:off x="2997799" y="60651"/>
            <a:ext cx="5664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191919"/>
              </a:buClr>
            </a:pPr>
            <a:r>
              <a:rPr lang="en" sz="4267" b="1" kern="0">
                <a:solidFill>
                  <a:srgbClr val="FFFFFF"/>
                </a:solidFill>
                <a:latin typeface="Times New Roman" panose="02020603050405020304" pitchFamily="18" charset="0"/>
                <a:cs typeface="Times New Roman" panose="02020603050405020304" pitchFamily="18" charset="0"/>
              </a:rPr>
              <a:t>Hoạt động vận dụng</a:t>
            </a:r>
            <a:endParaRPr sz="4267" b="1" kern="0">
              <a:solidFill>
                <a:srgbClr val="FFFFFF"/>
              </a:solidFill>
              <a:latin typeface="Times New Roman" panose="02020603050405020304" pitchFamily="18" charset="0"/>
              <a:cs typeface="Times New Roman" panose="02020603050405020304" pitchFamily="18" charset="0"/>
            </a:endParaRPr>
          </a:p>
        </p:txBody>
      </p:sp>
      <p:grpSp>
        <p:nvGrpSpPr>
          <p:cNvPr id="102" name="组合 7">
            <a:extLst>
              <a:ext uri="{FF2B5EF4-FFF2-40B4-BE49-F238E27FC236}">
                <a16:creationId xmlns:a16="http://schemas.microsoft.com/office/drawing/2014/main" id="{7B2E29E8-CE2E-BE28-5AEE-271F52EF05D4}"/>
              </a:ext>
            </a:extLst>
          </p:cNvPr>
          <p:cNvGrpSpPr/>
          <p:nvPr/>
        </p:nvGrpSpPr>
        <p:grpSpPr>
          <a:xfrm>
            <a:off x="2686863" y="1304354"/>
            <a:ext cx="7842592" cy="3977672"/>
            <a:chOff x="753230" y="1435486"/>
            <a:chExt cx="5141982" cy="3444158"/>
          </a:xfrm>
        </p:grpSpPr>
        <p:pic>
          <p:nvPicPr>
            <p:cNvPr id="103" name="图片 4">
              <a:extLst>
                <a:ext uri="{FF2B5EF4-FFF2-40B4-BE49-F238E27FC236}">
                  <a16:creationId xmlns:a16="http://schemas.microsoft.com/office/drawing/2014/main" id="{7D72B90E-9FC4-2946-BD44-1C59BC378ED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34" t="11667" r="8334" b="9444"/>
            <a:stretch/>
          </p:blipFill>
          <p:spPr>
            <a:xfrm>
              <a:off x="753230" y="1435486"/>
              <a:ext cx="5141982" cy="3444158"/>
            </a:xfrm>
            <a:prstGeom prst="rect">
              <a:avLst/>
            </a:prstGeom>
          </p:spPr>
        </p:pic>
        <p:sp>
          <p:nvSpPr>
            <p:cNvPr id="104" name="文本框 6">
              <a:extLst>
                <a:ext uri="{FF2B5EF4-FFF2-40B4-BE49-F238E27FC236}">
                  <a16:creationId xmlns:a16="http://schemas.microsoft.com/office/drawing/2014/main" id="{DE0DC40A-C8C1-3228-33A5-9D988D480A3A}"/>
                </a:ext>
              </a:extLst>
            </p:cNvPr>
            <p:cNvSpPr txBox="1"/>
            <p:nvPr/>
          </p:nvSpPr>
          <p:spPr>
            <a:xfrm>
              <a:off x="1452816" y="2459858"/>
              <a:ext cx="3283951" cy="157232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spcAft>
                  <a:spcPts val="1067"/>
                </a:spcAft>
                <a:buClr>
                  <a:srgbClr val="000000"/>
                </a:buClr>
              </a:pPr>
              <a:r>
                <a:rPr lang="vi-VN" sz="2800" i="1" kern="0" dirty="0">
                  <a:effectLst/>
                  <a:latin typeface="Times New Roman" panose="02020603050405020304" pitchFamily="18" charset="0"/>
                  <a:ea typeface="Calibri" panose="020F0502020204030204" pitchFamily="34" charset="0"/>
                </a:rPr>
                <a:t>HS tìm một VB nghị luận viết về một tác phẩm văn học (ngoài SGK) và tìm hiểu cách đọc hiểu VB đó.</a:t>
              </a:r>
              <a:endParaRPr lang="en-US" sz="2800" dirty="0">
                <a:solidFill>
                  <a:srgbClr val="191919"/>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grpSp>
    </p:spTree>
    <p:custDataLst>
      <p:tags r:id="rId1"/>
    </p:custDataLst>
    <p:extLst>
      <p:ext uri="{BB962C8B-B14F-4D97-AF65-F5344CB8AC3E}">
        <p14:creationId xmlns:p14="http://schemas.microsoft.com/office/powerpoint/2010/main" val="3370465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arn(inVertical)">
                                      <p:cBhvr>
                                        <p:cTn id="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Box 124">
            <a:extLst>
              <a:ext uri="{FF2B5EF4-FFF2-40B4-BE49-F238E27FC236}">
                <a16:creationId xmlns:a16="http://schemas.microsoft.com/office/drawing/2014/main" id="{A8593822-560A-4CB8-A629-3DCABBA93EA2}"/>
              </a:ext>
            </a:extLst>
          </p:cNvPr>
          <p:cNvSpPr txBox="1"/>
          <p:nvPr/>
        </p:nvSpPr>
        <p:spPr>
          <a:xfrm>
            <a:off x="983672" y="1366376"/>
            <a:ext cx="10460182" cy="3518912"/>
          </a:xfrm>
          <a:prstGeom prst="rect">
            <a:avLst/>
          </a:prstGeom>
          <a:noFill/>
        </p:spPr>
        <p:txBody>
          <a:bodyPr wrap="square">
            <a:spAutoFit/>
          </a:bodyPr>
          <a:lstStyle/>
          <a:p>
            <a:pPr algn="just">
              <a:spcAft>
                <a:spcPts val="800"/>
              </a:spcAft>
            </a:pP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HS thực hiện được các bước đọc hiểu VB nghị luận viết về tác phẩm văn học:</a:t>
            </a:r>
          </a:p>
          <a:p>
            <a:pPr algn="just">
              <a:spcAft>
                <a:spcPts val="800"/>
              </a:spcAft>
            </a:pP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 Xác định được luận đề, bố cục VB.</a:t>
            </a:r>
          </a:p>
          <a:p>
            <a:pPr algn="just">
              <a:spcAft>
                <a:spcPts val="800"/>
              </a:spcAft>
            </a:pP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 Xác định được hệ thống luận điểm, lí lẽ, bằng chứng trong bài viết.</a:t>
            </a:r>
          </a:p>
          <a:p>
            <a:pPr algn="just">
              <a:spcAft>
                <a:spcPts val="800"/>
              </a:spcAft>
            </a:pP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 Phân tích được nội dung, hình thức của VB cùng với sự lí giải của người viết về các phương diện đó.</a:t>
            </a:r>
          </a:p>
          <a:p>
            <a:pPr algn="just">
              <a:spcAft>
                <a:spcPts val="800"/>
              </a:spcAft>
            </a:pP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 Đánh giá được cách sử dụng lí lẽ, bằng chứng trong VB.</a:t>
            </a:r>
          </a:p>
        </p:txBody>
      </p:sp>
    </p:spTree>
    <p:custDataLst>
      <p:tags r:id="rId1"/>
    </p:custDataLst>
    <p:extLst>
      <p:ext uri="{BB962C8B-B14F-4D97-AF65-F5344CB8AC3E}">
        <p14:creationId xmlns:p14="http://schemas.microsoft.com/office/powerpoint/2010/main" val="2339661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p:cTn id="7" dur="500" fill="hold"/>
                                        <p:tgtEl>
                                          <p:spTgt spid="125"/>
                                        </p:tgtEl>
                                        <p:attrNameLst>
                                          <p:attrName>ppt_w</p:attrName>
                                        </p:attrNameLst>
                                      </p:cBhvr>
                                      <p:tavLst>
                                        <p:tav tm="0">
                                          <p:val>
                                            <p:fltVal val="0"/>
                                          </p:val>
                                        </p:tav>
                                        <p:tav tm="100000">
                                          <p:val>
                                            <p:strVal val="#ppt_w"/>
                                          </p:val>
                                        </p:tav>
                                      </p:tavLst>
                                    </p:anim>
                                    <p:anim calcmode="lin" valueType="num">
                                      <p:cBhvr>
                                        <p:cTn id="8" dur="500" fill="hold"/>
                                        <p:tgtEl>
                                          <p:spTgt spid="125"/>
                                        </p:tgtEl>
                                        <p:attrNameLst>
                                          <p:attrName>ppt_h</p:attrName>
                                        </p:attrNameLst>
                                      </p:cBhvr>
                                      <p:tavLst>
                                        <p:tav tm="0">
                                          <p:val>
                                            <p:fltVal val="0"/>
                                          </p:val>
                                        </p:tav>
                                        <p:tav tm="100000">
                                          <p:val>
                                            <p:strVal val="#ppt_h"/>
                                          </p:val>
                                        </p:tav>
                                      </p:tavLst>
                                    </p:anim>
                                    <p:animEffect transition="in" filter="fade">
                                      <p:cBhvr>
                                        <p:cTn id="9"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3577CA-0D9F-C31B-C4F2-F65AE9BAAD7F}"/>
              </a:ext>
            </a:extLst>
          </p:cNvPr>
          <p:cNvPicPr>
            <a:picLocks noChangeAspect="1"/>
          </p:cNvPicPr>
          <p:nvPr/>
        </p:nvPicPr>
        <p:blipFill rotWithShape="1">
          <a:blip r:embed="rId4">
            <a:clrChange>
              <a:clrFrom>
                <a:srgbClr val="FFFFFF"/>
              </a:clrFrom>
              <a:clrTo>
                <a:srgbClr val="FFFFFF">
                  <a:alpha val="0"/>
                </a:srgbClr>
              </a:clrTo>
            </a:clrChange>
          </a:blip>
          <a:srcRect l="8060" t="24068" r="6043" b="49984"/>
          <a:stretch/>
        </p:blipFill>
        <p:spPr>
          <a:xfrm>
            <a:off x="2285143" y="1"/>
            <a:ext cx="7791835" cy="1243703"/>
          </a:xfrm>
          <a:prstGeom prst="rect">
            <a:avLst/>
          </a:prstGeom>
        </p:spPr>
      </p:pic>
      <p:sp>
        <p:nvSpPr>
          <p:cNvPr id="3" name="Google Shape;1084;p33">
            <a:extLst>
              <a:ext uri="{FF2B5EF4-FFF2-40B4-BE49-F238E27FC236}">
                <a16:creationId xmlns:a16="http://schemas.microsoft.com/office/drawing/2014/main" id="{0BAA29E0-3952-322A-EB2B-A205EB51377E}"/>
              </a:ext>
            </a:extLst>
          </p:cNvPr>
          <p:cNvSpPr txBox="1">
            <a:spLocks noGrp="1"/>
          </p:cNvSpPr>
          <p:nvPr/>
        </p:nvSpPr>
        <p:spPr>
          <a:xfrm>
            <a:off x="2997799" y="60651"/>
            <a:ext cx="5664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191919"/>
              </a:buClr>
            </a:pPr>
            <a:r>
              <a:rPr lang="vi-VN" sz="4267" b="1" kern="0" dirty="0">
                <a:solidFill>
                  <a:srgbClr val="FFFFFF"/>
                </a:solidFill>
                <a:latin typeface="Times New Roman" panose="02020603050405020304" pitchFamily="18" charset="0"/>
                <a:cs typeface="Times New Roman" panose="02020603050405020304" pitchFamily="18" charset="0"/>
              </a:rPr>
              <a:t>I</a:t>
            </a:r>
            <a:r>
              <a:rPr lang="en" sz="4267" b="1" kern="0" dirty="0">
                <a:solidFill>
                  <a:srgbClr val="FFFFFF"/>
                </a:solidFill>
                <a:latin typeface="Times New Roman" panose="02020603050405020304" pitchFamily="18" charset="0"/>
                <a:cs typeface="Times New Roman" panose="02020603050405020304" pitchFamily="18" charset="0"/>
              </a:rPr>
              <a:t>. Giới thiệu bài học</a:t>
            </a:r>
            <a:endParaRPr sz="4267" b="1" kern="0" dirty="0">
              <a:solidFill>
                <a:srgbClr val="FFFFFF"/>
              </a:solidFill>
              <a:latin typeface="Times New Roman" panose="02020603050405020304" pitchFamily="18" charset="0"/>
              <a:cs typeface="Times New Roman" panose="02020603050405020304" pitchFamily="18" charset="0"/>
            </a:endParaRPr>
          </a:p>
        </p:txBody>
      </p:sp>
      <p:pic>
        <p:nvPicPr>
          <p:cNvPr id="4" name="图片 12">
            <a:extLst>
              <a:ext uri="{FF2B5EF4-FFF2-40B4-BE49-F238E27FC236}">
                <a16:creationId xmlns:a16="http://schemas.microsoft.com/office/drawing/2014/main" id="{E6C15BC5-4776-A799-6C70-9D5D2AEFBC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5143" y="712014"/>
            <a:ext cx="7855528" cy="4792284"/>
          </a:xfrm>
          <a:prstGeom prst="rect">
            <a:avLst/>
          </a:prstGeom>
        </p:spPr>
      </p:pic>
      <p:sp>
        <p:nvSpPr>
          <p:cNvPr id="6" name="文本框 13">
            <a:extLst>
              <a:ext uri="{FF2B5EF4-FFF2-40B4-BE49-F238E27FC236}">
                <a16:creationId xmlns:a16="http://schemas.microsoft.com/office/drawing/2014/main" id="{6B839A05-A2D7-1C05-C248-C5135BFB1D05}"/>
              </a:ext>
            </a:extLst>
          </p:cNvPr>
          <p:cNvSpPr txBox="1"/>
          <p:nvPr/>
        </p:nvSpPr>
        <p:spPr>
          <a:xfrm>
            <a:off x="3888582" y="1855259"/>
            <a:ext cx="4188618" cy="286232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vi-VN" sz="3600" i="1" dirty="0">
                <a:latin typeface="+mj-lt"/>
              </a:rPr>
              <a:t>Đọc phần giới thiệu bài học và cho biết những vấn đề nào được nhắc đến trong phần này?</a:t>
            </a:r>
            <a:endParaRPr lang="en-US" sz="3600" dirty="0">
              <a:latin typeface="+mj-lt"/>
            </a:endParaRPr>
          </a:p>
        </p:txBody>
      </p:sp>
    </p:spTree>
    <p:custDataLst>
      <p:tags r:id="rId1"/>
    </p:custDataLst>
    <p:extLst>
      <p:ext uri="{BB962C8B-B14F-4D97-AF65-F5344CB8AC3E}">
        <p14:creationId xmlns:p14="http://schemas.microsoft.com/office/powerpoint/2010/main" val="2236162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3577CA-0D9F-C31B-C4F2-F65AE9BAAD7F}"/>
              </a:ext>
            </a:extLst>
          </p:cNvPr>
          <p:cNvPicPr>
            <a:picLocks noChangeAspect="1"/>
          </p:cNvPicPr>
          <p:nvPr/>
        </p:nvPicPr>
        <p:blipFill rotWithShape="1">
          <a:blip r:embed="rId4">
            <a:clrChange>
              <a:clrFrom>
                <a:srgbClr val="FFFFFF"/>
              </a:clrFrom>
              <a:clrTo>
                <a:srgbClr val="FFFFFF">
                  <a:alpha val="0"/>
                </a:srgbClr>
              </a:clrTo>
            </a:clrChange>
          </a:blip>
          <a:srcRect l="8060" t="24068" r="6043" b="49984"/>
          <a:stretch/>
        </p:blipFill>
        <p:spPr>
          <a:xfrm>
            <a:off x="2285143" y="1"/>
            <a:ext cx="7791835" cy="1243703"/>
          </a:xfrm>
          <a:prstGeom prst="rect">
            <a:avLst/>
          </a:prstGeom>
        </p:spPr>
      </p:pic>
      <p:sp>
        <p:nvSpPr>
          <p:cNvPr id="3" name="Google Shape;1084;p33">
            <a:extLst>
              <a:ext uri="{FF2B5EF4-FFF2-40B4-BE49-F238E27FC236}">
                <a16:creationId xmlns:a16="http://schemas.microsoft.com/office/drawing/2014/main" id="{0BAA29E0-3952-322A-EB2B-A205EB51377E}"/>
              </a:ext>
            </a:extLst>
          </p:cNvPr>
          <p:cNvSpPr txBox="1">
            <a:spLocks noGrp="1"/>
          </p:cNvSpPr>
          <p:nvPr/>
        </p:nvSpPr>
        <p:spPr>
          <a:xfrm>
            <a:off x="2997799" y="60651"/>
            <a:ext cx="5664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191919"/>
              </a:buClr>
            </a:pPr>
            <a:r>
              <a:rPr lang="vi-VN" sz="4267" b="1" kern="0" dirty="0">
                <a:solidFill>
                  <a:srgbClr val="FFFFFF"/>
                </a:solidFill>
                <a:latin typeface="Times New Roman" panose="02020603050405020304" pitchFamily="18" charset="0"/>
                <a:cs typeface="Times New Roman" panose="02020603050405020304" pitchFamily="18" charset="0"/>
              </a:rPr>
              <a:t>I</a:t>
            </a:r>
            <a:r>
              <a:rPr lang="en-US" sz="4267" b="1" kern="0" dirty="0">
                <a:solidFill>
                  <a:srgbClr val="FFFFFF"/>
                </a:solidFill>
                <a:latin typeface="Times New Roman" panose="02020603050405020304" pitchFamily="18" charset="0"/>
                <a:cs typeface="Times New Roman" panose="02020603050405020304" pitchFamily="18" charset="0"/>
              </a:rPr>
              <a:t>. </a:t>
            </a:r>
            <a:r>
              <a:rPr lang="en-US" sz="4267" b="1" kern="0" dirty="0" err="1">
                <a:solidFill>
                  <a:srgbClr val="FFFFFF"/>
                </a:solidFill>
                <a:latin typeface="Times New Roman" panose="02020603050405020304" pitchFamily="18" charset="0"/>
                <a:cs typeface="Times New Roman" panose="02020603050405020304" pitchFamily="18" charset="0"/>
              </a:rPr>
              <a:t>Giới</a:t>
            </a:r>
            <a:r>
              <a:rPr lang="en-US" sz="4267" b="1" kern="0" dirty="0">
                <a:solidFill>
                  <a:srgbClr val="FFFFFF"/>
                </a:solidFill>
                <a:latin typeface="Times New Roman" panose="02020603050405020304" pitchFamily="18" charset="0"/>
                <a:cs typeface="Times New Roman" panose="02020603050405020304" pitchFamily="18" charset="0"/>
              </a:rPr>
              <a:t> </a:t>
            </a:r>
            <a:r>
              <a:rPr lang="en-US" sz="4267" b="1" kern="0" dirty="0" err="1">
                <a:solidFill>
                  <a:srgbClr val="FFFFFF"/>
                </a:solidFill>
                <a:latin typeface="Times New Roman" panose="02020603050405020304" pitchFamily="18" charset="0"/>
                <a:cs typeface="Times New Roman" panose="02020603050405020304" pitchFamily="18" charset="0"/>
              </a:rPr>
              <a:t>thiệu</a:t>
            </a:r>
            <a:r>
              <a:rPr lang="en-US" sz="4267" b="1" kern="0" dirty="0">
                <a:solidFill>
                  <a:srgbClr val="FFFFFF"/>
                </a:solidFill>
                <a:latin typeface="Times New Roman" panose="02020603050405020304" pitchFamily="18" charset="0"/>
                <a:cs typeface="Times New Roman" panose="02020603050405020304" pitchFamily="18" charset="0"/>
              </a:rPr>
              <a:t> </a:t>
            </a:r>
            <a:r>
              <a:rPr lang="en-US" sz="4267" b="1" kern="0" dirty="0" err="1">
                <a:solidFill>
                  <a:srgbClr val="FFFFFF"/>
                </a:solidFill>
                <a:latin typeface="Times New Roman" panose="02020603050405020304" pitchFamily="18" charset="0"/>
                <a:cs typeface="Times New Roman" panose="02020603050405020304" pitchFamily="18" charset="0"/>
              </a:rPr>
              <a:t>bài</a:t>
            </a:r>
            <a:r>
              <a:rPr lang="en-US" sz="4267" b="1" kern="0" dirty="0">
                <a:solidFill>
                  <a:srgbClr val="FFFFFF"/>
                </a:solidFill>
                <a:latin typeface="Times New Roman" panose="02020603050405020304" pitchFamily="18" charset="0"/>
                <a:cs typeface="Times New Roman" panose="02020603050405020304" pitchFamily="18" charset="0"/>
              </a:rPr>
              <a:t> </a:t>
            </a:r>
            <a:r>
              <a:rPr lang="en-US" sz="4267" b="1" kern="0" dirty="0" err="1">
                <a:solidFill>
                  <a:srgbClr val="FFFFFF"/>
                </a:solidFill>
                <a:latin typeface="Times New Roman" panose="02020603050405020304" pitchFamily="18" charset="0"/>
                <a:cs typeface="Times New Roman" panose="02020603050405020304" pitchFamily="18" charset="0"/>
              </a:rPr>
              <a:t>học</a:t>
            </a:r>
            <a:endParaRPr lang="en-US" sz="4267" b="1" kern="0" dirty="0">
              <a:solidFill>
                <a:srgbClr val="FFFFFF"/>
              </a:solidFill>
              <a:latin typeface="Times New Roman" panose="02020603050405020304" pitchFamily="18" charset="0"/>
              <a:cs typeface="Times New Roman" panose="02020603050405020304" pitchFamily="18" charset="0"/>
            </a:endParaRPr>
          </a:p>
        </p:txBody>
      </p:sp>
      <p:sp>
        <p:nvSpPr>
          <p:cNvPr id="73" name="Google Shape;1763;p37">
            <a:extLst>
              <a:ext uri="{FF2B5EF4-FFF2-40B4-BE49-F238E27FC236}">
                <a16:creationId xmlns:a16="http://schemas.microsoft.com/office/drawing/2014/main" id="{E3DB7B3B-EA15-17CF-21D2-AE60A1E4D84D}"/>
              </a:ext>
            </a:extLst>
          </p:cNvPr>
          <p:cNvSpPr/>
          <p:nvPr/>
        </p:nvSpPr>
        <p:spPr>
          <a:xfrm>
            <a:off x="4196738" y="1453930"/>
            <a:ext cx="4760995" cy="973446"/>
          </a:xfrm>
          <a:prstGeom prst="roundRect">
            <a:avLst>
              <a:gd name="adj" fmla="val 16667"/>
            </a:avLst>
          </a:prstGeom>
          <a:solidFill>
            <a:srgbClr val="E76C5F"/>
          </a:solidFill>
          <a:ln>
            <a:noFill/>
          </a:ln>
        </p:spPr>
        <p:txBody>
          <a:bodyPr spcFirstLastPara="1" wrap="square" lIns="91425" tIns="91425" rIns="91425" bIns="91425" anchor="ctr" anchorCtr="0">
            <a:noAutofit/>
          </a:bodyPr>
          <a:lstStyle/>
          <a:p>
            <a:pPr algn="ctr" defTabSz="914377">
              <a:buClr>
                <a:srgbClr val="000000"/>
              </a:buClr>
              <a:defRPr/>
            </a:pPr>
            <a:r>
              <a:rPr lang="vi-VN" sz="3200" b="1" i="1" dirty="0">
                <a:solidFill>
                  <a:schemeClr val="bg1"/>
                </a:solidFill>
                <a:latin typeface="+mj-lt"/>
              </a:rPr>
              <a:t>Khám phá vẻ </a:t>
            </a:r>
            <a:r>
              <a:rPr lang="vi-VN" sz="3200" b="1" i="1" dirty="0" smtClean="0">
                <a:solidFill>
                  <a:schemeClr val="bg1"/>
                </a:solidFill>
                <a:latin typeface="+mj-lt"/>
              </a:rPr>
              <a:t>đẹp</a:t>
            </a:r>
            <a:r>
              <a:rPr lang="en-US" sz="3200" b="1" i="1" dirty="0" smtClean="0">
                <a:solidFill>
                  <a:schemeClr val="bg1"/>
                </a:solidFill>
                <a:latin typeface="+mj-lt"/>
              </a:rPr>
              <a:t>, </a:t>
            </a:r>
            <a:r>
              <a:rPr lang="en-US" sz="3200" b="1" i="1" dirty="0" err="1" smtClean="0">
                <a:solidFill>
                  <a:schemeClr val="bg1"/>
                </a:solidFill>
                <a:latin typeface="Times New Roman" panose="02020603050405020304" pitchFamily="18" charset="0"/>
                <a:cs typeface="Times New Roman" panose="02020603050405020304" pitchFamily="18" charset="0"/>
              </a:rPr>
              <a:t>giá</a:t>
            </a:r>
            <a:r>
              <a:rPr lang="en-US" sz="3200" b="1" i="1" dirty="0" smtClean="0">
                <a:solidFill>
                  <a:schemeClr val="bg1"/>
                </a:solidFill>
                <a:latin typeface="Times New Roman" panose="02020603050405020304" pitchFamily="18" charset="0"/>
                <a:cs typeface="Times New Roman" panose="02020603050405020304" pitchFamily="18" charset="0"/>
              </a:rPr>
              <a:t> </a:t>
            </a:r>
            <a:r>
              <a:rPr lang="en-US" sz="3200" b="1" i="1" dirty="0" err="1" smtClean="0">
                <a:solidFill>
                  <a:schemeClr val="bg1"/>
                </a:solidFill>
                <a:latin typeface="Times New Roman" panose="02020603050405020304" pitchFamily="18" charset="0"/>
                <a:cs typeface="Times New Roman" panose="02020603050405020304" pitchFamily="18" charset="0"/>
              </a:rPr>
              <a:t>trị</a:t>
            </a:r>
            <a:r>
              <a:rPr lang="en-US" sz="3200" b="1" i="1" dirty="0" smtClean="0">
                <a:solidFill>
                  <a:schemeClr val="bg1"/>
                </a:solidFill>
                <a:latin typeface="+mj-lt"/>
              </a:rPr>
              <a:t>, </a:t>
            </a:r>
            <a:r>
              <a:rPr lang="en-US" sz="3200" b="1" i="1" dirty="0" smtClean="0">
                <a:solidFill>
                  <a:schemeClr val="bg1"/>
                </a:solidFill>
                <a:latin typeface="Times New Roman" panose="02020603050405020304" pitchFamily="18" charset="0"/>
                <a:cs typeface="Times New Roman" panose="02020603050405020304" pitchFamily="18" charset="0"/>
              </a:rPr>
              <a:t>ý </a:t>
            </a:r>
            <a:r>
              <a:rPr lang="en-US" sz="3200" b="1" i="1" dirty="0" err="1" smtClean="0">
                <a:solidFill>
                  <a:schemeClr val="bg1"/>
                </a:solidFill>
                <a:latin typeface="Times New Roman" panose="02020603050405020304" pitchFamily="18" charset="0"/>
                <a:cs typeface="Times New Roman" panose="02020603050405020304" pitchFamily="18" charset="0"/>
              </a:rPr>
              <a:t>nghĩa</a:t>
            </a:r>
            <a:r>
              <a:rPr lang="vi-VN" sz="3200" b="1" i="1" dirty="0" smtClean="0">
                <a:solidFill>
                  <a:schemeClr val="bg1"/>
                </a:solidFill>
                <a:latin typeface="Times New Roman" panose="02020603050405020304" pitchFamily="18" charset="0"/>
                <a:cs typeface="Times New Roman" panose="02020603050405020304" pitchFamily="18" charset="0"/>
              </a:rPr>
              <a:t> </a:t>
            </a:r>
            <a:r>
              <a:rPr lang="vi-VN" sz="3200" b="1" i="1" dirty="0">
                <a:solidFill>
                  <a:schemeClr val="bg1"/>
                </a:solidFill>
                <a:latin typeface="+mj-lt"/>
              </a:rPr>
              <a:t>của văn chương</a:t>
            </a:r>
            <a:endParaRPr sz="5400" b="1" i="1" kern="0" dirty="0">
              <a:solidFill>
                <a:schemeClr val="bg1"/>
              </a:solidFill>
              <a:latin typeface="+mj-lt"/>
              <a:ea typeface="Fira Sans Extra Condensed"/>
              <a:cs typeface="Times New Roman" panose="02020603050405020304" pitchFamily="18" charset="0"/>
              <a:sym typeface="Fira Sans Extra Condensed"/>
            </a:endParaRPr>
          </a:p>
        </p:txBody>
      </p:sp>
      <p:cxnSp>
        <p:nvCxnSpPr>
          <p:cNvPr id="74" name="Google Shape;1770;p37">
            <a:extLst>
              <a:ext uri="{FF2B5EF4-FFF2-40B4-BE49-F238E27FC236}">
                <a16:creationId xmlns:a16="http://schemas.microsoft.com/office/drawing/2014/main" id="{8EA29462-6D17-29E4-48EA-6D0EAFAEA57E}"/>
              </a:ext>
            </a:extLst>
          </p:cNvPr>
          <p:cNvCxnSpPr>
            <a:cxnSpLocks/>
            <a:stCxn id="73" idx="2"/>
            <a:endCxn id="140" idx="0"/>
          </p:cNvCxnSpPr>
          <p:nvPr/>
        </p:nvCxnSpPr>
        <p:spPr>
          <a:xfrm rot="16200000" flipH="1">
            <a:off x="7420254" y="1584358"/>
            <a:ext cx="1564448" cy="3250484"/>
          </a:xfrm>
          <a:prstGeom prst="curvedConnector3">
            <a:avLst>
              <a:gd name="adj1" fmla="val 50000"/>
            </a:avLst>
          </a:prstGeom>
          <a:noFill/>
          <a:ln w="9525" cap="flat" cmpd="sng">
            <a:solidFill>
              <a:srgbClr val="666666"/>
            </a:solidFill>
            <a:prstDash val="solid"/>
            <a:round/>
            <a:headEnd type="none" w="med" len="med"/>
            <a:tailEnd type="oval" w="med" len="med"/>
          </a:ln>
        </p:spPr>
      </p:cxnSp>
      <p:cxnSp>
        <p:nvCxnSpPr>
          <p:cNvPr id="75" name="Google Shape;1771;p37">
            <a:extLst>
              <a:ext uri="{FF2B5EF4-FFF2-40B4-BE49-F238E27FC236}">
                <a16:creationId xmlns:a16="http://schemas.microsoft.com/office/drawing/2014/main" id="{C5106308-9926-0799-4216-1D7F3FE4FD1F}"/>
              </a:ext>
            </a:extLst>
          </p:cNvPr>
          <p:cNvCxnSpPr>
            <a:cxnSpLocks/>
            <a:stCxn id="73" idx="2"/>
          </p:cNvCxnSpPr>
          <p:nvPr/>
        </p:nvCxnSpPr>
        <p:spPr>
          <a:xfrm rot="16200000" flipH="1">
            <a:off x="5749679" y="3254933"/>
            <a:ext cx="1658052" cy="2938"/>
          </a:xfrm>
          <a:prstGeom prst="curvedConnector3">
            <a:avLst>
              <a:gd name="adj1" fmla="val 50000"/>
            </a:avLst>
          </a:prstGeom>
          <a:noFill/>
          <a:ln w="9525" cap="flat" cmpd="sng">
            <a:solidFill>
              <a:srgbClr val="666666"/>
            </a:solidFill>
            <a:prstDash val="solid"/>
            <a:round/>
            <a:headEnd type="none" w="med" len="med"/>
            <a:tailEnd type="oval" w="med" len="med"/>
          </a:ln>
        </p:spPr>
      </p:cxnSp>
      <p:cxnSp>
        <p:nvCxnSpPr>
          <p:cNvPr id="76" name="Google Shape;1775;p37">
            <a:extLst>
              <a:ext uri="{FF2B5EF4-FFF2-40B4-BE49-F238E27FC236}">
                <a16:creationId xmlns:a16="http://schemas.microsoft.com/office/drawing/2014/main" id="{2FAF80EA-6D85-84C2-3E61-D28FD2F921C6}"/>
              </a:ext>
            </a:extLst>
          </p:cNvPr>
          <p:cNvCxnSpPr>
            <a:cxnSpLocks/>
            <a:stCxn id="73" idx="2"/>
          </p:cNvCxnSpPr>
          <p:nvPr/>
        </p:nvCxnSpPr>
        <p:spPr>
          <a:xfrm rot="5400000">
            <a:off x="3545653" y="998685"/>
            <a:ext cx="1602892" cy="4460274"/>
          </a:xfrm>
          <a:prstGeom prst="curvedConnector2">
            <a:avLst/>
          </a:prstGeom>
          <a:noFill/>
          <a:ln w="9525" cap="flat" cmpd="sng">
            <a:solidFill>
              <a:srgbClr val="666666"/>
            </a:solidFill>
            <a:prstDash val="solid"/>
            <a:round/>
            <a:headEnd type="none" w="med" len="med"/>
            <a:tailEnd type="oval" w="med" len="med"/>
          </a:ln>
        </p:spPr>
      </p:cxnSp>
      <p:sp>
        <p:nvSpPr>
          <p:cNvPr id="138" name="TextBox 137">
            <a:extLst>
              <a:ext uri="{FF2B5EF4-FFF2-40B4-BE49-F238E27FC236}">
                <a16:creationId xmlns:a16="http://schemas.microsoft.com/office/drawing/2014/main" id="{415DE3B6-E414-E2F7-9F2B-C5E0D12FADE5}"/>
              </a:ext>
            </a:extLst>
          </p:cNvPr>
          <p:cNvSpPr txBox="1"/>
          <p:nvPr/>
        </p:nvSpPr>
        <p:spPr>
          <a:xfrm>
            <a:off x="-173647" y="4206057"/>
            <a:ext cx="3742172" cy="1077218"/>
          </a:xfrm>
          <a:prstGeom prst="rect">
            <a:avLst/>
          </a:prstGeom>
          <a:noFill/>
        </p:spPr>
        <p:txBody>
          <a:bodyPr wrap="square">
            <a:spAutoFit/>
          </a:bodyPr>
          <a:lstStyle/>
          <a:p>
            <a:pPr algn="ctr" defTabSz="1219170">
              <a:buClr>
                <a:srgbClr val="000000"/>
              </a:buClr>
            </a:pPr>
            <a:r>
              <a:rPr lang="vi-VN" sz="3200" dirty="0">
                <a:latin typeface="+mj-lt"/>
              </a:rPr>
              <a:t>Tác phẩm văn học là thế giới của cái đẹp</a:t>
            </a:r>
            <a:endParaRPr lang="en-US" sz="4800" kern="0" dirty="0">
              <a:solidFill>
                <a:srgbClr val="000000"/>
              </a:solidFill>
              <a:latin typeface="+mj-lt"/>
              <a:cs typeface="Arial"/>
              <a:sym typeface="Arial"/>
            </a:endParaRPr>
          </a:p>
        </p:txBody>
      </p:sp>
      <p:sp>
        <p:nvSpPr>
          <p:cNvPr id="139" name="TextBox 138">
            <a:extLst>
              <a:ext uri="{FF2B5EF4-FFF2-40B4-BE49-F238E27FC236}">
                <a16:creationId xmlns:a16="http://schemas.microsoft.com/office/drawing/2014/main" id="{B0D76572-5FC2-6ABC-2C3A-992B9CA9FC34}"/>
              </a:ext>
            </a:extLst>
          </p:cNvPr>
          <p:cNvSpPr txBox="1"/>
          <p:nvPr/>
        </p:nvSpPr>
        <p:spPr>
          <a:xfrm>
            <a:off x="3534914" y="4196184"/>
            <a:ext cx="4500086" cy="2062103"/>
          </a:xfrm>
          <a:prstGeom prst="rect">
            <a:avLst/>
          </a:prstGeom>
          <a:noFill/>
        </p:spPr>
        <p:txBody>
          <a:bodyPr wrap="square">
            <a:spAutoFit/>
          </a:bodyPr>
          <a:lstStyle/>
          <a:p>
            <a:pPr algn="ctr"/>
            <a:r>
              <a:rPr lang="vi-VN" sz="3200" dirty="0">
                <a:latin typeface="+mj-lt"/>
              </a:rPr>
              <a:t>Cái đẹp đó thường được thể hiện kín đáo trong ngôn từ, hình tượng, thủ pháp nghệ thuật ...</a:t>
            </a:r>
            <a:endParaRPr lang="en-US" sz="3200" dirty="0">
              <a:latin typeface="+mj-lt"/>
            </a:endParaRPr>
          </a:p>
        </p:txBody>
      </p:sp>
      <p:sp>
        <p:nvSpPr>
          <p:cNvPr id="140" name="TextBox 139">
            <a:extLst>
              <a:ext uri="{FF2B5EF4-FFF2-40B4-BE49-F238E27FC236}">
                <a16:creationId xmlns:a16="http://schemas.microsoft.com/office/drawing/2014/main" id="{0B4E853C-4D7B-6B67-30FB-22F5B6D0A9DE}"/>
              </a:ext>
            </a:extLst>
          </p:cNvPr>
          <p:cNvSpPr txBox="1"/>
          <p:nvPr/>
        </p:nvSpPr>
        <p:spPr>
          <a:xfrm>
            <a:off x="7982046" y="3991824"/>
            <a:ext cx="3691347" cy="2554545"/>
          </a:xfrm>
          <a:prstGeom prst="rect">
            <a:avLst/>
          </a:prstGeom>
          <a:noFill/>
        </p:spPr>
        <p:txBody>
          <a:bodyPr wrap="square">
            <a:spAutoFit/>
          </a:bodyPr>
          <a:lstStyle/>
          <a:p>
            <a:pPr algn="ctr"/>
            <a:r>
              <a:rPr lang="vi-VN" sz="3200" dirty="0">
                <a:latin typeface="+mj-lt"/>
              </a:rPr>
              <a:t>Để chạm tới những vẻ đẹp của văn chương, người đọc có những cách tiếp cận khác nhau ...</a:t>
            </a:r>
            <a:endParaRPr lang="en-US" sz="3200" dirty="0">
              <a:latin typeface="+mj-lt"/>
            </a:endParaRPr>
          </a:p>
        </p:txBody>
      </p:sp>
    </p:spTree>
    <p:custDataLst>
      <p:tags r:id="rId1"/>
    </p:custDataLst>
    <p:extLst>
      <p:ext uri="{BB962C8B-B14F-4D97-AF65-F5344CB8AC3E}">
        <p14:creationId xmlns:p14="http://schemas.microsoft.com/office/powerpoint/2010/main" val="1415733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barn(inVertical)">
                                      <p:cBhvr>
                                        <p:cTn id="12" dur="500"/>
                                        <p:tgtEl>
                                          <p:spTgt spid="7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8"/>
                                        </p:tgtEl>
                                        <p:attrNameLst>
                                          <p:attrName>style.visibility</p:attrName>
                                        </p:attrNameLst>
                                      </p:cBhvr>
                                      <p:to>
                                        <p:strVal val="visible"/>
                                      </p:to>
                                    </p:set>
                                    <p:animEffect transition="in" filter="barn(inVertical)">
                                      <p:cBhvr>
                                        <p:cTn id="15" dur="500"/>
                                        <p:tgtEl>
                                          <p:spTgt spid="13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barn(inVertical)">
                                      <p:cBhvr>
                                        <p:cTn id="20" dur="500"/>
                                        <p:tgtEl>
                                          <p:spTgt spid="7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9"/>
                                        </p:tgtEl>
                                        <p:attrNameLst>
                                          <p:attrName>style.visibility</p:attrName>
                                        </p:attrNameLst>
                                      </p:cBhvr>
                                      <p:to>
                                        <p:strVal val="visible"/>
                                      </p:to>
                                    </p:set>
                                    <p:animEffect transition="in" filter="barn(inVertical)">
                                      <p:cBhvr>
                                        <p:cTn id="23" dur="500"/>
                                        <p:tgtEl>
                                          <p:spTgt spid="13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barn(inVertical)">
                                      <p:cBhvr>
                                        <p:cTn id="28" dur="500"/>
                                        <p:tgtEl>
                                          <p:spTgt spid="7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0"/>
                                        </p:tgtEl>
                                        <p:attrNameLst>
                                          <p:attrName>style.visibility</p:attrName>
                                        </p:attrNameLst>
                                      </p:cBhvr>
                                      <p:to>
                                        <p:strVal val="visible"/>
                                      </p:to>
                                    </p:set>
                                    <p:animEffect transition="in" filter="barn(inVertical)">
                                      <p:cBhvr>
                                        <p:cTn id="31"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138" grpId="0"/>
      <p:bldP spid="139" grpId="0"/>
      <p:bldP spid="1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3577CA-0D9F-C31B-C4F2-F65AE9BAAD7F}"/>
              </a:ext>
            </a:extLst>
          </p:cNvPr>
          <p:cNvPicPr>
            <a:picLocks noChangeAspect="1"/>
          </p:cNvPicPr>
          <p:nvPr/>
        </p:nvPicPr>
        <p:blipFill rotWithShape="1">
          <a:blip r:embed="rId4">
            <a:clrChange>
              <a:clrFrom>
                <a:srgbClr val="FFFFFF"/>
              </a:clrFrom>
              <a:clrTo>
                <a:srgbClr val="FFFFFF">
                  <a:alpha val="0"/>
                </a:srgbClr>
              </a:clrTo>
            </a:clrChange>
          </a:blip>
          <a:srcRect l="8060" t="24068" r="6043" b="49984"/>
          <a:stretch/>
        </p:blipFill>
        <p:spPr>
          <a:xfrm>
            <a:off x="1689318" y="138139"/>
            <a:ext cx="9035441" cy="1503123"/>
          </a:xfrm>
          <a:prstGeom prst="rect">
            <a:avLst/>
          </a:prstGeom>
        </p:spPr>
      </p:pic>
      <p:sp>
        <p:nvSpPr>
          <p:cNvPr id="3" name="Google Shape;1084;p33">
            <a:extLst>
              <a:ext uri="{FF2B5EF4-FFF2-40B4-BE49-F238E27FC236}">
                <a16:creationId xmlns:a16="http://schemas.microsoft.com/office/drawing/2014/main" id="{0BAA29E0-3952-322A-EB2B-A205EB51377E}"/>
              </a:ext>
            </a:extLst>
          </p:cNvPr>
          <p:cNvSpPr txBox="1">
            <a:spLocks noGrp="1"/>
          </p:cNvSpPr>
          <p:nvPr/>
        </p:nvSpPr>
        <p:spPr>
          <a:xfrm>
            <a:off x="2037568" y="230411"/>
            <a:ext cx="8116865"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1219170">
              <a:buClr>
                <a:srgbClr val="191919"/>
              </a:buClr>
            </a:pPr>
            <a:r>
              <a:rPr lang="vi-VN" sz="4267" b="1" kern="0" dirty="0">
                <a:solidFill>
                  <a:srgbClr val="FFFFFF"/>
                </a:solidFill>
                <a:latin typeface="Times New Roman" panose="02020603050405020304" pitchFamily="18" charset="0"/>
                <a:cs typeface="Times New Roman" panose="02020603050405020304" pitchFamily="18" charset="0"/>
              </a:rPr>
              <a:t>I</a:t>
            </a:r>
            <a:r>
              <a:rPr lang="en-US" sz="4267" b="1" kern="0" dirty="0">
                <a:solidFill>
                  <a:srgbClr val="FFFFFF"/>
                </a:solidFill>
                <a:latin typeface="Times New Roman" panose="02020603050405020304" pitchFamily="18" charset="0"/>
                <a:cs typeface="Times New Roman" panose="02020603050405020304" pitchFamily="18" charset="0"/>
              </a:rPr>
              <a:t>. </a:t>
            </a:r>
            <a:r>
              <a:rPr lang="en-US" sz="4267" b="1" kern="0" dirty="0" err="1">
                <a:solidFill>
                  <a:srgbClr val="FFFFFF"/>
                </a:solidFill>
                <a:latin typeface="Times New Roman" panose="02020603050405020304" pitchFamily="18" charset="0"/>
                <a:cs typeface="Times New Roman" panose="02020603050405020304" pitchFamily="18" charset="0"/>
              </a:rPr>
              <a:t>Giới</a:t>
            </a:r>
            <a:r>
              <a:rPr lang="en-US" sz="4267" b="1" kern="0" dirty="0">
                <a:solidFill>
                  <a:srgbClr val="FFFFFF"/>
                </a:solidFill>
                <a:latin typeface="Times New Roman" panose="02020603050405020304" pitchFamily="18" charset="0"/>
                <a:cs typeface="Times New Roman" panose="02020603050405020304" pitchFamily="18" charset="0"/>
              </a:rPr>
              <a:t> </a:t>
            </a:r>
            <a:r>
              <a:rPr lang="en-US" sz="4267" b="1" kern="0" dirty="0" err="1">
                <a:solidFill>
                  <a:srgbClr val="FFFFFF"/>
                </a:solidFill>
                <a:latin typeface="Times New Roman" panose="02020603050405020304" pitchFamily="18" charset="0"/>
                <a:cs typeface="Times New Roman" panose="02020603050405020304" pitchFamily="18" charset="0"/>
              </a:rPr>
              <a:t>thiệu</a:t>
            </a:r>
            <a:r>
              <a:rPr lang="en-US" sz="4267" b="1" kern="0" dirty="0">
                <a:solidFill>
                  <a:srgbClr val="FFFFFF"/>
                </a:solidFill>
                <a:latin typeface="Times New Roman" panose="02020603050405020304" pitchFamily="18" charset="0"/>
                <a:cs typeface="Times New Roman" panose="02020603050405020304" pitchFamily="18" charset="0"/>
              </a:rPr>
              <a:t> </a:t>
            </a:r>
            <a:r>
              <a:rPr lang="en-US" sz="4267" b="1" kern="0" dirty="0" err="1">
                <a:solidFill>
                  <a:srgbClr val="FFFFFF"/>
                </a:solidFill>
                <a:latin typeface="Times New Roman" panose="02020603050405020304" pitchFamily="18" charset="0"/>
                <a:cs typeface="Times New Roman" panose="02020603050405020304" pitchFamily="18" charset="0"/>
              </a:rPr>
              <a:t>bài</a:t>
            </a:r>
            <a:r>
              <a:rPr lang="en-US" sz="4267" b="1" kern="0" dirty="0">
                <a:solidFill>
                  <a:srgbClr val="FFFFFF"/>
                </a:solidFill>
                <a:latin typeface="Times New Roman" panose="02020603050405020304" pitchFamily="18" charset="0"/>
                <a:cs typeface="Times New Roman" panose="02020603050405020304" pitchFamily="18" charset="0"/>
              </a:rPr>
              <a:t> </a:t>
            </a:r>
            <a:r>
              <a:rPr lang="en-US" sz="4267" b="1" kern="0" dirty="0" err="1">
                <a:solidFill>
                  <a:srgbClr val="FFFFFF"/>
                </a:solidFill>
                <a:latin typeface="Times New Roman" panose="02020603050405020304" pitchFamily="18" charset="0"/>
                <a:cs typeface="Times New Roman" panose="02020603050405020304" pitchFamily="18" charset="0"/>
              </a:rPr>
              <a:t>học</a:t>
            </a:r>
            <a:endParaRPr lang="en-US" sz="4267" b="1" kern="0" dirty="0">
              <a:solidFill>
                <a:srgbClr val="FFFFFF"/>
              </a:solidFill>
              <a:latin typeface="Times New Roman" panose="02020603050405020304" pitchFamily="18" charset="0"/>
              <a:cs typeface="Times New Roman" panose="02020603050405020304" pitchFamily="18" charset="0"/>
            </a:endParaRPr>
          </a:p>
        </p:txBody>
      </p:sp>
      <p:grpSp>
        <p:nvGrpSpPr>
          <p:cNvPr id="19" name="Google Shape;1449;p34">
            <a:extLst>
              <a:ext uri="{FF2B5EF4-FFF2-40B4-BE49-F238E27FC236}">
                <a16:creationId xmlns:a16="http://schemas.microsoft.com/office/drawing/2014/main" id="{519BFA53-506A-1D3E-61DD-6AD7566AFADD}"/>
              </a:ext>
            </a:extLst>
          </p:cNvPr>
          <p:cNvGrpSpPr/>
          <p:nvPr/>
        </p:nvGrpSpPr>
        <p:grpSpPr>
          <a:xfrm>
            <a:off x="345930" y="1856924"/>
            <a:ext cx="2820135" cy="4270000"/>
            <a:chOff x="3057125" y="1226625"/>
            <a:chExt cx="2115100" cy="3202500"/>
          </a:xfrm>
        </p:grpSpPr>
        <p:sp>
          <p:nvSpPr>
            <p:cNvPr id="20" name="Google Shape;1450;p34">
              <a:extLst>
                <a:ext uri="{FF2B5EF4-FFF2-40B4-BE49-F238E27FC236}">
                  <a16:creationId xmlns:a16="http://schemas.microsoft.com/office/drawing/2014/main" id="{89773DDD-3CB4-13CD-4862-00414656AEFB}"/>
                </a:ext>
              </a:extLst>
            </p:cNvPr>
            <p:cNvSpPr/>
            <p:nvPr/>
          </p:nvSpPr>
          <p:spPr>
            <a:xfrm>
              <a:off x="3057525" y="1226625"/>
              <a:ext cx="2114700" cy="3202500"/>
            </a:xfrm>
            <a:prstGeom prst="roundRect">
              <a:avLst>
                <a:gd name="adj" fmla="val 7663"/>
              </a:avLst>
            </a:prstGeom>
            <a:solidFill>
              <a:srgbClr val="ED7341">
                <a:alpha val="12549"/>
              </a:srgbClr>
            </a:solidFill>
            <a:ln>
              <a:noFill/>
            </a:ln>
          </p:spPr>
          <p:txBody>
            <a:bodyPr spcFirstLastPara="1" wrap="square" lIns="121900" tIns="121900" rIns="121900" bIns="121900" anchor="ctr" anchorCtr="0">
              <a:noAutofit/>
            </a:bodyPr>
            <a:lstStyle/>
            <a:p>
              <a:pPr algn="ctr" defTabSz="1219140">
                <a:buClr>
                  <a:srgbClr val="000000"/>
                </a:buClr>
              </a:pPr>
              <a:endParaRPr sz="1867" kern="0">
                <a:solidFill>
                  <a:srgbClr val="000000"/>
                </a:solidFill>
                <a:latin typeface="Roboto"/>
                <a:ea typeface="Roboto"/>
                <a:cs typeface="Roboto"/>
                <a:sym typeface="Roboto"/>
              </a:endParaRPr>
            </a:p>
          </p:txBody>
        </p:sp>
        <p:sp>
          <p:nvSpPr>
            <p:cNvPr id="21" name="Google Shape;1451;p34">
              <a:extLst>
                <a:ext uri="{FF2B5EF4-FFF2-40B4-BE49-F238E27FC236}">
                  <a16:creationId xmlns:a16="http://schemas.microsoft.com/office/drawing/2014/main" id="{8CE6890F-60F8-BFB6-2779-B126C2743B72}"/>
                </a:ext>
              </a:extLst>
            </p:cNvPr>
            <p:cNvSpPr/>
            <p:nvPr/>
          </p:nvSpPr>
          <p:spPr>
            <a:xfrm>
              <a:off x="3057125" y="1226625"/>
              <a:ext cx="2115000" cy="459281"/>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algn="ctr" defTabSz="1219140">
                <a:buClr>
                  <a:srgbClr val="000000"/>
                </a:buClr>
              </a:pPr>
              <a:endParaRPr sz="3200" b="1" kern="0">
                <a:solidFill>
                  <a:srgbClr val="FFFFFF"/>
                </a:solidFill>
                <a:latin typeface="Fira Sans Extra Condensed"/>
                <a:ea typeface="Fira Sans Extra Condensed"/>
                <a:cs typeface="Fira Sans Extra Condensed"/>
                <a:sym typeface="Fira Sans Extra Condensed"/>
              </a:endParaRPr>
            </a:p>
          </p:txBody>
        </p:sp>
      </p:grpSp>
      <p:sp>
        <p:nvSpPr>
          <p:cNvPr id="22" name="Google Shape;1454;p34">
            <a:extLst>
              <a:ext uri="{FF2B5EF4-FFF2-40B4-BE49-F238E27FC236}">
                <a16:creationId xmlns:a16="http://schemas.microsoft.com/office/drawing/2014/main" id="{6BAB4B0F-5B32-5BDA-8074-0BBD1F152538}"/>
              </a:ext>
            </a:extLst>
          </p:cNvPr>
          <p:cNvSpPr/>
          <p:nvPr/>
        </p:nvSpPr>
        <p:spPr>
          <a:xfrm>
            <a:off x="6695361" y="4325198"/>
            <a:ext cx="5059235" cy="1865741"/>
          </a:xfrm>
          <a:prstGeom prst="roundRect">
            <a:avLst>
              <a:gd name="adj" fmla="val 16667"/>
            </a:avLst>
          </a:prstGeom>
          <a:solidFill>
            <a:srgbClr val="7AB848">
              <a:alpha val="12549"/>
            </a:srgbClr>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Arial"/>
              <a:cs typeface="Arial"/>
              <a:sym typeface="Arial"/>
            </a:endParaRPr>
          </a:p>
        </p:txBody>
      </p:sp>
      <p:sp>
        <p:nvSpPr>
          <p:cNvPr id="23" name="Google Shape;1455;p34">
            <a:extLst>
              <a:ext uri="{FF2B5EF4-FFF2-40B4-BE49-F238E27FC236}">
                <a16:creationId xmlns:a16="http://schemas.microsoft.com/office/drawing/2014/main" id="{814D2834-744D-FBF4-26B8-9F28DF3CFFFA}"/>
              </a:ext>
            </a:extLst>
          </p:cNvPr>
          <p:cNvSpPr/>
          <p:nvPr/>
        </p:nvSpPr>
        <p:spPr>
          <a:xfrm>
            <a:off x="6695361" y="1869509"/>
            <a:ext cx="5059235" cy="1559491"/>
          </a:xfrm>
          <a:prstGeom prst="roundRect">
            <a:avLst>
              <a:gd name="adj" fmla="val 16667"/>
            </a:avLst>
          </a:prstGeom>
          <a:solidFill>
            <a:srgbClr val="5492C4">
              <a:alpha val="12549"/>
            </a:srgbClr>
          </a:solidFill>
          <a:ln>
            <a:noFill/>
          </a:ln>
        </p:spPr>
        <p:txBody>
          <a:bodyPr spcFirstLastPara="1" wrap="square" lIns="121900" tIns="121900" rIns="121900" bIns="121900" anchor="ctr" anchorCtr="0">
            <a:noAutofit/>
          </a:bodyPr>
          <a:lstStyle/>
          <a:p>
            <a:pPr defTabSz="1219140">
              <a:buClr>
                <a:srgbClr val="000000"/>
              </a:buClr>
            </a:pPr>
            <a:endParaRPr sz="1867" kern="0">
              <a:solidFill>
                <a:srgbClr val="000000"/>
              </a:solidFill>
              <a:latin typeface="Arial"/>
              <a:cs typeface="Arial"/>
              <a:sym typeface="Arial"/>
            </a:endParaRPr>
          </a:p>
        </p:txBody>
      </p:sp>
      <p:cxnSp>
        <p:nvCxnSpPr>
          <p:cNvPr id="24" name="Google Shape;1523;p34">
            <a:extLst>
              <a:ext uri="{FF2B5EF4-FFF2-40B4-BE49-F238E27FC236}">
                <a16:creationId xmlns:a16="http://schemas.microsoft.com/office/drawing/2014/main" id="{A3A81249-8590-AC19-F313-715325005EC5}"/>
              </a:ext>
            </a:extLst>
          </p:cNvPr>
          <p:cNvCxnSpPr>
            <a:cxnSpLocks/>
            <a:stCxn id="29" idx="0"/>
            <a:endCxn id="20" idx="3"/>
          </p:cNvCxnSpPr>
          <p:nvPr/>
        </p:nvCxnSpPr>
        <p:spPr>
          <a:xfrm rot="16200000" flipV="1">
            <a:off x="4022727" y="3135260"/>
            <a:ext cx="577987" cy="2291315"/>
          </a:xfrm>
          <a:prstGeom prst="bentConnector2">
            <a:avLst/>
          </a:prstGeom>
          <a:noFill/>
          <a:ln w="9525" cap="flat" cmpd="sng">
            <a:solidFill>
              <a:schemeClr val="tx1"/>
            </a:solidFill>
            <a:prstDash val="solid"/>
            <a:round/>
            <a:headEnd type="none" w="med" len="med"/>
            <a:tailEnd type="none" w="med" len="med"/>
          </a:ln>
        </p:spPr>
      </p:cxnSp>
      <p:cxnSp>
        <p:nvCxnSpPr>
          <p:cNvPr id="25" name="Google Shape;1525;p34">
            <a:extLst>
              <a:ext uri="{FF2B5EF4-FFF2-40B4-BE49-F238E27FC236}">
                <a16:creationId xmlns:a16="http://schemas.microsoft.com/office/drawing/2014/main" id="{D95E2153-10B6-A39D-C213-4451B8BE8854}"/>
              </a:ext>
            </a:extLst>
          </p:cNvPr>
          <p:cNvCxnSpPr>
            <a:cxnSpLocks/>
            <a:stCxn id="20" idx="3"/>
            <a:endCxn id="27" idx="4"/>
          </p:cNvCxnSpPr>
          <p:nvPr/>
        </p:nvCxnSpPr>
        <p:spPr>
          <a:xfrm flipV="1">
            <a:off x="3166063" y="3302444"/>
            <a:ext cx="2252343" cy="689480"/>
          </a:xfrm>
          <a:prstGeom prst="bentConnector2">
            <a:avLst/>
          </a:prstGeom>
          <a:noFill/>
          <a:ln w="9525" cap="flat" cmpd="sng">
            <a:solidFill>
              <a:schemeClr val="tx1"/>
            </a:solidFill>
            <a:prstDash val="solid"/>
            <a:round/>
            <a:headEnd type="none" w="med" len="med"/>
            <a:tailEnd type="none" w="med" len="med"/>
          </a:ln>
        </p:spPr>
      </p:cxnSp>
      <p:sp>
        <p:nvSpPr>
          <p:cNvPr id="26" name="Google Shape;1528;p34">
            <a:extLst>
              <a:ext uri="{FF2B5EF4-FFF2-40B4-BE49-F238E27FC236}">
                <a16:creationId xmlns:a16="http://schemas.microsoft.com/office/drawing/2014/main" id="{3B0A7B17-8B88-B1EE-E318-C80A4361BEF3}"/>
              </a:ext>
            </a:extLst>
          </p:cNvPr>
          <p:cNvSpPr txBox="1"/>
          <p:nvPr/>
        </p:nvSpPr>
        <p:spPr>
          <a:xfrm>
            <a:off x="6444344" y="1352812"/>
            <a:ext cx="5588000" cy="2685840"/>
          </a:xfrm>
          <a:prstGeom prst="rect">
            <a:avLst/>
          </a:prstGeom>
          <a:noFill/>
          <a:ln>
            <a:noFill/>
          </a:ln>
        </p:spPr>
        <p:txBody>
          <a:bodyPr spcFirstLastPara="1" wrap="square" lIns="121900" tIns="121900" rIns="121900" bIns="121900" anchor="ctr" anchorCtr="0">
            <a:noAutofit/>
          </a:bodyPr>
          <a:lstStyle/>
          <a:p>
            <a:pPr algn="just"/>
            <a:r>
              <a:rPr lang="vi-VN" sz="2800" dirty="0">
                <a:latin typeface="+mj-lt"/>
              </a:rPr>
              <a:t>Người con gái Nam Xương – một bi kịch của con người; Từ “Thằng quỷ nhỏ” của Nguyễn Nhật Ánh nghĩ về những phẩm chất của một tác phẩm viết cho thiếu nhi; Ngày </a:t>
            </a:r>
            <a:r>
              <a:rPr lang="vi-VN" sz="2800" dirty="0" smtClean="0">
                <a:latin typeface="+mj-lt"/>
              </a:rPr>
              <a:t>xưa</a:t>
            </a:r>
            <a:r>
              <a:rPr lang="en-US" sz="2800" dirty="0" smtClean="0">
                <a:latin typeface="+mj-lt"/>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Vũ</a:t>
            </a:r>
            <a:r>
              <a:rPr lang="en-US" sz="2800" dirty="0" smtClean="0">
                <a:latin typeface="Times New Roman" panose="02020603050405020304" pitchFamily="18" charset="0"/>
                <a:cs typeface="Times New Roman" panose="02020603050405020304" pitchFamily="18" charset="0"/>
              </a:rPr>
              <a:t> Cao.</a:t>
            </a:r>
            <a:r>
              <a:rPr lang="vi-VN"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27" name="Google Shape;1526;p34">
            <a:extLst>
              <a:ext uri="{FF2B5EF4-FFF2-40B4-BE49-F238E27FC236}">
                <a16:creationId xmlns:a16="http://schemas.microsoft.com/office/drawing/2014/main" id="{7CC82118-383E-51EA-EDC4-980FEC66B442}"/>
              </a:ext>
            </a:extLst>
          </p:cNvPr>
          <p:cNvSpPr/>
          <p:nvPr/>
        </p:nvSpPr>
        <p:spPr>
          <a:xfrm>
            <a:off x="4707679" y="1964417"/>
            <a:ext cx="1421452" cy="1338027"/>
          </a:xfrm>
          <a:prstGeom prst="ellipse">
            <a:avLst/>
          </a:prstGeom>
          <a:solidFill>
            <a:schemeClr val="accent6"/>
          </a:solidFill>
          <a:ln>
            <a:noFill/>
          </a:ln>
        </p:spPr>
        <p:txBody>
          <a:bodyPr spcFirstLastPara="1" wrap="square" lIns="121900" tIns="121900" rIns="121900" bIns="121900" anchor="ctr" anchorCtr="0">
            <a:noAutofit/>
          </a:bodyPr>
          <a:lstStyle/>
          <a:p>
            <a:pPr algn="ctr" defTabSz="1219140">
              <a:buClr>
                <a:srgbClr val="000000"/>
              </a:buClr>
            </a:pPr>
            <a:r>
              <a:rPr lang="fr" sz="2800" b="1" kern="0">
                <a:solidFill>
                  <a:srgbClr val="FFFFFF"/>
                </a:solidFill>
                <a:latin typeface="Fira Sans Extra Condensed"/>
                <a:ea typeface="Fira Sans Extra Condensed"/>
                <a:cs typeface="Fira Sans Extra Condensed"/>
                <a:sym typeface="Fira Sans Extra Condensed"/>
              </a:rPr>
              <a:t>Văn bản</a:t>
            </a:r>
            <a:endParaRPr sz="2800" kern="0">
              <a:solidFill>
                <a:srgbClr val="FFFFFF"/>
              </a:solidFill>
              <a:latin typeface="Arial"/>
              <a:cs typeface="Arial"/>
              <a:sym typeface="Arial"/>
            </a:endParaRPr>
          </a:p>
        </p:txBody>
      </p:sp>
      <p:sp>
        <p:nvSpPr>
          <p:cNvPr id="28" name="Google Shape;1530;p34">
            <a:extLst>
              <a:ext uri="{FF2B5EF4-FFF2-40B4-BE49-F238E27FC236}">
                <a16:creationId xmlns:a16="http://schemas.microsoft.com/office/drawing/2014/main" id="{08E8F1F5-1F91-6466-F66A-96B5EBB654DC}"/>
              </a:ext>
            </a:extLst>
          </p:cNvPr>
          <p:cNvSpPr txBox="1"/>
          <p:nvPr/>
        </p:nvSpPr>
        <p:spPr>
          <a:xfrm>
            <a:off x="6751697" y="4824075"/>
            <a:ext cx="5059235" cy="812000"/>
          </a:xfrm>
          <a:prstGeom prst="rect">
            <a:avLst/>
          </a:prstGeom>
          <a:noFill/>
          <a:ln>
            <a:noFill/>
          </a:ln>
        </p:spPr>
        <p:txBody>
          <a:bodyPr spcFirstLastPara="1" wrap="square" lIns="121900" tIns="121900" rIns="121900" bIns="121900" anchor="ctr" anchorCtr="0">
            <a:noAutofit/>
          </a:bodyPr>
          <a:lstStyle/>
          <a:p>
            <a:pPr algn="just"/>
            <a:r>
              <a:rPr lang="vi-VN" sz="2800" dirty="0">
                <a:latin typeface="+mj-lt"/>
              </a:rPr>
              <a:t>Văn bản nghị luận viết về tác phẩm văn học </a:t>
            </a:r>
            <a:endParaRPr lang="en-US" sz="2800" dirty="0">
              <a:latin typeface="+mj-lt"/>
            </a:endParaRPr>
          </a:p>
        </p:txBody>
      </p:sp>
      <p:sp>
        <p:nvSpPr>
          <p:cNvPr id="29" name="Google Shape;1524;p34">
            <a:extLst>
              <a:ext uri="{FF2B5EF4-FFF2-40B4-BE49-F238E27FC236}">
                <a16:creationId xmlns:a16="http://schemas.microsoft.com/office/drawing/2014/main" id="{3091B13E-FE5D-8B3B-FF32-CE907DFA6B85}"/>
              </a:ext>
            </a:extLst>
          </p:cNvPr>
          <p:cNvSpPr/>
          <p:nvPr/>
        </p:nvSpPr>
        <p:spPr>
          <a:xfrm>
            <a:off x="4818754" y="4569911"/>
            <a:ext cx="1277247" cy="1365868"/>
          </a:xfrm>
          <a:prstGeom prst="ellipse">
            <a:avLst/>
          </a:prstGeom>
          <a:solidFill>
            <a:schemeClr val="accent4"/>
          </a:solidFill>
          <a:ln>
            <a:noFill/>
          </a:ln>
        </p:spPr>
        <p:txBody>
          <a:bodyPr spcFirstLastPara="1" wrap="square" lIns="121900" tIns="121900" rIns="121900" bIns="121900" anchor="ctr" anchorCtr="0">
            <a:noAutofit/>
          </a:bodyPr>
          <a:lstStyle/>
          <a:p>
            <a:pPr algn="ctr" defTabSz="1219140">
              <a:buClr>
                <a:srgbClr val="000000"/>
              </a:buClr>
            </a:pPr>
            <a:r>
              <a:rPr lang="en-US" sz="2800" b="1" kern="0">
                <a:solidFill>
                  <a:srgbClr val="FFFFFF"/>
                </a:solidFill>
                <a:latin typeface="Fira Sans Extra Condensed"/>
                <a:ea typeface="Fira Sans Extra Condensed"/>
                <a:cs typeface="Fira Sans Extra Condensed"/>
                <a:sym typeface="Fira Sans Extra Condensed"/>
              </a:rPr>
              <a:t>T</a:t>
            </a:r>
            <a:r>
              <a:rPr lang="fr" sz="2800" b="1" kern="0">
                <a:solidFill>
                  <a:srgbClr val="FFFFFF"/>
                </a:solidFill>
                <a:latin typeface="Fira Sans Extra Condensed"/>
                <a:ea typeface="Fira Sans Extra Condensed"/>
                <a:cs typeface="Fira Sans Extra Condensed"/>
                <a:sym typeface="Fira Sans Extra Condensed"/>
              </a:rPr>
              <a:t>hể loại</a:t>
            </a:r>
            <a:endParaRPr sz="2800" kern="0">
              <a:solidFill>
                <a:srgbClr val="FFFFFF"/>
              </a:solidFill>
              <a:latin typeface="Arial"/>
              <a:cs typeface="Arial"/>
              <a:sym typeface="Arial"/>
            </a:endParaRPr>
          </a:p>
        </p:txBody>
      </p:sp>
      <p:cxnSp>
        <p:nvCxnSpPr>
          <p:cNvPr id="30" name="Google Shape;1531;p34">
            <a:extLst>
              <a:ext uri="{FF2B5EF4-FFF2-40B4-BE49-F238E27FC236}">
                <a16:creationId xmlns:a16="http://schemas.microsoft.com/office/drawing/2014/main" id="{06375995-F7F1-C09D-14BE-0607E527DFF4}"/>
              </a:ext>
            </a:extLst>
          </p:cNvPr>
          <p:cNvCxnSpPr>
            <a:cxnSpLocks/>
            <a:stCxn id="27" idx="6"/>
            <a:endCxn id="23" idx="1"/>
          </p:cNvCxnSpPr>
          <p:nvPr/>
        </p:nvCxnSpPr>
        <p:spPr>
          <a:xfrm>
            <a:off x="6129131" y="2633433"/>
            <a:ext cx="566231" cy="15823"/>
          </a:xfrm>
          <a:prstGeom prst="straightConnector1">
            <a:avLst/>
          </a:prstGeom>
          <a:noFill/>
          <a:ln w="9525" cap="flat" cmpd="sng">
            <a:solidFill>
              <a:schemeClr val="tx1"/>
            </a:solidFill>
            <a:prstDash val="solid"/>
            <a:round/>
            <a:headEnd type="none" w="med" len="med"/>
            <a:tailEnd type="none" w="med" len="med"/>
          </a:ln>
        </p:spPr>
      </p:cxnSp>
      <p:cxnSp>
        <p:nvCxnSpPr>
          <p:cNvPr id="31" name="Google Shape;1532;p34">
            <a:extLst>
              <a:ext uri="{FF2B5EF4-FFF2-40B4-BE49-F238E27FC236}">
                <a16:creationId xmlns:a16="http://schemas.microsoft.com/office/drawing/2014/main" id="{28C22105-E043-D56D-A196-3C14148AF54F}"/>
              </a:ext>
            </a:extLst>
          </p:cNvPr>
          <p:cNvCxnSpPr>
            <a:cxnSpLocks/>
            <a:stCxn id="29" idx="6"/>
            <a:endCxn id="22" idx="1"/>
          </p:cNvCxnSpPr>
          <p:nvPr/>
        </p:nvCxnSpPr>
        <p:spPr>
          <a:xfrm>
            <a:off x="6096001" y="5252844"/>
            <a:ext cx="599361" cy="5224"/>
          </a:xfrm>
          <a:prstGeom prst="straightConnector1">
            <a:avLst/>
          </a:prstGeom>
          <a:noFill/>
          <a:ln w="9525" cap="flat" cmpd="sng">
            <a:solidFill>
              <a:schemeClr val="tx1"/>
            </a:solidFill>
            <a:prstDash val="solid"/>
            <a:round/>
            <a:headEnd type="none" w="med" len="med"/>
            <a:tailEnd type="none" w="med" len="med"/>
          </a:ln>
        </p:spPr>
      </p:cxnSp>
      <p:sp>
        <p:nvSpPr>
          <p:cNvPr id="32" name="TextBox 31">
            <a:extLst>
              <a:ext uri="{FF2B5EF4-FFF2-40B4-BE49-F238E27FC236}">
                <a16:creationId xmlns:a16="http://schemas.microsoft.com/office/drawing/2014/main" id="{D8711008-E839-836F-6662-8862E1D1B23A}"/>
              </a:ext>
            </a:extLst>
          </p:cNvPr>
          <p:cNvSpPr txBox="1"/>
          <p:nvPr/>
        </p:nvSpPr>
        <p:spPr>
          <a:xfrm>
            <a:off x="511566" y="2725411"/>
            <a:ext cx="2355504" cy="2554545"/>
          </a:xfrm>
          <a:prstGeom prst="rect">
            <a:avLst/>
          </a:prstGeom>
          <a:noFill/>
        </p:spPr>
        <p:txBody>
          <a:bodyPr wrap="square">
            <a:spAutoFit/>
          </a:bodyPr>
          <a:lstStyle/>
          <a:p>
            <a:r>
              <a:rPr lang="vi-VN" sz="3200" b="1" i="1" dirty="0">
                <a:latin typeface="+mj-lt"/>
              </a:rPr>
              <a:t>Giới thiệu các </a:t>
            </a:r>
            <a:r>
              <a:rPr lang="en-US" sz="3200" b="1" i="1" dirty="0" err="1" smtClean="0">
                <a:latin typeface="Times New Roman" panose="02020603050405020304" pitchFamily="18" charset="0"/>
                <a:cs typeface="Times New Roman" panose="02020603050405020304" pitchFamily="18" charset="0"/>
              </a:rPr>
              <a:t>văn</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bản</a:t>
            </a:r>
            <a:r>
              <a:rPr lang="vi-VN" sz="3200" b="1" i="1" dirty="0" smtClean="0">
                <a:latin typeface="Times New Roman" panose="02020603050405020304" pitchFamily="18" charset="0"/>
                <a:cs typeface="Times New Roman" panose="02020603050405020304" pitchFamily="18" charset="0"/>
              </a:rPr>
              <a:t> </a:t>
            </a:r>
            <a:r>
              <a:rPr lang="vi-VN" sz="3200" b="1" i="1" dirty="0">
                <a:latin typeface="+mj-lt"/>
              </a:rPr>
              <a:t>sẽ học trong chủ điểm và thể loại VB</a:t>
            </a:r>
            <a:endParaRPr lang="en-US" sz="3200" b="1" i="1" dirty="0">
              <a:latin typeface="+mj-lt"/>
            </a:endParaRPr>
          </a:p>
        </p:txBody>
      </p:sp>
      <p:grpSp>
        <p:nvGrpSpPr>
          <p:cNvPr id="33" name="Google Shape;1928;p52">
            <a:extLst>
              <a:ext uri="{FF2B5EF4-FFF2-40B4-BE49-F238E27FC236}">
                <a16:creationId xmlns:a16="http://schemas.microsoft.com/office/drawing/2014/main" id="{40539A40-59F7-03D2-953A-3660E76A97FB}"/>
              </a:ext>
            </a:extLst>
          </p:cNvPr>
          <p:cNvGrpSpPr/>
          <p:nvPr/>
        </p:nvGrpSpPr>
        <p:grpSpPr>
          <a:xfrm>
            <a:off x="2319867" y="3991922"/>
            <a:ext cx="2542565" cy="3057687"/>
            <a:chOff x="1366929" y="170850"/>
            <a:chExt cx="2958495" cy="3505888"/>
          </a:xfrm>
        </p:grpSpPr>
        <p:sp>
          <p:nvSpPr>
            <p:cNvPr id="34" name="Google Shape;1929;p52">
              <a:extLst>
                <a:ext uri="{FF2B5EF4-FFF2-40B4-BE49-F238E27FC236}">
                  <a16:creationId xmlns:a16="http://schemas.microsoft.com/office/drawing/2014/main" id="{45CA8AF9-A2A5-E6C3-91D1-E1CB2D2C5FF5}"/>
                </a:ext>
              </a:extLst>
            </p:cNvPr>
            <p:cNvSpPr/>
            <p:nvPr/>
          </p:nvSpPr>
          <p:spPr>
            <a:xfrm>
              <a:off x="3947784" y="2467813"/>
              <a:ext cx="377641" cy="777695"/>
            </a:xfrm>
            <a:custGeom>
              <a:avLst/>
              <a:gdLst/>
              <a:ahLst/>
              <a:cxnLst/>
              <a:rect l="l" t="t" r="r" b="b"/>
              <a:pathLst>
                <a:path w="17236" h="35495" extrusionOk="0">
                  <a:moveTo>
                    <a:pt x="5689" y="1"/>
                  </a:moveTo>
                  <a:lnTo>
                    <a:pt x="1" y="22071"/>
                  </a:lnTo>
                  <a:lnTo>
                    <a:pt x="12116" y="35495"/>
                  </a:lnTo>
                  <a:cubicBezTo>
                    <a:pt x="17236" y="21445"/>
                    <a:pt x="5689" y="1"/>
                    <a:pt x="56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930;p52">
              <a:extLst>
                <a:ext uri="{FF2B5EF4-FFF2-40B4-BE49-F238E27FC236}">
                  <a16:creationId xmlns:a16="http://schemas.microsoft.com/office/drawing/2014/main" id="{AB16A623-0794-1969-689F-FE282E95C5AE}"/>
                </a:ext>
              </a:extLst>
            </p:cNvPr>
            <p:cNvSpPr/>
            <p:nvPr/>
          </p:nvSpPr>
          <p:spPr>
            <a:xfrm>
              <a:off x="1366929" y="2467813"/>
              <a:ext cx="377641" cy="777695"/>
            </a:xfrm>
            <a:custGeom>
              <a:avLst/>
              <a:gdLst/>
              <a:ahLst/>
              <a:cxnLst/>
              <a:rect l="l" t="t" r="r" b="b"/>
              <a:pathLst>
                <a:path w="17236" h="35495" extrusionOk="0">
                  <a:moveTo>
                    <a:pt x="11547" y="1"/>
                  </a:moveTo>
                  <a:cubicBezTo>
                    <a:pt x="11547" y="1"/>
                    <a:pt x="0" y="21445"/>
                    <a:pt x="5119" y="35495"/>
                  </a:cubicBezTo>
                  <a:lnTo>
                    <a:pt x="5119" y="35495"/>
                  </a:lnTo>
                  <a:lnTo>
                    <a:pt x="17235" y="22071"/>
                  </a:lnTo>
                  <a:lnTo>
                    <a:pt x="1154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931;p52">
              <a:extLst>
                <a:ext uri="{FF2B5EF4-FFF2-40B4-BE49-F238E27FC236}">
                  <a16:creationId xmlns:a16="http://schemas.microsoft.com/office/drawing/2014/main" id="{6A49CD62-4D1A-DF96-727E-FEF924180420}"/>
                </a:ext>
              </a:extLst>
            </p:cNvPr>
            <p:cNvSpPr/>
            <p:nvPr/>
          </p:nvSpPr>
          <p:spPr>
            <a:xfrm>
              <a:off x="1813057" y="1565564"/>
              <a:ext cx="2066332" cy="1018223"/>
            </a:xfrm>
            <a:custGeom>
              <a:avLst/>
              <a:gdLst/>
              <a:ahLst/>
              <a:cxnLst/>
              <a:rect l="l" t="t" r="r" b="b"/>
              <a:pathLst>
                <a:path w="94310" h="46473" extrusionOk="0">
                  <a:moveTo>
                    <a:pt x="36916" y="1"/>
                  </a:moveTo>
                  <a:cubicBezTo>
                    <a:pt x="36916" y="1"/>
                    <a:pt x="10239" y="8931"/>
                    <a:pt x="0" y="19682"/>
                  </a:cubicBezTo>
                  <a:lnTo>
                    <a:pt x="47155" y="46473"/>
                  </a:lnTo>
                  <a:lnTo>
                    <a:pt x="94309" y="19682"/>
                  </a:lnTo>
                  <a:cubicBezTo>
                    <a:pt x="84071" y="8931"/>
                    <a:pt x="57393" y="1"/>
                    <a:pt x="57393" y="1"/>
                  </a:cubicBezTo>
                  <a:lnTo>
                    <a:pt x="47155" y="3357"/>
                  </a:lnTo>
                  <a:lnTo>
                    <a:pt x="36916"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932;p52">
              <a:extLst>
                <a:ext uri="{FF2B5EF4-FFF2-40B4-BE49-F238E27FC236}">
                  <a16:creationId xmlns:a16="http://schemas.microsoft.com/office/drawing/2014/main" id="{0042C058-C0C6-89B7-CB03-3AD96F5982C1}"/>
                </a:ext>
              </a:extLst>
            </p:cNvPr>
            <p:cNvSpPr/>
            <p:nvPr/>
          </p:nvSpPr>
          <p:spPr>
            <a:xfrm>
              <a:off x="2579470" y="1695177"/>
              <a:ext cx="530923" cy="250519"/>
            </a:xfrm>
            <a:custGeom>
              <a:avLst/>
              <a:gdLst/>
              <a:ahLst/>
              <a:cxnLst/>
              <a:rect l="l" t="t" r="r" b="b"/>
              <a:pathLst>
                <a:path w="24232" h="11434" extrusionOk="0">
                  <a:moveTo>
                    <a:pt x="0" y="1"/>
                  </a:moveTo>
                  <a:cubicBezTo>
                    <a:pt x="0" y="1"/>
                    <a:pt x="7509" y="9670"/>
                    <a:pt x="12059" y="11434"/>
                  </a:cubicBezTo>
                  <a:cubicBezTo>
                    <a:pt x="16837" y="9670"/>
                    <a:pt x="24232" y="797"/>
                    <a:pt x="24232" y="797"/>
                  </a:cubicBezTo>
                  <a:lnTo>
                    <a:pt x="0" y="1"/>
                  </a:lnTo>
                  <a:close/>
                </a:path>
              </a:pathLst>
            </a:custGeom>
            <a:solidFill>
              <a:srgbClr val="191919">
                <a:alpha val="246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933;p52">
              <a:extLst>
                <a:ext uri="{FF2B5EF4-FFF2-40B4-BE49-F238E27FC236}">
                  <a16:creationId xmlns:a16="http://schemas.microsoft.com/office/drawing/2014/main" id="{01EEFE39-F8BC-4C09-7889-C8EF5AD3AB9D}"/>
                </a:ext>
              </a:extLst>
            </p:cNvPr>
            <p:cNvSpPr/>
            <p:nvPr/>
          </p:nvSpPr>
          <p:spPr>
            <a:xfrm>
              <a:off x="3415663" y="1703897"/>
              <a:ext cx="56112" cy="452420"/>
            </a:xfrm>
            <a:custGeom>
              <a:avLst/>
              <a:gdLst/>
              <a:ahLst/>
              <a:cxnLst/>
              <a:rect l="l" t="t" r="r" b="b"/>
              <a:pathLst>
                <a:path w="2561" h="20649" fill="none" extrusionOk="0">
                  <a:moveTo>
                    <a:pt x="0" y="1"/>
                  </a:moveTo>
                  <a:lnTo>
                    <a:pt x="2560" y="20649"/>
                  </a:lnTo>
                </a:path>
              </a:pathLst>
            </a:custGeom>
            <a:noFill/>
            <a:ln w="14225" cap="flat" cmpd="sng">
              <a:solidFill>
                <a:schemeClr val="dk1"/>
              </a:solidFill>
              <a:prstDash val="solid"/>
              <a:miter lim="56881"/>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934;p52">
              <a:extLst>
                <a:ext uri="{FF2B5EF4-FFF2-40B4-BE49-F238E27FC236}">
                  <a16:creationId xmlns:a16="http://schemas.microsoft.com/office/drawing/2014/main" id="{AAF115B4-D3B7-D3BD-209C-CFC882C2E87C}"/>
                </a:ext>
              </a:extLst>
            </p:cNvPr>
            <p:cNvSpPr/>
            <p:nvPr/>
          </p:nvSpPr>
          <p:spPr>
            <a:xfrm>
              <a:off x="3210049" y="1725082"/>
              <a:ext cx="215616" cy="61085"/>
            </a:xfrm>
            <a:custGeom>
              <a:avLst/>
              <a:gdLst/>
              <a:ahLst/>
              <a:cxnLst/>
              <a:rect l="l" t="t" r="r" b="b"/>
              <a:pathLst>
                <a:path w="9841" h="2788" fill="none" extrusionOk="0">
                  <a:moveTo>
                    <a:pt x="9840" y="2788"/>
                  </a:moveTo>
                  <a:lnTo>
                    <a:pt x="0" y="1"/>
                  </a:lnTo>
                </a:path>
              </a:pathLst>
            </a:custGeom>
            <a:noFill/>
            <a:ln w="14225" cap="rnd" cmpd="sng">
              <a:solidFill>
                <a:schemeClr val="dk1"/>
              </a:solidFill>
              <a:prstDash val="solid"/>
              <a:miter lim="56881"/>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935;p52">
              <a:extLst>
                <a:ext uri="{FF2B5EF4-FFF2-40B4-BE49-F238E27FC236}">
                  <a16:creationId xmlns:a16="http://schemas.microsoft.com/office/drawing/2014/main" id="{CD021A97-A6AE-A625-A1AE-6445DDC62DDD}"/>
                </a:ext>
              </a:extLst>
            </p:cNvPr>
            <p:cNvSpPr/>
            <p:nvPr/>
          </p:nvSpPr>
          <p:spPr>
            <a:xfrm>
              <a:off x="2220561" y="1703897"/>
              <a:ext cx="56112" cy="452420"/>
            </a:xfrm>
            <a:custGeom>
              <a:avLst/>
              <a:gdLst/>
              <a:ahLst/>
              <a:cxnLst/>
              <a:rect l="l" t="t" r="r" b="b"/>
              <a:pathLst>
                <a:path w="2561" h="20649" fill="none" extrusionOk="0">
                  <a:moveTo>
                    <a:pt x="2560" y="1"/>
                  </a:moveTo>
                  <a:lnTo>
                    <a:pt x="1" y="20649"/>
                  </a:lnTo>
                </a:path>
              </a:pathLst>
            </a:custGeom>
            <a:noFill/>
            <a:ln w="14225" cap="flat" cmpd="sng">
              <a:solidFill>
                <a:schemeClr val="dk1"/>
              </a:solidFill>
              <a:prstDash val="solid"/>
              <a:miter lim="56881"/>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936;p52">
              <a:extLst>
                <a:ext uri="{FF2B5EF4-FFF2-40B4-BE49-F238E27FC236}">
                  <a16:creationId xmlns:a16="http://schemas.microsoft.com/office/drawing/2014/main" id="{C046CFC2-D158-D1D1-3358-AB4AC673377D}"/>
                </a:ext>
              </a:extLst>
            </p:cNvPr>
            <p:cNvSpPr/>
            <p:nvPr/>
          </p:nvSpPr>
          <p:spPr>
            <a:xfrm>
              <a:off x="2266679" y="1725082"/>
              <a:ext cx="215616" cy="61085"/>
            </a:xfrm>
            <a:custGeom>
              <a:avLst/>
              <a:gdLst/>
              <a:ahLst/>
              <a:cxnLst/>
              <a:rect l="l" t="t" r="r" b="b"/>
              <a:pathLst>
                <a:path w="9841" h="2788" fill="none" extrusionOk="0">
                  <a:moveTo>
                    <a:pt x="0" y="2788"/>
                  </a:moveTo>
                  <a:lnTo>
                    <a:pt x="9841" y="1"/>
                  </a:lnTo>
                </a:path>
              </a:pathLst>
            </a:custGeom>
            <a:noFill/>
            <a:ln w="14225" cap="rnd" cmpd="sng">
              <a:solidFill>
                <a:schemeClr val="dk1"/>
              </a:solidFill>
              <a:prstDash val="solid"/>
              <a:miter lim="56881"/>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937;p52">
              <a:extLst>
                <a:ext uri="{FF2B5EF4-FFF2-40B4-BE49-F238E27FC236}">
                  <a16:creationId xmlns:a16="http://schemas.microsoft.com/office/drawing/2014/main" id="{1CCD69FE-17B6-E413-8331-8FF317C340AB}"/>
                </a:ext>
              </a:extLst>
            </p:cNvPr>
            <p:cNvSpPr/>
            <p:nvPr/>
          </p:nvSpPr>
          <p:spPr>
            <a:xfrm>
              <a:off x="2887267" y="1555596"/>
              <a:ext cx="358952" cy="279199"/>
            </a:xfrm>
            <a:custGeom>
              <a:avLst/>
              <a:gdLst/>
              <a:ahLst/>
              <a:cxnLst/>
              <a:rect l="l" t="t" r="r" b="b"/>
              <a:pathLst>
                <a:path w="16383" h="12743" extrusionOk="0">
                  <a:moveTo>
                    <a:pt x="7680" y="1"/>
                  </a:moveTo>
                  <a:lnTo>
                    <a:pt x="1" y="12742"/>
                  </a:lnTo>
                  <a:cubicBezTo>
                    <a:pt x="1" y="12742"/>
                    <a:pt x="5347" y="10102"/>
                    <a:pt x="11004" y="10102"/>
                  </a:cubicBezTo>
                  <a:cubicBezTo>
                    <a:pt x="12821" y="10102"/>
                    <a:pt x="14669" y="10374"/>
                    <a:pt x="16383" y="11093"/>
                  </a:cubicBezTo>
                  <a:cubicBezTo>
                    <a:pt x="13311" y="3471"/>
                    <a:pt x="7680" y="1"/>
                    <a:pt x="768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938;p52">
              <a:extLst>
                <a:ext uri="{FF2B5EF4-FFF2-40B4-BE49-F238E27FC236}">
                  <a16:creationId xmlns:a16="http://schemas.microsoft.com/office/drawing/2014/main" id="{7FF80880-1E76-840C-D13E-C289B02B8063}"/>
                </a:ext>
              </a:extLst>
            </p:cNvPr>
            <p:cNvSpPr/>
            <p:nvPr/>
          </p:nvSpPr>
          <p:spPr>
            <a:xfrm>
              <a:off x="2446134" y="1555596"/>
              <a:ext cx="358930" cy="279199"/>
            </a:xfrm>
            <a:custGeom>
              <a:avLst/>
              <a:gdLst/>
              <a:ahLst/>
              <a:cxnLst/>
              <a:rect l="l" t="t" r="r" b="b"/>
              <a:pathLst>
                <a:path w="16382" h="12743" extrusionOk="0">
                  <a:moveTo>
                    <a:pt x="8703" y="1"/>
                  </a:moveTo>
                  <a:cubicBezTo>
                    <a:pt x="8703" y="1"/>
                    <a:pt x="3072" y="3471"/>
                    <a:pt x="0" y="11093"/>
                  </a:cubicBezTo>
                  <a:cubicBezTo>
                    <a:pt x="1700" y="10374"/>
                    <a:pt x="3541" y="10102"/>
                    <a:pt x="5354" y="10102"/>
                  </a:cubicBezTo>
                  <a:cubicBezTo>
                    <a:pt x="11003" y="10102"/>
                    <a:pt x="16382" y="12742"/>
                    <a:pt x="16382" y="12742"/>
                  </a:cubicBezTo>
                  <a:lnTo>
                    <a:pt x="8703"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939;p52">
              <a:extLst>
                <a:ext uri="{FF2B5EF4-FFF2-40B4-BE49-F238E27FC236}">
                  <a16:creationId xmlns:a16="http://schemas.microsoft.com/office/drawing/2014/main" id="{D656F1EF-2E8F-15BF-28C0-AC50454C7A46}"/>
                </a:ext>
              </a:extLst>
            </p:cNvPr>
            <p:cNvSpPr/>
            <p:nvPr/>
          </p:nvSpPr>
          <p:spPr>
            <a:xfrm>
              <a:off x="2606878" y="1563089"/>
              <a:ext cx="478580" cy="300364"/>
            </a:xfrm>
            <a:custGeom>
              <a:avLst/>
              <a:gdLst/>
              <a:ahLst/>
              <a:cxnLst/>
              <a:rect l="l" t="t" r="r" b="b"/>
              <a:pathLst>
                <a:path w="21843" h="13709" extrusionOk="0">
                  <a:moveTo>
                    <a:pt x="1" y="0"/>
                  </a:moveTo>
                  <a:lnTo>
                    <a:pt x="1" y="0"/>
                  </a:lnTo>
                  <a:cubicBezTo>
                    <a:pt x="1" y="0"/>
                    <a:pt x="2617" y="8589"/>
                    <a:pt x="10808" y="13595"/>
                  </a:cubicBezTo>
                  <a:lnTo>
                    <a:pt x="10808" y="13709"/>
                  </a:lnTo>
                  <a:cubicBezTo>
                    <a:pt x="10865" y="13709"/>
                    <a:pt x="10865" y="13709"/>
                    <a:pt x="10922" y="13652"/>
                  </a:cubicBezTo>
                  <a:cubicBezTo>
                    <a:pt x="10979" y="13652"/>
                    <a:pt x="10979" y="13709"/>
                    <a:pt x="11036" y="13709"/>
                  </a:cubicBezTo>
                  <a:lnTo>
                    <a:pt x="11036" y="13595"/>
                  </a:lnTo>
                  <a:cubicBezTo>
                    <a:pt x="19226" y="8589"/>
                    <a:pt x="21843" y="0"/>
                    <a:pt x="21843" y="0"/>
                  </a:cubicBezTo>
                  <a:lnTo>
                    <a:pt x="21843" y="0"/>
                  </a:lnTo>
                  <a:lnTo>
                    <a:pt x="10922" y="2219"/>
                  </a:lnTo>
                  <a:lnTo>
                    <a:pt x="1" y="0"/>
                  </a:lnTo>
                  <a:close/>
                </a:path>
              </a:pathLst>
            </a:custGeom>
            <a:solidFill>
              <a:srgbClr val="C4714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940;p52">
              <a:extLst>
                <a:ext uri="{FF2B5EF4-FFF2-40B4-BE49-F238E27FC236}">
                  <a16:creationId xmlns:a16="http://schemas.microsoft.com/office/drawing/2014/main" id="{0C849C7A-49CE-8E36-8516-ACA138AB47E2}"/>
                </a:ext>
              </a:extLst>
            </p:cNvPr>
            <p:cNvSpPr/>
            <p:nvPr/>
          </p:nvSpPr>
          <p:spPr>
            <a:xfrm>
              <a:off x="1975073" y="170981"/>
              <a:ext cx="1854440" cy="980933"/>
            </a:xfrm>
            <a:custGeom>
              <a:avLst/>
              <a:gdLst/>
              <a:ahLst/>
              <a:cxnLst/>
              <a:rect l="l" t="t" r="r" b="b"/>
              <a:pathLst>
                <a:path w="84639" h="44771" extrusionOk="0">
                  <a:moveTo>
                    <a:pt x="32879" y="1"/>
                  </a:moveTo>
                  <a:cubicBezTo>
                    <a:pt x="27905" y="1"/>
                    <a:pt x="23699" y="839"/>
                    <a:pt x="22525" y="2451"/>
                  </a:cubicBezTo>
                  <a:cubicBezTo>
                    <a:pt x="19976" y="5968"/>
                    <a:pt x="27613" y="6151"/>
                    <a:pt x="29228" y="6151"/>
                  </a:cubicBezTo>
                  <a:cubicBezTo>
                    <a:pt x="29415" y="6151"/>
                    <a:pt x="29521" y="6148"/>
                    <a:pt x="29521" y="6148"/>
                  </a:cubicBezTo>
                  <a:lnTo>
                    <a:pt x="29521" y="6148"/>
                  </a:lnTo>
                  <a:cubicBezTo>
                    <a:pt x="29521" y="6148"/>
                    <a:pt x="22240" y="6490"/>
                    <a:pt x="12229" y="16159"/>
                  </a:cubicBezTo>
                  <a:cubicBezTo>
                    <a:pt x="0" y="27991"/>
                    <a:pt x="15301" y="44770"/>
                    <a:pt x="15301" y="44770"/>
                  </a:cubicBezTo>
                  <a:lnTo>
                    <a:pt x="61375" y="43747"/>
                  </a:lnTo>
                  <a:cubicBezTo>
                    <a:pt x="84639" y="16216"/>
                    <a:pt x="58758" y="8594"/>
                    <a:pt x="58758" y="8594"/>
                  </a:cubicBezTo>
                  <a:cubicBezTo>
                    <a:pt x="64902" y="7716"/>
                    <a:pt x="63430" y="5526"/>
                    <a:pt x="59034" y="5526"/>
                  </a:cubicBezTo>
                  <a:cubicBezTo>
                    <a:pt x="58018" y="5526"/>
                    <a:pt x="56844" y="5643"/>
                    <a:pt x="55573" y="5921"/>
                  </a:cubicBezTo>
                  <a:cubicBezTo>
                    <a:pt x="55208" y="2440"/>
                    <a:pt x="54205" y="829"/>
                    <a:pt x="53421" y="829"/>
                  </a:cubicBezTo>
                  <a:cubicBezTo>
                    <a:pt x="52615" y="829"/>
                    <a:pt x="52039" y="2525"/>
                    <a:pt x="52615" y="5636"/>
                  </a:cubicBezTo>
                  <a:cubicBezTo>
                    <a:pt x="49162" y="1811"/>
                    <a:pt x="40190" y="1"/>
                    <a:pt x="3287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941;p52">
              <a:extLst>
                <a:ext uri="{FF2B5EF4-FFF2-40B4-BE49-F238E27FC236}">
                  <a16:creationId xmlns:a16="http://schemas.microsoft.com/office/drawing/2014/main" id="{966F568D-5904-D22C-E81E-6725DEC592F0}"/>
                </a:ext>
              </a:extLst>
            </p:cNvPr>
            <p:cNvSpPr/>
            <p:nvPr/>
          </p:nvSpPr>
          <p:spPr>
            <a:xfrm>
              <a:off x="2108410" y="170850"/>
              <a:ext cx="947169" cy="765448"/>
            </a:xfrm>
            <a:custGeom>
              <a:avLst/>
              <a:gdLst/>
              <a:ahLst/>
              <a:cxnLst/>
              <a:rect l="l" t="t" r="r" b="b"/>
              <a:pathLst>
                <a:path w="43230" h="34936" extrusionOk="0">
                  <a:moveTo>
                    <a:pt x="26761" y="1"/>
                  </a:moveTo>
                  <a:cubicBezTo>
                    <a:pt x="21816" y="1"/>
                    <a:pt x="17644" y="824"/>
                    <a:pt x="16496" y="2400"/>
                  </a:cubicBezTo>
                  <a:cubicBezTo>
                    <a:pt x="13892" y="5973"/>
                    <a:pt x="21551" y="6157"/>
                    <a:pt x="23149" y="6157"/>
                  </a:cubicBezTo>
                  <a:cubicBezTo>
                    <a:pt x="23332" y="6157"/>
                    <a:pt x="23435" y="6154"/>
                    <a:pt x="23435" y="6154"/>
                  </a:cubicBezTo>
                  <a:lnTo>
                    <a:pt x="23435" y="6154"/>
                  </a:lnTo>
                  <a:cubicBezTo>
                    <a:pt x="23435" y="6154"/>
                    <a:pt x="16154" y="6496"/>
                    <a:pt x="6143" y="16165"/>
                  </a:cubicBezTo>
                  <a:cubicBezTo>
                    <a:pt x="0" y="22081"/>
                    <a:pt x="797" y="29248"/>
                    <a:pt x="3072" y="34936"/>
                  </a:cubicBezTo>
                  <a:cubicBezTo>
                    <a:pt x="2844" y="27940"/>
                    <a:pt x="7565" y="23332"/>
                    <a:pt x="11320" y="19464"/>
                  </a:cubicBezTo>
                  <a:cubicBezTo>
                    <a:pt x="15756" y="14914"/>
                    <a:pt x="29464" y="12184"/>
                    <a:pt x="29465" y="12184"/>
                  </a:cubicBezTo>
                  <a:lnTo>
                    <a:pt x="29465" y="12184"/>
                  </a:lnTo>
                  <a:cubicBezTo>
                    <a:pt x="29464" y="12184"/>
                    <a:pt x="21527" y="19859"/>
                    <a:pt x="26503" y="19859"/>
                  </a:cubicBezTo>
                  <a:cubicBezTo>
                    <a:pt x="27210" y="19859"/>
                    <a:pt x="28177" y="19704"/>
                    <a:pt x="29465" y="19351"/>
                  </a:cubicBezTo>
                  <a:cubicBezTo>
                    <a:pt x="37485" y="17132"/>
                    <a:pt x="41694" y="7576"/>
                    <a:pt x="43230" y="3253"/>
                  </a:cubicBezTo>
                  <a:cubicBezTo>
                    <a:pt x="38916" y="1051"/>
                    <a:pt x="32345" y="1"/>
                    <a:pt x="26761" y="1"/>
                  </a:cubicBezTo>
                  <a:close/>
                </a:path>
              </a:pathLst>
            </a:custGeom>
            <a:solidFill>
              <a:srgbClr val="191919">
                <a:alpha val="246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942;p52">
              <a:extLst>
                <a:ext uri="{FF2B5EF4-FFF2-40B4-BE49-F238E27FC236}">
                  <a16:creationId xmlns:a16="http://schemas.microsoft.com/office/drawing/2014/main" id="{608C49C2-1D9C-EA7E-8613-5F8440DD6642}"/>
                </a:ext>
              </a:extLst>
            </p:cNvPr>
            <p:cNvSpPr/>
            <p:nvPr/>
          </p:nvSpPr>
          <p:spPr>
            <a:xfrm>
              <a:off x="3262389" y="359266"/>
              <a:ext cx="567053" cy="770202"/>
            </a:xfrm>
            <a:custGeom>
              <a:avLst/>
              <a:gdLst/>
              <a:ahLst/>
              <a:cxnLst/>
              <a:rect l="l" t="t" r="r" b="b"/>
              <a:pathLst>
                <a:path w="25881" h="35153" extrusionOk="0">
                  <a:moveTo>
                    <a:pt x="0" y="0"/>
                  </a:moveTo>
                  <a:cubicBezTo>
                    <a:pt x="0" y="0"/>
                    <a:pt x="16382" y="12059"/>
                    <a:pt x="2048" y="35153"/>
                  </a:cubicBezTo>
                  <a:lnTo>
                    <a:pt x="2617" y="35153"/>
                  </a:lnTo>
                  <a:cubicBezTo>
                    <a:pt x="25881" y="7623"/>
                    <a:pt x="1" y="0"/>
                    <a:pt x="0" y="0"/>
                  </a:cubicBezTo>
                  <a:close/>
                </a:path>
              </a:pathLst>
            </a:custGeom>
            <a:solidFill>
              <a:srgbClr val="191919">
                <a:alpha val="246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943;p52">
              <a:extLst>
                <a:ext uri="{FF2B5EF4-FFF2-40B4-BE49-F238E27FC236}">
                  <a16:creationId xmlns:a16="http://schemas.microsoft.com/office/drawing/2014/main" id="{DD13031C-37D2-14DB-9F35-7BB0FCB21F48}"/>
                </a:ext>
              </a:extLst>
            </p:cNvPr>
            <p:cNvSpPr/>
            <p:nvPr/>
          </p:nvSpPr>
          <p:spPr>
            <a:xfrm>
              <a:off x="2403762" y="578595"/>
              <a:ext cx="901071" cy="1140196"/>
            </a:xfrm>
            <a:custGeom>
              <a:avLst/>
              <a:gdLst/>
              <a:ahLst/>
              <a:cxnLst/>
              <a:rect l="l" t="t" r="r" b="b"/>
              <a:pathLst>
                <a:path w="41126" h="52040" extrusionOk="0">
                  <a:moveTo>
                    <a:pt x="32252" y="0"/>
                  </a:moveTo>
                  <a:cubicBezTo>
                    <a:pt x="30886" y="2787"/>
                    <a:pt x="26165" y="10751"/>
                    <a:pt x="15585" y="12343"/>
                  </a:cubicBezTo>
                  <a:cubicBezTo>
                    <a:pt x="15342" y="12357"/>
                    <a:pt x="15116" y="12364"/>
                    <a:pt x="14905" y="12364"/>
                  </a:cubicBezTo>
                  <a:cubicBezTo>
                    <a:pt x="8268" y="12364"/>
                    <a:pt x="17405" y="5632"/>
                    <a:pt x="17406" y="5631"/>
                  </a:cubicBezTo>
                  <a:lnTo>
                    <a:pt x="17406" y="5631"/>
                  </a:lnTo>
                  <a:cubicBezTo>
                    <a:pt x="17405" y="5631"/>
                    <a:pt x="3754" y="8760"/>
                    <a:pt x="0" y="17633"/>
                  </a:cubicBezTo>
                  <a:cubicBezTo>
                    <a:pt x="0" y="18316"/>
                    <a:pt x="0" y="18998"/>
                    <a:pt x="57" y="19738"/>
                  </a:cubicBezTo>
                  <a:cubicBezTo>
                    <a:pt x="1820" y="37087"/>
                    <a:pt x="2730" y="42092"/>
                    <a:pt x="10068" y="47496"/>
                  </a:cubicBezTo>
                  <a:cubicBezTo>
                    <a:pt x="15630" y="51549"/>
                    <a:pt x="18578" y="52039"/>
                    <a:pt x="19678" y="52039"/>
                  </a:cubicBezTo>
                  <a:cubicBezTo>
                    <a:pt x="20030" y="52039"/>
                    <a:pt x="20193" y="51989"/>
                    <a:pt x="20193" y="51989"/>
                  </a:cubicBezTo>
                  <a:cubicBezTo>
                    <a:pt x="20193" y="51989"/>
                    <a:pt x="20356" y="52039"/>
                    <a:pt x="20707" y="52039"/>
                  </a:cubicBezTo>
                  <a:cubicBezTo>
                    <a:pt x="21808" y="52039"/>
                    <a:pt x="24755" y="51549"/>
                    <a:pt x="30318" y="47496"/>
                  </a:cubicBezTo>
                  <a:cubicBezTo>
                    <a:pt x="37655" y="42092"/>
                    <a:pt x="38565" y="37087"/>
                    <a:pt x="40329" y="19738"/>
                  </a:cubicBezTo>
                  <a:cubicBezTo>
                    <a:pt x="41125" y="11831"/>
                    <a:pt x="36973" y="5006"/>
                    <a:pt x="32252" y="0"/>
                  </a:cubicBezTo>
                  <a:close/>
                </a:path>
              </a:pathLst>
            </a:custGeom>
            <a:solidFill>
              <a:srgbClr val="E28E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944;p52">
              <a:extLst>
                <a:ext uri="{FF2B5EF4-FFF2-40B4-BE49-F238E27FC236}">
                  <a16:creationId xmlns:a16="http://schemas.microsoft.com/office/drawing/2014/main" id="{916DFF02-AAFB-1F4B-D853-09C2C1E2A302}"/>
                </a:ext>
              </a:extLst>
            </p:cNvPr>
            <p:cNvSpPr/>
            <p:nvPr/>
          </p:nvSpPr>
          <p:spPr>
            <a:xfrm>
              <a:off x="2218063" y="1066153"/>
              <a:ext cx="307857" cy="320390"/>
            </a:xfrm>
            <a:custGeom>
              <a:avLst/>
              <a:gdLst/>
              <a:ahLst/>
              <a:cxnLst/>
              <a:rect l="l" t="t" r="r" b="b"/>
              <a:pathLst>
                <a:path w="14051" h="14623" extrusionOk="0">
                  <a:moveTo>
                    <a:pt x="5309" y="1"/>
                  </a:moveTo>
                  <a:cubicBezTo>
                    <a:pt x="4540" y="1"/>
                    <a:pt x="3799" y="179"/>
                    <a:pt x="3129" y="555"/>
                  </a:cubicBezTo>
                  <a:cubicBezTo>
                    <a:pt x="456" y="2148"/>
                    <a:pt x="1" y="6414"/>
                    <a:pt x="2162" y="10111"/>
                  </a:cubicBezTo>
                  <a:cubicBezTo>
                    <a:pt x="3783" y="12927"/>
                    <a:pt x="6396" y="14623"/>
                    <a:pt x="8729" y="14623"/>
                  </a:cubicBezTo>
                  <a:cubicBezTo>
                    <a:pt x="9507" y="14623"/>
                    <a:pt x="10254" y="14434"/>
                    <a:pt x="10922" y="14036"/>
                  </a:cubicBezTo>
                  <a:cubicBezTo>
                    <a:pt x="13652" y="12500"/>
                    <a:pt x="14050" y="8234"/>
                    <a:pt x="11946" y="4480"/>
                  </a:cubicBezTo>
                  <a:cubicBezTo>
                    <a:pt x="10314" y="1690"/>
                    <a:pt x="7678" y="1"/>
                    <a:pt x="5309" y="1"/>
                  </a:cubicBezTo>
                  <a:close/>
                </a:path>
              </a:pathLst>
            </a:custGeom>
            <a:solidFill>
              <a:srgbClr val="E28E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945;p52">
              <a:extLst>
                <a:ext uri="{FF2B5EF4-FFF2-40B4-BE49-F238E27FC236}">
                  <a16:creationId xmlns:a16="http://schemas.microsoft.com/office/drawing/2014/main" id="{18DCB9C7-B91E-9223-8310-E82A8FC51F44}"/>
                </a:ext>
              </a:extLst>
            </p:cNvPr>
            <p:cNvSpPr/>
            <p:nvPr/>
          </p:nvSpPr>
          <p:spPr>
            <a:xfrm>
              <a:off x="2224307" y="1093276"/>
              <a:ext cx="190683" cy="286649"/>
            </a:xfrm>
            <a:custGeom>
              <a:avLst/>
              <a:gdLst/>
              <a:ahLst/>
              <a:cxnLst/>
              <a:rect l="l" t="t" r="r" b="b"/>
              <a:pathLst>
                <a:path w="8703" h="13083" extrusionOk="0">
                  <a:moveTo>
                    <a:pt x="1991" y="0"/>
                  </a:moveTo>
                  <a:cubicBezTo>
                    <a:pt x="114" y="1877"/>
                    <a:pt x="0" y="5631"/>
                    <a:pt x="1877" y="8873"/>
                  </a:cubicBezTo>
                  <a:cubicBezTo>
                    <a:pt x="3072" y="10978"/>
                    <a:pt x="4835" y="12457"/>
                    <a:pt x="6655" y="13083"/>
                  </a:cubicBezTo>
                  <a:cubicBezTo>
                    <a:pt x="8589" y="11149"/>
                    <a:pt x="8703" y="7451"/>
                    <a:pt x="6826" y="4152"/>
                  </a:cubicBezTo>
                  <a:cubicBezTo>
                    <a:pt x="5575" y="2048"/>
                    <a:pt x="3811" y="569"/>
                    <a:pt x="1991" y="0"/>
                  </a:cubicBezTo>
                  <a:close/>
                </a:path>
              </a:pathLst>
            </a:custGeom>
            <a:solidFill>
              <a:srgbClr val="191919">
                <a:alpha val="246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946;p52">
              <a:extLst>
                <a:ext uri="{FF2B5EF4-FFF2-40B4-BE49-F238E27FC236}">
                  <a16:creationId xmlns:a16="http://schemas.microsoft.com/office/drawing/2014/main" id="{F0DBCD61-03FD-65A8-F498-0A8971B577D6}"/>
                </a:ext>
              </a:extLst>
            </p:cNvPr>
            <p:cNvSpPr/>
            <p:nvPr/>
          </p:nvSpPr>
          <p:spPr>
            <a:xfrm>
              <a:off x="3166429" y="1066153"/>
              <a:ext cx="307835" cy="320390"/>
            </a:xfrm>
            <a:custGeom>
              <a:avLst/>
              <a:gdLst/>
              <a:ahLst/>
              <a:cxnLst/>
              <a:rect l="l" t="t" r="r" b="b"/>
              <a:pathLst>
                <a:path w="14050" h="14623" extrusionOk="0">
                  <a:moveTo>
                    <a:pt x="8717" y="1"/>
                  </a:moveTo>
                  <a:cubicBezTo>
                    <a:pt x="6372" y="1"/>
                    <a:pt x="3736" y="1690"/>
                    <a:pt x="2105" y="4480"/>
                  </a:cubicBezTo>
                  <a:cubicBezTo>
                    <a:pt x="0" y="8234"/>
                    <a:pt x="398" y="12500"/>
                    <a:pt x="3129" y="14036"/>
                  </a:cubicBezTo>
                  <a:cubicBezTo>
                    <a:pt x="3797" y="14434"/>
                    <a:pt x="4544" y="14623"/>
                    <a:pt x="5321" y="14623"/>
                  </a:cubicBezTo>
                  <a:cubicBezTo>
                    <a:pt x="7654" y="14623"/>
                    <a:pt x="10267" y="12927"/>
                    <a:pt x="11888" y="10111"/>
                  </a:cubicBezTo>
                  <a:cubicBezTo>
                    <a:pt x="14050" y="6414"/>
                    <a:pt x="13595" y="2148"/>
                    <a:pt x="10864" y="555"/>
                  </a:cubicBezTo>
                  <a:cubicBezTo>
                    <a:pt x="10209" y="179"/>
                    <a:pt x="9478" y="1"/>
                    <a:pt x="8717" y="1"/>
                  </a:cubicBezTo>
                  <a:close/>
                </a:path>
              </a:pathLst>
            </a:custGeom>
            <a:solidFill>
              <a:srgbClr val="E28E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947;p52">
              <a:extLst>
                <a:ext uri="{FF2B5EF4-FFF2-40B4-BE49-F238E27FC236}">
                  <a16:creationId xmlns:a16="http://schemas.microsoft.com/office/drawing/2014/main" id="{2CD9D609-6F39-8931-9137-CB3F06DD7C11}"/>
                </a:ext>
              </a:extLst>
            </p:cNvPr>
            <p:cNvSpPr/>
            <p:nvPr/>
          </p:nvSpPr>
          <p:spPr>
            <a:xfrm>
              <a:off x="3277331" y="1093276"/>
              <a:ext cx="190705" cy="286649"/>
            </a:xfrm>
            <a:custGeom>
              <a:avLst/>
              <a:gdLst/>
              <a:ahLst/>
              <a:cxnLst/>
              <a:rect l="l" t="t" r="r" b="b"/>
              <a:pathLst>
                <a:path w="8704" h="13083" extrusionOk="0">
                  <a:moveTo>
                    <a:pt x="6713" y="0"/>
                  </a:moveTo>
                  <a:cubicBezTo>
                    <a:pt x="4892" y="569"/>
                    <a:pt x="3129" y="2048"/>
                    <a:pt x="1878" y="4152"/>
                  </a:cubicBezTo>
                  <a:cubicBezTo>
                    <a:pt x="1" y="7451"/>
                    <a:pt x="114" y="11149"/>
                    <a:pt x="2048" y="13083"/>
                  </a:cubicBezTo>
                  <a:cubicBezTo>
                    <a:pt x="3869" y="12457"/>
                    <a:pt x="5632" y="10978"/>
                    <a:pt x="6826" y="8873"/>
                  </a:cubicBezTo>
                  <a:cubicBezTo>
                    <a:pt x="8703" y="5631"/>
                    <a:pt x="8590" y="1877"/>
                    <a:pt x="6713" y="0"/>
                  </a:cubicBezTo>
                  <a:close/>
                </a:path>
              </a:pathLst>
            </a:custGeom>
            <a:solidFill>
              <a:srgbClr val="191919">
                <a:alpha val="246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948;p52">
              <a:extLst>
                <a:ext uri="{FF2B5EF4-FFF2-40B4-BE49-F238E27FC236}">
                  <a16:creationId xmlns:a16="http://schemas.microsoft.com/office/drawing/2014/main" id="{634E0548-E0B3-530E-A1B5-133205ACCB94}"/>
                </a:ext>
              </a:extLst>
            </p:cNvPr>
            <p:cNvSpPr/>
            <p:nvPr/>
          </p:nvSpPr>
          <p:spPr>
            <a:xfrm>
              <a:off x="2988223" y="1104735"/>
              <a:ext cx="220612" cy="50875"/>
            </a:xfrm>
            <a:custGeom>
              <a:avLst/>
              <a:gdLst/>
              <a:ahLst/>
              <a:cxnLst/>
              <a:rect l="l" t="t" r="r" b="b"/>
              <a:pathLst>
                <a:path w="10069" h="2322" extrusionOk="0">
                  <a:moveTo>
                    <a:pt x="5826" y="1"/>
                  </a:moveTo>
                  <a:cubicBezTo>
                    <a:pt x="3684" y="1"/>
                    <a:pt x="1494" y="861"/>
                    <a:pt x="0" y="2321"/>
                  </a:cubicBezTo>
                  <a:cubicBezTo>
                    <a:pt x="3014" y="1884"/>
                    <a:pt x="5655" y="1363"/>
                    <a:pt x="8560" y="1363"/>
                  </a:cubicBezTo>
                  <a:cubicBezTo>
                    <a:pt x="9054" y="1363"/>
                    <a:pt x="9556" y="1378"/>
                    <a:pt x="10068" y="1411"/>
                  </a:cubicBezTo>
                  <a:cubicBezTo>
                    <a:pt x="8860" y="439"/>
                    <a:pt x="7355" y="1"/>
                    <a:pt x="582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949;p52">
              <a:extLst>
                <a:ext uri="{FF2B5EF4-FFF2-40B4-BE49-F238E27FC236}">
                  <a16:creationId xmlns:a16="http://schemas.microsoft.com/office/drawing/2014/main" id="{232D5F77-769F-6ECC-D55A-976935394485}"/>
                </a:ext>
              </a:extLst>
            </p:cNvPr>
            <p:cNvSpPr/>
            <p:nvPr/>
          </p:nvSpPr>
          <p:spPr>
            <a:xfrm>
              <a:off x="2947100" y="868843"/>
              <a:ext cx="277600" cy="149689"/>
            </a:xfrm>
            <a:custGeom>
              <a:avLst/>
              <a:gdLst/>
              <a:ahLst/>
              <a:cxnLst/>
              <a:rect l="l" t="t" r="r" b="b"/>
              <a:pathLst>
                <a:path w="12670" h="6832" extrusionOk="0">
                  <a:moveTo>
                    <a:pt x="2491" y="0"/>
                  </a:moveTo>
                  <a:cubicBezTo>
                    <a:pt x="2381" y="0"/>
                    <a:pt x="2271" y="2"/>
                    <a:pt x="2162" y="5"/>
                  </a:cubicBezTo>
                  <a:cubicBezTo>
                    <a:pt x="0" y="1200"/>
                    <a:pt x="740" y="3418"/>
                    <a:pt x="740" y="3418"/>
                  </a:cubicBezTo>
                  <a:cubicBezTo>
                    <a:pt x="740" y="3418"/>
                    <a:pt x="1418" y="3304"/>
                    <a:pt x="2497" y="3304"/>
                  </a:cubicBezTo>
                  <a:cubicBezTo>
                    <a:pt x="4741" y="3304"/>
                    <a:pt x="8719" y="3797"/>
                    <a:pt x="11945" y="6831"/>
                  </a:cubicBezTo>
                  <a:cubicBezTo>
                    <a:pt x="12669" y="3934"/>
                    <a:pt x="7719" y="0"/>
                    <a:pt x="249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950;p52">
              <a:extLst>
                <a:ext uri="{FF2B5EF4-FFF2-40B4-BE49-F238E27FC236}">
                  <a16:creationId xmlns:a16="http://schemas.microsoft.com/office/drawing/2014/main" id="{A5F71483-B20A-C723-BB07-BA7973FB3526}"/>
                </a:ext>
              </a:extLst>
            </p:cNvPr>
            <p:cNvSpPr/>
            <p:nvPr/>
          </p:nvSpPr>
          <p:spPr>
            <a:xfrm>
              <a:off x="3003164" y="1201681"/>
              <a:ext cx="220612" cy="84770"/>
            </a:xfrm>
            <a:custGeom>
              <a:avLst/>
              <a:gdLst/>
              <a:ahLst/>
              <a:cxnLst/>
              <a:rect l="l" t="t" r="r" b="b"/>
              <a:pathLst>
                <a:path w="10069" h="3869" extrusionOk="0">
                  <a:moveTo>
                    <a:pt x="5006" y="1"/>
                  </a:moveTo>
                  <a:cubicBezTo>
                    <a:pt x="2276" y="1"/>
                    <a:pt x="1" y="911"/>
                    <a:pt x="1" y="1935"/>
                  </a:cubicBezTo>
                  <a:cubicBezTo>
                    <a:pt x="1" y="3015"/>
                    <a:pt x="2276" y="3869"/>
                    <a:pt x="5006" y="3869"/>
                  </a:cubicBezTo>
                  <a:cubicBezTo>
                    <a:pt x="7794" y="3869"/>
                    <a:pt x="10069" y="3015"/>
                    <a:pt x="10069" y="1935"/>
                  </a:cubicBezTo>
                  <a:cubicBezTo>
                    <a:pt x="10069" y="911"/>
                    <a:pt x="7794" y="1"/>
                    <a:pt x="500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951;p52">
              <a:extLst>
                <a:ext uri="{FF2B5EF4-FFF2-40B4-BE49-F238E27FC236}">
                  <a16:creationId xmlns:a16="http://schemas.microsoft.com/office/drawing/2014/main" id="{F06B2CD0-F7A1-1C5A-2825-CAFC3BD021D8}"/>
                </a:ext>
              </a:extLst>
            </p:cNvPr>
            <p:cNvSpPr/>
            <p:nvPr/>
          </p:nvSpPr>
          <p:spPr>
            <a:xfrm>
              <a:off x="2483510" y="1104735"/>
              <a:ext cx="220612" cy="50875"/>
            </a:xfrm>
            <a:custGeom>
              <a:avLst/>
              <a:gdLst/>
              <a:ahLst/>
              <a:cxnLst/>
              <a:rect l="l" t="t" r="r" b="b"/>
              <a:pathLst>
                <a:path w="10069" h="2322" extrusionOk="0">
                  <a:moveTo>
                    <a:pt x="4243" y="1"/>
                  </a:moveTo>
                  <a:cubicBezTo>
                    <a:pt x="2714" y="1"/>
                    <a:pt x="1209" y="439"/>
                    <a:pt x="0" y="1411"/>
                  </a:cubicBezTo>
                  <a:cubicBezTo>
                    <a:pt x="513" y="1378"/>
                    <a:pt x="1014" y="1363"/>
                    <a:pt x="1508" y="1363"/>
                  </a:cubicBezTo>
                  <a:cubicBezTo>
                    <a:pt x="4414" y="1363"/>
                    <a:pt x="7054" y="1884"/>
                    <a:pt x="10068" y="2321"/>
                  </a:cubicBezTo>
                  <a:cubicBezTo>
                    <a:pt x="8575" y="861"/>
                    <a:pt x="6385" y="1"/>
                    <a:pt x="42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952;p52">
              <a:extLst>
                <a:ext uri="{FF2B5EF4-FFF2-40B4-BE49-F238E27FC236}">
                  <a16:creationId xmlns:a16="http://schemas.microsoft.com/office/drawing/2014/main" id="{B3736211-0709-2CE6-6F72-2F854FEFC2BE}"/>
                </a:ext>
              </a:extLst>
            </p:cNvPr>
            <p:cNvSpPr/>
            <p:nvPr/>
          </p:nvSpPr>
          <p:spPr>
            <a:xfrm>
              <a:off x="2467648" y="868843"/>
              <a:ext cx="277600" cy="149689"/>
            </a:xfrm>
            <a:custGeom>
              <a:avLst/>
              <a:gdLst/>
              <a:ahLst/>
              <a:cxnLst/>
              <a:rect l="l" t="t" r="r" b="b"/>
              <a:pathLst>
                <a:path w="12670" h="6832" extrusionOk="0">
                  <a:moveTo>
                    <a:pt x="10179" y="0"/>
                  </a:moveTo>
                  <a:cubicBezTo>
                    <a:pt x="4951" y="0"/>
                    <a:pt x="0" y="3934"/>
                    <a:pt x="724" y="6831"/>
                  </a:cubicBezTo>
                  <a:cubicBezTo>
                    <a:pt x="3951" y="3797"/>
                    <a:pt x="7929" y="3304"/>
                    <a:pt x="10173" y="3304"/>
                  </a:cubicBezTo>
                  <a:cubicBezTo>
                    <a:pt x="11252" y="3304"/>
                    <a:pt x="11930" y="3418"/>
                    <a:pt x="11930" y="3418"/>
                  </a:cubicBezTo>
                  <a:cubicBezTo>
                    <a:pt x="11930" y="3418"/>
                    <a:pt x="12669" y="1200"/>
                    <a:pt x="10508" y="5"/>
                  </a:cubicBezTo>
                  <a:cubicBezTo>
                    <a:pt x="10398" y="2"/>
                    <a:pt x="10288" y="0"/>
                    <a:pt x="1017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953;p52">
              <a:extLst>
                <a:ext uri="{FF2B5EF4-FFF2-40B4-BE49-F238E27FC236}">
                  <a16:creationId xmlns:a16="http://schemas.microsoft.com/office/drawing/2014/main" id="{5CBB5B7A-A1D2-6DFD-2959-A9D01AA169E9}"/>
                </a:ext>
              </a:extLst>
            </p:cNvPr>
            <p:cNvSpPr/>
            <p:nvPr/>
          </p:nvSpPr>
          <p:spPr>
            <a:xfrm>
              <a:off x="2468546" y="1201681"/>
              <a:ext cx="220612" cy="84770"/>
            </a:xfrm>
            <a:custGeom>
              <a:avLst/>
              <a:gdLst/>
              <a:ahLst/>
              <a:cxnLst/>
              <a:rect l="l" t="t" r="r" b="b"/>
              <a:pathLst>
                <a:path w="10069" h="3869" extrusionOk="0">
                  <a:moveTo>
                    <a:pt x="5063" y="1"/>
                  </a:moveTo>
                  <a:cubicBezTo>
                    <a:pt x="2276" y="1"/>
                    <a:pt x="1" y="911"/>
                    <a:pt x="1" y="1935"/>
                  </a:cubicBezTo>
                  <a:cubicBezTo>
                    <a:pt x="1" y="3015"/>
                    <a:pt x="2276" y="3869"/>
                    <a:pt x="5063" y="3869"/>
                  </a:cubicBezTo>
                  <a:cubicBezTo>
                    <a:pt x="7794" y="3869"/>
                    <a:pt x="10069" y="3015"/>
                    <a:pt x="10069" y="1935"/>
                  </a:cubicBezTo>
                  <a:cubicBezTo>
                    <a:pt x="10069" y="911"/>
                    <a:pt x="7794" y="1"/>
                    <a:pt x="506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954;p52">
              <a:extLst>
                <a:ext uri="{FF2B5EF4-FFF2-40B4-BE49-F238E27FC236}">
                  <a16:creationId xmlns:a16="http://schemas.microsoft.com/office/drawing/2014/main" id="{9B7AE900-2E28-B76B-0B19-0A32FB5B4D92}"/>
                </a:ext>
              </a:extLst>
            </p:cNvPr>
            <p:cNvSpPr/>
            <p:nvPr/>
          </p:nvSpPr>
          <p:spPr>
            <a:xfrm>
              <a:off x="2824958" y="1201681"/>
              <a:ext cx="62334" cy="201923"/>
            </a:xfrm>
            <a:custGeom>
              <a:avLst/>
              <a:gdLst/>
              <a:ahLst/>
              <a:cxnLst/>
              <a:rect l="l" t="t" r="r" b="b"/>
              <a:pathLst>
                <a:path w="2845" h="9216" fill="none" extrusionOk="0">
                  <a:moveTo>
                    <a:pt x="2674" y="1"/>
                  </a:moveTo>
                  <a:lnTo>
                    <a:pt x="2845" y="9215"/>
                  </a:lnTo>
                  <a:lnTo>
                    <a:pt x="1" y="7111"/>
                  </a:lnTo>
                </a:path>
              </a:pathLst>
            </a:custGeom>
            <a:noFill/>
            <a:ln w="14225" cap="rnd" cmpd="sng">
              <a:solidFill>
                <a:schemeClr val="dk1"/>
              </a:solidFill>
              <a:prstDash val="solid"/>
              <a:miter lim="56881"/>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955;p52">
              <a:extLst>
                <a:ext uri="{FF2B5EF4-FFF2-40B4-BE49-F238E27FC236}">
                  <a16:creationId xmlns:a16="http://schemas.microsoft.com/office/drawing/2014/main" id="{12FC59A5-2DE0-C756-961D-8B39CDCC9D10}"/>
                </a:ext>
              </a:extLst>
            </p:cNvPr>
            <p:cNvSpPr/>
            <p:nvPr/>
          </p:nvSpPr>
          <p:spPr>
            <a:xfrm>
              <a:off x="2704088" y="1429730"/>
              <a:ext cx="279177" cy="64832"/>
            </a:xfrm>
            <a:custGeom>
              <a:avLst/>
              <a:gdLst/>
              <a:ahLst/>
              <a:cxnLst/>
              <a:rect l="l" t="t" r="r" b="b"/>
              <a:pathLst>
                <a:path w="12742" h="2959" fill="none" extrusionOk="0">
                  <a:moveTo>
                    <a:pt x="0" y="1"/>
                  </a:moveTo>
                  <a:cubicBezTo>
                    <a:pt x="0" y="1"/>
                    <a:pt x="6997" y="2959"/>
                    <a:pt x="12742" y="1"/>
                  </a:cubicBezTo>
                </a:path>
              </a:pathLst>
            </a:custGeom>
            <a:noFill/>
            <a:ln w="14225" cap="rnd" cmpd="sng">
              <a:solidFill>
                <a:schemeClr val="dk1"/>
              </a:solidFill>
              <a:prstDash val="solid"/>
              <a:miter lim="56881"/>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956;p52">
              <a:extLst>
                <a:ext uri="{FF2B5EF4-FFF2-40B4-BE49-F238E27FC236}">
                  <a16:creationId xmlns:a16="http://schemas.microsoft.com/office/drawing/2014/main" id="{519C327D-6D7E-2689-5E1B-0951EFF095E4}"/>
                </a:ext>
              </a:extLst>
            </p:cNvPr>
            <p:cNvSpPr/>
            <p:nvPr/>
          </p:nvSpPr>
          <p:spPr>
            <a:xfrm>
              <a:off x="2773867" y="1523215"/>
              <a:ext cx="139611" cy="39438"/>
            </a:xfrm>
            <a:custGeom>
              <a:avLst/>
              <a:gdLst/>
              <a:ahLst/>
              <a:cxnLst/>
              <a:rect l="l" t="t" r="r" b="b"/>
              <a:pathLst>
                <a:path w="6372" h="1800" extrusionOk="0">
                  <a:moveTo>
                    <a:pt x="1" y="0"/>
                  </a:moveTo>
                  <a:lnTo>
                    <a:pt x="1" y="0"/>
                  </a:lnTo>
                  <a:cubicBezTo>
                    <a:pt x="321" y="533"/>
                    <a:pt x="1529" y="1800"/>
                    <a:pt x="3141" y="1800"/>
                  </a:cubicBezTo>
                  <a:cubicBezTo>
                    <a:pt x="4108" y="1800"/>
                    <a:pt x="5220" y="1344"/>
                    <a:pt x="6371" y="0"/>
                  </a:cubicBezTo>
                  <a:lnTo>
                    <a:pt x="6371" y="0"/>
                  </a:lnTo>
                  <a:cubicBezTo>
                    <a:pt x="5310" y="246"/>
                    <a:pt x="4248" y="329"/>
                    <a:pt x="3304" y="329"/>
                  </a:cubicBezTo>
                  <a:cubicBezTo>
                    <a:pt x="1417" y="329"/>
                    <a:pt x="1" y="0"/>
                    <a:pt x="1" y="0"/>
                  </a:cubicBezTo>
                  <a:close/>
                </a:path>
              </a:pathLst>
            </a:custGeom>
            <a:solidFill>
              <a:srgbClr val="AF52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957;p52">
              <a:extLst>
                <a:ext uri="{FF2B5EF4-FFF2-40B4-BE49-F238E27FC236}">
                  <a16:creationId xmlns:a16="http://schemas.microsoft.com/office/drawing/2014/main" id="{B6B91209-A750-811D-2F1D-7C3D46DDBE09}"/>
                </a:ext>
              </a:extLst>
            </p:cNvPr>
            <p:cNvSpPr/>
            <p:nvPr/>
          </p:nvSpPr>
          <p:spPr>
            <a:xfrm>
              <a:off x="2994445" y="1695177"/>
              <a:ext cx="898573" cy="426237"/>
            </a:xfrm>
            <a:custGeom>
              <a:avLst/>
              <a:gdLst/>
              <a:ahLst/>
              <a:cxnLst/>
              <a:rect l="l" t="t" r="r" b="b"/>
              <a:pathLst>
                <a:path w="41012" h="19454" extrusionOk="0">
                  <a:moveTo>
                    <a:pt x="40386" y="1"/>
                  </a:moveTo>
                  <a:cubicBezTo>
                    <a:pt x="19681" y="1195"/>
                    <a:pt x="1" y="19454"/>
                    <a:pt x="1" y="19454"/>
                  </a:cubicBezTo>
                  <a:lnTo>
                    <a:pt x="41012" y="14847"/>
                  </a:lnTo>
                  <a:lnTo>
                    <a:pt x="40386"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958;p52">
              <a:extLst>
                <a:ext uri="{FF2B5EF4-FFF2-40B4-BE49-F238E27FC236}">
                  <a16:creationId xmlns:a16="http://schemas.microsoft.com/office/drawing/2014/main" id="{8EF45F3E-A4E3-406B-EDC0-7C6CF2E1B95D}"/>
                </a:ext>
              </a:extLst>
            </p:cNvPr>
            <p:cNvSpPr/>
            <p:nvPr/>
          </p:nvSpPr>
          <p:spPr>
            <a:xfrm>
              <a:off x="2994445" y="1741426"/>
              <a:ext cx="1060597" cy="379985"/>
            </a:xfrm>
            <a:custGeom>
              <a:avLst/>
              <a:gdLst/>
              <a:ahLst/>
              <a:cxnLst/>
              <a:rect l="l" t="t" r="r" b="b"/>
              <a:pathLst>
                <a:path w="48407" h="17343" extrusionOk="0">
                  <a:moveTo>
                    <a:pt x="46143" y="0"/>
                  </a:moveTo>
                  <a:cubicBezTo>
                    <a:pt x="24087" y="0"/>
                    <a:pt x="1" y="17343"/>
                    <a:pt x="1" y="17343"/>
                  </a:cubicBezTo>
                  <a:lnTo>
                    <a:pt x="48406" y="6934"/>
                  </a:lnTo>
                  <a:cubicBezTo>
                    <a:pt x="48406" y="6934"/>
                    <a:pt x="48293" y="4658"/>
                    <a:pt x="48179" y="51"/>
                  </a:cubicBezTo>
                  <a:cubicBezTo>
                    <a:pt x="47503" y="17"/>
                    <a:pt x="46824" y="0"/>
                    <a:pt x="4614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959;p52">
              <a:extLst>
                <a:ext uri="{FF2B5EF4-FFF2-40B4-BE49-F238E27FC236}">
                  <a16:creationId xmlns:a16="http://schemas.microsoft.com/office/drawing/2014/main" id="{0BF7D59F-547D-F1AC-C75B-0B98EB02F8FB}"/>
                </a:ext>
              </a:extLst>
            </p:cNvPr>
            <p:cNvSpPr/>
            <p:nvPr/>
          </p:nvSpPr>
          <p:spPr>
            <a:xfrm>
              <a:off x="2988223" y="1834758"/>
              <a:ext cx="1248760" cy="321551"/>
            </a:xfrm>
            <a:custGeom>
              <a:avLst/>
              <a:gdLst/>
              <a:ahLst/>
              <a:cxnLst/>
              <a:rect l="l" t="t" r="r" b="b"/>
              <a:pathLst>
                <a:path w="56995" h="14676" extrusionOk="0">
                  <a:moveTo>
                    <a:pt x="54549" y="0"/>
                  </a:moveTo>
                  <a:cubicBezTo>
                    <a:pt x="54549" y="0"/>
                    <a:pt x="19454" y="1365"/>
                    <a:pt x="285" y="13083"/>
                  </a:cubicBezTo>
                  <a:lnTo>
                    <a:pt x="0" y="14676"/>
                  </a:lnTo>
                  <a:lnTo>
                    <a:pt x="0" y="14676"/>
                  </a:lnTo>
                  <a:lnTo>
                    <a:pt x="56995" y="2844"/>
                  </a:lnTo>
                  <a:lnTo>
                    <a:pt x="54549"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960;p52">
              <a:extLst>
                <a:ext uri="{FF2B5EF4-FFF2-40B4-BE49-F238E27FC236}">
                  <a16:creationId xmlns:a16="http://schemas.microsoft.com/office/drawing/2014/main" id="{91874636-C83B-34BA-F017-30DBC0F783CE}"/>
                </a:ext>
              </a:extLst>
            </p:cNvPr>
            <p:cNvSpPr/>
            <p:nvPr/>
          </p:nvSpPr>
          <p:spPr>
            <a:xfrm>
              <a:off x="2932136" y="1893605"/>
              <a:ext cx="1304850" cy="1739523"/>
            </a:xfrm>
            <a:custGeom>
              <a:avLst/>
              <a:gdLst/>
              <a:ahLst/>
              <a:cxnLst/>
              <a:rect l="l" t="t" r="r" b="b"/>
              <a:pathLst>
                <a:path w="59555" h="79394" extrusionOk="0">
                  <a:moveTo>
                    <a:pt x="55125" y="1"/>
                  </a:moveTo>
                  <a:cubicBezTo>
                    <a:pt x="31906" y="1"/>
                    <a:pt x="2560" y="11990"/>
                    <a:pt x="2560" y="11990"/>
                  </a:cubicBezTo>
                  <a:lnTo>
                    <a:pt x="1" y="79394"/>
                  </a:lnTo>
                  <a:cubicBezTo>
                    <a:pt x="14335" y="71772"/>
                    <a:pt x="48691" y="69041"/>
                    <a:pt x="48691" y="69041"/>
                  </a:cubicBezTo>
                  <a:lnTo>
                    <a:pt x="59555" y="158"/>
                  </a:lnTo>
                  <a:cubicBezTo>
                    <a:pt x="58110" y="51"/>
                    <a:pt x="56630" y="1"/>
                    <a:pt x="55125"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961;p52">
              <a:extLst>
                <a:ext uri="{FF2B5EF4-FFF2-40B4-BE49-F238E27FC236}">
                  <a16:creationId xmlns:a16="http://schemas.microsoft.com/office/drawing/2014/main" id="{E1F9A3A9-7527-5CD9-5676-3E2A213AC3AC}"/>
                </a:ext>
              </a:extLst>
            </p:cNvPr>
            <p:cNvSpPr/>
            <p:nvPr/>
          </p:nvSpPr>
          <p:spPr>
            <a:xfrm>
              <a:off x="2932136" y="2488998"/>
              <a:ext cx="1211382" cy="1144096"/>
            </a:xfrm>
            <a:custGeom>
              <a:avLst/>
              <a:gdLst/>
              <a:ahLst/>
              <a:cxnLst/>
              <a:rect l="l" t="t" r="r" b="b"/>
              <a:pathLst>
                <a:path w="55289" h="52218" extrusionOk="0">
                  <a:moveTo>
                    <a:pt x="55289" y="1"/>
                  </a:moveTo>
                  <a:lnTo>
                    <a:pt x="55289" y="1"/>
                  </a:lnTo>
                  <a:cubicBezTo>
                    <a:pt x="46131" y="3755"/>
                    <a:pt x="13026" y="19284"/>
                    <a:pt x="1" y="52218"/>
                  </a:cubicBezTo>
                  <a:cubicBezTo>
                    <a:pt x="14335" y="44596"/>
                    <a:pt x="48691" y="41865"/>
                    <a:pt x="48691" y="41865"/>
                  </a:cubicBezTo>
                  <a:lnTo>
                    <a:pt x="55289" y="1"/>
                  </a:lnTo>
                  <a:close/>
                </a:path>
              </a:pathLst>
            </a:custGeom>
            <a:solidFill>
              <a:srgbClr val="191919">
                <a:alpha val="246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962;p52">
              <a:extLst>
                <a:ext uri="{FF2B5EF4-FFF2-40B4-BE49-F238E27FC236}">
                  <a16:creationId xmlns:a16="http://schemas.microsoft.com/office/drawing/2014/main" id="{D0658CA4-A720-B3C4-7EDD-14DE5CC72949}"/>
                </a:ext>
              </a:extLst>
            </p:cNvPr>
            <p:cNvSpPr/>
            <p:nvPr/>
          </p:nvSpPr>
          <p:spPr>
            <a:xfrm>
              <a:off x="3709766" y="2839189"/>
              <a:ext cx="362676" cy="567075"/>
            </a:xfrm>
            <a:custGeom>
              <a:avLst/>
              <a:gdLst/>
              <a:ahLst/>
              <a:cxnLst/>
              <a:rect l="l" t="t" r="r" b="b"/>
              <a:pathLst>
                <a:path w="16553" h="25882" extrusionOk="0">
                  <a:moveTo>
                    <a:pt x="5347" y="0"/>
                  </a:moveTo>
                  <a:cubicBezTo>
                    <a:pt x="5347" y="1"/>
                    <a:pt x="6257" y="3812"/>
                    <a:pt x="7907" y="5632"/>
                  </a:cubicBezTo>
                  <a:lnTo>
                    <a:pt x="0" y="4608"/>
                  </a:lnTo>
                  <a:lnTo>
                    <a:pt x="0" y="4608"/>
                  </a:lnTo>
                  <a:cubicBezTo>
                    <a:pt x="0" y="4608"/>
                    <a:pt x="285" y="9272"/>
                    <a:pt x="1422" y="10580"/>
                  </a:cubicBezTo>
                  <a:cubicBezTo>
                    <a:pt x="2560" y="11889"/>
                    <a:pt x="2560" y="20307"/>
                    <a:pt x="13197" y="25881"/>
                  </a:cubicBezTo>
                  <a:lnTo>
                    <a:pt x="16553" y="4551"/>
                  </a:lnTo>
                  <a:lnTo>
                    <a:pt x="5347" y="0"/>
                  </a:lnTo>
                  <a:close/>
                </a:path>
              </a:pathLst>
            </a:custGeom>
            <a:solidFill>
              <a:srgbClr val="191919">
                <a:alpha val="246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1963;p52">
              <a:extLst>
                <a:ext uri="{FF2B5EF4-FFF2-40B4-BE49-F238E27FC236}">
                  <a16:creationId xmlns:a16="http://schemas.microsoft.com/office/drawing/2014/main" id="{FDFB7042-C424-CAFB-0517-EBC021F72B3D}"/>
                </a:ext>
              </a:extLst>
            </p:cNvPr>
            <p:cNvSpPr/>
            <p:nvPr/>
          </p:nvSpPr>
          <p:spPr>
            <a:xfrm>
              <a:off x="3701047" y="2819142"/>
              <a:ext cx="537146" cy="540980"/>
            </a:xfrm>
            <a:custGeom>
              <a:avLst/>
              <a:gdLst/>
              <a:ahLst/>
              <a:cxnLst/>
              <a:rect l="l" t="t" r="r" b="b"/>
              <a:pathLst>
                <a:path w="24516" h="24691" extrusionOk="0">
                  <a:moveTo>
                    <a:pt x="6638" y="1"/>
                  </a:moveTo>
                  <a:cubicBezTo>
                    <a:pt x="5185" y="1"/>
                    <a:pt x="5361" y="1875"/>
                    <a:pt x="7793" y="3589"/>
                  </a:cubicBezTo>
                  <a:cubicBezTo>
                    <a:pt x="10239" y="5295"/>
                    <a:pt x="11263" y="6035"/>
                    <a:pt x="11263" y="6035"/>
                  </a:cubicBezTo>
                  <a:cubicBezTo>
                    <a:pt x="11263" y="6035"/>
                    <a:pt x="5007" y="4039"/>
                    <a:pt x="2630" y="4039"/>
                  </a:cubicBezTo>
                  <a:cubicBezTo>
                    <a:pt x="2566" y="4039"/>
                    <a:pt x="2504" y="4041"/>
                    <a:pt x="2446" y="4044"/>
                  </a:cubicBezTo>
                  <a:cubicBezTo>
                    <a:pt x="228" y="4158"/>
                    <a:pt x="0" y="5921"/>
                    <a:pt x="853" y="6888"/>
                  </a:cubicBezTo>
                  <a:cubicBezTo>
                    <a:pt x="1707" y="7912"/>
                    <a:pt x="3470" y="8651"/>
                    <a:pt x="3470" y="8651"/>
                  </a:cubicBezTo>
                  <a:cubicBezTo>
                    <a:pt x="3470" y="8651"/>
                    <a:pt x="2332" y="11495"/>
                    <a:pt x="4551" y="13600"/>
                  </a:cubicBezTo>
                  <a:cubicBezTo>
                    <a:pt x="4437" y="16387"/>
                    <a:pt x="7395" y="19231"/>
                    <a:pt x="11092" y="21961"/>
                  </a:cubicBezTo>
                  <a:cubicBezTo>
                    <a:pt x="13395" y="23636"/>
                    <a:pt x="15719" y="24691"/>
                    <a:pt x="17711" y="24691"/>
                  </a:cubicBezTo>
                  <a:cubicBezTo>
                    <a:pt x="18965" y="24691"/>
                    <a:pt x="20088" y="24272"/>
                    <a:pt x="20989" y="23327"/>
                  </a:cubicBezTo>
                  <a:cubicBezTo>
                    <a:pt x="22013" y="22303"/>
                    <a:pt x="22809" y="20881"/>
                    <a:pt x="23378" y="19459"/>
                  </a:cubicBezTo>
                  <a:cubicBezTo>
                    <a:pt x="24516" y="16672"/>
                    <a:pt x="24402" y="13543"/>
                    <a:pt x="23094" y="10870"/>
                  </a:cubicBezTo>
                  <a:cubicBezTo>
                    <a:pt x="22127" y="8993"/>
                    <a:pt x="20762" y="6717"/>
                    <a:pt x="18885" y="5068"/>
                  </a:cubicBezTo>
                  <a:cubicBezTo>
                    <a:pt x="15074" y="1598"/>
                    <a:pt x="8419" y="119"/>
                    <a:pt x="6769" y="5"/>
                  </a:cubicBezTo>
                  <a:cubicBezTo>
                    <a:pt x="6724" y="2"/>
                    <a:pt x="6680" y="1"/>
                    <a:pt x="6638" y="1"/>
                  </a:cubicBezTo>
                  <a:close/>
                </a:path>
              </a:pathLst>
            </a:custGeom>
            <a:solidFill>
              <a:srgbClr val="E28E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1964;p52">
              <a:extLst>
                <a:ext uri="{FF2B5EF4-FFF2-40B4-BE49-F238E27FC236}">
                  <a16:creationId xmlns:a16="http://schemas.microsoft.com/office/drawing/2014/main" id="{3C2EBB6C-0FDE-816F-7508-87AC3AFB8E94}"/>
                </a:ext>
              </a:extLst>
            </p:cNvPr>
            <p:cNvSpPr/>
            <p:nvPr/>
          </p:nvSpPr>
          <p:spPr>
            <a:xfrm>
              <a:off x="3777048" y="3008675"/>
              <a:ext cx="173264" cy="89743"/>
            </a:xfrm>
            <a:custGeom>
              <a:avLst/>
              <a:gdLst/>
              <a:ahLst/>
              <a:cxnLst/>
              <a:rect l="l" t="t" r="r" b="b"/>
              <a:pathLst>
                <a:path w="7908" h="4096" fill="none" extrusionOk="0">
                  <a:moveTo>
                    <a:pt x="1" y="0"/>
                  </a:moveTo>
                  <a:lnTo>
                    <a:pt x="7907" y="4096"/>
                  </a:lnTo>
                </a:path>
              </a:pathLst>
            </a:custGeom>
            <a:noFill/>
            <a:ln w="9950" cap="flat" cmpd="sng">
              <a:solidFill>
                <a:srgbClr val="72130A"/>
              </a:solidFill>
              <a:prstDash val="solid"/>
              <a:miter lim="56881"/>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1965;p52">
              <a:extLst>
                <a:ext uri="{FF2B5EF4-FFF2-40B4-BE49-F238E27FC236}">
                  <a16:creationId xmlns:a16="http://schemas.microsoft.com/office/drawing/2014/main" id="{95FF5589-2090-767C-76C6-8B53F021413F}"/>
                </a:ext>
              </a:extLst>
            </p:cNvPr>
            <p:cNvSpPr/>
            <p:nvPr/>
          </p:nvSpPr>
          <p:spPr>
            <a:xfrm>
              <a:off x="3800732" y="3117080"/>
              <a:ext cx="163295" cy="104708"/>
            </a:xfrm>
            <a:custGeom>
              <a:avLst/>
              <a:gdLst/>
              <a:ahLst/>
              <a:cxnLst/>
              <a:rect l="l" t="t" r="r" b="b"/>
              <a:pathLst>
                <a:path w="7453" h="4779" fill="none" extrusionOk="0">
                  <a:moveTo>
                    <a:pt x="1" y="1"/>
                  </a:moveTo>
                  <a:lnTo>
                    <a:pt x="7452" y="4779"/>
                  </a:lnTo>
                </a:path>
              </a:pathLst>
            </a:custGeom>
            <a:noFill/>
            <a:ln w="9950" cap="flat" cmpd="sng">
              <a:solidFill>
                <a:srgbClr val="72130A"/>
              </a:solidFill>
              <a:prstDash val="solid"/>
              <a:miter lim="56881"/>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1966;p52">
              <a:extLst>
                <a:ext uri="{FF2B5EF4-FFF2-40B4-BE49-F238E27FC236}">
                  <a16:creationId xmlns:a16="http://schemas.microsoft.com/office/drawing/2014/main" id="{801DC90C-DB3C-9B61-F466-62C0BEFEC6A2}"/>
                </a:ext>
              </a:extLst>
            </p:cNvPr>
            <p:cNvSpPr/>
            <p:nvPr/>
          </p:nvSpPr>
          <p:spPr>
            <a:xfrm>
              <a:off x="3200081" y="2168736"/>
              <a:ext cx="807581" cy="472358"/>
            </a:xfrm>
            <a:custGeom>
              <a:avLst/>
              <a:gdLst/>
              <a:ahLst/>
              <a:cxnLst/>
              <a:rect l="l" t="t" r="r" b="b"/>
              <a:pathLst>
                <a:path w="36859" h="21559" extrusionOk="0">
                  <a:moveTo>
                    <a:pt x="36859" y="0"/>
                  </a:moveTo>
                  <a:cubicBezTo>
                    <a:pt x="18941" y="683"/>
                    <a:pt x="0" y="7224"/>
                    <a:pt x="0" y="7224"/>
                  </a:cubicBezTo>
                  <a:lnTo>
                    <a:pt x="0" y="21558"/>
                  </a:lnTo>
                  <a:cubicBezTo>
                    <a:pt x="11092" y="15131"/>
                    <a:pt x="34811" y="13367"/>
                    <a:pt x="34811" y="13367"/>
                  </a:cubicBezTo>
                  <a:lnTo>
                    <a:pt x="36859" y="0"/>
                  </a:lnTo>
                  <a:close/>
                </a:path>
              </a:pathLst>
            </a:custGeom>
            <a:solidFill>
              <a:srgbClr val="191919">
                <a:alpha val="246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1967;p52">
              <a:extLst>
                <a:ext uri="{FF2B5EF4-FFF2-40B4-BE49-F238E27FC236}">
                  <a16:creationId xmlns:a16="http://schemas.microsoft.com/office/drawing/2014/main" id="{7F50742F-5825-F15E-0A64-AD6F28CB9291}"/>
                </a:ext>
              </a:extLst>
            </p:cNvPr>
            <p:cNvSpPr/>
            <p:nvPr/>
          </p:nvSpPr>
          <p:spPr>
            <a:xfrm>
              <a:off x="1799343" y="1695177"/>
              <a:ext cx="898573" cy="426237"/>
            </a:xfrm>
            <a:custGeom>
              <a:avLst/>
              <a:gdLst/>
              <a:ahLst/>
              <a:cxnLst/>
              <a:rect l="l" t="t" r="r" b="b"/>
              <a:pathLst>
                <a:path w="41012" h="19454" extrusionOk="0">
                  <a:moveTo>
                    <a:pt x="626" y="1"/>
                  </a:moveTo>
                  <a:lnTo>
                    <a:pt x="1" y="14847"/>
                  </a:lnTo>
                  <a:lnTo>
                    <a:pt x="41012" y="19454"/>
                  </a:lnTo>
                  <a:cubicBezTo>
                    <a:pt x="41012" y="19454"/>
                    <a:pt x="21331" y="1195"/>
                    <a:pt x="62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1968;p52">
              <a:extLst>
                <a:ext uri="{FF2B5EF4-FFF2-40B4-BE49-F238E27FC236}">
                  <a16:creationId xmlns:a16="http://schemas.microsoft.com/office/drawing/2014/main" id="{18792919-BB80-7A9D-E5A5-4DCA5E70911F}"/>
                </a:ext>
              </a:extLst>
            </p:cNvPr>
            <p:cNvSpPr/>
            <p:nvPr/>
          </p:nvSpPr>
          <p:spPr>
            <a:xfrm>
              <a:off x="1636100" y="1741426"/>
              <a:ext cx="1061824" cy="379985"/>
            </a:xfrm>
            <a:custGeom>
              <a:avLst/>
              <a:gdLst/>
              <a:ahLst/>
              <a:cxnLst/>
              <a:rect l="l" t="t" r="r" b="b"/>
              <a:pathLst>
                <a:path w="48463" h="17343" extrusionOk="0">
                  <a:moveTo>
                    <a:pt x="2320" y="0"/>
                  </a:moveTo>
                  <a:cubicBezTo>
                    <a:pt x="1640" y="0"/>
                    <a:pt x="961" y="17"/>
                    <a:pt x="285" y="51"/>
                  </a:cubicBezTo>
                  <a:cubicBezTo>
                    <a:pt x="171" y="4658"/>
                    <a:pt x="0" y="6934"/>
                    <a:pt x="0" y="6934"/>
                  </a:cubicBezTo>
                  <a:lnTo>
                    <a:pt x="48463" y="17343"/>
                  </a:lnTo>
                  <a:cubicBezTo>
                    <a:pt x="48463" y="17343"/>
                    <a:pt x="24376" y="0"/>
                    <a:pt x="23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1969;p52">
              <a:extLst>
                <a:ext uri="{FF2B5EF4-FFF2-40B4-BE49-F238E27FC236}">
                  <a16:creationId xmlns:a16="http://schemas.microsoft.com/office/drawing/2014/main" id="{28E104A6-8AFE-7EEA-452A-57DC2BC504C6}"/>
                </a:ext>
              </a:extLst>
            </p:cNvPr>
            <p:cNvSpPr/>
            <p:nvPr/>
          </p:nvSpPr>
          <p:spPr>
            <a:xfrm>
              <a:off x="1455397" y="1834758"/>
              <a:ext cx="1248782" cy="321551"/>
            </a:xfrm>
            <a:custGeom>
              <a:avLst/>
              <a:gdLst/>
              <a:ahLst/>
              <a:cxnLst/>
              <a:rect l="l" t="t" r="r" b="b"/>
              <a:pathLst>
                <a:path w="56996" h="14676" extrusionOk="0">
                  <a:moveTo>
                    <a:pt x="2447" y="0"/>
                  </a:moveTo>
                  <a:lnTo>
                    <a:pt x="1" y="2844"/>
                  </a:lnTo>
                  <a:lnTo>
                    <a:pt x="56995" y="14676"/>
                  </a:lnTo>
                  <a:lnTo>
                    <a:pt x="56711" y="13083"/>
                  </a:lnTo>
                  <a:cubicBezTo>
                    <a:pt x="37542" y="1365"/>
                    <a:pt x="2447" y="0"/>
                    <a:pt x="244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1970;p52">
              <a:extLst>
                <a:ext uri="{FF2B5EF4-FFF2-40B4-BE49-F238E27FC236}">
                  <a16:creationId xmlns:a16="http://schemas.microsoft.com/office/drawing/2014/main" id="{B04C25A9-FC05-F2A1-AF23-3798682FC445}"/>
                </a:ext>
              </a:extLst>
            </p:cNvPr>
            <p:cNvSpPr/>
            <p:nvPr/>
          </p:nvSpPr>
          <p:spPr>
            <a:xfrm>
              <a:off x="1455397" y="1893605"/>
              <a:ext cx="1304872" cy="1739523"/>
            </a:xfrm>
            <a:custGeom>
              <a:avLst/>
              <a:gdLst/>
              <a:ahLst/>
              <a:cxnLst/>
              <a:rect l="l" t="t" r="r" b="b"/>
              <a:pathLst>
                <a:path w="59556" h="79394" extrusionOk="0">
                  <a:moveTo>
                    <a:pt x="4431" y="1"/>
                  </a:moveTo>
                  <a:cubicBezTo>
                    <a:pt x="2925" y="1"/>
                    <a:pt x="1445" y="51"/>
                    <a:pt x="1" y="158"/>
                  </a:cubicBezTo>
                  <a:lnTo>
                    <a:pt x="10865" y="69041"/>
                  </a:lnTo>
                  <a:cubicBezTo>
                    <a:pt x="10865" y="69041"/>
                    <a:pt x="45221" y="71772"/>
                    <a:pt x="59555" y="79394"/>
                  </a:cubicBezTo>
                  <a:lnTo>
                    <a:pt x="56995" y="11990"/>
                  </a:lnTo>
                  <a:cubicBezTo>
                    <a:pt x="56995" y="11990"/>
                    <a:pt x="27650" y="1"/>
                    <a:pt x="443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1971;p52">
              <a:extLst>
                <a:ext uri="{FF2B5EF4-FFF2-40B4-BE49-F238E27FC236}">
                  <a16:creationId xmlns:a16="http://schemas.microsoft.com/office/drawing/2014/main" id="{5315F0AF-6932-CA48-C24A-8CF0AFFD4A96}"/>
                </a:ext>
              </a:extLst>
            </p:cNvPr>
            <p:cNvSpPr/>
            <p:nvPr/>
          </p:nvSpPr>
          <p:spPr>
            <a:xfrm>
              <a:off x="1619888" y="2839189"/>
              <a:ext cx="362698" cy="567075"/>
            </a:xfrm>
            <a:custGeom>
              <a:avLst/>
              <a:gdLst/>
              <a:ahLst/>
              <a:cxnLst/>
              <a:rect l="l" t="t" r="r" b="b"/>
              <a:pathLst>
                <a:path w="16554" h="25882" extrusionOk="0">
                  <a:moveTo>
                    <a:pt x="11206" y="0"/>
                  </a:moveTo>
                  <a:lnTo>
                    <a:pt x="1" y="4551"/>
                  </a:lnTo>
                  <a:lnTo>
                    <a:pt x="3357" y="25881"/>
                  </a:lnTo>
                  <a:cubicBezTo>
                    <a:pt x="13994" y="20307"/>
                    <a:pt x="13994" y="11889"/>
                    <a:pt x="15131" y="10580"/>
                  </a:cubicBezTo>
                  <a:cubicBezTo>
                    <a:pt x="16269" y="9272"/>
                    <a:pt x="16553" y="4608"/>
                    <a:pt x="16553" y="4608"/>
                  </a:cubicBezTo>
                  <a:lnTo>
                    <a:pt x="16553" y="4608"/>
                  </a:lnTo>
                  <a:lnTo>
                    <a:pt x="8647" y="5632"/>
                  </a:lnTo>
                  <a:cubicBezTo>
                    <a:pt x="10296" y="3812"/>
                    <a:pt x="11206" y="1"/>
                    <a:pt x="11206" y="0"/>
                  </a:cubicBezTo>
                  <a:close/>
                </a:path>
              </a:pathLst>
            </a:custGeom>
            <a:solidFill>
              <a:srgbClr val="191919">
                <a:alpha val="246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1972;p52">
              <a:extLst>
                <a:ext uri="{FF2B5EF4-FFF2-40B4-BE49-F238E27FC236}">
                  <a16:creationId xmlns:a16="http://schemas.microsoft.com/office/drawing/2014/main" id="{F78E09A0-A4AC-9FAD-0122-B32D020888A7}"/>
                </a:ext>
              </a:extLst>
            </p:cNvPr>
            <p:cNvSpPr/>
            <p:nvPr/>
          </p:nvSpPr>
          <p:spPr>
            <a:xfrm>
              <a:off x="1548859" y="2488998"/>
              <a:ext cx="1211404" cy="1144096"/>
            </a:xfrm>
            <a:custGeom>
              <a:avLst/>
              <a:gdLst/>
              <a:ahLst/>
              <a:cxnLst/>
              <a:rect l="l" t="t" r="r" b="b"/>
              <a:pathLst>
                <a:path w="55290" h="52218" extrusionOk="0">
                  <a:moveTo>
                    <a:pt x="1" y="1"/>
                  </a:moveTo>
                  <a:lnTo>
                    <a:pt x="6599" y="41865"/>
                  </a:lnTo>
                  <a:cubicBezTo>
                    <a:pt x="6599" y="41865"/>
                    <a:pt x="40955" y="44596"/>
                    <a:pt x="55289" y="52218"/>
                  </a:cubicBezTo>
                  <a:cubicBezTo>
                    <a:pt x="42263" y="19284"/>
                    <a:pt x="9159" y="3755"/>
                    <a:pt x="1" y="1"/>
                  </a:cubicBezTo>
                  <a:close/>
                </a:path>
              </a:pathLst>
            </a:custGeom>
            <a:solidFill>
              <a:srgbClr val="191919">
                <a:alpha val="246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1973;p52">
              <a:extLst>
                <a:ext uri="{FF2B5EF4-FFF2-40B4-BE49-F238E27FC236}">
                  <a16:creationId xmlns:a16="http://schemas.microsoft.com/office/drawing/2014/main" id="{13E11EB1-2C77-255D-18E4-CD351C3DF27F}"/>
                </a:ext>
              </a:extLst>
            </p:cNvPr>
            <p:cNvSpPr/>
            <p:nvPr/>
          </p:nvSpPr>
          <p:spPr>
            <a:xfrm>
              <a:off x="1454148" y="2819142"/>
              <a:ext cx="537167" cy="540980"/>
            </a:xfrm>
            <a:custGeom>
              <a:avLst/>
              <a:gdLst/>
              <a:ahLst/>
              <a:cxnLst/>
              <a:rect l="l" t="t" r="r" b="b"/>
              <a:pathLst>
                <a:path w="24517" h="24691" extrusionOk="0">
                  <a:moveTo>
                    <a:pt x="17878" y="1"/>
                  </a:moveTo>
                  <a:cubicBezTo>
                    <a:pt x="17836" y="1"/>
                    <a:pt x="17793" y="2"/>
                    <a:pt x="17748" y="5"/>
                  </a:cubicBezTo>
                  <a:cubicBezTo>
                    <a:pt x="16098" y="119"/>
                    <a:pt x="9443" y="1598"/>
                    <a:pt x="5632" y="5068"/>
                  </a:cubicBezTo>
                  <a:cubicBezTo>
                    <a:pt x="3755" y="6717"/>
                    <a:pt x="2390" y="8993"/>
                    <a:pt x="1423" y="10870"/>
                  </a:cubicBezTo>
                  <a:cubicBezTo>
                    <a:pt x="115" y="13543"/>
                    <a:pt x="1" y="16672"/>
                    <a:pt x="1138" y="19459"/>
                  </a:cubicBezTo>
                  <a:cubicBezTo>
                    <a:pt x="1707" y="20881"/>
                    <a:pt x="2504" y="22303"/>
                    <a:pt x="3527" y="23327"/>
                  </a:cubicBezTo>
                  <a:cubicBezTo>
                    <a:pt x="4429" y="24272"/>
                    <a:pt x="5551" y="24691"/>
                    <a:pt x="6806" y="24691"/>
                  </a:cubicBezTo>
                  <a:cubicBezTo>
                    <a:pt x="8797" y="24691"/>
                    <a:pt x="11122" y="23636"/>
                    <a:pt x="13425" y="21961"/>
                  </a:cubicBezTo>
                  <a:cubicBezTo>
                    <a:pt x="17122" y="19231"/>
                    <a:pt x="20080" y="16387"/>
                    <a:pt x="19966" y="13600"/>
                  </a:cubicBezTo>
                  <a:cubicBezTo>
                    <a:pt x="22184" y="11495"/>
                    <a:pt x="21047" y="8651"/>
                    <a:pt x="21047" y="8651"/>
                  </a:cubicBezTo>
                  <a:cubicBezTo>
                    <a:pt x="21047" y="8651"/>
                    <a:pt x="22810" y="7912"/>
                    <a:pt x="23663" y="6888"/>
                  </a:cubicBezTo>
                  <a:cubicBezTo>
                    <a:pt x="24516" y="5921"/>
                    <a:pt x="24289" y="4158"/>
                    <a:pt x="22071" y="4044"/>
                  </a:cubicBezTo>
                  <a:cubicBezTo>
                    <a:pt x="22012" y="4041"/>
                    <a:pt x="21951" y="4039"/>
                    <a:pt x="21887" y="4039"/>
                  </a:cubicBezTo>
                  <a:cubicBezTo>
                    <a:pt x="19510" y="4039"/>
                    <a:pt x="13254" y="6035"/>
                    <a:pt x="13254" y="6035"/>
                  </a:cubicBezTo>
                  <a:cubicBezTo>
                    <a:pt x="13254" y="6035"/>
                    <a:pt x="14278" y="5295"/>
                    <a:pt x="16724" y="3589"/>
                  </a:cubicBezTo>
                  <a:cubicBezTo>
                    <a:pt x="19156" y="1875"/>
                    <a:pt x="19332" y="1"/>
                    <a:pt x="17878" y="1"/>
                  </a:cubicBezTo>
                  <a:close/>
                </a:path>
              </a:pathLst>
            </a:custGeom>
            <a:solidFill>
              <a:srgbClr val="E28E6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1974;p52">
              <a:extLst>
                <a:ext uri="{FF2B5EF4-FFF2-40B4-BE49-F238E27FC236}">
                  <a16:creationId xmlns:a16="http://schemas.microsoft.com/office/drawing/2014/main" id="{41F2FE86-4DC2-BEFD-C9D0-875FDB06413C}"/>
                </a:ext>
              </a:extLst>
            </p:cNvPr>
            <p:cNvSpPr/>
            <p:nvPr/>
          </p:nvSpPr>
          <p:spPr>
            <a:xfrm>
              <a:off x="1742029" y="3008675"/>
              <a:ext cx="173242" cy="89743"/>
            </a:xfrm>
            <a:custGeom>
              <a:avLst/>
              <a:gdLst/>
              <a:ahLst/>
              <a:cxnLst/>
              <a:rect l="l" t="t" r="r" b="b"/>
              <a:pathLst>
                <a:path w="7907" h="4096" fill="none" extrusionOk="0">
                  <a:moveTo>
                    <a:pt x="7907" y="0"/>
                  </a:moveTo>
                  <a:lnTo>
                    <a:pt x="0" y="4096"/>
                  </a:lnTo>
                </a:path>
              </a:pathLst>
            </a:custGeom>
            <a:noFill/>
            <a:ln w="9950" cap="flat" cmpd="sng">
              <a:solidFill>
                <a:srgbClr val="72130A"/>
              </a:solidFill>
              <a:prstDash val="solid"/>
              <a:miter lim="56881"/>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1975;p52">
              <a:extLst>
                <a:ext uri="{FF2B5EF4-FFF2-40B4-BE49-F238E27FC236}">
                  <a16:creationId xmlns:a16="http://schemas.microsoft.com/office/drawing/2014/main" id="{2BE76B95-1888-490E-6A39-D9732027B635}"/>
                </a:ext>
              </a:extLst>
            </p:cNvPr>
            <p:cNvSpPr/>
            <p:nvPr/>
          </p:nvSpPr>
          <p:spPr>
            <a:xfrm>
              <a:off x="1728314" y="3117080"/>
              <a:ext cx="163273" cy="104708"/>
            </a:xfrm>
            <a:custGeom>
              <a:avLst/>
              <a:gdLst/>
              <a:ahLst/>
              <a:cxnLst/>
              <a:rect l="l" t="t" r="r" b="b"/>
              <a:pathLst>
                <a:path w="7452" h="4779" fill="none" extrusionOk="0">
                  <a:moveTo>
                    <a:pt x="7452" y="1"/>
                  </a:moveTo>
                  <a:lnTo>
                    <a:pt x="1" y="4779"/>
                  </a:lnTo>
                </a:path>
              </a:pathLst>
            </a:custGeom>
            <a:noFill/>
            <a:ln w="9950" cap="flat" cmpd="sng">
              <a:solidFill>
                <a:srgbClr val="72130A"/>
              </a:solidFill>
              <a:prstDash val="solid"/>
              <a:miter lim="56881"/>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1976;p52">
              <a:extLst>
                <a:ext uri="{FF2B5EF4-FFF2-40B4-BE49-F238E27FC236}">
                  <a16:creationId xmlns:a16="http://schemas.microsoft.com/office/drawing/2014/main" id="{80B5D04F-1409-2D34-DC67-43BBB4D5E231}"/>
                </a:ext>
              </a:extLst>
            </p:cNvPr>
            <p:cNvSpPr/>
            <p:nvPr/>
          </p:nvSpPr>
          <p:spPr>
            <a:xfrm>
              <a:off x="2699092" y="578595"/>
              <a:ext cx="411295" cy="302862"/>
            </a:xfrm>
            <a:custGeom>
              <a:avLst/>
              <a:gdLst/>
              <a:ahLst/>
              <a:cxnLst/>
              <a:rect l="l" t="t" r="r" b="b"/>
              <a:pathLst>
                <a:path w="18772" h="13823" extrusionOk="0">
                  <a:moveTo>
                    <a:pt x="18772" y="0"/>
                  </a:moveTo>
                  <a:cubicBezTo>
                    <a:pt x="17406" y="2787"/>
                    <a:pt x="12685" y="10751"/>
                    <a:pt x="2105" y="12343"/>
                  </a:cubicBezTo>
                  <a:cubicBezTo>
                    <a:pt x="1864" y="12358"/>
                    <a:pt x="1640" y="12365"/>
                    <a:pt x="1433" y="12365"/>
                  </a:cubicBezTo>
                  <a:cubicBezTo>
                    <a:pt x="811" y="12365"/>
                    <a:pt x="342" y="12301"/>
                    <a:pt x="1" y="12173"/>
                  </a:cubicBezTo>
                  <a:lnTo>
                    <a:pt x="1" y="12173"/>
                  </a:lnTo>
                  <a:cubicBezTo>
                    <a:pt x="228" y="13140"/>
                    <a:pt x="1138" y="13765"/>
                    <a:pt x="2276" y="13822"/>
                  </a:cubicBezTo>
                  <a:cubicBezTo>
                    <a:pt x="17406" y="12230"/>
                    <a:pt x="18771" y="1"/>
                    <a:pt x="18772" y="0"/>
                  </a:cubicBezTo>
                  <a:close/>
                </a:path>
              </a:pathLst>
            </a:custGeom>
            <a:solidFill>
              <a:srgbClr val="191919">
                <a:alpha val="246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1977;p52">
              <a:extLst>
                <a:ext uri="{FF2B5EF4-FFF2-40B4-BE49-F238E27FC236}">
                  <a16:creationId xmlns:a16="http://schemas.microsoft.com/office/drawing/2014/main" id="{EC76AA1B-4C22-F3D5-A329-B8053A52412A}"/>
                </a:ext>
              </a:extLst>
            </p:cNvPr>
            <p:cNvSpPr/>
            <p:nvPr/>
          </p:nvSpPr>
          <p:spPr>
            <a:xfrm>
              <a:off x="2403762" y="701963"/>
              <a:ext cx="381365" cy="262986"/>
            </a:xfrm>
            <a:custGeom>
              <a:avLst/>
              <a:gdLst/>
              <a:ahLst/>
              <a:cxnLst/>
              <a:rect l="l" t="t" r="r" b="b"/>
              <a:pathLst>
                <a:path w="17406" h="12003" extrusionOk="0">
                  <a:moveTo>
                    <a:pt x="17406" y="0"/>
                  </a:moveTo>
                  <a:cubicBezTo>
                    <a:pt x="17405" y="0"/>
                    <a:pt x="3754" y="3129"/>
                    <a:pt x="0" y="12002"/>
                  </a:cubicBezTo>
                  <a:cubicBezTo>
                    <a:pt x="2901" y="7964"/>
                    <a:pt x="8418" y="4380"/>
                    <a:pt x="15017" y="1991"/>
                  </a:cubicBezTo>
                  <a:cubicBezTo>
                    <a:pt x="16211" y="910"/>
                    <a:pt x="17406" y="0"/>
                    <a:pt x="17406" y="0"/>
                  </a:cubicBezTo>
                  <a:close/>
                </a:path>
              </a:pathLst>
            </a:custGeom>
            <a:solidFill>
              <a:srgbClr val="191919">
                <a:alpha val="246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1978;p52">
              <a:extLst>
                <a:ext uri="{FF2B5EF4-FFF2-40B4-BE49-F238E27FC236}">
                  <a16:creationId xmlns:a16="http://schemas.microsoft.com/office/drawing/2014/main" id="{720A7BEA-FAF6-D9BF-1B00-CC366FCEA7E0}"/>
                </a:ext>
              </a:extLst>
            </p:cNvPr>
            <p:cNvSpPr/>
            <p:nvPr/>
          </p:nvSpPr>
          <p:spPr>
            <a:xfrm>
              <a:off x="2697844" y="2121369"/>
              <a:ext cx="296639" cy="1555369"/>
            </a:xfrm>
            <a:custGeom>
              <a:avLst/>
              <a:gdLst/>
              <a:ahLst/>
              <a:cxnLst/>
              <a:rect l="l" t="t" r="r" b="b"/>
              <a:pathLst>
                <a:path w="13539" h="70989" extrusionOk="0">
                  <a:moveTo>
                    <a:pt x="1" y="1"/>
                  </a:moveTo>
                  <a:lnTo>
                    <a:pt x="2845" y="68998"/>
                  </a:lnTo>
                  <a:cubicBezTo>
                    <a:pt x="4495" y="70989"/>
                    <a:pt x="6770" y="70989"/>
                    <a:pt x="6770" y="70989"/>
                  </a:cubicBezTo>
                  <a:cubicBezTo>
                    <a:pt x="6770" y="70989"/>
                    <a:pt x="9102" y="70989"/>
                    <a:pt x="10751" y="68998"/>
                  </a:cubicBezTo>
                  <a:lnTo>
                    <a:pt x="13539" y="1"/>
                  </a:lnTo>
                  <a:lnTo>
                    <a:pt x="13539" y="1"/>
                  </a:lnTo>
                  <a:cubicBezTo>
                    <a:pt x="13538" y="1"/>
                    <a:pt x="10069" y="2674"/>
                    <a:pt x="6770" y="2674"/>
                  </a:cubicBezTo>
                  <a:cubicBezTo>
                    <a:pt x="3471" y="2674"/>
                    <a:pt x="1" y="1"/>
                    <a:pt x="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1979;p52">
              <a:extLst>
                <a:ext uri="{FF2B5EF4-FFF2-40B4-BE49-F238E27FC236}">
                  <a16:creationId xmlns:a16="http://schemas.microsoft.com/office/drawing/2014/main" id="{D777D8DD-5127-673E-ECA0-61BABB4EBAA4}"/>
                </a:ext>
              </a:extLst>
            </p:cNvPr>
            <p:cNvSpPr/>
            <p:nvPr/>
          </p:nvSpPr>
          <p:spPr>
            <a:xfrm>
              <a:off x="2697844" y="2121369"/>
              <a:ext cx="296639" cy="58609"/>
            </a:xfrm>
            <a:custGeom>
              <a:avLst/>
              <a:gdLst/>
              <a:ahLst/>
              <a:cxnLst/>
              <a:rect l="l" t="t" r="r" b="b"/>
              <a:pathLst>
                <a:path w="13539" h="2675" fill="none" extrusionOk="0">
                  <a:moveTo>
                    <a:pt x="13539" y="1"/>
                  </a:moveTo>
                  <a:cubicBezTo>
                    <a:pt x="13539" y="1"/>
                    <a:pt x="10865" y="2674"/>
                    <a:pt x="6770" y="2674"/>
                  </a:cubicBezTo>
                  <a:cubicBezTo>
                    <a:pt x="2674" y="2674"/>
                    <a:pt x="1" y="1"/>
                    <a:pt x="1" y="1"/>
                  </a:cubicBezTo>
                </a:path>
              </a:pathLst>
            </a:custGeom>
            <a:noFill/>
            <a:ln w="18475" cap="flat" cmpd="sng">
              <a:solidFill>
                <a:schemeClr val="lt1"/>
              </a:solidFill>
              <a:prstDash val="solid"/>
              <a:miter lim="56881"/>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1980;p52">
              <a:extLst>
                <a:ext uri="{FF2B5EF4-FFF2-40B4-BE49-F238E27FC236}">
                  <a16:creationId xmlns:a16="http://schemas.microsoft.com/office/drawing/2014/main" id="{6DA0A53B-4D90-2237-8DBC-9B75ADBDDD32}"/>
                </a:ext>
              </a:extLst>
            </p:cNvPr>
            <p:cNvSpPr/>
            <p:nvPr/>
          </p:nvSpPr>
          <p:spPr>
            <a:xfrm>
              <a:off x="2714056" y="2537614"/>
              <a:ext cx="262986" cy="197913"/>
            </a:xfrm>
            <a:custGeom>
              <a:avLst/>
              <a:gdLst/>
              <a:ahLst/>
              <a:cxnLst/>
              <a:rect l="l" t="t" r="r" b="b"/>
              <a:pathLst>
                <a:path w="12003" h="9033" extrusionOk="0">
                  <a:moveTo>
                    <a:pt x="0" y="0"/>
                  </a:moveTo>
                  <a:cubicBezTo>
                    <a:pt x="114" y="2219"/>
                    <a:pt x="228" y="4721"/>
                    <a:pt x="342" y="7509"/>
                  </a:cubicBezTo>
                  <a:cubicBezTo>
                    <a:pt x="2243" y="8629"/>
                    <a:pt x="4193" y="9033"/>
                    <a:pt x="6020" y="9033"/>
                  </a:cubicBezTo>
                  <a:cubicBezTo>
                    <a:pt x="8183" y="9033"/>
                    <a:pt x="10176" y="8466"/>
                    <a:pt x="11718" y="7850"/>
                  </a:cubicBezTo>
                  <a:cubicBezTo>
                    <a:pt x="11832" y="5233"/>
                    <a:pt x="11945" y="2844"/>
                    <a:pt x="12002" y="740"/>
                  </a:cubicBezTo>
                  <a:lnTo>
                    <a:pt x="12002" y="740"/>
                  </a:lnTo>
                  <a:cubicBezTo>
                    <a:pt x="10082" y="1492"/>
                    <a:pt x="8300" y="1776"/>
                    <a:pt x="6704" y="1776"/>
                  </a:cubicBezTo>
                  <a:cubicBezTo>
                    <a:pt x="3712" y="1776"/>
                    <a:pt x="1373" y="779"/>
                    <a:pt x="0" y="0"/>
                  </a:cubicBezTo>
                  <a:close/>
                </a:path>
              </a:pathLst>
            </a:custGeom>
            <a:solidFill>
              <a:srgbClr val="191919">
                <a:alpha val="246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ustDataLst>
      <p:tags r:id="rId1"/>
    </p:custDataLst>
    <p:extLst>
      <p:ext uri="{BB962C8B-B14F-4D97-AF65-F5344CB8AC3E}">
        <p14:creationId xmlns:p14="http://schemas.microsoft.com/office/powerpoint/2010/main" val="964627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barn(inVertical)">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arn(inVertical)">
                                      <p:cBhvr>
                                        <p:cTn id="30" dur="500"/>
                                        <p:tgtEl>
                                          <p:spTgt spid="2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arn(inVertical)">
                                      <p:cBhvr>
                                        <p:cTn id="46" dur="500"/>
                                        <p:tgtEl>
                                          <p:spTgt spid="3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barn(inVertical)">
                                      <p:cBhvr>
                                        <p:cTn id="49" dur="500"/>
                                        <p:tgtEl>
                                          <p:spTgt spid="28"/>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6" grpId="0"/>
      <p:bldP spid="27" grpId="0" animBg="1"/>
      <p:bldP spid="28" grpId="0"/>
      <p:bldP spid="29" grpId="0" animBg="1"/>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E8D12735-91CC-4118-A29C-3739CC2F5B50}"/>
  <p:tag name="ISPRING_RESOURCE_FOLDER" val="D:\bài 4. tiet 1,2,3 Nguoi con gái Nam Xương- một bi kịch\"/>
  <p:tag name="ISPRING_PRESENTATION_PATH" val="D:\bài 4. tiet 1,2,3 Nguoi con gái Nam Xương- một bi kịch.pptx"/>
  <p:tag name="ISPRING_PROJECT_VERSION" val="9"/>
  <p:tag name="ISPRING_PROJECT_FOLDER_UPDATED" val="1"/>
  <p:tag name="ISPRING_SCREEN_RECS_UPDATED" val="D:\bài 4. tiet 1,2,3 Nguoi con gái Nam Xương- một bi kịch\"/>
  <p:tag name="ISPRING_PRESENTATION_INFO_2" val="&lt;?xml version=&quot;1.0&quot; encoding=&quot;UTF-8&quot; standalone=&quot;no&quot; ?&gt;&#10;&lt;presentation2&gt;&#10;&#10;  &lt;slides&gt;&#10;    &lt;slide id=&quot;{5150CCCA-157F-48C4-90B8-9628B713E1EC}&quot; pptId=&quot;2007577778&quot;/&gt;&#10;    &lt;slide id=&quot;{EBC1FB04-5409-4B53-BAEC-40F3E7FD7B18}&quot; pptId=&quot;2007577751&quot;/&gt;&#10;    &lt;slide id=&quot;{4D16B3E9-9F87-461C-89B9-6F789E578A40}&quot; pptId=&quot;2007577752&quot;/&gt;&#10;    &lt;slide id=&quot;{6FCDC1A9-86CE-4EFF-8FA6-9CA739AB5C77}&quot; pptId=&quot;2007577784&quot;/&gt;&#10;    &lt;slide id=&quot;{DA7728D7-64B3-498C-9AC9-D90F8BC9A662}&quot; pptId=&quot;2007577785&quot;/&gt;&#10;    &lt;slide id=&quot;{A4177A3D-01DC-48FC-84AF-BD4212CAE2DF}&quot; pptId=&quot;2007577721&quot;/&gt;&#10;    &lt;slide id=&quot;{C44D6A51-2F0F-48CC-8D99-E065AD1DFFA6}&quot; pptId=&quot;2007577683&quot;/&gt;&#10;    &lt;slide id=&quot;{8FCABD7A-65C5-43F5-A994-96E31349EBBE}&quot; pptId=&quot;2007577681&quot;/&gt;&#10;    &lt;slide id=&quot;{2509D991-1697-4A4D-BAAD-F8632F3E3C61}&quot; pptId=&quot;2007577697&quot;/&gt;&#10;    &lt;slide id=&quot;{5A757094-4559-40F5-9EF1-25156C710A1B}&quot; pptId=&quot;2007577722&quot;/&gt;&#10;    &lt;slide id=&quot;{24E288D5-BE70-4FC4-BE4A-75661A1F53F5}&quot; pptId=&quot;2007577703&quot;/&gt;&#10;    &lt;slide id=&quot;{43940448-7131-4AB8-B30C-12802026AE62}&quot; pptId=&quot;2007577725&quot;/&gt;&#10;    &lt;slide id=&quot;{19241B0E-B604-4B07-ACE4-3BE9EF0F8527}&quot; pptId=&quot;2007577727&quot;/&gt;&#10;    &lt;slide id=&quot;{90D54938-A995-4574-A54B-3989FD16312B}&quot; pptId=&quot;2007577702&quot;/&gt;&#10;    &lt;slide id=&quot;{FE551B51-053C-4F75-AD1A-BF889242DB72}&quot; pptId=&quot;2007577753&quot;/&gt;&#10;    &lt;slide id=&quot;{C7E500A7-8F0F-4363-9CC6-5E8D38D16547}&quot; pptId=&quot;2007577700&quot;/&gt;&#10;    &lt;slide id=&quot;{AAB51D51-E418-4A40-8561-77742B41C3D5}&quot; pptId=&quot;2007577730&quot;/&gt;&#10;    &lt;slide id=&quot;{2D41B232-A977-4093-904A-976EB9EBBF00}&quot; pptId=&quot;2007577731&quot;/&gt;&#10;    &lt;slide id=&quot;{3225A074-086B-467F-A8A0-859B393CC48C}&quot; pptId=&quot;2007577729&quot;/&gt;&#10;    &lt;slide id=&quot;{F909881C-6B37-45CA-B31A-BDC53ABCE5EF}&quot; pptId=&quot;2007577735&quot;/&gt;&#10;    &lt;slide id=&quot;{F128BAA9-1005-47DD-B83D-77C2D6FAED0C}&quot; pptId=&quot;2007577685&quot;/&gt;&#10;    &lt;slide id=&quot;{FE02D94B-0ABC-49A5-AC7E-7D62DC9BD85E}&quot; pptId=&quot;2007577708&quot;/&gt;&#10;    &lt;slide id=&quot;{8E0225FD-8AFC-43FA-A657-CF3758BCE31A}&quot; pptId=&quot;2007577736&quot;/&gt;&#10;    &lt;slide id=&quot;{06CB0E99-DC4B-4CCB-9F3F-4E92455E89C2}&quot; pptId=&quot;2007577786&quot;/&gt;&#10;    &lt;slide id=&quot;{4BF84128-B41E-4F7E-BA74-DCDCE3DC4F74}&quot; pptId=&quot;2007577680&quot;/&gt;&#10;    &lt;slide id=&quot;{1F9D02CC-1616-4CB1-AC13-7C1843534119}&quot; pptId=&quot;2007577788&quot;/&gt;&#10;    &lt;slide id=&quot;{38CAE296-0774-4498-8D36-DE434FDDB341}&quot; pptId=&quot;2007577754&quot;/&gt;&#10;    &lt;slide id=&quot;{AF83823E-9C16-491C-BC8C-F90DA395DF8C}&quot; pptId=&quot;2007577755&quot;/&gt;&#10;    &lt;slide id=&quot;{F903E48F-0EC0-44E5-A4C7-B2B98DCD79CD}&quot; pptId=&quot;2007577737&quot;/&gt;&#10;    &lt;slide id=&quot;{E9FC7E62-7A7C-406E-883B-A680E696DF0B}&quot; pptId=&quot;2007577723&quot;/&gt;&#10;    &lt;slide id=&quot;{B466168E-9417-43B0-B8CB-AF310A371941}&quot; pptId=&quot;2007577738&quot;/&gt;&#10;    &lt;slide id=&quot;{ABC2FFD4-5F09-404F-BC1D-DFB4AB75AFBD}&quot; pptId=&quot;2007577756&quot;/&gt;&#10;    &lt;slide id=&quot;{C633C7D0-9898-4452-A3C6-63DD5B4BE4A2}&quot; pptId=&quot;2007577670&quot;/&gt;&#10;    &lt;slide id=&quot;{7BC7929F-8C64-464C-8B61-FAF432D062FB}&quot; pptId=&quot;2007577724&quot;/&gt;&#10;    &lt;slide id=&quot;{0E0C23D0-B4CD-49BD-9918-F301ED7EBDB0}&quot; pptId=&quot;2007577758&quot;/&gt;&#10;    &lt;slide id=&quot;{E3371F25-3E4E-4E14-8F0E-4E3DF923F7CF}&quot; pptId=&quot;2007577759&quot;/&gt;&#10;    &lt;slide id=&quot;{CFA99D3A-8CDE-44FD-BF0C-F2024422265C}&quot; pptId=&quot;2007577761&quot;/&gt;&#10;    &lt;slide id=&quot;{80265FDB-CEC9-415A-961D-A0B6FA27DEFF}&quot; pptId=&quot;2007577760&quot;/&gt;&#10;    &lt;slide id=&quot;{DC1C896D-F8EA-46D9-9E3A-4BFD398BB7C1}&quot; pptId=&quot;2007577762&quot;/&gt;&#10;    &lt;slide id=&quot;{8947EEA1-A2D0-45BD-A444-E4A22CBBB227}&quot; pptId=&quot;2007577763&quot;/&gt;&#10;    &lt;slide id=&quot;{3A0F2440-3A33-43B9-898A-6C8713D0237D}&quot; pptId=&quot;2007577764&quot;/&gt;&#10;    &lt;slide id=&quot;{4FC0EB52-B55E-4A8A-A843-D7A851CA976D}&quot; pptId=&quot;2007577692&quot;/&gt;&#10;    &lt;slide id=&quot;{5D2646EE-F54A-4F5A-A409-7AA6D8381037}&quot; pptId=&quot;2007577741&quot;/&gt;&#10;    &lt;slide id=&quot;{36B2DFDA-8BBE-4E92-AAC8-96235B650EB0}&quot; pptId=&quot;2007577765&quot;/&gt;&#10;    &lt;slide id=&quot;{8670B431-0AE2-412C-BE53-E244EEFDA205}&quot; pptId=&quot;2007577693&quot;/&gt;&#10;    &lt;slide id=&quot;{E7971964-0871-4EBD-8019-C7504550A5A1}&quot; pptId=&quot;2007577766&quot;/&gt;&#10;    &lt;slide id=&quot;{12D92B62-6558-4531-A9CF-0CAA04EE9A56}&quot; pptId=&quot;2007577663&quot;/&gt;&#10;    &lt;slide id=&quot;{47433E40-76FB-4510-9D32-5F2C47B34F10}&quot; pptId=&quot;2007577767&quot;/&gt;&#10;    &lt;slide id=&quot;{6DA429CD-61B7-4F1F-82DA-599BB2D041E6}&quot; pptId=&quot;2007577769&quot;/&gt;&#10;    &lt;slide id=&quot;{43C69EE5-DE35-41B6-94DF-556B34DCBB95}&quot; pptId=&quot;2007577674&quot;/&gt;&#10;    &lt;slide id=&quot;{ACF925BE-AD94-4422-8D3E-9A476E0284DE}&quot; pptId=&quot;2007577745&quot;/&gt;&#10;    &lt;slide id=&quot;{E1A8F1F6-EB0A-4AE9-AFBA-65A6159B0FAD}&quot; pptId=&quot;2007577597&quot;/&gt;&#10;    &lt;slide id=&quot;{C566019B-73E9-44AF-B625-E6645D96303F}&quot; pptId=&quot;2007577598&quot;/&gt;&#10;    &lt;slide id=&quot;{A4D74939-61CE-47C9-9AF1-CDE4A8AB9A52}&quot; pptId=&quot;2007577694&quot;/&gt;&#10;    &lt;slide id=&quot;{ABF54574-B72A-4953-A5BE-DADF7443B654}&quot; pptId=&quot;2007577706&quot;/&gt;&#10;    &lt;slide id=&quot;{B108B873-0F62-494D-A034-7CF4FF7F370D}&quot; pptId=&quot;2007577675&quot;/&gt;&#10;    &lt;slide id=&quot;{8577C2FF-A545-4FE1-B50C-50D9F3D29B38}&quot; pptId=&quot;2007577770&quot;/&gt;&#10;    &lt;slide id=&quot;{153E3757-4077-4263-ACEC-830DFE49ECA2}&quot; pptId=&quot;2007577771&quot;/&gt;&#10;    &lt;slide id=&quot;{45CF4151-AAC3-485B-9743-08C1086C2030}&quot; pptId=&quot;2007577688&quot;/&gt;&#10;    &lt;slide id=&quot;{6BE81030-E8DF-43B9-A94D-4F11A3E103FB}&quot; pptId=&quot;2007577689&quot;/&gt;&#10;  &lt;/slides&gt;&#10;&#10;  &lt;narration&gt;&#10;    &lt;audioTracks&gt;&#10;      &lt;audioTrack muted=&quot;false&quot; name=&quot;Âm thanh 1&quot; resource=&quot;ff48c171&quot; slideId=&quot;{5150CCCA-157F-48C4-90B8-9628B713E1EC}&quot; startTime=&quot;0&quot; volume=&quot;1&quot;&gt;&#10;        &lt;audio channels=&quot;1&quot; format=&quot;s16&quot; sampleRate=&quot;44100&quot;/&gt;&#10;      &lt;/audioTrack&gt;&#10;    &lt;/audioTracks&gt;&#10;    &lt;videoTracks/&gt;&#10;  &lt;/narration&gt;&#10;&#10;&lt;/presentation2&gt;&#10;"/>
</p:tagLst>
</file>

<file path=ppt/tags/tag10.xml><?xml version="1.0" encoding="utf-8"?>
<p:tagLst xmlns:a="http://schemas.openxmlformats.org/drawingml/2006/main" xmlns:r="http://schemas.openxmlformats.org/officeDocument/2006/relationships" xmlns:p="http://schemas.openxmlformats.org/presentationml/2006/main">
  <p:tag name="ISPRING_SLIDE_ID_2" val="{2509D991-1697-4A4D-BAAD-F8632F3E3C61}"/>
  <p:tag name="GENSWF_ADVANCE_TIME" val="5"/>
  <p:tag name="TIMING" val="|0.001|1|0.5|0.5|0.5|0.5"/>
  <p:tag name="ISPRING_CUSTOM_TIMING_USED" val="1"/>
</p:tagLst>
</file>

<file path=ppt/tags/tag11.xml><?xml version="1.0" encoding="utf-8"?>
<p:tagLst xmlns:a="http://schemas.openxmlformats.org/drawingml/2006/main" xmlns:r="http://schemas.openxmlformats.org/officeDocument/2006/relationships" xmlns:p="http://schemas.openxmlformats.org/presentationml/2006/main">
  <p:tag name="ISPRING_SLIDE_ID_2" val="{5A757094-4559-40F5-9EF1-25156C710A1B}"/>
  <p:tag name="GENSWF_ADVANCE_TIME" val="5"/>
  <p:tag name="ISPRING_CUSTOM_TIMING_USED" val="1"/>
</p:tagLst>
</file>

<file path=ppt/tags/tag12.xml><?xml version="1.0" encoding="utf-8"?>
<p:tagLst xmlns:a="http://schemas.openxmlformats.org/drawingml/2006/main" xmlns:r="http://schemas.openxmlformats.org/officeDocument/2006/relationships" xmlns:p="http://schemas.openxmlformats.org/presentationml/2006/main">
  <p:tag name="ISPRING_SLIDE_ID_2" val="{24E288D5-BE70-4FC4-BE4A-75661A1F53F5}"/>
  <p:tag name="GENSWF_ADVANCE_TIME" val="5"/>
  <p:tag name="TIMING" val="|0.001|0.5"/>
  <p:tag name="ISPRING_CUSTOM_TIMING_USED" val="1"/>
</p:tagLst>
</file>

<file path=ppt/tags/tag13.xml><?xml version="1.0" encoding="utf-8"?>
<p:tagLst xmlns:a="http://schemas.openxmlformats.org/drawingml/2006/main" xmlns:r="http://schemas.openxmlformats.org/officeDocument/2006/relationships" xmlns:p="http://schemas.openxmlformats.org/presentationml/2006/main">
  <p:tag name="ISPRING_SLIDE_ID_2" val="{43940448-7131-4AB8-B30C-12802026AE62}"/>
  <p:tag name="GENSWF_ADVANCE_TIME" val="5.501"/>
  <p:tag name="TIMING" val="|0.001|0.5|0.5|0.5|0.5|0.5|0.5|0.5|0.5|0.5|0.5"/>
  <p:tag name="ISPRING_CUSTOM_TIMING_USED" val="1"/>
</p:tagLst>
</file>

<file path=ppt/tags/tag14.xml><?xml version="1.0" encoding="utf-8"?>
<p:tagLst xmlns:a="http://schemas.openxmlformats.org/drawingml/2006/main" xmlns:r="http://schemas.openxmlformats.org/officeDocument/2006/relationships" xmlns:p="http://schemas.openxmlformats.org/presentationml/2006/main">
  <p:tag name="ISPRING_SLIDE_ID_2" val="{19241B0E-B604-4B07-ACE4-3BE9EF0F8527}"/>
  <p:tag name="GENSWF_ADVANCE_TIME" val="5"/>
  <p:tag name="TIMING" val="|0.001"/>
  <p:tag name="ISPRING_CUSTOM_TIMING_USED" val="1"/>
</p:tagLst>
</file>

<file path=ppt/tags/tag15.xml><?xml version="1.0" encoding="utf-8"?>
<p:tagLst xmlns:a="http://schemas.openxmlformats.org/drawingml/2006/main" xmlns:r="http://schemas.openxmlformats.org/officeDocument/2006/relationships" xmlns:p="http://schemas.openxmlformats.org/presentationml/2006/main">
  <p:tag name="ISPRING_SLIDE_ID_2" val="{90D54938-A995-4574-A54B-3989FD16312B}"/>
  <p:tag name="GENSWF_ADVANCE_TIME" val="5"/>
  <p:tag name="ISPRING_CUSTOM_TIMING_USED" val="1"/>
</p:tagLst>
</file>

<file path=ppt/tags/tag16.xml><?xml version="1.0" encoding="utf-8"?>
<p:tagLst xmlns:a="http://schemas.openxmlformats.org/drawingml/2006/main" xmlns:r="http://schemas.openxmlformats.org/officeDocument/2006/relationships" xmlns:p="http://schemas.openxmlformats.org/presentationml/2006/main">
  <p:tag name="ISPRING_SLIDE_ID_2" val="{FE551B51-053C-4F75-AD1A-BF889242DB72}"/>
  <p:tag name="GENSWF_ADVANCE_TIME" val="5"/>
  <p:tag name="TIMING" val="|0.5|0.5"/>
  <p:tag name="ISPRING_CUSTOM_TIMING_USED" val="1"/>
</p:tagLst>
</file>

<file path=ppt/tags/tag17.xml><?xml version="1.0" encoding="utf-8"?>
<p:tagLst xmlns:a="http://schemas.openxmlformats.org/drawingml/2006/main" xmlns:r="http://schemas.openxmlformats.org/officeDocument/2006/relationships" xmlns:p="http://schemas.openxmlformats.org/presentationml/2006/main">
  <p:tag name="ISPRING_SLIDE_ID_2" val="{C7E500A7-8F0F-4363-9CC6-5E8D38D16547}"/>
  <p:tag name="GENSWF_ADVANCE_TIME" val="5"/>
  <p:tag name="TIMING" val="|0.001"/>
  <p:tag name="ISPRING_CUSTOM_TIMING_USED" val="1"/>
</p:tagLst>
</file>

<file path=ppt/tags/tag18.xml><?xml version="1.0" encoding="utf-8"?>
<p:tagLst xmlns:a="http://schemas.openxmlformats.org/drawingml/2006/main" xmlns:r="http://schemas.openxmlformats.org/officeDocument/2006/relationships" xmlns:p="http://schemas.openxmlformats.org/presentationml/2006/main">
  <p:tag name="ISPRING_SLIDE_ID_2" val="{AAB51D51-E418-4A40-8561-77742B41C3D5}"/>
  <p:tag name="GENSWF_ADVANCE_TIME" val="5"/>
  <p:tag name="TIMING" val="|0.001"/>
  <p:tag name="ISPRING_CUSTOM_TIMING_USED" val="1"/>
</p:tagLst>
</file>

<file path=ppt/tags/tag19.xml><?xml version="1.0" encoding="utf-8"?>
<p:tagLst xmlns:a="http://schemas.openxmlformats.org/drawingml/2006/main" xmlns:r="http://schemas.openxmlformats.org/officeDocument/2006/relationships" xmlns:p="http://schemas.openxmlformats.org/presentationml/2006/main">
  <p:tag name="ISPRING_SLIDE_ID_2" val="{2D41B232-A977-4093-904A-976EB9EBBF00}"/>
  <p:tag name="GENSWF_ADVANCE_TIME" val="5"/>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ISPRING_SLIDE_ID_2" val="{5150CCCA-157F-48C4-90B8-9628B713E1EC}"/>
  <p:tag name="GENSWF_ADVANCE_TIME" val="26.581"/>
  <p:tag name="TIMING" val="|1.957|3.344|0.125|0.281"/>
  <p:tag name="ISPRING_CUSTOM_TIMING_USED" val="1"/>
</p:tagLst>
</file>

<file path=ppt/tags/tag20.xml><?xml version="1.0" encoding="utf-8"?>
<p:tagLst xmlns:a="http://schemas.openxmlformats.org/drawingml/2006/main" xmlns:r="http://schemas.openxmlformats.org/officeDocument/2006/relationships" xmlns:p="http://schemas.openxmlformats.org/presentationml/2006/main">
  <p:tag name="ISPRING_SLIDE_ID_2" val="{3225A074-086B-467F-A8A0-859B393CC48C}"/>
  <p:tag name="GENSWF_ADVANCE_TIME" val="5"/>
  <p:tag name="ISPRING_CUSTOM_TIMING_USED" val="1"/>
</p:tagLst>
</file>

<file path=ppt/tags/tag21.xml><?xml version="1.0" encoding="utf-8"?>
<p:tagLst xmlns:a="http://schemas.openxmlformats.org/drawingml/2006/main" xmlns:r="http://schemas.openxmlformats.org/officeDocument/2006/relationships" xmlns:p="http://schemas.openxmlformats.org/presentationml/2006/main">
  <p:tag name="ISPRING_SLIDE_ID_2" val="{F909881C-6B37-45CA-B31A-BDC53ABCE5EF}"/>
  <p:tag name="GENSWF_ADVANCE_TIME" val="5"/>
  <p:tag name="TIMING" val="|0.001|0.5"/>
  <p:tag name="ISPRING_CUSTOM_TIMING_USED" val="1"/>
</p:tagLst>
</file>

<file path=ppt/tags/tag22.xml><?xml version="1.0" encoding="utf-8"?>
<p:tagLst xmlns:a="http://schemas.openxmlformats.org/drawingml/2006/main" xmlns:r="http://schemas.openxmlformats.org/officeDocument/2006/relationships" xmlns:p="http://schemas.openxmlformats.org/presentationml/2006/main">
  <p:tag name="ISPRING_SLIDE_ID_2" val="{F128BAA9-1005-47DD-B83D-77C2D6FAED0C}"/>
  <p:tag name="GENSWF_ADVANCE_TIME" val="5"/>
  <p:tag name="TIMING" val="|0.001"/>
  <p:tag name="ISPRING_CUSTOM_TIMING_USED" val="1"/>
</p:tagLst>
</file>

<file path=ppt/tags/tag23.xml><?xml version="1.0" encoding="utf-8"?>
<p:tagLst xmlns:a="http://schemas.openxmlformats.org/drawingml/2006/main" xmlns:r="http://schemas.openxmlformats.org/officeDocument/2006/relationships" xmlns:p="http://schemas.openxmlformats.org/presentationml/2006/main">
  <p:tag name="ISPRING_SLIDE_ID_2" val="{FE02D94B-0ABC-49A5-AC7E-7D62DC9BD85E}"/>
  <p:tag name="GENSWF_ADVANCE_TIME" val="5"/>
  <p:tag name="ISPRING_CUSTOM_TIMING_USED" val="1"/>
</p:tagLst>
</file>

<file path=ppt/tags/tag24.xml><?xml version="1.0" encoding="utf-8"?>
<p:tagLst xmlns:a="http://schemas.openxmlformats.org/drawingml/2006/main" xmlns:r="http://schemas.openxmlformats.org/officeDocument/2006/relationships" xmlns:p="http://schemas.openxmlformats.org/presentationml/2006/main">
  <p:tag name="ISPRING_SLIDE_ID_2" val="{8E0225FD-8AFC-43FA-A657-CF3758BCE31A}"/>
  <p:tag name="GENSWF_ADVANCE_TIME" val="5"/>
  <p:tag name="TIMING" val="|0.5|0.5|0.5"/>
  <p:tag name="ISPRING_CUSTOM_TIMING_USED" val="1"/>
</p:tagLst>
</file>

<file path=ppt/tags/tag25.xml><?xml version="1.0" encoding="utf-8"?>
<p:tagLst xmlns:a="http://schemas.openxmlformats.org/drawingml/2006/main" xmlns:r="http://schemas.openxmlformats.org/officeDocument/2006/relationships" xmlns:p="http://schemas.openxmlformats.org/presentationml/2006/main">
  <p:tag name="ISPRING_SLIDE_ID_2" val="{06CB0E99-DC4B-4CCB-9F3F-4E92455E89C2}"/>
  <p:tag name="GENSWF_ADVANCE_TIME" val="5"/>
  <p:tag name="ISPRING_CUSTOM_TIMING_USED" val="1"/>
</p:tagLst>
</file>

<file path=ppt/tags/tag26.xml><?xml version="1.0" encoding="utf-8"?>
<p:tagLst xmlns:a="http://schemas.openxmlformats.org/drawingml/2006/main" xmlns:r="http://schemas.openxmlformats.org/officeDocument/2006/relationships" xmlns:p="http://schemas.openxmlformats.org/presentationml/2006/main">
  <p:tag name="ISPRING_SLIDE_ID_2" val="{4BF84128-B41E-4F7E-BA74-DCDCE3DC4F74}"/>
  <p:tag name="GENSWF_ADVANCE_TIME" val="5"/>
  <p:tag name="TIMING" val="|0.001|0.5|0.5"/>
  <p:tag name="ISPRING_CUSTOM_TIMING_USED" val="1"/>
</p:tagLst>
</file>

<file path=ppt/tags/tag27.xml><?xml version="1.0" encoding="utf-8"?>
<p:tagLst xmlns:a="http://schemas.openxmlformats.org/drawingml/2006/main" xmlns:r="http://schemas.openxmlformats.org/officeDocument/2006/relationships" xmlns:p="http://schemas.openxmlformats.org/presentationml/2006/main">
  <p:tag name="ISPRING_SLIDE_ID_2" val="{1F9D02CC-1616-4CB1-AC13-7C1843534119}"/>
  <p:tag name="GENSWF_ADVANCE_TIME" val="5"/>
  <p:tag name="ISPRING_CUSTOM_TIMING_USED" val="1"/>
</p:tagLst>
</file>

<file path=ppt/tags/tag28.xml><?xml version="1.0" encoding="utf-8"?>
<p:tagLst xmlns:a="http://schemas.openxmlformats.org/drawingml/2006/main" xmlns:r="http://schemas.openxmlformats.org/officeDocument/2006/relationships" xmlns:p="http://schemas.openxmlformats.org/presentationml/2006/main">
  <p:tag name="ISPRING_SLIDE_ID_2" val="{38CAE296-0774-4498-8D36-DE434FDDB341}"/>
  <p:tag name="GENSWF_ADVANCE_TIME" val="5"/>
  <p:tag name="TIMING" val="|0.5|0.5|0.5|0.5|0.5"/>
  <p:tag name="ISPRING_CUSTOM_TIMING_USED" val="1"/>
</p:tagLst>
</file>

<file path=ppt/tags/tag29.xml><?xml version="1.0" encoding="utf-8"?>
<p:tagLst xmlns:a="http://schemas.openxmlformats.org/drawingml/2006/main" xmlns:r="http://schemas.openxmlformats.org/officeDocument/2006/relationships" xmlns:p="http://schemas.openxmlformats.org/presentationml/2006/main">
  <p:tag name="ISPRING_SLIDE_ID_2" val="{AF83823E-9C16-491C-BC8C-F90DA395DF8C}"/>
  <p:tag name="GENSWF_ADVANCE_TIME" val="5"/>
  <p:tag name="TIMING" val="|0.001|0.5"/>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ISPRING_SLIDE_ID_2" val="{EBC1FB04-5409-4B53-BAEC-40F3E7FD7B18}"/>
  <p:tag name="GENSWF_ADVANCE_TIME" val="5"/>
  <p:tag name="ISPRING_CUSTOM_TIMING_USED" val="1"/>
</p:tagLst>
</file>

<file path=ppt/tags/tag30.xml><?xml version="1.0" encoding="utf-8"?>
<p:tagLst xmlns:a="http://schemas.openxmlformats.org/drawingml/2006/main" xmlns:r="http://schemas.openxmlformats.org/officeDocument/2006/relationships" xmlns:p="http://schemas.openxmlformats.org/presentationml/2006/main">
  <p:tag name="ISPRING_SLIDE_ID_2" val="{F903E48F-0EC0-44E5-A4C7-B2B98DCD79CD}"/>
  <p:tag name="GENSWF_ADVANCE_TIME" val="5"/>
  <p:tag name="ISPRING_CUSTOM_TIMING_USED" val="1"/>
</p:tagLst>
</file>

<file path=ppt/tags/tag31.xml><?xml version="1.0" encoding="utf-8"?>
<p:tagLst xmlns:a="http://schemas.openxmlformats.org/drawingml/2006/main" xmlns:r="http://schemas.openxmlformats.org/officeDocument/2006/relationships" xmlns:p="http://schemas.openxmlformats.org/presentationml/2006/main">
  <p:tag name="ISPRING_SLIDE_ID_2" val="{E9FC7E62-7A7C-406E-883B-A680E696DF0B}"/>
  <p:tag name="GENSWF_ADVANCE_TIME" val="5"/>
  <p:tag name="TIMING" val="|0.001"/>
  <p:tag name="ISPRING_CUSTOM_TIMING_USED" val="1"/>
</p:tagLst>
</file>

<file path=ppt/tags/tag32.xml><?xml version="1.0" encoding="utf-8"?>
<p:tagLst xmlns:a="http://schemas.openxmlformats.org/drawingml/2006/main" xmlns:r="http://schemas.openxmlformats.org/officeDocument/2006/relationships" xmlns:p="http://schemas.openxmlformats.org/presentationml/2006/main">
  <p:tag name="ISPRING_SLIDE_ID_2" val="{B466168E-9417-43B0-B8CB-AF310A371941}"/>
  <p:tag name="GENSWF_ADVANCE_TIME" val="5"/>
  <p:tag name="ISPRING_CUSTOM_TIMING_USED" val="1"/>
</p:tagLst>
</file>

<file path=ppt/tags/tag33.xml><?xml version="1.0" encoding="utf-8"?>
<p:tagLst xmlns:a="http://schemas.openxmlformats.org/drawingml/2006/main" xmlns:r="http://schemas.openxmlformats.org/officeDocument/2006/relationships" xmlns:p="http://schemas.openxmlformats.org/presentationml/2006/main">
  <p:tag name="ISPRING_SLIDE_ID_2" val="{ABC2FFD4-5F09-404F-BC1D-DFB4AB75AFBD}"/>
  <p:tag name="GENSWF_ADVANCE_TIME" val="5"/>
  <p:tag name="TIMING" val="|0.001|0.5"/>
  <p:tag name="ISPRING_CUSTOM_TIMING_USED" val="1"/>
</p:tagLst>
</file>

<file path=ppt/tags/tag34.xml><?xml version="1.0" encoding="utf-8"?>
<p:tagLst xmlns:a="http://schemas.openxmlformats.org/drawingml/2006/main" xmlns:r="http://schemas.openxmlformats.org/officeDocument/2006/relationships" xmlns:p="http://schemas.openxmlformats.org/presentationml/2006/main">
  <p:tag name="ISPRING_SLIDE_ID_2" val="{E9FC7E62-7A7C-406E-883B-A680E696DF0B}"/>
  <p:tag name="GENSWF_ADVANCE_TIME" val="5"/>
  <p:tag name="TIMING" val="|0.001"/>
  <p:tag name="ISPRING_CUSTOM_TIMING_USED" val="1"/>
</p:tagLst>
</file>

<file path=ppt/tags/tag35.xml><?xml version="1.0" encoding="utf-8"?>
<p:tagLst xmlns:a="http://schemas.openxmlformats.org/drawingml/2006/main" xmlns:r="http://schemas.openxmlformats.org/officeDocument/2006/relationships" xmlns:p="http://schemas.openxmlformats.org/presentationml/2006/main">
  <p:tag name="ISPRING_SLIDE_ID_2" val="{C633C7D0-9898-4452-A3C6-63DD5B4BE4A2}"/>
  <p:tag name="GENSWF_ADVANCE_TIME" val="5"/>
  <p:tag name="TIMING" val="|0.001"/>
  <p:tag name="ISPRING_CUSTOM_TIMING_USED" val="1"/>
</p:tagLst>
</file>

<file path=ppt/tags/tag36.xml><?xml version="1.0" encoding="utf-8"?>
<p:tagLst xmlns:a="http://schemas.openxmlformats.org/drawingml/2006/main" xmlns:r="http://schemas.openxmlformats.org/officeDocument/2006/relationships" xmlns:p="http://schemas.openxmlformats.org/presentationml/2006/main">
  <p:tag name="ISPRING_SLIDE_ID_2" val="{7BC7929F-8C64-464C-8B61-FAF432D062FB}"/>
  <p:tag name="GENSWF_ADVANCE_TIME" val="5"/>
  <p:tag name="TIMING" val="|0.001"/>
  <p:tag name="ISPRING_CUSTOM_TIMING_USED" val="1"/>
</p:tagLst>
</file>

<file path=ppt/tags/tag37.xml><?xml version="1.0" encoding="utf-8"?>
<p:tagLst xmlns:a="http://schemas.openxmlformats.org/drawingml/2006/main" xmlns:r="http://schemas.openxmlformats.org/officeDocument/2006/relationships" xmlns:p="http://schemas.openxmlformats.org/presentationml/2006/main">
  <p:tag name="ISPRING_SLIDE_ID_2" val="{0E0C23D0-B4CD-49BD-9918-F301ED7EBDB0}"/>
  <p:tag name="GENSWF_ADVANCE_TIME" val="5"/>
  <p:tag name="TIMING" val="|0.001|0.5|0.5|0.5|0.5|0.5"/>
  <p:tag name="ISPRING_CUSTOM_TIMING_USED" val="1"/>
</p:tagLst>
</file>

<file path=ppt/tags/tag38.xml><?xml version="1.0" encoding="utf-8"?>
<p:tagLst xmlns:a="http://schemas.openxmlformats.org/drawingml/2006/main" xmlns:r="http://schemas.openxmlformats.org/officeDocument/2006/relationships" xmlns:p="http://schemas.openxmlformats.org/presentationml/2006/main">
  <p:tag name="ISPRING_SLIDE_ID_2" val="{E3371F25-3E4E-4E14-8F0E-4E3DF923F7CF}"/>
  <p:tag name="GENSWF_ADVANCE_TIME" val="5"/>
  <p:tag name="TIMING" val="|0.001|0.5"/>
  <p:tag name="ISPRING_CUSTOM_TIMING_USED" val="1"/>
</p:tagLst>
</file>

<file path=ppt/tags/tag39.xml><?xml version="1.0" encoding="utf-8"?>
<p:tagLst xmlns:a="http://schemas.openxmlformats.org/drawingml/2006/main" xmlns:r="http://schemas.openxmlformats.org/officeDocument/2006/relationships" xmlns:p="http://schemas.openxmlformats.org/presentationml/2006/main">
  <p:tag name="ISPRING_SLIDE_ID_2" val="{CFA99D3A-8CDE-44FD-BF0C-F2024422265C}"/>
  <p:tag name="GENSWF_ADVANCE_TIME" val="5"/>
  <p:tag name="TIMING" val="|0.001"/>
  <p:tag name="ISPRING_CUSTOM_TIMING_USED" val="1"/>
</p:tagLst>
</file>

<file path=ppt/tags/tag4.xml><?xml version="1.0" encoding="utf-8"?>
<p:tagLst xmlns:a="http://schemas.openxmlformats.org/drawingml/2006/main" xmlns:r="http://schemas.openxmlformats.org/officeDocument/2006/relationships" xmlns:p="http://schemas.openxmlformats.org/presentationml/2006/main">
  <p:tag name="ISPRING_SLIDE_ID_2" val="{4D16B3E9-9F87-461C-89B9-6F789E578A40}"/>
  <p:tag name="GENSWF_ADVANCE_TIME" val="5"/>
  <p:tag name="TIMING" val="|0.5|0.5|0.5|0.5|0.5"/>
  <p:tag name="ISPRING_CUSTOM_TIMING_USED" val="1"/>
</p:tagLst>
</file>

<file path=ppt/tags/tag40.xml><?xml version="1.0" encoding="utf-8"?>
<p:tagLst xmlns:a="http://schemas.openxmlformats.org/drawingml/2006/main" xmlns:r="http://schemas.openxmlformats.org/officeDocument/2006/relationships" xmlns:p="http://schemas.openxmlformats.org/presentationml/2006/main">
  <p:tag name="ISPRING_SLIDE_ID_2" val="{80265FDB-CEC9-415A-961D-A0B6FA27DEFF}"/>
  <p:tag name="GENSWF_ADVANCE_TIME" val="5"/>
  <p:tag name="TIMING" val="|0.001|0.5"/>
  <p:tag name="ISPRING_CUSTOM_TIMING_USED" val="1"/>
</p:tagLst>
</file>

<file path=ppt/tags/tag41.xml><?xml version="1.0" encoding="utf-8"?>
<p:tagLst xmlns:a="http://schemas.openxmlformats.org/drawingml/2006/main" xmlns:r="http://schemas.openxmlformats.org/officeDocument/2006/relationships" xmlns:p="http://schemas.openxmlformats.org/presentationml/2006/main">
  <p:tag name="ISPRING_SLIDE_ID_2" val="{DC1C896D-F8EA-46D9-9E3A-4BFD398BB7C1}"/>
  <p:tag name="GENSWF_ADVANCE_TIME" val="5"/>
  <p:tag name="TIMING" val="|0.001|0.5"/>
  <p:tag name="ISPRING_CUSTOM_TIMING_USED" val="1"/>
</p:tagLst>
</file>

<file path=ppt/tags/tag42.xml><?xml version="1.0" encoding="utf-8"?>
<p:tagLst xmlns:a="http://schemas.openxmlformats.org/drawingml/2006/main" xmlns:r="http://schemas.openxmlformats.org/officeDocument/2006/relationships" xmlns:p="http://schemas.openxmlformats.org/presentationml/2006/main">
  <p:tag name="ISPRING_SLIDE_ID_2" val="{8947EEA1-A2D0-45BD-A444-E4A22CBBB227}"/>
  <p:tag name="GENSWF_ADVANCE_TIME" val="5"/>
  <p:tag name="TIMING" val="|0.001"/>
  <p:tag name="ISPRING_CUSTOM_TIMING_USED" val="1"/>
</p:tagLst>
</file>

<file path=ppt/tags/tag43.xml><?xml version="1.0" encoding="utf-8"?>
<p:tagLst xmlns:a="http://schemas.openxmlformats.org/drawingml/2006/main" xmlns:r="http://schemas.openxmlformats.org/officeDocument/2006/relationships" xmlns:p="http://schemas.openxmlformats.org/presentationml/2006/main">
  <p:tag name="ISPRING_SLIDE_ID_2" val="{3A0F2440-3A33-43B9-898A-6C8713D0237D}"/>
  <p:tag name="GENSWF_ADVANCE_TIME" val="5"/>
  <p:tag name="TIMING" val="|0.001|0.5"/>
  <p:tag name="ISPRING_CUSTOM_TIMING_USED" val="1"/>
</p:tagLst>
</file>

<file path=ppt/tags/tag44.xml><?xml version="1.0" encoding="utf-8"?>
<p:tagLst xmlns:a="http://schemas.openxmlformats.org/drawingml/2006/main" xmlns:r="http://schemas.openxmlformats.org/officeDocument/2006/relationships" xmlns:p="http://schemas.openxmlformats.org/presentationml/2006/main">
  <p:tag name="ISPRING_SLIDE_ID_2" val="{4FC0EB52-B55E-4A8A-A843-D7A851CA976D}"/>
  <p:tag name="GENSWF_ADVANCE_TIME" val="5"/>
  <p:tag name="TIMING" val="|0.001"/>
  <p:tag name="ISPRING_CUSTOM_TIMING_USED" val="1"/>
</p:tagLst>
</file>

<file path=ppt/tags/tag45.xml><?xml version="1.0" encoding="utf-8"?>
<p:tagLst xmlns:a="http://schemas.openxmlformats.org/drawingml/2006/main" xmlns:r="http://schemas.openxmlformats.org/officeDocument/2006/relationships" xmlns:p="http://schemas.openxmlformats.org/presentationml/2006/main">
  <p:tag name="ISPRING_SLIDE_ID_2" val="{5D2646EE-F54A-4F5A-A409-7AA6D8381037}"/>
  <p:tag name="GENSWF_ADVANCE_TIME" val="5"/>
  <p:tag name="TIMING" val="|0.001"/>
  <p:tag name="ISPRING_CUSTOM_TIMING_USED" val="1"/>
</p:tagLst>
</file>

<file path=ppt/tags/tag46.xml><?xml version="1.0" encoding="utf-8"?>
<p:tagLst xmlns:a="http://schemas.openxmlformats.org/drawingml/2006/main" xmlns:r="http://schemas.openxmlformats.org/officeDocument/2006/relationships" xmlns:p="http://schemas.openxmlformats.org/presentationml/2006/main">
  <p:tag name="ISPRING_SLIDE_ID_2" val="{36B2DFDA-8BBE-4E92-AAC8-96235B650EB0}"/>
  <p:tag name="GENSWF_ADVANCE_TIME" val="5"/>
  <p:tag name="TIMING" val="|0.001|0.5|0.5"/>
  <p:tag name="ISPRING_CUSTOM_TIMING_USED" val="1"/>
</p:tagLst>
</file>

<file path=ppt/tags/tag47.xml><?xml version="1.0" encoding="utf-8"?>
<p:tagLst xmlns:a="http://schemas.openxmlformats.org/drawingml/2006/main" xmlns:r="http://schemas.openxmlformats.org/officeDocument/2006/relationships" xmlns:p="http://schemas.openxmlformats.org/presentationml/2006/main">
  <p:tag name="ISPRING_SLIDE_ID_2" val="{8670B431-0AE2-412C-BE53-E244EEFDA205}"/>
  <p:tag name="GENSWF_ADVANCE_TIME" val="5"/>
  <p:tag name="TIMING" val="|0.001"/>
  <p:tag name="ISPRING_CUSTOM_TIMING_USED" val="1"/>
</p:tagLst>
</file>

<file path=ppt/tags/tag48.xml><?xml version="1.0" encoding="utf-8"?>
<p:tagLst xmlns:a="http://schemas.openxmlformats.org/drawingml/2006/main" xmlns:r="http://schemas.openxmlformats.org/officeDocument/2006/relationships" xmlns:p="http://schemas.openxmlformats.org/presentationml/2006/main">
  <p:tag name="ISPRING_SLIDE_ID_2" val="{E7971964-0871-4EBD-8019-C7504550A5A1}"/>
  <p:tag name="GENSWF_ADVANCE_TIME" val="5"/>
  <p:tag name="TIMING" val="|0.001"/>
  <p:tag name="ISPRING_CUSTOM_TIMING_USED" val="1"/>
</p:tagLst>
</file>

<file path=ppt/tags/tag49.xml><?xml version="1.0" encoding="utf-8"?>
<p:tagLst xmlns:a="http://schemas.openxmlformats.org/drawingml/2006/main" xmlns:r="http://schemas.openxmlformats.org/officeDocument/2006/relationships" xmlns:p="http://schemas.openxmlformats.org/presentationml/2006/main">
  <p:tag name="ISPRING_SLIDE_ID_2" val="{12D92B62-6558-4531-A9CF-0CAA04EE9A56}"/>
  <p:tag name="GENSWF_ADVANCE_TIME" val="5"/>
  <p:tag name="TIMING" val="|0.001|1|1"/>
  <p:tag name="ISPRING_CUSTOM_TIMING_USED" val="1"/>
</p:tagLst>
</file>

<file path=ppt/tags/tag5.xml><?xml version="1.0" encoding="utf-8"?>
<p:tagLst xmlns:a="http://schemas.openxmlformats.org/drawingml/2006/main" xmlns:r="http://schemas.openxmlformats.org/officeDocument/2006/relationships" xmlns:p="http://schemas.openxmlformats.org/presentationml/2006/main">
  <p:tag name="ISPRING_SLIDE_ID_2" val="{6FCDC1A9-86CE-4EFF-8FA6-9CA739AB5C77}"/>
  <p:tag name="GENSWF_ADVANCE_TIME" val="5"/>
  <p:tag name="ISPRING_CUSTOM_TIMING_USED" val="1"/>
</p:tagLst>
</file>

<file path=ppt/tags/tag50.xml><?xml version="1.0" encoding="utf-8"?>
<p:tagLst xmlns:a="http://schemas.openxmlformats.org/drawingml/2006/main" xmlns:r="http://schemas.openxmlformats.org/officeDocument/2006/relationships" xmlns:p="http://schemas.openxmlformats.org/presentationml/2006/main">
  <p:tag name="ISPRING_SLIDE_ID_2" val="{47433E40-76FB-4510-9D32-5F2C47B34F10}"/>
  <p:tag name="GENSWF_ADVANCE_TIME" val="5"/>
  <p:tag name="TIMING" val="|0.001"/>
  <p:tag name="ISPRING_CUSTOM_TIMING_USED" val="1"/>
</p:tagLst>
</file>

<file path=ppt/tags/tag51.xml><?xml version="1.0" encoding="utf-8"?>
<p:tagLst xmlns:a="http://schemas.openxmlformats.org/drawingml/2006/main" xmlns:r="http://schemas.openxmlformats.org/officeDocument/2006/relationships" xmlns:p="http://schemas.openxmlformats.org/presentationml/2006/main">
  <p:tag name="ISPRING_SLIDE_ID_2" val="{6DA429CD-61B7-4F1F-82DA-599BB2D041E6}"/>
  <p:tag name="GENSWF_ADVANCE_TIME" val="5"/>
  <p:tag name="TIMING" val="|0.001|1|1"/>
  <p:tag name="ISPRING_CUSTOM_TIMING_USED" val="1"/>
</p:tagLst>
</file>

<file path=ppt/tags/tag52.xml><?xml version="1.0" encoding="utf-8"?>
<p:tagLst xmlns:a="http://schemas.openxmlformats.org/drawingml/2006/main" xmlns:r="http://schemas.openxmlformats.org/officeDocument/2006/relationships" xmlns:p="http://schemas.openxmlformats.org/presentationml/2006/main">
  <p:tag name="ISPRING_SLIDE_ID_2" val="{43C69EE5-DE35-41B6-94DF-556B34DCBB95}"/>
  <p:tag name="GENSWF_ADVANCE_TIME" val="5"/>
  <p:tag name="TIMING" val="|0.001"/>
  <p:tag name="ISPRING_CUSTOM_TIMING_USED" val="1"/>
</p:tagLst>
</file>

<file path=ppt/tags/tag53.xml><?xml version="1.0" encoding="utf-8"?>
<p:tagLst xmlns:a="http://schemas.openxmlformats.org/drawingml/2006/main" xmlns:r="http://schemas.openxmlformats.org/officeDocument/2006/relationships" xmlns:p="http://schemas.openxmlformats.org/presentationml/2006/main">
  <p:tag name="ISPRING_SLIDE_ID_2" val="{ACF925BE-AD94-4422-8D3E-9A476E0284DE}"/>
  <p:tag name="GENSWF_ADVANCE_TIME" val="5"/>
  <p:tag name="TIMING" val="|0.001|0.5"/>
  <p:tag name="ISPRING_CUSTOM_TIMING_USED" val="1"/>
</p:tagLst>
</file>

<file path=ppt/tags/tag54.xml><?xml version="1.0" encoding="utf-8"?>
<p:tagLst xmlns:a="http://schemas.openxmlformats.org/drawingml/2006/main" xmlns:r="http://schemas.openxmlformats.org/officeDocument/2006/relationships" xmlns:p="http://schemas.openxmlformats.org/presentationml/2006/main">
  <p:tag name="ISPRING_SLIDE_ID_2" val="{E1A8F1F6-EB0A-4AE9-AFBA-65A6159B0FAD}"/>
  <p:tag name="GENSWF_ADVANCE_TIME" val="5"/>
  <p:tag name="ISPRING_CUSTOM_TIMING_USED" val="1"/>
</p:tagLst>
</file>

<file path=ppt/tags/tag55.xml><?xml version="1.0" encoding="utf-8"?>
<p:tagLst xmlns:a="http://schemas.openxmlformats.org/drawingml/2006/main" xmlns:r="http://schemas.openxmlformats.org/officeDocument/2006/relationships" xmlns:p="http://schemas.openxmlformats.org/presentationml/2006/main">
  <p:tag name="ISPRING_SLIDE_ID_2" val="{C566019B-73E9-44AF-B625-E6645D96303F}"/>
  <p:tag name="GENSWF_ADVANCE_TIME" val="5"/>
  <p:tag name="TIMING" val="|0.001|0.5|0.5|0.5"/>
  <p:tag name="ISPRING_CUSTOM_TIMING_USED" val="1"/>
</p:tagLst>
</file>

<file path=ppt/tags/tag56.xml><?xml version="1.0" encoding="utf-8"?>
<p:tagLst xmlns:a="http://schemas.openxmlformats.org/drawingml/2006/main" xmlns:r="http://schemas.openxmlformats.org/officeDocument/2006/relationships" xmlns:p="http://schemas.openxmlformats.org/presentationml/2006/main">
  <p:tag name="ISPRING_SLIDE_ID_2" val="{A4D74939-61CE-47C9-9AF1-CDE4A8AB9A52}"/>
  <p:tag name="GENSWF_ADVANCE_TIME" val="5"/>
  <p:tag name="TIMING" val="|0.001|0.5"/>
  <p:tag name="ISPRING_CUSTOM_TIMING_USED" val="1"/>
</p:tagLst>
</file>

<file path=ppt/tags/tag57.xml><?xml version="1.0" encoding="utf-8"?>
<p:tagLst xmlns:a="http://schemas.openxmlformats.org/drawingml/2006/main" xmlns:r="http://schemas.openxmlformats.org/officeDocument/2006/relationships" xmlns:p="http://schemas.openxmlformats.org/presentationml/2006/main">
  <p:tag name="ISPRING_SLIDE_ID_2" val="{ABF54574-B72A-4953-A5BE-DADF7443B654}"/>
  <p:tag name="GENSWF_ADVANCE_TIME" val="5"/>
  <p:tag name="TIMING" val="|0.001|0.5|0.5|0.5|0.5"/>
  <p:tag name="ISPRING_CUSTOM_TIMING_USED" val="1"/>
</p:tagLst>
</file>

<file path=ppt/tags/tag58.xml><?xml version="1.0" encoding="utf-8"?>
<p:tagLst xmlns:a="http://schemas.openxmlformats.org/drawingml/2006/main" xmlns:r="http://schemas.openxmlformats.org/officeDocument/2006/relationships" xmlns:p="http://schemas.openxmlformats.org/presentationml/2006/main">
  <p:tag name="ISPRING_SLIDE_ID_2" val="{B108B873-0F62-494D-A034-7CF4FF7F370D}"/>
  <p:tag name="GENSWF_ADVANCE_TIME" val="5"/>
  <p:tag name="TIMING" val="|0.001"/>
  <p:tag name="ISPRING_CUSTOM_TIMING_USED" val="1"/>
</p:tagLst>
</file>

<file path=ppt/tags/tag59.xml><?xml version="1.0" encoding="utf-8"?>
<p:tagLst xmlns:a="http://schemas.openxmlformats.org/drawingml/2006/main" xmlns:r="http://schemas.openxmlformats.org/officeDocument/2006/relationships" xmlns:p="http://schemas.openxmlformats.org/presentationml/2006/main">
  <p:tag name="ISPRING_SLIDE_ID_2" val="{8577C2FF-A545-4FE1-B50C-50D9F3D29B38}"/>
  <p:tag name="GENSWF_ADVANCE_TIME" val="5"/>
  <p:tag name="TIMING" val="|0.001|0.5"/>
  <p:tag name="ISPRING_CUSTOM_TIMING_USED" val="1"/>
</p:tagLst>
</file>

<file path=ppt/tags/tag6.xml><?xml version="1.0" encoding="utf-8"?>
<p:tagLst xmlns:a="http://schemas.openxmlformats.org/drawingml/2006/main" xmlns:r="http://schemas.openxmlformats.org/officeDocument/2006/relationships" xmlns:p="http://schemas.openxmlformats.org/presentationml/2006/main">
  <p:tag name="ISPRING_SLIDE_ID_2" val="{DA7728D7-64B3-498C-9AC9-D90F8BC9A662}"/>
  <p:tag name="GENSWF_ADVANCE_TIME" val="5"/>
  <p:tag name="ISPRING_CUSTOM_TIMING_USED" val="1"/>
</p:tagLst>
</file>

<file path=ppt/tags/tag60.xml><?xml version="1.0" encoding="utf-8"?>
<p:tagLst xmlns:a="http://schemas.openxmlformats.org/drawingml/2006/main" xmlns:r="http://schemas.openxmlformats.org/officeDocument/2006/relationships" xmlns:p="http://schemas.openxmlformats.org/presentationml/2006/main">
  <p:tag name="ISPRING_SLIDE_ID_2" val="{153E3757-4077-4263-ACEC-830DFE49ECA2}"/>
  <p:tag name="GENSWF_ADVANCE_TIME" val="5"/>
  <p:tag name="ISPRING_CUSTOM_TIMING_USED" val="1"/>
</p:tagLst>
</file>

<file path=ppt/tags/tag61.xml><?xml version="1.0" encoding="utf-8"?>
<p:tagLst xmlns:a="http://schemas.openxmlformats.org/drawingml/2006/main" xmlns:r="http://schemas.openxmlformats.org/officeDocument/2006/relationships" xmlns:p="http://schemas.openxmlformats.org/presentationml/2006/main">
  <p:tag name="ISPRING_SLIDE_ID_2" val="{45CF4151-AAC3-485B-9743-08C1086C2030}"/>
  <p:tag name="GENSWF_ADVANCE_TIME" val="5"/>
  <p:tag name="TIMING" val="|0.001"/>
  <p:tag name="ISPRING_CUSTOM_TIMING_USED" val="1"/>
</p:tagLst>
</file>

<file path=ppt/tags/tag62.xml><?xml version="1.0" encoding="utf-8"?>
<p:tagLst xmlns:a="http://schemas.openxmlformats.org/drawingml/2006/main" xmlns:r="http://schemas.openxmlformats.org/officeDocument/2006/relationships" xmlns:p="http://schemas.openxmlformats.org/presentationml/2006/main">
  <p:tag name="ISPRING_SLIDE_ID_2" val="{6BE81030-E8DF-43B9-A94D-4F11A3E103FB}"/>
  <p:tag name="GENSWF_ADVANCE_TIME" val="5"/>
  <p:tag name="ISPRING_CUSTOM_TIMING_USED" val="1"/>
</p:tagLst>
</file>

<file path=ppt/tags/tag7.xml><?xml version="1.0" encoding="utf-8"?>
<p:tagLst xmlns:a="http://schemas.openxmlformats.org/drawingml/2006/main" xmlns:r="http://schemas.openxmlformats.org/officeDocument/2006/relationships" xmlns:p="http://schemas.openxmlformats.org/presentationml/2006/main">
  <p:tag name="ISPRING_SLIDE_ID_2" val="{A4177A3D-01DC-48FC-84AF-BD4212CAE2DF}"/>
  <p:tag name="GENSWF_ADVANCE_TIME" val="5"/>
  <p:tag name="TIMING" val="|0.001"/>
  <p:tag name="ISPRING_CUSTOM_TIMING_USED" val="1"/>
</p:tagLst>
</file>

<file path=ppt/tags/tag8.xml><?xml version="1.0" encoding="utf-8"?>
<p:tagLst xmlns:a="http://schemas.openxmlformats.org/drawingml/2006/main" xmlns:r="http://schemas.openxmlformats.org/officeDocument/2006/relationships" xmlns:p="http://schemas.openxmlformats.org/presentationml/2006/main">
  <p:tag name="ISPRING_SLIDE_ID_2" val="{C44D6A51-2F0F-48CC-8D99-E065AD1DFFA6}"/>
  <p:tag name="GENSWF_ADVANCE_TIME" val="5"/>
  <p:tag name="TIMING" val="|0.001|0.5"/>
  <p:tag name="ISPRING_CUSTOM_TIMING_USED" val="1"/>
</p:tagLst>
</file>

<file path=ppt/tags/tag9.xml><?xml version="1.0" encoding="utf-8"?>
<p:tagLst xmlns:a="http://schemas.openxmlformats.org/drawingml/2006/main" xmlns:r="http://schemas.openxmlformats.org/officeDocument/2006/relationships" xmlns:p="http://schemas.openxmlformats.org/presentationml/2006/main">
  <p:tag name="ISPRING_SLIDE_ID_2" val="{8FCABD7A-65C5-43F5-A994-96E31349EBBE}"/>
  <p:tag name="GENSWF_ADVANCE_TIME" val="5"/>
  <p:tag name="TIMING" val="|0.001|0.5|0.5|0.5"/>
  <p:tag name="ISPRING_CUSTOM_TIMING_US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nguage Arts Subject for Middle School: Poem Analysis Activities by Slidesgo">
  <a:themeElements>
    <a:clrScheme name="Simple Light">
      <a:dk1>
        <a:srgbClr val="191919"/>
      </a:dk1>
      <a:lt1>
        <a:srgbClr val="FFFFFF"/>
      </a:lt1>
      <a:dk2>
        <a:srgbClr val="FFF6E7"/>
      </a:dk2>
      <a:lt2>
        <a:srgbClr val="E9D4C1"/>
      </a:lt2>
      <a:accent1>
        <a:srgbClr val="FCA90A"/>
      </a:accent1>
      <a:accent2>
        <a:srgbClr val="A63102"/>
      </a:accent2>
      <a:accent3>
        <a:srgbClr val="E04D06"/>
      </a:accent3>
      <a:accent4>
        <a:srgbClr val="53BC73"/>
      </a:accent4>
      <a:accent5>
        <a:srgbClr val="137580"/>
      </a:accent5>
      <a:accent6>
        <a:srgbClr val="01525D"/>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irgin Islands Minitheme by Slidesgo">
  <a:themeElements>
    <a:clrScheme name="Simple Light">
      <a:dk1>
        <a:srgbClr val="FFFCE7"/>
      </a:dk1>
      <a:lt1>
        <a:srgbClr val="D4E6E0"/>
      </a:lt1>
      <a:dk2>
        <a:srgbClr val="303383"/>
      </a:dk2>
      <a:lt2>
        <a:srgbClr val="F9EBCF"/>
      </a:lt2>
      <a:accent1>
        <a:srgbClr val="46968C"/>
      </a:accent1>
      <a:accent2>
        <a:srgbClr val="75C0B1"/>
      </a:accent2>
      <a:accent3>
        <a:srgbClr val="F8D603"/>
      </a:accent3>
      <a:accent4>
        <a:srgbClr val="E46B56"/>
      </a:accent4>
      <a:accent5>
        <a:srgbClr val="CC4E40"/>
      </a:accent5>
      <a:accent6>
        <a:srgbClr val="F8BCB5"/>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1200</TotalTime>
  <Words>3281</Words>
  <Application>Microsoft Office PowerPoint</Application>
  <PresentationFormat>Widescreen</PresentationFormat>
  <Paragraphs>264</Paragraphs>
  <Slides>64</Slides>
  <Notes>61</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64</vt:i4>
      </vt:variant>
    </vt:vector>
  </HeadingPairs>
  <TitlesOfParts>
    <vt:vector size="82" baseType="lpstr">
      <vt:lpstr>Malgun Gothic</vt:lpstr>
      <vt:lpstr>SimSun</vt:lpstr>
      <vt:lpstr>Arial</vt:lpstr>
      <vt:lpstr>Calibri</vt:lpstr>
      <vt:lpstr>Calibri Light</vt:lpstr>
      <vt:lpstr>Courier New</vt:lpstr>
      <vt:lpstr>DM Serif Display</vt:lpstr>
      <vt:lpstr>Federo</vt:lpstr>
      <vt:lpstr>Fira Sans Extra Condensed</vt:lpstr>
      <vt:lpstr>Fredoka</vt:lpstr>
      <vt:lpstr>Montserrat</vt:lpstr>
      <vt:lpstr>Poppins</vt:lpstr>
      <vt:lpstr>Righteous</vt:lpstr>
      <vt:lpstr>Roboto</vt:lpstr>
      <vt:lpstr>Times New Roman</vt:lpstr>
      <vt:lpstr>Office Theme</vt:lpstr>
      <vt:lpstr>Language Arts Subject for Middle School: Poem Analysis Activities by Slidesgo</vt:lpstr>
      <vt:lpstr>Virgin Islands Minitheme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Tổng kết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Chà</dc:creator>
  <cp:lastModifiedBy>Win8SL-U</cp:lastModifiedBy>
  <cp:revision>231</cp:revision>
  <dcterms:created xsi:type="dcterms:W3CDTF">2023-10-06T06:34:20Z</dcterms:created>
  <dcterms:modified xsi:type="dcterms:W3CDTF">2024-11-18T12:36:57Z</dcterms:modified>
</cp:coreProperties>
</file>