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30"/>
  </p:notesMasterIdLst>
  <p:sldIdLst>
    <p:sldId id="257" r:id="rId2"/>
    <p:sldId id="276" r:id="rId3"/>
    <p:sldId id="258" r:id="rId4"/>
    <p:sldId id="259" r:id="rId5"/>
    <p:sldId id="268" r:id="rId6"/>
    <p:sldId id="295" r:id="rId7"/>
    <p:sldId id="296" r:id="rId8"/>
    <p:sldId id="283" r:id="rId9"/>
    <p:sldId id="269" r:id="rId10"/>
    <p:sldId id="262" r:id="rId11"/>
    <p:sldId id="264" r:id="rId12"/>
    <p:sldId id="278" r:id="rId13"/>
    <p:sldId id="275" r:id="rId14"/>
    <p:sldId id="279" r:id="rId15"/>
    <p:sldId id="266" r:id="rId16"/>
    <p:sldId id="271" r:id="rId17"/>
    <p:sldId id="281" r:id="rId18"/>
    <p:sldId id="267" r:id="rId19"/>
    <p:sldId id="272" r:id="rId20"/>
    <p:sldId id="285" r:id="rId21"/>
    <p:sldId id="286" r:id="rId22"/>
    <p:sldId id="287" r:id="rId23"/>
    <p:sldId id="289" r:id="rId24"/>
    <p:sldId id="291" r:id="rId25"/>
    <p:sldId id="293" r:id="rId26"/>
    <p:sldId id="294" r:id="rId27"/>
    <p:sldId id="273"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81" autoAdjust="0"/>
  </p:normalViewPr>
  <p:slideViewPr>
    <p:cSldViewPr>
      <p:cViewPr varScale="1">
        <p:scale>
          <a:sx n="64" d="100"/>
          <a:sy n="64" d="100"/>
        </p:scale>
        <p:origin x="954"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20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4E5B0-3101-476E-84EF-0857D3D8F43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E933AAE-E721-4597-838A-9F01C8F89BEB}">
      <dgm:prSet phldrT="[Text]" custT="1"/>
      <dgm:spPr/>
      <dgm:t>
        <a:bodyPr/>
        <a:lstStyle/>
        <a:p>
          <a:r>
            <a:rPr lang="en-US" sz="2400" dirty="0" err="1" smtClean="0">
              <a:solidFill>
                <a:schemeClr val="bg1"/>
              </a:solidFill>
            </a:rPr>
            <a:t>Khung</a:t>
          </a:r>
          <a:r>
            <a:rPr lang="en-US" sz="2400" dirty="0" smtClean="0">
              <a:solidFill>
                <a:schemeClr val="bg1"/>
              </a:solidFill>
            </a:rPr>
            <a:t> </a:t>
          </a:r>
          <a:r>
            <a:rPr lang="en-US" sz="2400" dirty="0" err="1" smtClean="0">
              <a:solidFill>
                <a:schemeClr val="bg1"/>
              </a:solidFill>
            </a:rPr>
            <a:t>cảnh</a:t>
          </a:r>
          <a:r>
            <a:rPr lang="en-US" sz="2400" dirty="0" smtClean="0">
              <a:solidFill>
                <a:schemeClr val="bg1"/>
              </a:solidFill>
            </a:rPr>
            <a:t> </a:t>
          </a:r>
          <a:r>
            <a:rPr lang="en-US" sz="2400" dirty="0" err="1" smtClean="0">
              <a:solidFill>
                <a:schemeClr val="bg1"/>
              </a:solidFill>
            </a:rPr>
            <a:t>xuất</a:t>
          </a:r>
          <a:r>
            <a:rPr lang="en-US" sz="2400" dirty="0" smtClean="0">
              <a:solidFill>
                <a:schemeClr val="bg1"/>
              </a:solidFill>
            </a:rPr>
            <a:t> </a:t>
          </a:r>
          <a:r>
            <a:rPr lang="en-US" sz="2400" dirty="0" err="1" smtClean="0">
              <a:solidFill>
                <a:schemeClr val="bg1"/>
              </a:solidFill>
            </a:rPr>
            <a:t>hiện</a:t>
          </a:r>
          <a:endParaRPr lang="en-US" sz="2400" dirty="0">
            <a:solidFill>
              <a:schemeClr val="bg1"/>
            </a:solidFill>
          </a:endParaRPr>
        </a:p>
      </dgm:t>
    </dgm:pt>
    <dgm:pt modelId="{DA0B6C26-D5DA-4B6F-9BA6-69775ED765F2}" type="parTrans" cxnId="{FB33377C-5535-40D3-BEAE-2CB5899860F3}">
      <dgm:prSet/>
      <dgm:spPr/>
      <dgm:t>
        <a:bodyPr/>
        <a:lstStyle/>
        <a:p>
          <a:endParaRPr lang="en-US"/>
        </a:p>
      </dgm:t>
    </dgm:pt>
    <dgm:pt modelId="{1E061B38-2463-4596-BAD3-9AF6A06708DC}" type="sibTrans" cxnId="{FB33377C-5535-40D3-BEAE-2CB5899860F3}">
      <dgm:prSet/>
      <dgm:spPr/>
      <dgm:t>
        <a:bodyPr/>
        <a:lstStyle/>
        <a:p>
          <a:endParaRPr lang="en-US"/>
        </a:p>
      </dgm:t>
    </dgm:pt>
    <dgm:pt modelId="{83ABC685-63E2-4F6A-B6A5-B1AD34F7EDE7}">
      <dgm:prSet phldrT="[Text]"/>
      <dgm:spPr/>
      <dgm:t>
        <a:bodyPr/>
        <a:lstStyle/>
        <a:p>
          <a:r>
            <a:rPr lang="en-US" smtClean="0"/>
            <a:t>…………………….</a:t>
          </a:r>
          <a:endParaRPr lang="en-US"/>
        </a:p>
      </dgm:t>
    </dgm:pt>
    <dgm:pt modelId="{0738236D-6BF5-47BB-B327-1DCDBDB76629}" type="parTrans" cxnId="{F7FDEC85-D78A-42DA-BBEE-3C45BF111460}">
      <dgm:prSet/>
      <dgm:spPr/>
      <dgm:t>
        <a:bodyPr/>
        <a:lstStyle/>
        <a:p>
          <a:endParaRPr lang="en-US"/>
        </a:p>
      </dgm:t>
    </dgm:pt>
    <dgm:pt modelId="{E3D5BA1F-FC03-4E75-BFDE-01AD2C1850E9}" type="sibTrans" cxnId="{F7FDEC85-D78A-42DA-BBEE-3C45BF111460}">
      <dgm:prSet/>
      <dgm:spPr/>
      <dgm:t>
        <a:bodyPr/>
        <a:lstStyle/>
        <a:p>
          <a:endParaRPr lang="en-US"/>
        </a:p>
      </dgm:t>
    </dgm:pt>
    <dgm:pt modelId="{E1EBED80-A472-467F-A156-332BBF299DF3}">
      <dgm:prSet phldrT="[Text]"/>
      <dgm:spPr/>
      <dgm:t>
        <a:bodyPr/>
        <a:lstStyle/>
        <a:p>
          <a:r>
            <a:rPr lang="en-US" smtClean="0"/>
            <a:t>……………………….</a:t>
          </a:r>
          <a:endParaRPr lang="en-US"/>
        </a:p>
      </dgm:t>
    </dgm:pt>
    <dgm:pt modelId="{8B02CD2E-83D5-4D9F-80CC-66A5EA2F481E}" type="parTrans" cxnId="{5AFAFF2E-21C5-4CE5-BD52-156CBBCFE82B}">
      <dgm:prSet/>
      <dgm:spPr/>
      <dgm:t>
        <a:bodyPr/>
        <a:lstStyle/>
        <a:p>
          <a:endParaRPr lang="en-US"/>
        </a:p>
      </dgm:t>
    </dgm:pt>
    <dgm:pt modelId="{FEC5B1AA-2EA4-4556-BA35-031513DB1EF1}" type="sibTrans" cxnId="{5AFAFF2E-21C5-4CE5-BD52-156CBBCFE82B}">
      <dgm:prSet/>
      <dgm:spPr/>
      <dgm:t>
        <a:bodyPr/>
        <a:lstStyle/>
        <a:p>
          <a:endParaRPr lang="en-US"/>
        </a:p>
      </dgm:t>
    </dgm:pt>
    <dgm:pt modelId="{9A8C25F7-08E2-4233-9242-31E093AF1E76}">
      <dgm:prSet phldrT="[Text]" custT="1"/>
      <dgm:spPr/>
      <dgm:t>
        <a:bodyPr/>
        <a:lstStyle/>
        <a:p>
          <a:r>
            <a:rPr lang="en-US" sz="2800" dirty="0" err="1" smtClean="0">
              <a:latin typeface="Times New Roman" panose="02020603050405020304" pitchFamily="18" charset="0"/>
              <a:cs typeface="Times New Roman" panose="02020603050405020304" pitchFamily="18" charset="0"/>
            </a:rPr>
            <a:t>Ngoại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dgm:t>
    </dgm:pt>
    <dgm:pt modelId="{6E993320-1ADE-4737-9690-C62FB7D36698}" type="parTrans" cxnId="{5AB53472-6296-4472-B72D-75B42C1C3ED2}">
      <dgm:prSet/>
      <dgm:spPr/>
      <dgm:t>
        <a:bodyPr/>
        <a:lstStyle/>
        <a:p>
          <a:endParaRPr lang="en-US"/>
        </a:p>
      </dgm:t>
    </dgm:pt>
    <dgm:pt modelId="{3D9EE12D-3F22-4BFE-BEAF-5BCD147A72D3}" type="sibTrans" cxnId="{5AB53472-6296-4472-B72D-75B42C1C3ED2}">
      <dgm:prSet/>
      <dgm:spPr/>
      <dgm:t>
        <a:bodyPr/>
        <a:lstStyle/>
        <a:p>
          <a:endParaRPr lang="en-US"/>
        </a:p>
      </dgm:t>
    </dgm:pt>
    <dgm:pt modelId="{1F540B40-5BCE-422B-A9B3-53105E21885D}">
      <dgm:prSet phldrT="[Text]"/>
      <dgm:spPr/>
      <dgm:t>
        <a:bodyPr/>
        <a:lstStyle/>
        <a:p>
          <a:r>
            <a:rPr lang="en-US" smtClean="0"/>
            <a:t>……………………………</a:t>
          </a:r>
          <a:endParaRPr lang="en-US"/>
        </a:p>
      </dgm:t>
    </dgm:pt>
    <dgm:pt modelId="{03D64564-841C-456F-90A3-7A31ACFA5A59}" type="parTrans" cxnId="{52A5EAE1-C6D6-49CA-9E0C-AA65FE106AC1}">
      <dgm:prSet/>
      <dgm:spPr/>
      <dgm:t>
        <a:bodyPr/>
        <a:lstStyle/>
        <a:p>
          <a:endParaRPr lang="en-US"/>
        </a:p>
      </dgm:t>
    </dgm:pt>
    <dgm:pt modelId="{9C380B74-4F1C-4A69-ABDD-9B2CCDE7CFC6}" type="sibTrans" cxnId="{52A5EAE1-C6D6-49CA-9E0C-AA65FE106AC1}">
      <dgm:prSet/>
      <dgm:spPr/>
      <dgm:t>
        <a:bodyPr/>
        <a:lstStyle/>
        <a:p>
          <a:endParaRPr lang="en-US"/>
        </a:p>
      </dgm:t>
    </dgm:pt>
    <dgm:pt modelId="{01B0B8AF-CFBE-4D7F-8C02-D6C7FF563EA1}">
      <dgm:prSet phldrT="[Text]"/>
      <dgm:spPr/>
      <dgm:t>
        <a:bodyPr/>
        <a:lstStyle/>
        <a:p>
          <a:r>
            <a:rPr lang="en-US" smtClean="0"/>
            <a:t>………………………………</a:t>
          </a:r>
          <a:endParaRPr lang="en-US"/>
        </a:p>
      </dgm:t>
    </dgm:pt>
    <dgm:pt modelId="{BF71FBA9-8BD0-4564-9FF8-BB2E95424A55}" type="parTrans" cxnId="{850D87B3-866A-4CBC-8091-5B9579A49C95}">
      <dgm:prSet/>
      <dgm:spPr/>
      <dgm:t>
        <a:bodyPr/>
        <a:lstStyle/>
        <a:p>
          <a:endParaRPr lang="en-US"/>
        </a:p>
      </dgm:t>
    </dgm:pt>
    <dgm:pt modelId="{44772F6E-18B4-4B6D-9E45-DD95F50F6256}" type="sibTrans" cxnId="{850D87B3-866A-4CBC-8091-5B9579A49C95}">
      <dgm:prSet/>
      <dgm:spPr/>
      <dgm:t>
        <a:bodyPr/>
        <a:lstStyle/>
        <a:p>
          <a:endParaRPr lang="en-US"/>
        </a:p>
      </dgm:t>
    </dgm:pt>
    <dgm:pt modelId="{F5CA2027-410E-4DBF-B381-4C0E9879E67C}">
      <dgm:prSet phldrT="[Text]" custT="1"/>
      <dgm:spPr/>
      <dgm:t>
        <a:bodyPr/>
        <a:lstStyle/>
        <a:p>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endParaRPr lang="en-US" sz="2800" dirty="0">
            <a:latin typeface="Times New Roman" panose="02020603050405020304" pitchFamily="18" charset="0"/>
            <a:cs typeface="Times New Roman" panose="02020603050405020304" pitchFamily="18" charset="0"/>
          </a:endParaRPr>
        </a:p>
      </dgm:t>
    </dgm:pt>
    <dgm:pt modelId="{95762C31-2A8A-42DB-B5FA-6890E8D2B49E}" type="parTrans" cxnId="{B7906F9F-204A-401E-B3AE-95E094E86950}">
      <dgm:prSet/>
      <dgm:spPr/>
      <dgm:t>
        <a:bodyPr/>
        <a:lstStyle/>
        <a:p>
          <a:endParaRPr lang="en-US"/>
        </a:p>
      </dgm:t>
    </dgm:pt>
    <dgm:pt modelId="{21410F85-426B-451F-8081-0CF1BC6733E8}" type="sibTrans" cxnId="{B7906F9F-204A-401E-B3AE-95E094E86950}">
      <dgm:prSet/>
      <dgm:spPr/>
      <dgm:t>
        <a:bodyPr/>
        <a:lstStyle/>
        <a:p>
          <a:endParaRPr lang="en-US"/>
        </a:p>
      </dgm:t>
    </dgm:pt>
    <dgm:pt modelId="{FEF6E784-5B2B-44E6-AD82-44792710847E}">
      <dgm:prSet phldrT="[Text]"/>
      <dgm:spPr/>
      <dgm:t>
        <a:bodyPr/>
        <a:lstStyle/>
        <a:p>
          <a:r>
            <a:rPr lang="en-US" smtClean="0"/>
            <a:t>………………………………………</a:t>
          </a:r>
          <a:endParaRPr lang="en-US"/>
        </a:p>
      </dgm:t>
    </dgm:pt>
    <dgm:pt modelId="{9F2E4605-3076-46D5-BE7D-2E538E44EA08}" type="parTrans" cxnId="{75D2D7C9-16F6-4CF8-A1FD-69B75133C236}">
      <dgm:prSet/>
      <dgm:spPr/>
      <dgm:t>
        <a:bodyPr/>
        <a:lstStyle/>
        <a:p>
          <a:endParaRPr lang="en-US"/>
        </a:p>
      </dgm:t>
    </dgm:pt>
    <dgm:pt modelId="{5E08A400-A358-4F0D-80C0-31769DD3E76D}" type="sibTrans" cxnId="{75D2D7C9-16F6-4CF8-A1FD-69B75133C236}">
      <dgm:prSet/>
      <dgm:spPr/>
      <dgm:t>
        <a:bodyPr/>
        <a:lstStyle/>
        <a:p>
          <a:endParaRPr lang="en-US"/>
        </a:p>
      </dgm:t>
    </dgm:pt>
    <dgm:pt modelId="{5E4A27FD-88F8-474A-9AB3-7EEE2D3970DD}">
      <dgm:prSet phldrT="[Text]"/>
      <dgm:spPr/>
      <dgm:t>
        <a:bodyPr/>
        <a:lstStyle/>
        <a:p>
          <a:r>
            <a:rPr lang="en-US" smtClean="0"/>
            <a:t>……………………………………………………</a:t>
          </a:r>
          <a:endParaRPr lang="en-US"/>
        </a:p>
      </dgm:t>
    </dgm:pt>
    <dgm:pt modelId="{220A72AC-E0F2-4532-A4B4-8E8E6426900D}" type="parTrans" cxnId="{CE3C55F6-F7F4-42BE-8FF5-1C4CD0EE8DED}">
      <dgm:prSet/>
      <dgm:spPr/>
      <dgm:t>
        <a:bodyPr/>
        <a:lstStyle/>
        <a:p>
          <a:endParaRPr lang="en-US"/>
        </a:p>
      </dgm:t>
    </dgm:pt>
    <dgm:pt modelId="{10EBC320-7CD1-49F0-9BE1-785BB6892206}" type="sibTrans" cxnId="{CE3C55F6-F7F4-42BE-8FF5-1C4CD0EE8DED}">
      <dgm:prSet/>
      <dgm:spPr/>
      <dgm:t>
        <a:bodyPr/>
        <a:lstStyle/>
        <a:p>
          <a:endParaRPr lang="en-US"/>
        </a:p>
      </dgm:t>
    </dgm:pt>
    <dgm:pt modelId="{387C7C26-3C9F-496E-AE6B-CBAE54D77D02}">
      <dgm:prSet phldrT="[Text]"/>
      <dgm:spPr/>
      <dgm:t>
        <a:bodyPr/>
        <a:lstStyle/>
        <a:p>
          <a:r>
            <a:rPr lang="en-US" smtClean="0"/>
            <a:t>………………………………………………………</a:t>
          </a:r>
          <a:endParaRPr lang="en-US"/>
        </a:p>
      </dgm:t>
    </dgm:pt>
    <dgm:pt modelId="{43327086-B754-46A1-B947-349BBAC8E37C}" type="parTrans" cxnId="{DB291068-2AE5-4973-B756-8C49A60B7556}">
      <dgm:prSet/>
      <dgm:spPr/>
      <dgm:t>
        <a:bodyPr/>
        <a:lstStyle/>
        <a:p>
          <a:endParaRPr lang="en-US"/>
        </a:p>
      </dgm:t>
    </dgm:pt>
    <dgm:pt modelId="{3E059FC6-6840-4C5B-AC2C-247842B426B5}" type="sibTrans" cxnId="{DB291068-2AE5-4973-B756-8C49A60B7556}">
      <dgm:prSet/>
      <dgm:spPr/>
      <dgm:t>
        <a:bodyPr/>
        <a:lstStyle/>
        <a:p>
          <a:endParaRPr lang="en-US"/>
        </a:p>
      </dgm:t>
    </dgm:pt>
    <dgm:pt modelId="{0317FE8B-470F-4C31-B757-7CD89D91EF37}">
      <dgm:prSet phldrT="[Text]"/>
      <dgm:spPr/>
      <dgm:t>
        <a:bodyPr/>
        <a:lstStyle/>
        <a:p>
          <a:r>
            <a:rPr lang="en-US" dirty="0" err="1" smtClean="0"/>
            <a:t>Tư</a:t>
          </a:r>
          <a:r>
            <a:rPr lang="en-US" dirty="0" smtClean="0"/>
            <a:t> </a:t>
          </a:r>
          <a:r>
            <a:rPr lang="en-US" dirty="0" err="1" smtClean="0"/>
            <a:t>chất</a:t>
          </a:r>
          <a:r>
            <a:rPr lang="en-US" dirty="0" smtClean="0"/>
            <a:t>, </a:t>
          </a:r>
          <a:r>
            <a:rPr lang="en-US" dirty="0" err="1" smtClean="0"/>
            <a:t>tài</a:t>
          </a:r>
          <a:r>
            <a:rPr lang="en-US" dirty="0" smtClean="0"/>
            <a:t> </a:t>
          </a:r>
          <a:r>
            <a:rPr lang="en-US" dirty="0" err="1" smtClean="0"/>
            <a:t>năng</a:t>
          </a:r>
          <a:endParaRPr lang="en-US" dirty="0"/>
        </a:p>
      </dgm:t>
    </dgm:pt>
    <dgm:pt modelId="{70C75BF0-4174-4A7A-9A43-7D36E71C167D}" type="parTrans" cxnId="{0C812DB1-95A4-4485-888C-2B2D9AD91FB4}">
      <dgm:prSet/>
      <dgm:spPr/>
      <dgm:t>
        <a:bodyPr/>
        <a:lstStyle/>
        <a:p>
          <a:endParaRPr lang="en-US"/>
        </a:p>
      </dgm:t>
    </dgm:pt>
    <dgm:pt modelId="{C5CE21CD-B439-4196-B08E-00FC6D60D657}" type="sibTrans" cxnId="{0C812DB1-95A4-4485-888C-2B2D9AD91FB4}">
      <dgm:prSet/>
      <dgm:spPr/>
      <dgm:t>
        <a:bodyPr/>
        <a:lstStyle/>
        <a:p>
          <a:endParaRPr lang="en-US"/>
        </a:p>
      </dgm:t>
    </dgm:pt>
    <dgm:pt modelId="{92DE33EA-6117-45EF-AD74-2A6C398CC8E1}">
      <dgm:prSet phldrT="[Text]"/>
      <dgm:spPr/>
      <dgm:t>
        <a:bodyPr/>
        <a:lstStyle/>
        <a:p>
          <a:r>
            <a:rPr lang="en-US" smtClean="0"/>
            <a:t>…………………………………………………….</a:t>
          </a:r>
          <a:endParaRPr lang="en-US"/>
        </a:p>
      </dgm:t>
    </dgm:pt>
    <dgm:pt modelId="{C3E55E95-6351-41BF-B0FC-75295488A145}" type="parTrans" cxnId="{D332DDBD-820A-4817-843B-34A34AC11540}">
      <dgm:prSet/>
      <dgm:spPr/>
      <dgm:t>
        <a:bodyPr/>
        <a:lstStyle/>
        <a:p>
          <a:endParaRPr lang="en-US"/>
        </a:p>
      </dgm:t>
    </dgm:pt>
    <dgm:pt modelId="{B149080D-9BD0-4BD2-A780-82D1E6D23798}" type="sibTrans" cxnId="{D332DDBD-820A-4817-843B-34A34AC11540}">
      <dgm:prSet/>
      <dgm:spPr/>
      <dgm:t>
        <a:bodyPr/>
        <a:lstStyle/>
        <a:p>
          <a:endParaRPr lang="en-US"/>
        </a:p>
      </dgm:t>
    </dgm:pt>
    <dgm:pt modelId="{7234814F-6152-4373-820B-5E7BC8EC217E}" type="pres">
      <dgm:prSet presAssocID="{2BF4E5B0-3101-476E-84EF-0857D3D8F439}" presName="Name0" presStyleCnt="0">
        <dgm:presLayoutVars>
          <dgm:chPref val="3"/>
          <dgm:dir/>
          <dgm:animLvl val="lvl"/>
          <dgm:resizeHandles/>
        </dgm:presLayoutVars>
      </dgm:prSet>
      <dgm:spPr/>
      <dgm:t>
        <a:bodyPr/>
        <a:lstStyle/>
        <a:p>
          <a:endParaRPr lang="en-US"/>
        </a:p>
      </dgm:t>
    </dgm:pt>
    <dgm:pt modelId="{0746C916-2B98-4559-BACE-AAC8FF75021B}" type="pres">
      <dgm:prSet presAssocID="{8E933AAE-E721-4597-838A-9F01C8F89BEB}" presName="horFlow" presStyleCnt="0"/>
      <dgm:spPr/>
    </dgm:pt>
    <dgm:pt modelId="{34D0A27A-1E0A-4C13-AFB8-6E0C17D9F202}" type="pres">
      <dgm:prSet presAssocID="{8E933AAE-E721-4597-838A-9F01C8F89BEB}" presName="bigChev" presStyleLbl="node1" presStyleIdx="0" presStyleCnt="4" custScaleX="208958"/>
      <dgm:spPr/>
      <dgm:t>
        <a:bodyPr/>
        <a:lstStyle/>
        <a:p>
          <a:endParaRPr lang="en-US"/>
        </a:p>
      </dgm:t>
    </dgm:pt>
    <dgm:pt modelId="{FF1E0FBB-0338-4F94-B5A4-5A9A92504B21}" type="pres">
      <dgm:prSet presAssocID="{0738236D-6BF5-47BB-B327-1DCDBDB76629}" presName="parTrans" presStyleCnt="0"/>
      <dgm:spPr/>
    </dgm:pt>
    <dgm:pt modelId="{9B901326-B4DD-404F-98B6-840B41C3844E}" type="pres">
      <dgm:prSet presAssocID="{83ABC685-63E2-4F6A-B6A5-B1AD34F7EDE7}" presName="node" presStyleLbl="alignAccFollowNode1" presStyleIdx="0" presStyleCnt="8" custLinFactNeighborX="-19644" custLinFactNeighborY="-2522">
        <dgm:presLayoutVars>
          <dgm:bulletEnabled val="1"/>
        </dgm:presLayoutVars>
      </dgm:prSet>
      <dgm:spPr/>
      <dgm:t>
        <a:bodyPr/>
        <a:lstStyle/>
        <a:p>
          <a:endParaRPr lang="en-US"/>
        </a:p>
      </dgm:t>
    </dgm:pt>
    <dgm:pt modelId="{9F475FC5-9002-4C1A-A7C5-47BEC7E331DD}" type="pres">
      <dgm:prSet presAssocID="{E3D5BA1F-FC03-4E75-BFDE-01AD2C1850E9}" presName="sibTrans" presStyleCnt="0"/>
      <dgm:spPr/>
    </dgm:pt>
    <dgm:pt modelId="{C48E7FF1-89BC-4DA9-BBD8-E2CCA7CAE925}" type="pres">
      <dgm:prSet presAssocID="{E1EBED80-A472-467F-A156-332BBF299DF3}" presName="node" presStyleLbl="alignAccFollowNode1" presStyleIdx="1" presStyleCnt="8">
        <dgm:presLayoutVars>
          <dgm:bulletEnabled val="1"/>
        </dgm:presLayoutVars>
      </dgm:prSet>
      <dgm:spPr/>
      <dgm:t>
        <a:bodyPr/>
        <a:lstStyle/>
        <a:p>
          <a:endParaRPr lang="en-US"/>
        </a:p>
      </dgm:t>
    </dgm:pt>
    <dgm:pt modelId="{3414097C-34E0-4304-ADF2-5891D3E60D24}" type="pres">
      <dgm:prSet presAssocID="{8E933AAE-E721-4597-838A-9F01C8F89BEB}" presName="vSp" presStyleCnt="0"/>
      <dgm:spPr/>
    </dgm:pt>
    <dgm:pt modelId="{A6AB1772-6583-494E-B488-D8FD31A49882}" type="pres">
      <dgm:prSet presAssocID="{9A8C25F7-08E2-4233-9242-31E093AF1E76}" presName="horFlow" presStyleCnt="0"/>
      <dgm:spPr/>
    </dgm:pt>
    <dgm:pt modelId="{FCE31347-63A2-44B9-872C-5D129055778C}" type="pres">
      <dgm:prSet presAssocID="{9A8C25F7-08E2-4233-9242-31E093AF1E76}" presName="bigChev" presStyleLbl="node1" presStyleIdx="1" presStyleCnt="4" custScaleX="168073" custLinFactNeighborX="9088" custLinFactNeighborY="-1904"/>
      <dgm:spPr/>
      <dgm:t>
        <a:bodyPr/>
        <a:lstStyle/>
        <a:p>
          <a:endParaRPr lang="en-US"/>
        </a:p>
      </dgm:t>
    </dgm:pt>
    <dgm:pt modelId="{B9BEFBAA-7AEC-4D95-AA6C-975D91B618BC}" type="pres">
      <dgm:prSet presAssocID="{03D64564-841C-456F-90A3-7A31ACFA5A59}" presName="parTrans" presStyleCnt="0"/>
      <dgm:spPr/>
    </dgm:pt>
    <dgm:pt modelId="{0428EE4A-371E-4343-A6E7-0E49CF6FD780}" type="pres">
      <dgm:prSet presAssocID="{1F540B40-5BCE-422B-A9B3-53105E21885D}" presName="node" presStyleLbl="alignAccFollowNode1" presStyleIdx="2" presStyleCnt="8">
        <dgm:presLayoutVars>
          <dgm:bulletEnabled val="1"/>
        </dgm:presLayoutVars>
      </dgm:prSet>
      <dgm:spPr/>
      <dgm:t>
        <a:bodyPr/>
        <a:lstStyle/>
        <a:p>
          <a:endParaRPr lang="en-US"/>
        </a:p>
      </dgm:t>
    </dgm:pt>
    <dgm:pt modelId="{753383CC-59E2-4410-9F0B-4CBFB5BFF9A5}" type="pres">
      <dgm:prSet presAssocID="{9C380B74-4F1C-4A69-ABDD-9B2CCDE7CFC6}" presName="sibTrans" presStyleCnt="0"/>
      <dgm:spPr/>
    </dgm:pt>
    <dgm:pt modelId="{88B31DD0-3433-4B9A-9765-7CA98EA5DE8C}" type="pres">
      <dgm:prSet presAssocID="{01B0B8AF-CFBE-4D7F-8C02-D6C7FF563EA1}" presName="node" presStyleLbl="alignAccFollowNode1" presStyleIdx="3" presStyleCnt="8">
        <dgm:presLayoutVars>
          <dgm:bulletEnabled val="1"/>
        </dgm:presLayoutVars>
      </dgm:prSet>
      <dgm:spPr/>
      <dgm:t>
        <a:bodyPr/>
        <a:lstStyle/>
        <a:p>
          <a:endParaRPr lang="en-US"/>
        </a:p>
      </dgm:t>
    </dgm:pt>
    <dgm:pt modelId="{64E8909D-AF7C-4A00-B835-AE567483318E}" type="pres">
      <dgm:prSet presAssocID="{9A8C25F7-08E2-4233-9242-31E093AF1E76}" presName="vSp" presStyleCnt="0"/>
      <dgm:spPr/>
    </dgm:pt>
    <dgm:pt modelId="{52E1246A-793A-45D8-8737-8107165109CC}" type="pres">
      <dgm:prSet presAssocID="{F5CA2027-410E-4DBF-B381-4C0E9879E67C}" presName="horFlow" presStyleCnt="0"/>
      <dgm:spPr/>
    </dgm:pt>
    <dgm:pt modelId="{DCA30A90-0085-4652-AE94-D1E27CA3110A}" type="pres">
      <dgm:prSet presAssocID="{F5CA2027-410E-4DBF-B381-4C0E9879E67C}" presName="bigChev" presStyleLbl="node1" presStyleIdx="2" presStyleCnt="4" custScaleX="188327"/>
      <dgm:spPr/>
      <dgm:t>
        <a:bodyPr/>
        <a:lstStyle/>
        <a:p>
          <a:endParaRPr lang="en-US"/>
        </a:p>
      </dgm:t>
    </dgm:pt>
    <dgm:pt modelId="{518D4CEA-22C0-4886-9C1C-CFE97D4A4185}" type="pres">
      <dgm:prSet presAssocID="{9F2E4605-3076-46D5-BE7D-2E538E44EA08}" presName="parTrans" presStyleCnt="0"/>
      <dgm:spPr/>
    </dgm:pt>
    <dgm:pt modelId="{56F1CD39-D65B-4706-AEE1-E42082A6F5AA}" type="pres">
      <dgm:prSet presAssocID="{FEF6E784-5B2B-44E6-AD82-44792710847E}" presName="node" presStyleLbl="alignAccFollowNode1" presStyleIdx="4" presStyleCnt="8">
        <dgm:presLayoutVars>
          <dgm:bulletEnabled val="1"/>
        </dgm:presLayoutVars>
      </dgm:prSet>
      <dgm:spPr/>
      <dgm:t>
        <a:bodyPr/>
        <a:lstStyle/>
        <a:p>
          <a:endParaRPr lang="en-US"/>
        </a:p>
      </dgm:t>
    </dgm:pt>
    <dgm:pt modelId="{4D7525AC-D50A-4821-832C-9651B2B6919A}" type="pres">
      <dgm:prSet presAssocID="{5E08A400-A358-4F0D-80C0-31769DD3E76D}" presName="sibTrans" presStyleCnt="0"/>
      <dgm:spPr/>
    </dgm:pt>
    <dgm:pt modelId="{7E18FD28-985C-4464-AA48-F9B1AA8ED557}" type="pres">
      <dgm:prSet presAssocID="{5E4A27FD-88F8-474A-9AB3-7EEE2D3970DD}" presName="node" presStyleLbl="alignAccFollowNode1" presStyleIdx="5" presStyleCnt="8">
        <dgm:presLayoutVars>
          <dgm:bulletEnabled val="1"/>
        </dgm:presLayoutVars>
      </dgm:prSet>
      <dgm:spPr/>
      <dgm:t>
        <a:bodyPr/>
        <a:lstStyle/>
        <a:p>
          <a:endParaRPr lang="en-US"/>
        </a:p>
      </dgm:t>
    </dgm:pt>
    <dgm:pt modelId="{5ED1A4C8-DED4-4C90-AB42-95FE5AD87B45}" type="pres">
      <dgm:prSet presAssocID="{F5CA2027-410E-4DBF-B381-4C0E9879E67C}" presName="vSp" presStyleCnt="0"/>
      <dgm:spPr/>
    </dgm:pt>
    <dgm:pt modelId="{A78CCD52-3C0B-4F76-B0D9-890F08855C30}" type="pres">
      <dgm:prSet presAssocID="{0317FE8B-470F-4C31-B757-7CD89D91EF37}" presName="horFlow" presStyleCnt="0"/>
      <dgm:spPr/>
    </dgm:pt>
    <dgm:pt modelId="{AB7E28B3-150E-4A00-80BC-288C6D2A1BE4}" type="pres">
      <dgm:prSet presAssocID="{0317FE8B-470F-4C31-B757-7CD89D91EF37}" presName="bigChev" presStyleLbl="node1" presStyleIdx="3" presStyleCnt="4" custScaleX="158018" custLinFactNeighborX="61727" custLinFactNeighborY="-15122"/>
      <dgm:spPr/>
      <dgm:t>
        <a:bodyPr/>
        <a:lstStyle/>
        <a:p>
          <a:endParaRPr lang="en-US"/>
        </a:p>
      </dgm:t>
    </dgm:pt>
    <dgm:pt modelId="{FEAAAECD-1B70-4E95-B152-E6E9B576B44D}" type="pres">
      <dgm:prSet presAssocID="{C3E55E95-6351-41BF-B0FC-75295488A145}" presName="parTrans" presStyleCnt="0"/>
      <dgm:spPr/>
    </dgm:pt>
    <dgm:pt modelId="{F4E1A997-B2FB-4705-ADB3-2FABCF7BCF98}" type="pres">
      <dgm:prSet presAssocID="{92DE33EA-6117-45EF-AD74-2A6C398CC8E1}" presName="node" presStyleLbl="alignAccFollowNode1" presStyleIdx="6" presStyleCnt="8">
        <dgm:presLayoutVars>
          <dgm:bulletEnabled val="1"/>
        </dgm:presLayoutVars>
      </dgm:prSet>
      <dgm:spPr/>
      <dgm:t>
        <a:bodyPr/>
        <a:lstStyle/>
        <a:p>
          <a:endParaRPr lang="en-US"/>
        </a:p>
      </dgm:t>
    </dgm:pt>
    <dgm:pt modelId="{CA2616E9-0012-45A4-A413-6953459C2681}" type="pres">
      <dgm:prSet presAssocID="{B149080D-9BD0-4BD2-A780-82D1E6D23798}" presName="sibTrans" presStyleCnt="0"/>
      <dgm:spPr/>
    </dgm:pt>
    <dgm:pt modelId="{2B75C08E-EA9D-4C8E-8C42-9C2282E38C43}" type="pres">
      <dgm:prSet presAssocID="{387C7C26-3C9F-496E-AE6B-CBAE54D77D02}" presName="node" presStyleLbl="alignAccFollowNode1" presStyleIdx="7" presStyleCnt="8">
        <dgm:presLayoutVars>
          <dgm:bulletEnabled val="1"/>
        </dgm:presLayoutVars>
      </dgm:prSet>
      <dgm:spPr/>
      <dgm:t>
        <a:bodyPr/>
        <a:lstStyle/>
        <a:p>
          <a:endParaRPr lang="en-US"/>
        </a:p>
      </dgm:t>
    </dgm:pt>
  </dgm:ptLst>
  <dgm:cxnLst>
    <dgm:cxn modelId="{0C812DB1-95A4-4485-888C-2B2D9AD91FB4}" srcId="{2BF4E5B0-3101-476E-84EF-0857D3D8F439}" destId="{0317FE8B-470F-4C31-B757-7CD89D91EF37}" srcOrd="3" destOrd="0" parTransId="{70C75BF0-4174-4A7A-9A43-7D36E71C167D}" sibTransId="{C5CE21CD-B439-4196-B08E-00FC6D60D657}"/>
    <dgm:cxn modelId="{B64C2036-56CE-409A-8957-E98EF567763F}" type="presOf" srcId="{9A8C25F7-08E2-4233-9242-31E093AF1E76}" destId="{FCE31347-63A2-44B9-872C-5D129055778C}" srcOrd="0" destOrd="0" presId="urn:microsoft.com/office/officeart/2005/8/layout/lProcess3"/>
    <dgm:cxn modelId="{B7906F9F-204A-401E-B3AE-95E094E86950}" srcId="{2BF4E5B0-3101-476E-84EF-0857D3D8F439}" destId="{F5CA2027-410E-4DBF-B381-4C0E9879E67C}" srcOrd="2" destOrd="0" parTransId="{95762C31-2A8A-42DB-B5FA-6890E8D2B49E}" sibTransId="{21410F85-426B-451F-8081-0CF1BC6733E8}"/>
    <dgm:cxn modelId="{57E4490B-B2C8-4EC8-873B-44197A724141}" type="presOf" srcId="{83ABC685-63E2-4F6A-B6A5-B1AD34F7EDE7}" destId="{9B901326-B4DD-404F-98B6-840B41C3844E}" srcOrd="0" destOrd="0" presId="urn:microsoft.com/office/officeart/2005/8/layout/lProcess3"/>
    <dgm:cxn modelId="{5AFAFF2E-21C5-4CE5-BD52-156CBBCFE82B}" srcId="{8E933AAE-E721-4597-838A-9F01C8F89BEB}" destId="{E1EBED80-A472-467F-A156-332BBF299DF3}" srcOrd="1" destOrd="0" parTransId="{8B02CD2E-83D5-4D9F-80CC-66A5EA2F481E}" sibTransId="{FEC5B1AA-2EA4-4556-BA35-031513DB1EF1}"/>
    <dgm:cxn modelId="{E8C91404-EAA5-4F4C-93D8-146F2C7F1FE9}" type="presOf" srcId="{FEF6E784-5B2B-44E6-AD82-44792710847E}" destId="{56F1CD39-D65B-4706-AEE1-E42082A6F5AA}" srcOrd="0" destOrd="0" presId="urn:microsoft.com/office/officeart/2005/8/layout/lProcess3"/>
    <dgm:cxn modelId="{CB69EB2E-67C0-44D0-81FC-4061BAA4220F}" type="presOf" srcId="{0317FE8B-470F-4C31-B757-7CD89D91EF37}" destId="{AB7E28B3-150E-4A00-80BC-288C6D2A1BE4}" srcOrd="0" destOrd="0" presId="urn:microsoft.com/office/officeart/2005/8/layout/lProcess3"/>
    <dgm:cxn modelId="{FB33377C-5535-40D3-BEAE-2CB5899860F3}" srcId="{2BF4E5B0-3101-476E-84EF-0857D3D8F439}" destId="{8E933AAE-E721-4597-838A-9F01C8F89BEB}" srcOrd="0" destOrd="0" parTransId="{DA0B6C26-D5DA-4B6F-9BA6-69775ED765F2}" sibTransId="{1E061B38-2463-4596-BAD3-9AF6A06708DC}"/>
    <dgm:cxn modelId="{5AB53472-6296-4472-B72D-75B42C1C3ED2}" srcId="{2BF4E5B0-3101-476E-84EF-0857D3D8F439}" destId="{9A8C25F7-08E2-4233-9242-31E093AF1E76}" srcOrd="1" destOrd="0" parTransId="{6E993320-1ADE-4737-9690-C62FB7D36698}" sibTransId="{3D9EE12D-3F22-4BFE-BEAF-5BCD147A72D3}"/>
    <dgm:cxn modelId="{F7FDEC85-D78A-42DA-BBEE-3C45BF111460}" srcId="{8E933AAE-E721-4597-838A-9F01C8F89BEB}" destId="{83ABC685-63E2-4F6A-B6A5-B1AD34F7EDE7}" srcOrd="0" destOrd="0" parTransId="{0738236D-6BF5-47BB-B327-1DCDBDB76629}" sibTransId="{E3D5BA1F-FC03-4E75-BFDE-01AD2C1850E9}"/>
    <dgm:cxn modelId="{85FF52E6-7FCF-4DC5-A0A3-B0B83D7EE1FE}" type="presOf" srcId="{1F540B40-5BCE-422B-A9B3-53105E21885D}" destId="{0428EE4A-371E-4343-A6E7-0E49CF6FD780}" srcOrd="0" destOrd="0" presId="urn:microsoft.com/office/officeart/2005/8/layout/lProcess3"/>
    <dgm:cxn modelId="{B7A1C039-EA22-4810-85C3-533411AAA3AA}" type="presOf" srcId="{01B0B8AF-CFBE-4D7F-8C02-D6C7FF563EA1}" destId="{88B31DD0-3433-4B9A-9765-7CA98EA5DE8C}" srcOrd="0" destOrd="0" presId="urn:microsoft.com/office/officeart/2005/8/layout/lProcess3"/>
    <dgm:cxn modelId="{534B34D2-F081-43AB-93B5-515826528BB0}" type="presOf" srcId="{F5CA2027-410E-4DBF-B381-4C0E9879E67C}" destId="{DCA30A90-0085-4652-AE94-D1E27CA3110A}" srcOrd="0" destOrd="0" presId="urn:microsoft.com/office/officeart/2005/8/layout/lProcess3"/>
    <dgm:cxn modelId="{F8F60947-72E8-45F0-A770-E588DAE2836A}" type="presOf" srcId="{5E4A27FD-88F8-474A-9AB3-7EEE2D3970DD}" destId="{7E18FD28-985C-4464-AA48-F9B1AA8ED557}" srcOrd="0" destOrd="0" presId="urn:microsoft.com/office/officeart/2005/8/layout/lProcess3"/>
    <dgm:cxn modelId="{850D87B3-866A-4CBC-8091-5B9579A49C95}" srcId="{9A8C25F7-08E2-4233-9242-31E093AF1E76}" destId="{01B0B8AF-CFBE-4D7F-8C02-D6C7FF563EA1}" srcOrd="1" destOrd="0" parTransId="{BF71FBA9-8BD0-4564-9FF8-BB2E95424A55}" sibTransId="{44772F6E-18B4-4B6D-9E45-DD95F50F6256}"/>
    <dgm:cxn modelId="{1305E505-6C92-4196-8614-4B1B6AFD6599}" type="presOf" srcId="{2BF4E5B0-3101-476E-84EF-0857D3D8F439}" destId="{7234814F-6152-4373-820B-5E7BC8EC217E}" srcOrd="0" destOrd="0" presId="urn:microsoft.com/office/officeart/2005/8/layout/lProcess3"/>
    <dgm:cxn modelId="{75D2D7C9-16F6-4CF8-A1FD-69B75133C236}" srcId="{F5CA2027-410E-4DBF-B381-4C0E9879E67C}" destId="{FEF6E784-5B2B-44E6-AD82-44792710847E}" srcOrd="0" destOrd="0" parTransId="{9F2E4605-3076-46D5-BE7D-2E538E44EA08}" sibTransId="{5E08A400-A358-4F0D-80C0-31769DD3E76D}"/>
    <dgm:cxn modelId="{615129E5-3825-4716-BF32-6D93E1B80F4D}" type="presOf" srcId="{92DE33EA-6117-45EF-AD74-2A6C398CC8E1}" destId="{F4E1A997-B2FB-4705-ADB3-2FABCF7BCF98}" srcOrd="0" destOrd="0" presId="urn:microsoft.com/office/officeart/2005/8/layout/lProcess3"/>
    <dgm:cxn modelId="{CE3C55F6-F7F4-42BE-8FF5-1C4CD0EE8DED}" srcId="{F5CA2027-410E-4DBF-B381-4C0E9879E67C}" destId="{5E4A27FD-88F8-474A-9AB3-7EEE2D3970DD}" srcOrd="1" destOrd="0" parTransId="{220A72AC-E0F2-4532-A4B4-8E8E6426900D}" sibTransId="{10EBC320-7CD1-49F0-9BE1-785BB6892206}"/>
    <dgm:cxn modelId="{7F50FC4A-111A-4221-BC02-E131C89C19D9}" type="presOf" srcId="{E1EBED80-A472-467F-A156-332BBF299DF3}" destId="{C48E7FF1-89BC-4DA9-BBD8-E2CCA7CAE925}" srcOrd="0" destOrd="0" presId="urn:microsoft.com/office/officeart/2005/8/layout/lProcess3"/>
    <dgm:cxn modelId="{DB291068-2AE5-4973-B756-8C49A60B7556}" srcId="{0317FE8B-470F-4C31-B757-7CD89D91EF37}" destId="{387C7C26-3C9F-496E-AE6B-CBAE54D77D02}" srcOrd="1" destOrd="0" parTransId="{43327086-B754-46A1-B947-349BBAC8E37C}" sibTransId="{3E059FC6-6840-4C5B-AC2C-247842B426B5}"/>
    <dgm:cxn modelId="{A3C31579-AC94-4014-88AD-9DC665CEC5C6}" type="presOf" srcId="{8E933AAE-E721-4597-838A-9F01C8F89BEB}" destId="{34D0A27A-1E0A-4C13-AFB8-6E0C17D9F202}" srcOrd="0" destOrd="0" presId="urn:microsoft.com/office/officeart/2005/8/layout/lProcess3"/>
    <dgm:cxn modelId="{51E8FC9F-0C85-49BB-B907-EAFC3515E5EE}" type="presOf" srcId="{387C7C26-3C9F-496E-AE6B-CBAE54D77D02}" destId="{2B75C08E-EA9D-4C8E-8C42-9C2282E38C43}" srcOrd="0" destOrd="0" presId="urn:microsoft.com/office/officeart/2005/8/layout/lProcess3"/>
    <dgm:cxn modelId="{52A5EAE1-C6D6-49CA-9E0C-AA65FE106AC1}" srcId="{9A8C25F7-08E2-4233-9242-31E093AF1E76}" destId="{1F540B40-5BCE-422B-A9B3-53105E21885D}" srcOrd="0" destOrd="0" parTransId="{03D64564-841C-456F-90A3-7A31ACFA5A59}" sibTransId="{9C380B74-4F1C-4A69-ABDD-9B2CCDE7CFC6}"/>
    <dgm:cxn modelId="{D332DDBD-820A-4817-843B-34A34AC11540}" srcId="{0317FE8B-470F-4C31-B757-7CD89D91EF37}" destId="{92DE33EA-6117-45EF-AD74-2A6C398CC8E1}" srcOrd="0" destOrd="0" parTransId="{C3E55E95-6351-41BF-B0FC-75295488A145}" sibTransId="{B149080D-9BD0-4BD2-A780-82D1E6D23798}"/>
    <dgm:cxn modelId="{86B3EAD0-051E-498C-87E0-2305A62838CE}" type="presParOf" srcId="{7234814F-6152-4373-820B-5E7BC8EC217E}" destId="{0746C916-2B98-4559-BACE-AAC8FF75021B}" srcOrd="0" destOrd="0" presId="urn:microsoft.com/office/officeart/2005/8/layout/lProcess3"/>
    <dgm:cxn modelId="{F2D93B1C-5C52-4D3C-AD89-B2CF23D15FB7}" type="presParOf" srcId="{0746C916-2B98-4559-BACE-AAC8FF75021B}" destId="{34D0A27A-1E0A-4C13-AFB8-6E0C17D9F202}" srcOrd="0" destOrd="0" presId="urn:microsoft.com/office/officeart/2005/8/layout/lProcess3"/>
    <dgm:cxn modelId="{BCAFE4F6-6940-42EF-A195-977EA189D293}" type="presParOf" srcId="{0746C916-2B98-4559-BACE-AAC8FF75021B}" destId="{FF1E0FBB-0338-4F94-B5A4-5A9A92504B21}" srcOrd="1" destOrd="0" presId="urn:microsoft.com/office/officeart/2005/8/layout/lProcess3"/>
    <dgm:cxn modelId="{E8E66E6F-8BC2-466C-B895-C6C8B3C2CDA7}" type="presParOf" srcId="{0746C916-2B98-4559-BACE-AAC8FF75021B}" destId="{9B901326-B4DD-404F-98B6-840B41C3844E}" srcOrd="2" destOrd="0" presId="urn:microsoft.com/office/officeart/2005/8/layout/lProcess3"/>
    <dgm:cxn modelId="{DE65CFF0-1E12-4764-AF9B-BD58E20FE356}" type="presParOf" srcId="{0746C916-2B98-4559-BACE-AAC8FF75021B}" destId="{9F475FC5-9002-4C1A-A7C5-47BEC7E331DD}" srcOrd="3" destOrd="0" presId="urn:microsoft.com/office/officeart/2005/8/layout/lProcess3"/>
    <dgm:cxn modelId="{4FB6F5D0-281C-4C51-B40F-464BD284DFEA}" type="presParOf" srcId="{0746C916-2B98-4559-BACE-AAC8FF75021B}" destId="{C48E7FF1-89BC-4DA9-BBD8-E2CCA7CAE925}" srcOrd="4" destOrd="0" presId="urn:microsoft.com/office/officeart/2005/8/layout/lProcess3"/>
    <dgm:cxn modelId="{230ABC5B-94FD-47FF-B67B-9E5FCC02254C}" type="presParOf" srcId="{7234814F-6152-4373-820B-5E7BC8EC217E}" destId="{3414097C-34E0-4304-ADF2-5891D3E60D24}" srcOrd="1" destOrd="0" presId="urn:microsoft.com/office/officeart/2005/8/layout/lProcess3"/>
    <dgm:cxn modelId="{586AAEE7-FC82-4301-8C7D-EF81C7EE0069}" type="presParOf" srcId="{7234814F-6152-4373-820B-5E7BC8EC217E}" destId="{A6AB1772-6583-494E-B488-D8FD31A49882}" srcOrd="2" destOrd="0" presId="urn:microsoft.com/office/officeart/2005/8/layout/lProcess3"/>
    <dgm:cxn modelId="{62F6504E-80C4-4AFF-9B13-068CD327B260}" type="presParOf" srcId="{A6AB1772-6583-494E-B488-D8FD31A49882}" destId="{FCE31347-63A2-44B9-872C-5D129055778C}" srcOrd="0" destOrd="0" presId="urn:microsoft.com/office/officeart/2005/8/layout/lProcess3"/>
    <dgm:cxn modelId="{AA4864D7-21AE-4DA1-BFFD-0C4C5AC04CDF}" type="presParOf" srcId="{A6AB1772-6583-494E-B488-D8FD31A49882}" destId="{B9BEFBAA-7AEC-4D95-AA6C-975D91B618BC}" srcOrd="1" destOrd="0" presId="urn:microsoft.com/office/officeart/2005/8/layout/lProcess3"/>
    <dgm:cxn modelId="{817BA23D-C118-44BB-BCCB-8BEC7219DDE2}" type="presParOf" srcId="{A6AB1772-6583-494E-B488-D8FD31A49882}" destId="{0428EE4A-371E-4343-A6E7-0E49CF6FD780}" srcOrd="2" destOrd="0" presId="urn:microsoft.com/office/officeart/2005/8/layout/lProcess3"/>
    <dgm:cxn modelId="{BF1DBF69-FFF2-4283-B29D-F33388796105}" type="presParOf" srcId="{A6AB1772-6583-494E-B488-D8FD31A49882}" destId="{753383CC-59E2-4410-9F0B-4CBFB5BFF9A5}" srcOrd="3" destOrd="0" presId="urn:microsoft.com/office/officeart/2005/8/layout/lProcess3"/>
    <dgm:cxn modelId="{EA59F7A7-F9FC-4512-A882-7956104E7EC0}" type="presParOf" srcId="{A6AB1772-6583-494E-B488-D8FD31A49882}" destId="{88B31DD0-3433-4B9A-9765-7CA98EA5DE8C}" srcOrd="4" destOrd="0" presId="urn:microsoft.com/office/officeart/2005/8/layout/lProcess3"/>
    <dgm:cxn modelId="{7F465FC6-BB07-4B07-96EC-C72143969F6A}" type="presParOf" srcId="{7234814F-6152-4373-820B-5E7BC8EC217E}" destId="{64E8909D-AF7C-4A00-B835-AE567483318E}" srcOrd="3" destOrd="0" presId="urn:microsoft.com/office/officeart/2005/8/layout/lProcess3"/>
    <dgm:cxn modelId="{9CD7D2DB-D439-449D-8A61-BC37C567B20D}" type="presParOf" srcId="{7234814F-6152-4373-820B-5E7BC8EC217E}" destId="{52E1246A-793A-45D8-8737-8107165109CC}" srcOrd="4" destOrd="0" presId="urn:microsoft.com/office/officeart/2005/8/layout/lProcess3"/>
    <dgm:cxn modelId="{848B92FF-6BE3-4A3A-B17E-B6586F795538}" type="presParOf" srcId="{52E1246A-793A-45D8-8737-8107165109CC}" destId="{DCA30A90-0085-4652-AE94-D1E27CA3110A}" srcOrd="0" destOrd="0" presId="urn:microsoft.com/office/officeart/2005/8/layout/lProcess3"/>
    <dgm:cxn modelId="{6B18B613-A984-4AD3-9F3B-5B498BE96EEA}" type="presParOf" srcId="{52E1246A-793A-45D8-8737-8107165109CC}" destId="{518D4CEA-22C0-4886-9C1C-CFE97D4A4185}" srcOrd="1" destOrd="0" presId="urn:microsoft.com/office/officeart/2005/8/layout/lProcess3"/>
    <dgm:cxn modelId="{6C92A7FA-CA45-4BE8-A572-7FC28C6C5FCD}" type="presParOf" srcId="{52E1246A-793A-45D8-8737-8107165109CC}" destId="{56F1CD39-D65B-4706-AEE1-E42082A6F5AA}" srcOrd="2" destOrd="0" presId="urn:microsoft.com/office/officeart/2005/8/layout/lProcess3"/>
    <dgm:cxn modelId="{3EF2EE23-06D3-464E-BBA9-379A281790EF}" type="presParOf" srcId="{52E1246A-793A-45D8-8737-8107165109CC}" destId="{4D7525AC-D50A-4821-832C-9651B2B6919A}" srcOrd="3" destOrd="0" presId="urn:microsoft.com/office/officeart/2005/8/layout/lProcess3"/>
    <dgm:cxn modelId="{1D74D73E-D5D3-40AE-80EE-AE82A08869F1}" type="presParOf" srcId="{52E1246A-793A-45D8-8737-8107165109CC}" destId="{7E18FD28-985C-4464-AA48-F9B1AA8ED557}" srcOrd="4" destOrd="0" presId="urn:microsoft.com/office/officeart/2005/8/layout/lProcess3"/>
    <dgm:cxn modelId="{B6128AAB-0AED-4D65-B02A-8544D806AA86}" type="presParOf" srcId="{7234814F-6152-4373-820B-5E7BC8EC217E}" destId="{5ED1A4C8-DED4-4C90-AB42-95FE5AD87B45}" srcOrd="5" destOrd="0" presId="urn:microsoft.com/office/officeart/2005/8/layout/lProcess3"/>
    <dgm:cxn modelId="{36C6F72E-071A-43BC-AA7E-668241EC48D7}" type="presParOf" srcId="{7234814F-6152-4373-820B-5E7BC8EC217E}" destId="{A78CCD52-3C0B-4F76-B0D9-890F08855C30}" srcOrd="6" destOrd="0" presId="urn:microsoft.com/office/officeart/2005/8/layout/lProcess3"/>
    <dgm:cxn modelId="{9C21DA2A-434B-48AE-98B9-A3D30B9E34F6}" type="presParOf" srcId="{A78CCD52-3C0B-4F76-B0D9-890F08855C30}" destId="{AB7E28B3-150E-4A00-80BC-288C6D2A1BE4}" srcOrd="0" destOrd="0" presId="urn:microsoft.com/office/officeart/2005/8/layout/lProcess3"/>
    <dgm:cxn modelId="{F0339178-BB43-4AA0-AB5A-357390744C45}" type="presParOf" srcId="{A78CCD52-3C0B-4F76-B0D9-890F08855C30}" destId="{FEAAAECD-1B70-4E95-B152-E6E9B576B44D}" srcOrd="1" destOrd="0" presId="urn:microsoft.com/office/officeart/2005/8/layout/lProcess3"/>
    <dgm:cxn modelId="{82FD4023-0843-4993-A260-4EC6E83A1BEF}" type="presParOf" srcId="{A78CCD52-3C0B-4F76-B0D9-890F08855C30}" destId="{F4E1A997-B2FB-4705-ADB3-2FABCF7BCF98}" srcOrd="2" destOrd="0" presId="urn:microsoft.com/office/officeart/2005/8/layout/lProcess3"/>
    <dgm:cxn modelId="{19900124-EA36-4989-8E4D-7A450FF693B2}" type="presParOf" srcId="{A78CCD52-3C0B-4F76-B0D9-890F08855C30}" destId="{CA2616E9-0012-45A4-A413-6953459C2681}" srcOrd="3" destOrd="0" presId="urn:microsoft.com/office/officeart/2005/8/layout/lProcess3"/>
    <dgm:cxn modelId="{10C301BD-EB77-4B47-A1D7-16274ED37559}" type="presParOf" srcId="{A78CCD52-3C0B-4F76-B0D9-890F08855C30}" destId="{2B75C08E-EA9D-4C8E-8C42-9C2282E38C4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4E5B0-3101-476E-84EF-0857D3D8F43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E933AAE-E721-4597-838A-9F01C8F89BEB}">
      <dgm:prSet phldrT="[Text]" custT="1"/>
      <dgm:spPr/>
      <dgm:t>
        <a:bodyPr/>
        <a:lstStyle/>
        <a:p>
          <a:r>
            <a:rPr lang="en-US" sz="1400" smtClean="0">
              <a:solidFill>
                <a:schemeClr val="bg1"/>
              </a:solidFill>
            </a:rPr>
            <a:t>Khung cảnh xuất hiện</a:t>
          </a:r>
          <a:endParaRPr lang="en-US" sz="1400">
            <a:solidFill>
              <a:schemeClr val="bg1"/>
            </a:solidFill>
          </a:endParaRPr>
        </a:p>
      </dgm:t>
    </dgm:pt>
    <dgm:pt modelId="{DA0B6C26-D5DA-4B6F-9BA6-69775ED765F2}" type="parTrans" cxnId="{FB33377C-5535-40D3-BEAE-2CB5899860F3}">
      <dgm:prSet/>
      <dgm:spPr/>
      <dgm:t>
        <a:bodyPr/>
        <a:lstStyle/>
        <a:p>
          <a:endParaRPr lang="en-US"/>
        </a:p>
      </dgm:t>
    </dgm:pt>
    <dgm:pt modelId="{1E061B38-2463-4596-BAD3-9AF6A06708DC}" type="sibTrans" cxnId="{FB33377C-5535-40D3-BEAE-2CB5899860F3}">
      <dgm:prSet/>
      <dgm:spPr/>
      <dgm:t>
        <a:bodyPr/>
        <a:lstStyle/>
        <a:p>
          <a:endParaRPr lang="en-US"/>
        </a:p>
      </dgm:t>
    </dgm:pt>
    <dgm:pt modelId="{83ABC685-63E2-4F6A-B6A5-B1AD34F7EDE7}">
      <dgm:prSet phldrT="[Text]" custT="1"/>
      <dgm:spPr/>
      <dgm:t>
        <a:bodyPr/>
        <a:lstStyle/>
        <a:p>
          <a:r>
            <a:rPr lang="en-US" sz="1800" dirty="0" err="1" smtClean="0"/>
            <a:t>Hài</a:t>
          </a:r>
          <a:r>
            <a:rPr lang="en-US" sz="1800" dirty="0" smtClean="0"/>
            <a:t> </a:t>
          </a:r>
          <a:r>
            <a:rPr lang="en-US" sz="1800" dirty="0" err="1" smtClean="0"/>
            <a:t>văn</a:t>
          </a:r>
          <a:r>
            <a:rPr lang="en-US" sz="1800" smtClean="0"/>
            <a:t> …. </a:t>
          </a:r>
          <a:r>
            <a:rPr lang="en-US" sz="1800" dirty="0" err="1" smtClean="0"/>
            <a:t>cành</a:t>
          </a:r>
          <a:r>
            <a:rPr lang="en-US" sz="1800" dirty="0" smtClean="0"/>
            <a:t> </a:t>
          </a:r>
          <a:r>
            <a:rPr lang="en-US" sz="1800" dirty="0" err="1" smtClean="0"/>
            <a:t>dao</a:t>
          </a:r>
          <a:endParaRPr lang="en-US" sz="1800" dirty="0"/>
        </a:p>
      </dgm:t>
    </dgm:pt>
    <dgm:pt modelId="{0738236D-6BF5-47BB-B327-1DCDBDB76629}" type="parTrans" cxnId="{F7FDEC85-D78A-42DA-BBEE-3C45BF111460}">
      <dgm:prSet/>
      <dgm:spPr/>
      <dgm:t>
        <a:bodyPr/>
        <a:lstStyle/>
        <a:p>
          <a:endParaRPr lang="en-US"/>
        </a:p>
      </dgm:t>
    </dgm:pt>
    <dgm:pt modelId="{E3D5BA1F-FC03-4E75-BFDE-01AD2C1850E9}" type="sibTrans" cxnId="{F7FDEC85-D78A-42DA-BBEE-3C45BF111460}">
      <dgm:prSet/>
      <dgm:spPr/>
      <dgm:t>
        <a:bodyPr/>
        <a:lstStyle/>
        <a:p>
          <a:endParaRPr lang="en-US"/>
        </a:p>
      </dgm:t>
    </dgm:pt>
    <dgm:pt modelId="{E1EBED80-A472-467F-A156-332BBF299DF3}">
      <dgm:prSet phldrT="[Text]" custT="1"/>
      <dgm:spPr/>
      <dgm:t>
        <a:bodyPr/>
        <a:lstStyle/>
        <a:p>
          <a:r>
            <a:rPr lang="vi-VN" sz="1800" dirty="0" smtClean="0"/>
            <a:t>thiên nhiên </a:t>
          </a:r>
          <a:r>
            <a:rPr lang="en-US" sz="1800" dirty="0" err="1" smtClean="0"/>
            <a:t>êm</a:t>
          </a:r>
          <a:r>
            <a:rPr lang="en-US" sz="1800" dirty="0" smtClean="0"/>
            <a:t> </a:t>
          </a:r>
          <a:r>
            <a:rPr lang="en-US" sz="1800" dirty="0" err="1" smtClean="0"/>
            <a:t>đềm</a:t>
          </a:r>
          <a:r>
            <a:rPr lang="en-US" sz="1800" dirty="0" smtClean="0"/>
            <a:t>, </a:t>
          </a:r>
          <a:r>
            <a:rPr lang="en-US" sz="1800" dirty="0" err="1" smtClean="0"/>
            <a:t>thơ</a:t>
          </a:r>
          <a:r>
            <a:rPr lang="en-US" sz="1800" dirty="0" smtClean="0"/>
            <a:t> </a:t>
          </a:r>
          <a:r>
            <a:rPr lang="en-US" sz="1800" dirty="0" err="1" smtClean="0"/>
            <a:t>mộng</a:t>
          </a:r>
          <a:endParaRPr lang="en-US" sz="1800" dirty="0"/>
        </a:p>
      </dgm:t>
    </dgm:pt>
    <dgm:pt modelId="{8B02CD2E-83D5-4D9F-80CC-66A5EA2F481E}" type="parTrans" cxnId="{5AFAFF2E-21C5-4CE5-BD52-156CBBCFE82B}">
      <dgm:prSet/>
      <dgm:spPr/>
      <dgm:t>
        <a:bodyPr/>
        <a:lstStyle/>
        <a:p>
          <a:endParaRPr lang="en-US"/>
        </a:p>
      </dgm:t>
    </dgm:pt>
    <dgm:pt modelId="{FEC5B1AA-2EA4-4556-BA35-031513DB1EF1}" type="sibTrans" cxnId="{5AFAFF2E-21C5-4CE5-BD52-156CBBCFE82B}">
      <dgm:prSet/>
      <dgm:spPr/>
      <dgm:t>
        <a:bodyPr/>
        <a:lstStyle/>
        <a:p>
          <a:endParaRPr lang="en-US"/>
        </a:p>
      </dgm:t>
    </dgm:pt>
    <dgm:pt modelId="{9A8C25F7-08E2-4233-9242-31E093AF1E76}">
      <dgm:prSet phldrT="[Text]"/>
      <dgm:spPr/>
      <dgm:t>
        <a:bodyPr/>
        <a:lstStyle/>
        <a:p>
          <a:r>
            <a:rPr lang="en-US" smtClean="0"/>
            <a:t>Ngoại hình, cử chỉ, hành động</a:t>
          </a:r>
          <a:endParaRPr lang="en-US"/>
        </a:p>
      </dgm:t>
    </dgm:pt>
    <dgm:pt modelId="{6E993320-1ADE-4737-9690-C62FB7D36698}" type="parTrans" cxnId="{5AB53472-6296-4472-B72D-75B42C1C3ED2}">
      <dgm:prSet/>
      <dgm:spPr/>
      <dgm:t>
        <a:bodyPr/>
        <a:lstStyle/>
        <a:p>
          <a:endParaRPr lang="en-US"/>
        </a:p>
      </dgm:t>
    </dgm:pt>
    <dgm:pt modelId="{3D9EE12D-3F22-4BFE-BEAF-5BCD147A72D3}" type="sibTrans" cxnId="{5AB53472-6296-4472-B72D-75B42C1C3ED2}">
      <dgm:prSet/>
      <dgm:spPr/>
      <dgm:t>
        <a:bodyPr/>
        <a:lstStyle/>
        <a:p>
          <a:endParaRPr lang="en-US"/>
        </a:p>
      </dgm:t>
    </dgm:pt>
    <dgm:pt modelId="{1F540B40-5BCE-422B-A9B3-53105E21885D}">
      <dgm:prSet phldrT="[Text]" custT="1"/>
      <dgm:spPr/>
      <dgm:t>
        <a:bodyPr/>
        <a:lstStyle/>
        <a:p>
          <a:r>
            <a:rPr lang="vi-VN" sz="1800" i="1" dirty="0" smtClean="0"/>
            <a:t>xuống ngựa tới nơi tự tình. </a:t>
          </a:r>
          <a:endParaRPr lang="en-US" sz="1800" dirty="0"/>
        </a:p>
      </dgm:t>
    </dgm:pt>
    <dgm:pt modelId="{03D64564-841C-456F-90A3-7A31ACFA5A59}" type="parTrans" cxnId="{52A5EAE1-C6D6-49CA-9E0C-AA65FE106AC1}">
      <dgm:prSet/>
      <dgm:spPr/>
      <dgm:t>
        <a:bodyPr/>
        <a:lstStyle/>
        <a:p>
          <a:endParaRPr lang="en-US"/>
        </a:p>
      </dgm:t>
    </dgm:pt>
    <dgm:pt modelId="{9C380B74-4F1C-4A69-ABDD-9B2CCDE7CFC6}" type="sibTrans" cxnId="{52A5EAE1-C6D6-49CA-9E0C-AA65FE106AC1}">
      <dgm:prSet/>
      <dgm:spPr/>
      <dgm:t>
        <a:bodyPr/>
        <a:lstStyle/>
        <a:p>
          <a:endParaRPr lang="en-US"/>
        </a:p>
      </dgm:t>
    </dgm:pt>
    <dgm:pt modelId="{01B0B8AF-CFBE-4D7F-8C02-D6C7FF563EA1}">
      <dgm:prSet phldrT="[Text]" custT="1"/>
      <dgm:spPr/>
      <dgm:t>
        <a:bodyPr/>
        <a:lstStyle/>
        <a:p>
          <a:r>
            <a:rPr lang="vi-VN" sz="1800" dirty="0" smtClean="0"/>
            <a:t>dung mạo trẻ trung, thanh lịch</a:t>
          </a:r>
          <a:r>
            <a:rPr lang="en-US" sz="1800" dirty="0" smtClean="0"/>
            <a:t>. </a:t>
          </a:r>
        </a:p>
        <a:p>
          <a:r>
            <a:rPr lang="vi-VN" sz="1800" dirty="0" smtClean="0"/>
            <a:t>hành động lịch thiệp, nho nhã:</a:t>
          </a:r>
          <a:endParaRPr lang="en-US" sz="1800" dirty="0"/>
        </a:p>
      </dgm:t>
    </dgm:pt>
    <dgm:pt modelId="{BF71FBA9-8BD0-4564-9FF8-BB2E95424A55}" type="parTrans" cxnId="{850D87B3-866A-4CBC-8091-5B9579A49C95}">
      <dgm:prSet/>
      <dgm:spPr/>
      <dgm:t>
        <a:bodyPr/>
        <a:lstStyle/>
        <a:p>
          <a:endParaRPr lang="en-US"/>
        </a:p>
      </dgm:t>
    </dgm:pt>
    <dgm:pt modelId="{44772F6E-18B4-4B6D-9E45-DD95F50F6256}" type="sibTrans" cxnId="{850D87B3-866A-4CBC-8091-5B9579A49C95}">
      <dgm:prSet/>
      <dgm:spPr/>
      <dgm:t>
        <a:bodyPr/>
        <a:lstStyle/>
        <a:p>
          <a:endParaRPr lang="en-US"/>
        </a:p>
      </dgm:t>
    </dgm:pt>
    <dgm:pt modelId="{F5CA2027-410E-4DBF-B381-4C0E9879E67C}">
      <dgm:prSet phldrT="[Text]"/>
      <dgm:spPr/>
      <dgm:t>
        <a:bodyPr/>
        <a:lstStyle/>
        <a:p>
          <a:r>
            <a:rPr lang="en-US" dirty="0" err="1" smtClean="0"/>
            <a:t>Xuất</a:t>
          </a:r>
          <a:r>
            <a:rPr lang="en-US" dirty="0" smtClean="0"/>
            <a:t> </a:t>
          </a:r>
          <a:r>
            <a:rPr lang="en-US" dirty="0" err="1" smtClean="0"/>
            <a:t>thân</a:t>
          </a:r>
          <a:r>
            <a:rPr lang="en-US" dirty="0" smtClean="0"/>
            <a:t> , </a:t>
          </a:r>
          <a:r>
            <a:rPr lang="en-US" dirty="0" err="1" smtClean="0"/>
            <a:t>gia</a:t>
          </a:r>
          <a:r>
            <a:rPr lang="en-US" dirty="0" smtClean="0"/>
            <a:t> </a:t>
          </a:r>
          <a:r>
            <a:rPr lang="en-US" dirty="0" err="1" smtClean="0"/>
            <a:t>thế</a:t>
          </a:r>
          <a:endParaRPr lang="en-US" dirty="0"/>
        </a:p>
      </dgm:t>
    </dgm:pt>
    <dgm:pt modelId="{95762C31-2A8A-42DB-B5FA-6890E8D2B49E}" type="parTrans" cxnId="{B7906F9F-204A-401E-B3AE-95E094E86950}">
      <dgm:prSet/>
      <dgm:spPr/>
      <dgm:t>
        <a:bodyPr/>
        <a:lstStyle/>
        <a:p>
          <a:endParaRPr lang="en-US"/>
        </a:p>
      </dgm:t>
    </dgm:pt>
    <dgm:pt modelId="{21410F85-426B-451F-8081-0CF1BC6733E8}" type="sibTrans" cxnId="{B7906F9F-204A-401E-B3AE-95E094E86950}">
      <dgm:prSet/>
      <dgm:spPr/>
      <dgm:t>
        <a:bodyPr/>
        <a:lstStyle/>
        <a:p>
          <a:endParaRPr lang="en-US"/>
        </a:p>
      </dgm:t>
    </dgm:pt>
    <dgm:pt modelId="{FEF6E784-5B2B-44E6-AD82-44792710847E}">
      <dgm:prSet phldrT="[Text]"/>
      <dgm:spPr/>
      <dgm:t>
        <a:bodyPr/>
        <a:lstStyle/>
        <a:p>
          <a:r>
            <a:rPr lang="vi-VN" i="1" smtClean="0"/>
            <a:t>nhà trâm anh, nền phú hậu. </a:t>
          </a:r>
          <a:endParaRPr lang="en-US"/>
        </a:p>
      </dgm:t>
    </dgm:pt>
    <dgm:pt modelId="{9F2E4605-3076-46D5-BE7D-2E538E44EA08}" type="parTrans" cxnId="{75D2D7C9-16F6-4CF8-A1FD-69B75133C236}">
      <dgm:prSet/>
      <dgm:spPr/>
      <dgm:t>
        <a:bodyPr/>
        <a:lstStyle/>
        <a:p>
          <a:endParaRPr lang="en-US"/>
        </a:p>
      </dgm:t>
    </dgm:pt>
    <dgm:pt modelId="{5E08A400-A358-4F0D-80C0-31769DD3E76D}" type="sibTrans" cxnId="{75D2D7C9-16F6-4CF8-A1FD-69B75133C236}">
      <dgm:prSet/>
      <dgm:spPr/>
      <dgm:t>
        <a:bodyPr/>
        <a:lstStyle/>
        <a:p>
          <a:endParaRPr lang="en-US"/>
        </a:p>
      </dgm:t>
    </dgm:pt>
    <dgm:pt modelId="{5E4A27FD-88F8-474A-9AB3-7EEE2D3970DD}">
      <dgm:prSet phldrT="[Text]" custT="1"/>
      <dgm:spPr/>
      <dgm:t>
        <a:bodyPr/>
        <a:lstStyle/>
        <a:p>
          <a:r>
            <a:rPr lang="vi-VN" sz="2000" dirty="0" smtClean="0"/>
            <a:t>Gia thế giàu sang, quyền quý</a:t>
          </a:r>
          <a:endParaRPr lang="en-US" sz="2000" dirty="0"/>
        </a:p>
      </dgm:t>
    </dgm:pt>
    <dgm:pt modelId="{220A72AC-E0F2-4532-A4B4-8E8E6426900D}" type="parTrans" cxnId="{CE3C55F6-F7F4-42BE-8FF5-1C4CD0EE8DED}">
      <dgm:prSet/>
      <dgm:spPr/>
      <dgm:t>
        <a:bodyPr/>
        <a:lstStyle/>
        <a:p>
          <a:endParaRPr lang="en-US"/>
        </a:p>
      </dgm:t>
    </dgm:pt>
    <dgm:pt modelId="{10EBC320-7CD1-49F0-9BE1-785BB6892206}" type="sibTrans" cxnId="{CE3C55F6-F7F4-42BE-8FF5-1C4CD0EE8DED}">
      <dgm:prSet/>
      <dgm:spPr/>
      <dgm:t>
        <a:bodyPr/>
        <a:lstStyle/>
        <a:p>
          <a:endParaRPr lang="en-US"/>
        </a:p>
      </dgm:t>
    </dgm:pt>
    <dgm:pt modelId="{387C7C26-3C9F-496E-AE6B-CBAE54D77D02}">
      <dgm:prSet phldrT="[Text]" custT="1"/>
      <dgm:spPr/>
      <dgm:t>
        <a:bodyPr/>
        <a:lstStyle/>
        <a:p>
          <a:r>
            <a:rPr lang="vi-VN" sz="1800" dirty="0" smtClean="0"/>
            <a:t>thông minh, tài năng văn chương xuất chúng</a:t>
          </a:r>
          <a:endParaRPr lang="en-US" sz="1800" dirty="0"/>
        </a:p>
      </dgm:t>
    </dgm:pt>
    <dgm:pt modelId="{43327086-B754-46A1-B947-349BBAC8E37C}" type="parTrans" cxnId="{DB291068-2AE5-4973-B756-8C49A60B7556}">
      <dgm:prSet/>
      <dgm:spPr/>
      <dgm:t>
        <a:bodyPr/>
        <a:lstStyle/>
        <a:p>
          <a:endParaRPr lang="en-US"/>
        </a:p>
      </dgm:t>
    </dgm:pt>
    <dgm:pt modelId="{3E059FC6-6840-4C5B-AC2C-247842B426B5}" type="sibTrans" cxnId="{DB291068-2AE5-4973-B756-8C49A60B7556}">
      <dgm:prSet/>
      <dgm:spPr/>
      <dgm:t>
        <a:bodyPr/>
        <a:lstStyle/>
        <a:p>
          <a:endParaRPr lang="en-US"/>
        </a:p>
      </dgm:t>
    </dgm:pt>
    <dgm:pt modelId="{0317FE8B-470F-4C31-B757-7CD89D91EF37}">
      <dgm:prSet phldrT="[Text]"/>
      <dgm:spPr/>
      <dgm:t>
        <a:bodyPr/>
        <a:lstStyle/>
        <a:p>
          <a:r>
            <a:rPr lang="en-US" smtClean="0"/>
            <a:t>Tư chất, tài năng</a:t>
          </a:r>
          <a:endParaRPr lang="en-US"/>
        </a:p>
      </dgm:t>
    </dgm:pt>
    <dgm:pt modelId="{70C75BF0-4174-4A7A-9A43-7D36E71C167D}" type="parTrans" cxnId="{0C812DB1-95A4-4485-888C-2B2D9AD91FB4}">
      <dgm:prSet/>
      <dgm:spPr/>
      <dgm:t>
        <a:bodyPr/>
        <a:lstStyle/>
        <a:p>
          <a:endParaRPr lang="en-US"/>
        </a:p>
      </dgm:t>
    </dgm:pt>
    <dgm:pt modelId="{C5CE21CD-B439-4196-B08E-00FC6D60D657}" type="sibTrans" cxnId="{0C812DB1-95A4-4485-888C-2B2D9AD91FB4}">
      <dgm:prSet/>
      <dgm:spPr/>
      <dgm:t>
        <a:bodyPr/>
        <a:lstStyle/>
        <a:p>
          <a:endParaRPr lang="en-US"/>
        </a:p>
      </dgm:t>
    </dgm:pt>
    <dgm:pt modelId="{92DE33EA-6117-45EF-AD74-2A6C398CC8E1}">
      <dgm:prSet phldrT="[Text]"/>
      <dgm:spPr/>
      <dgm:t>
        <a:bodyPr/>
        <a:lstStyle/>
        <a:p>
          <a:r>
            <a:rPr lang="vi-VN" i="1" smtClean="0"/>
            <a:t>văn chương nết đất, thông minh tính trời.</a:t>
          </a:r>
          <a:endParaRPr lang="en-US"/>
        </a:p>
      </dgm:t>
    </dgm:pt>
    <dgm:pt modelId="{C3E55E95-6351-41BF-B0FC-75295488A145}" type="parTrans" cxnId="{D332DDBD-820A-4817-843B-34A34AC11540}">
      <dgm:prSet/>
      <dgm:spPr/>
      <dgm:t>
        <a:bodyPr/>
        <a:lstStyle/>
        <a:p>
          <a:endParaRPr lang="en-US"/>
        </a:p>
      </dgm:t>
    </dgm:pt>
    <dgm:pt modelId="{B149080D-9BD0-4BD2-A780-82D1E6D23798}" type="sibTrans" cxnId="{D332DDBD-820A-4817-843B-34A34AC11540}">
      <dgm:prSet/>
      <dgm:spPr/>
      <dgm:t>
        <a:bodyPr/>
        <a:lstStyle/>
        <a:p>
          <a:endParaRPr lang="en-US"/>
        </a:p>
      </dgm:t>
    </dgm:pt>
    <dgm:pt modelId="{7234814F-6152-4373-820B-5E7BC8EC217E}" type="pres">
      <dgm:prSet presAssocID="{2BF4E5B0-3101-476E-84EF-0857D3D8F439}" presName="Name0" presStyleCnt="0">
        <dgm:presLayoutVars>
          <dgm:chPref val="3"/>
          <dgm:dir/>
          <dgm:animLvl val="lvl"/>
          <dgm:resizeHandles/>
        </dgm:presLayoutVars>
      </dgm:prSet>
      <dgm:spPr/>
      <dgm:t>
        <a:bodyPr/>
        <a:lstStyle/>
        <a:p>
          <a:endParaRPr lang="en-US"/>
        </a:p>
      </dgm:t>
    </dgm:pt>
    <dgm:pt modelId="{0746C916-2B98-4559-BACE-AAC8FF75021B}" type="pres">
      <dgm:prSet presAssocID="{8E933AAE-E721-4597-838A-9F01C8F89BEB}" presName="horFlow" presStyleCnt="0"/>
      <dgm:spPr/>
    </dgm:pt>
    <dgm:pt modelId="{34D0A27A-1E0A-4C13-AFB8-6E0C17D9F202}" type="pres">
      <dgm:prSet presAssocID="{8E933AAE-E721-4597-838A-9F01C8F89BEB}" presName="bigChev" presStyleLbl="node1" presStyleIdx="0" presStyleCnt="4"/>
      <dgm:spPr/>
      <dgm:t>
        <a:bodyPr/>
        <a:lstStyle/>
        <a:p>
          <a:endParaRPr lang="en-US"/>
        </a:p>
      </dgm:t>
    </dgm:pt>
    <dgm:pt modelId="{FF1E0FBB-0338-4F94-B5A4-5A9A92504B21}" type="pres">
      <dgm:prSet presAssocID="{0738236D-6BF5-47BB-B327-1DCDBDB76629}" presName="parTrans" presStyleCnt="0"/>
      <dgm:spPr/>
    </dgm:pt>
    <dgm:pt modelId="{9B901326-B4DD-404F-98B6-840B41C3844E}" type="pres">
      <dgm:prSet presAssocID="{83ABC685-63E2-4F6A-B6A5-B1AD34F7EDE7}" presName="node" presStyleLbl="alignAccFollowNode1" presStyleIdx="0" presStyleCnt="8" custScaleX="173368" custLinFactNeighborX="-19644" custLinFactNeighborY="-2522">
        <dgm:presLayoutVars>
          <dgm:bulletEnabled val="1"/>
        </dgm:presLayoutVars>
      </dgm:prSet>
      <dgm:spPr/>
      <dgm:t>
        <a:bodyPr/>
        <a:lstStyle/>
        <a:p>
          <a:endParaRPr lang="en-US"/>
        </a:p>
      </dgm:t>
    </dgm:pt>
    <dgm:pt modelId="{9F475FC5-9002-4C1A-A7C5-47BEC7E331DD}" type="pres">
      <dgm:prSet presAssocID="{E3D5BA1F-FC03-4E75-BFDE-01AD2C1850E9}" presName="sibTrans" presStyleCnt="0"/>
      <dgm:spPr/>
    </dgm:pt>
    <dgm:pt modelId="{C48E7FF1-89BC-4DA9-BBD8-E2CCA7CAE925}" type="pres">
      <dgm:prSet presAssocID="{E1EBED80-A472-467F-A156-332BBF299DF3}" presName="node" presStyleLbl="alignAccFollowNode1" presStyleIdx="1" presStyleCnt="8" custScaleX="270503">
        <dgm:presLayoutVars>
          <dgm:bulletEnabled val="1"/>
        </dgm:presLayoutVars>
      </dgm:prSet>
      <dgm:spPr/>
      <dgm:t>
        <a:bodyPr/>
        <a:lstStyle/>
        <a:p>
          <a:endParaRPr lang="en-US"/>
        </a:p>
      </dgm:t>
    </dgm:pt>
    <dgm:pt modelId="{3414097C-34E0-4304-ADF2-5891D3E60D24}" type="pres">
      <dgm:prSet presAssocID="{8E933AAE-E721-4597-838A-9F01C8F89BEB}" presName="vSp" presStyleCnt="0"/>
      <dgm:spPr/>
    </dgm:pt>
    <dgm:pt modelId="{A6AB1772-6583-494E-B488-D8FD31A49882}" type="pres">
      <dgm:prSet presAssocID="{9A8C25F7-08E2-4233-9242-31E093AF1E76}" presName="horFlow" presStyleCnt="0"/>
      <dgm:spPr/>
    </dgm:pt>
    <dgm:pt modelId="{FCE31347-63A2-44B9-872C-5D129055778C}" type="pres">
      <dgm:prSet presAssocID="{9A8C25F7-08E2-4233-9242-31E093AF1E76}" presName="bigChev" presStyleLbl="node1" presStyleIdx="1" presStyleCnt="4" custLinFactNeighborX="9088" custLinFactNeighborY="-1904"/>
      <dgm:spPr/>
      <dgm:t>
        <a:bodyPr/>
        <a:lstStyle/>
        <a:p>
          <a:endParaRPr lang="en-US"/>
        </a:p>
      </dgm:t>
    </dgm:pt>
    <dgm:pt modelId="{B9BEFBAA-7AEC-4D95-AA6C-975D91B618BC}" type="pres">
      <dgm:prSet presAssocID="{03D64564-841C-456F-90A3-7A31ACFA5A59}" presName="parTrans" presStyleCnt="0"/>
      <dgm:spPr/>
    </dgm:pt>
    <dgm:pt modelId="{0428EE4A-371E-4343-A6E7-0E49CF6FD780}" type="pres">
      <dgm:prSet presAssocID="{1F540B40-5BCE-422B-A9B3-53105E21885D}" presName="node" presStyleLbl="alignAccFollowNode1" presStyleIdx="2" presStyleCnt="8" custScaleX="156648" custLinFactNeighborX="30090" custLinFactNeighborY="158">
        <dgm:presLayoutVars>
          <dgm:bulletEnabled val="1"/>
        </dgm:presLayoutVars>
      </dgm:prSet>
      <dgm:spPr/>
      <dgm:t>
        <a:bodyPr/>
        <a:lstStyle/>
        <a:p>
          <a:endParaRPr lang="en-US"/>
        </a:p>
      </dgm:t>
    </dgm:pt>
    <dgm:pt modelId="{753383CC-59E2-4410-9F0B-4CBFB5BFF9A5}" type="pres">
      <dgm:prSet presAssocID="{9C380B74-4F1C-4A69-ABDD-9B2CCDE7CFC6}" presName="sibTrans" presStyleCnt="0"/>
      <dgm:spPr/>
    </dgm:pt>
    <dgm:pt modelId="{88B31DD0-3433-4B9A-9765-7CA98EA5DE8C}" type="pres">
      <dgm:prSet presAssocID="{01B0B8AF-CFBE-4D7F-8C02-D6C7FF563EA1}" presName="node" presStyleLbl="alignAccFollowNode1" presStyleIdx="3" presStyleCnt="8" custScaleX="265788" custLinFactX="3669" custLinFactNeighborX="100000" custLinFactNeighborY="-10758">
        <dgm:presLayoutVars>
          <dgm:bulletEnabled val="1"/>
        </dgm:presLayoutVars>
      </dgm:prSet>
      <dgm:spPr/>
      <dgm:t>
        <a:bodyPr/>
        <a:lstStyle/>
        <a:p>
          <a:endParaRPr lang="en-US"/>
        </a:p>
      </dgm:t>
    </dgm:pt>
    <dgm:pt modelId="{64E8909D-AF7C-4A00-B835-AE567483318E}" type="pres">
      <dgm:prSet presAssocID="{9A8C25F7-08E2-4233-9242-31E093AF1E76}" presName="vSp" presStyleCnt="0"/>
      <dgm:spPr/>
    </dgm:pt>
    <dgm:pt modelId="{52E1246A-793A-45D8-8737-8107165109CC}" type="pres">
      <dgm:prSet presAssocID="{F5CA2027-410E-4DBF-B381-4C0E9879E67C}" presName="horFlow" presStyleCnt="0"/>
      <dgm:spPr/>
    </dgm:pt>
    <dgm:pt modelId="{DCA30A90-0085-4652-AE94-D1E27CA3110A}" type="pres">
      <dgm:prSet presAssocID="{F5CA2027-410E-4DBF-B381-4C0E9879E67C}" presName="bigChev" presStyleLbl="node1" presStyleIdx="2" presStyleCnt="4"/>
      <dgm:spPr/>
      <dgm:t>
        <a:bodyPr/>
        <a:lstStyle/>
        <a:p>
          <a:endParaRPr lang="en-US"/>
        </a:p>
      </dgm:t>
    </dgm:pt>
    <dgm:pt modelId="{518D4CEA-22C0-4886-9C1C-CFE97D4A4185}" type="pres">
      <dgm:prSet presAssocID="{9F2E4605-3076-46D5-BE7D-2E538E44EA08}" presName="parTrans" presStyleCnt="0"/>
      <dgm:spPr/>
    </dgm:pt>
    <dgm:pt modelId="{56F1CD39-D65B-4706-AEE1-E42082A6F5AA}" type="pres">
      <dgm:prSet presAssocID="{FEF6E784-5B2B-44E6-AD82-44792710847E}" presName="node" presStyleLbl="alignAccFollowNode1" presStyleIdx="4" presStyleCnt="8" custScaleX="187330" custLinFactNeighborX="-32288" custLinFactNeighborY="-6198">
        <dgm:presLayoutVars>
          <dgm:bulletEnabled val="1"/>
        </dgm:presLayoutVars>
      </dgm:prSet>
      <dgm:spPr/>
      <dgm:t>
        <a:bodyPr/>
        <a:lstStyle/>
        <a:p>
          <a:endParaRPr lang="en-US"/>
        </a:p>
      </dgm:t>
    </dgm:pt>
    <dgm:pt modelId="{4D7525AC-D50A-4821-832C-9651B2B6919A}" type="pres">
      <dgm:prSet presAssocID="{5E08A400-A358-4F0D-80C0-31769DD3E76D}" presName="sibTrans" presStyleCnt="0"/>
      <dgm:spPr/>
    </dgm:pt>
    <dgm:pt modelId="{7E18FD28-985C-4464-AA48-F9B1AA8ED557}" type="pres">
      <dgm:prSet presAssocID="{5E4A27FD-88F8-474A-9AB3-7EEE2D3970DD}" presName="node" presStyleLbl="alignAccFollowNode1" presStyleIdx="5" presStyleCnt="8" custScaleX="204333">
        <dgm:presLayoutVars>
          <dgm:bulletEnabled val="1"/>
        </dgm:presLayoutVars>
      </dgm:prSet>
      <dgm:spPr/>
      <dgm:t>
        <a:bodyPr/>
        <a:lstStyle/>
        <a:p>
          <a:endParaRPr lang="en-US"/>
        </a:p>
      </dgm:t>
    </dgm:pt>
    <dgm:pt modelId="{5ED1A4C8-DED4-4C90-AB42-95FE5AD87B45}" type="pres">
      <dgm:prSet presAssocID="{F5CA2027-410E-4DBF-B381-4C0E9879E67C}" presName="vSp" presStyleCnt="0"/>
      <dgm:spPr/>
    </dgm:pt>
    <dgm:pt modelId="{A78CCD52-3C0B-4F76-B0D9-890F08855C30}" type="pres">
      <dgm:prSet presAssocID="{0317FE8B-470F-4C31-B757-7CD89D91EF37}" presName="horFlow" presStyleCnt="0"/>
      <dgm:spPr/>
    </dgm:pt>
    <dgm:pt modelId="{AB7E28B3-150E-4A00-80BC-288C6D2A1BE4}" type="pres">
      <dgm:prSet presAssocID="{0317FE8B-470F-4C31-B757-7CD89D91EF37}" presName="bigChev" presStyleLbl="node1" presStyleIdx="3" presStyleCnt="4"/>
      <dgm:spPr/>
      <dgm:t>
        <a:bodyPr/>
        <a:lstStyle/>
        <a:p>
          <a:endParaRPr lang="en-US"/>
        </a:p>
      </dgm:t>
    </dgm:pt>
    <dgm:pt modelId="{FEAAAECD-1B70-4E95-B152-E6E9B576B44D}" type="pres">
      <dgm:prSet presAssocID="{C3E55E95-6351-41BF-B0FC-75295488A145}" presName="parTrans" presStyleCnt="0"/>
      <dgm:spPr/>
    </dgm:pt>
    <dgm:pt modelId="{F4E1A997-B2FB-4705-ADB3-2FABCF7BCF98}" type="pres">
      <dgm:prSet presAssocID="{92DE33EA-6117-45EF-AD74-2A6C398CC8E1}" presName="node" presStyleLbl="alignAccFollowNode1" presStyleIdx="6" presStyleCnt="8" custScaleX="178596">
        <dgm:presLayoutVars>
          <dgm:bulletEnabled val="1"/>
        </dgm:presLayoutVars>
      </dgm:prSet>
      <dgm:spPr/>
      <dgm:t>
        <a:bodyPr/>
        <a:lstStyle/>
        <a:p>
          <a:endParaRPr lang="en-US"/>
        </a:p>
      </dgm:t>
    </dgm:pt>
    <dgm:pt modelId="{CA2616E9-0012-45A4-A413-6953459C2681}" type="pres">
      <dgm:prSet presAssocID="{B149080D-9BD0-4BD2-A780-82D1E6D23798}" presName="sibTrans" presStyleCnt="0"/>
      <dgm:spPr/>
    </dgm:pt>
    <dgm:pt modelId="{2B75C08E-EA9D-4C8E-8C42-9C2282E38C43}" type="pres">
      <dgm:prSet presAssocID="{387C7C26-3C9F-496E-AE6B-CBAE54D77D02}" presName="node" presStyleLbl="alignAccFollowNode1" presStyleIdx="7" presStyleCnt="8" custScaleX="219216">
        <dgm:presLayoutVars>
          <dgm:bulletEnabled val="1"/>
        </dgm:presLayoutVars>
      </dgm:prSet>
      <dgm:spPr/>
      <dgm:t>
        <a:bodyPr/>
        <a:lstStyle/>
        <a:p>
          <a:endParaRPr lang="en-US"/>
        </a:p>
      </dgm:t>
    </dgm:pt>
  </dgm:ptLst>
  <dgm:cxnLst>
    <dgm:cxn modelId="{0C812DB1-95A4-4485-888C-2B2D9AD91FB4}" srcId="{2BF4E5B0-3101-476E-84EF-0857D3D8F439}" destId="{0317FE8B-470F-4C31-B757-7CD89D91EF37}" srcOrd="3" destOrd="0" parTransId="{70C75BF0-4174-4A7A-9A43-7D36E71C167D}" sibTransId="{C5CE21CD-B439-4196-B08E-00FC6D60D657}"/>
    <dgm:cxn modelId="{B7906F9F-204A-401E-B3AE-95E094E86950}" srcId="{2BF4E5B0-3101-476E-84EF-0857D3D8F439}" destId="{F5CA2027-410E-4DBF-B381-4C0E9879E67C}" srcOrd="2" destOrd="0" parTransId="{95762C31-2A8A-42DB-B5FA-6890E8D2B49E}" sibTransId="{21410F85-426B-451F-8081-0CF1BC6733E8}"/>
    <dgm:cxn modelId="{5AFAFF2E-21C5-4CE5-BD52-156CBBCFE82B}" srcId="{8E933AAE-E721-4597-838A-9F01C8F89BEB}" destId="{E1EBED80-A472-467F-A156-332BBF299DF3}" srcOrd="1" destOrd="0" parTransId="{8B02CD2E-83D5-4D9F-80CC-66A5EA2F481E}" sibTransId="{FEC5B1AA-2EA4-4556-BA35-031513DB1EF1}"/>
    <dgm:cxn modelId="{6909B020-1DC4-4CBA-8500-74EA31478F38}" type="presOf" srcId="{2BF4E5B0-3101-476E-84EF-0857D3D8F439}" destId="{7234814F-6152-4373-820B-5E7BC8EC217E}" srcOrd="0" destOrd="0" presId="urn:microsoft.com/office/officeart/2005/8/layout/lProcess3"/>
    <dgm:cxn modelId="{FB33377C-5535-40D3-BEAE-2CB5899860F3}" srcId="{2BF4E5B0-3101-476E-84EF-0857D3D8F439}" destId="{8E933AAE-E721-4597-838A-9F01C8F89BEB}" srcOrd="0" destOrd="0" parTransId="{DA0B6C26-D5DA-4B6F-9BA6-69775ED765F2}" sibTransId="{1E061B38-2463-4596-BAD3-9AF6A06708DC}"/>
    <dgm:cxn modelId="{5AB53472-6296-4472-B72D-75B42C1C3ED2}" srcId="{2BF4E5B0-3101-476E-84EF-0857D3D8F439}" destId="{9A8C25F7-08E2-4233-9242-31E093AF1E76}" srcOrd="1" destOrd="0" parTransId="{6E993320-1ADE-4737-9690-C62FB7D36698}" sibTransId="{3D9EE12D-3F22-4BFE-BEAF-5BCD147A72D3}"/>
    <dgm:cxn modelId="{F7FDEC85-D78A-42DA-BBEE-3C45BF111460}" srcId="{8E933AAE-E721-4597-838A-9F01C8F89BEB}" destId="{83ABC685-63E2-4F6A-B6A5-B1AD34F7EDE7}" srcOrd="0" destOrd="0" parTransId="{0738236D-6BF5-47BB-B327-1DCDBDB76629}" sibTransId="{E3D5BA1F-FC03-4E75-BFDE-01AD2C1850E9}"/>
    <dgm:cxn modelId="{A3033BAA-A88E-4361-828C-9D416C3715B4}" type="presOf" srcId="{92DE33EA-6117-45EF-AD74-2A6C398CC8E1}" destId="{F4E1A997-B2FB-4705-ADB3-2FABCF7BCF98}" srcOrd="0" destOrd="0" presId="urn:microsoft.com/office/officeart/2005/8/layout/lProcess3"/>
    <dgm:cxn modelId="{E036D50B-3ACA-42B9-99AD-6C389ACD1543}" type="presOf" srcId="{387C7C26-3C9F-496E-AE6B-CBAE54D77D02}" destId="{2B75C08E-EA9D-4C8E-8C42-9C2282E38C43}" srcOrd="0" destOrd="0" presId="urn:microsoft.com/office/officeart/2005/8/layout/lProcess3"/>
    <dgm:cxn modelId="{43C039D9-254E-4AB6-9DEB-7DA795E1A0C3}" type="presOf" srcId="{F5CA2027-410E-4DBF-B381-4C0E9879E67C}" destId="{DCA30A90-0085-4652-AE94-D1E27CA3110A}" srcOrd="0" destOrd="0" presId="urn:microsoft.com/office/officeart/2005/8/layout/lProcess3"/>
    <dgm:cxn modelId="{850D87B3-866A-4CBC-8091-5B9579A49C95}" srcId="{9A8C25F7-08E2-4233-9242-31E093AF1E76}" destId="{01B0B8AF-CFBE-4D7F-8C02-D6C7FF563EA1}" srcOrd="1" destOrd="0" parTransId="{BF71FBA9-8BD0-4564-9FF8-BB2E95424A55}" sibTransId="{44772F6E-18B4-4B6D-9E45-DD95F50F6256}"/>
    <dgm:cxn modelId="{75D2D7C9-16F6-4CF8-A1FD-69B75133C236}" srcId="{F5CA2027-410E-4DBF-B381-4C0E9879E67C}" destId="{FEF6E784-5B2B-44E6-AD82-44792710847E}" srcOrd="0" destOrd="0" parTransId="{9F2E4605-3076-46D5-BE7D-2E538E44EA08}" sibTransId="{5E08A400-A358-4F0D-80C0-31769DD3E76D}"/>
    <dgm:cxn modelId="{9463BE61-5D35-435F-A25A-31C87107ADB2}" type="presOf" srcId="{9A8C25F7-08E2-4233-9242-31E093AF1E76}" destId="{FCE31347-63A2-44B9-872C-5D129055778C}" srcOrd="0" destOrd="0" presId="urn:microsoft.com/office/officeart/2005/8/layout/lProcess3"/>
    <dgm:cxn modelId="{D3397BEA-5962-4DDC-85AC-1398F6108598}" type="presOf" srcId="{FEF6E784-5B2B-44E6-AD82-44792710847E}" destId="{56F1CD39-D65B-4706-AEE1-E42082A6F5AA}" srcOrd="0" destOrd="0" presId="urn:microsoft.com/office/officeart/2005/8/layout/lProcess3"/>
    <dgm:cxn modelId="{5C1B43C6-7B78-44F5-9DDB-9E37B38288B1}" type="presOf" srcId="{0317FE8B-470F-4C31-B757-7CD89D91EF37}" destId="{AB7E28B3-150E-4A00-80BC-288C6D2A1BE4}" srcOrd="0" destOrd="0" presId="urn:microsoft.com/office/officeart/2005/8/layout/lProcess3"/>
    <dgm:cxn modelId="{7160F6EF-98E5-4A3C-B26D-D1D508BB61CC}" type="presOf" srcId="{1F540B40-5BCE-422B-A9B3-53105E21885D}" destId="{0428EE4A-371E-4343-A6E7-0E49CF6FD780}" srcOrd="0" destOrd="0" presId="urn:microsoft.com/office/officeart/2005/8/layout/lProcess3"/>
    <dgm:cxn modelId="{CE3C55F6-F7F4-42BE-8FF5-1C4CD0EE8DED}" srcId="{F5CA2027-410E-4DBF-B381-4C0E9879E67C}" destId="{5E4A27FD-88F8-474A-9AB3-7EEE2D3970DD}" srcOrd="1" destOrd="0" parTransId="{220A72AC-E0F2-4532-A4B4-8E8E6426900D}" sibTransId="{10EBC320-7CD1-49F0-9BE1-785BB6892206}"/>
    <dgm:cxn modelId="{DB291068-2AE5-4973-B756-8C49A60B7556}" srcId="{0317FE8B-470F-4C31-B757-7CD89D91EF37}" destId="{387C7C26-3C9F-496E-AE6B-CBAE54D77D02}" srcOrd="1" destOrd="0" parTransId="{43327086-B754-46A1-B947-349BBAC8E37C}" sibTransId="{3E059FC6-6840-4C5B-AC2C-247842B426B5}"/>
    <dgm:cxn modelId="{6522867A-ADCE-4B5B-B2D7-D61EE832904F}" type="presOf" srcId="{5E4A27FD-88F8-474A-9AB3-7EEE2D3970DD}" destId="{7E18FD28-985C-4464-AA48-F9B1AA8ED557}" srcOrd="0" destOrd="0" presId="urn:microsoft.com/office/officeart/2005/8/layout/lProcess3"/>
    <dgm:cxn modelId="{52A5EAE1-C6D6-49CA-9E0C-AA65FE106AC1}" srcId="{9A8C25F7-08E2-4233-9242-31E093AF1E76}" destId="{1F540B40-5BCE-422B-A9B3-53105E21885D}" srcOrd="0" destOrd="0" parTransId="{03D64564-841C-456F-90A3-7A31ACFA5A59}" sibTransId="{9C380B74-4F1C-4A69-ABDD-9B2CCDE7CFC6}"/>
    <dgm:cxn modelId="{9514B914-5B30-4E3A-A003-C3AB66E536E6}" type="presOf" srcId="{8E933AAE-E721-4597-838A-9F01C8F89BEB}" destId="{34D0A27A-1E0A-4C13-AFB8-6E0C17D9F202}" srcOrd="0" destOrd="0" presId="urn:microsoft.com/office/officeart/2005/8/layout/lProcess3"/>
    <dgm:cxn modelId="{533CCFE2-BE6D-49DA-A05D-7C3788154583}" type="presOf" srcId="{83ABC685-63E2-4F6A-B6A5-B1AD34F7EDE7}" destId="{9B901326-B4DD-404F-98B6-840B41C3844E}" srcOrd="0" destOrd="0" presId="urn:microsoft.com/office/officeart/2005/8/layout/lProcess3"/>
    <dgm:cxn modelId="{D332DDBD-820A-4817-843B-34A34AC11540}" srcId="{0317FE8B-470F-4C31-B757-7CD89D91EF37}" destId="{92DE33EA-6117-45EF-AD74-2A6C398CC8E1}" srcOrd="0" destOrd="0" parTransId="{C3E55E95-6351-41BF-B0FC-75295488A145}" sibTransId="{B149080D-9BD0-4BD2-A780-82D1E6D23798}"/>
    <dgm:cxn modelId="{FA72A4BA-FB03-444B-BED4-08955CB07D1F}" type="presOf" srcId="{E1EBED80-A472-467F-A156-332BBF299DF3}" destId="{C48E7FF1-89BC-4DA9-BBD8-E2CCA7CAE925}" srcOrd="0" destOrd="0" presId="urn:microsoft.com/office/officeart/2005/8/layout/lProcess3"/>
    <dgm:cxn modelId="{122F3BB6-075C-4F06-9FEB-D223D8B2C830}" type="presOf" srcId="{01B0B8AF-CFBE-4D7F-8C02-D6C7FF563EA1}" destId="{88B31DD0-3433-4B9A-9765-7CA98EA5DE8C}" srcOrd="0" destOrd="0" presId="urn:microsoft.com/office/officeart/2005/8/layout/lProcess3"/>
    <dgm:cxn modelId="{D8B213CB-14C2-4EBD-B3D8-2E6F2F3FE88A}" type="presParOf" srcId="{7234814F-6152-4373-820B-5E7BC8EC217E}" destId="{0746C916-2B98-4559-BACE-AAC8FF75021B}" srcOrd="0" destOrd="0" presId="urn:microsoft.com/office/officeart/2005/8/layout/lProcess3"/>
    <dgm:cxn modelId="{86676871-2C38-4A58-A246-585C03DCA16A}" type="presParOf" srcId="{0746C916-2B98-4559-BACE-AAC8FF75021B}" destId="{34D0A27A-1E0A-4C13-AFB8-6E0C17D9F202}" srcOrd="0" destOrd="0" presId="urn:microsoft.com/office/officeart/2005/8/layout/lProcess3"/>
    <dgm:cxn modelId="{0A663E76-D97A-41B8-B4B6-A9622C9096A0}" type="presParOf" srcId="{0746C916-2B98-4559-BACE-AAC8FF75021B}" destId="{FF1E0FBB-0338-4F94-B5A4-5A9A92504B21}" srcOrd="1" destOrd="0" presId="urn:microsoft.com/office/officeart/2005/8/layout/lProcess3"/>
    <dgm:cxn modelId="{EA7BE73C-491A-4F2C-B160-FED8672ADF23}" type="presParOf" srcId="{0746C916-2B98-4559-BACE-AAC8FF75021B}" destId="{9B901326-B4DD-404F-98B6-840B41C3844E}" srcOrd="2" destOrd="0" presId="urn:microsoft.com/office/officeart/2005/8/layout/lProcess3"/>
    <dgm:cxn modelId="{68BE94DE-64D7-41A4-AAEF-CEE676BDF14B}" type="presParOf" srcId="{0746C916-2B98-4559-BACE-AAC8FF75021B}" destId="{9F475FC5-9002-4C1A-A7C5-47BEC7E331DD}" srcOrd="3" destOrd="0" presId="urn:microsoft.com/office/officeart/2005/8/layout/lProcess3"/>
    <dgm:cxn modelId="{1DC26E9F-400F-4C4A-B63D-C0E4D7047BDF}" type="presParOf" srcId="{0746C916-2B98-4559-BACE-AAC8FF75021B}" destId="{C48E7FF1-89BC-4DA9-BBD8-E2CCA7CAE925}" srcOrd="4" destOrd="0" presId="urn:microsoft.com/office/officeart/2005/8/layout/lProcess3"/>
    <dgm:cxn modelId="{8761AAAD-5594-457A-A493-E55BF8EC039A}" type="presParOf" srcId="{7234814F-6152-4373-820B-5E7BC8EC217E}" destId="{3414097C-34E0-4304-ADF2-5891D3E60D24}" srcOrd="1" destOrd="0" presId="urn:microsoft.com/office/officeart/2005/8/layout/lProcess3"/>
    <dgm:cxn modelId="{8F557CEE-D408-40F5-8997-A0F16AB98450}" type="presParOf" srcId="{7234814F-6152-4373-820B-5E7BC8EC217E}" destId="{A6AB1772-6583-494E-B488-D8FD31A49882}" srcOrd="2" destOrd="0" presId="urn:microsoft.com/office/officeart/2005/8/layout/lProcess3"/>
    <dgm:cxn modelId="{DF8B3C55-E26F-4643-AA38-ED8284FD6E4C}" type="presParOf" srcId="{A6AB1772-6583-494E-B488-D8FD31A49882}" destId="{FCE31347-63A2-44B9-872C-5D129055778C}" srcOrd="0" destOrd="0" presId="urn:microsoft.com/office/officeart/2005/8/layout/lProcess3"/>
    <dgm:cxn modelId="{3188E5B1-3493-4558-85F0-54BF9C0FAD10}" type="presParOf" srcId="{A6AB1772-6583-494E-B488-D8FD31A49882}" destId="{B9BEFBAA-7AEC-4D95-AA6C-975D91B618BC}" srcOrd="1" destOrd="0" presId="urn:microsoft.com/office/officeart/2005/8/layout/lProcess3"/>
    <dgm:cxn modelId="{E8D26AC6-DD79-495C-98B5-C01D3A8C7154}" type="presParOf" srcId="{A6AB1772-6583-494E-B488-D8FD31A49882}" destId="{0428EE4A-371E-4343-A6E7-0E49CF6FD780}" srcOrd="2" destOrd="0" presId="urn:microsoft.com/office/officeart/2005/8/layout/lProcess3"/>
    <dgm:cxn modelId="{8C36CC58-CA2D-48B3-8A5A-AC675A79E5AF}" type="presParOf" srcId="{A6AB1772-6583-494E-B488-D8FD31A49882}" destId="{753383CC-59E2-4410-9F0B-4CBFB5BFF9A5}" srcOrd="3" destOrd="0" presId="urn:microsoft.com/office/officeart/2005/8/layout/lProcess3"/>
    <dgm:cxn modelId="{0D939F8A-D49B-4D8D-A043-0C658D597304}" type="presParOf" srcId="{A6AB1772-6583-494E-B488-D8FD31A49882}" destId="{88B31DD0-3433-4B9A-9765-7CA98EA5DE8C}" srcOrd="4" destOrd="0" presId="urn:microsoft.com/office/officeart/2005/8/layout/lProcess3"/>
    <dgm:cxn modelId="{7F89C605-7EBC-4722-8650-42BC756ABB37}" type="presParOf" srcId="{7234814F-6152-4373-820B-5E7BC8EC217E}" destId="{64E8909D-AF7C-4A00-B835-AE567483318E}" srcOrd="3" destOrd="0" presId="urn:microsoft.com/office/officeart/2005/8/layout/lProcess3"/>
    <dgm:cxn modelId="{BC78FD75-7909-4602-9A91-7A3A45FBFDBE}" type="presParOf" srcId="{7234814F-6152-4373-820B-5E7BC8EC217E}" destId="{52E1246A-793A-45D8-8737-8107165109CC}" srcOrd="4" destOrd="0" presId="urn:microsoft.com/office/officeart/2005/8/layout/lProcess3"/>
    <dgm:cxn modelId="{22F18B3D-D29D-45E4-A402-D23EA75AD89F}" type="presParOf" srcId="{52E1246A-793A-45D8-8737-8107165109CC}" destId="{DCA30A90-0085-4652-AE94-D1E27CA3110A}" srcOrd="0" destOrd="0" presId="urn:microsoft.com/office/officeart/2005/8/layout/lProcess3"/>
    <dgm:cxn modelId="{6BDCA2E0-65F7-4775-B8B9-6EED277BC9BE}" type="presParOf" srcId="{52E1246A-793A-45D8-8737-8107165109CC}" destId="{518D4CEA-22C0-4886-9C1C-CFE97D4A4185}" srcOrd="1" destOrd="0" presId="urn:microsoft.com/office/officeart/2005/8/layout/lProcess3"/>
    <dgm:cxn modelId="{6542FAD8-082D-4F02-9EE2-9FA543858507}" type="presParOf" srcId="{52E1246A-793A-45D8-8737-8107165109CC}" destId="{56F1CD39-D65B-4706-AEE1-E42082A6F5AA}" srcOrd="2" destOrd="0" presId="urn:microsoft.com/office/officeart/2005/8/layout/lProcess3"/>
    <dgm:cxn modelId="{EA4C36F1-C058-41B7-A3CF-75291C20E440}" type="presParOf" srcId="{52E1246A-793A-45D8-8737-8107165109CC}" destId="{4D7525AC-D50A-4821-832C-9651B2B6919A}" srcOrd="3" destOrd="0" presId="urn:microsoft.com/office/officeart/2005/8/layout/lProcess3"/>
    <dgm:cxn modelId="{632CAF99-AA1D-496B-88AF-D1119A4622C9}" type="presParOf" srcId="{52E1246A-793A-45D8-8737-8107165109CC}" destId="{7E18FD28-985C-4464-AA48-F9B1AA8ED557}" srcOrd="4" destOrd="0" presId="urn:microsoft.com/office/officeart/2005/8/layout/lProcess3"/>
    <dgm:cxn modelId="{F9F74C09-D317-4802-8B3F-5578C73FEF1C}" type="presParOf" srcId="{7234814F-6152-4373-820B-5E7BC8EC217E}" destId="{5ED1A4C8-DED4-4C90-AB42-95FE5AD87B45}" srcOrd="5" destOrd="0" presId="urn:microsoft.com/office/officeart/2005/8/layout/lProcess3"/>
    <dgm:cxn modelId="{36BCFA6F-5AA1-44DD-ABD1-30700969A31E}" type="presParOf" srcId="{7234814F-6152-4373-820B-5E7BC8EC217E}" destId="{A78CCD52-3C0B-4F76-B0D9-890F08855C30}" srcOrd="6" destOrd="0" presId="urn:microsoft.com/office/officeart/2005/8/layout/lProcess3"/>
    <dgm:cxn modelId="{C42E3193-3143-4381-B97D-4BE748A26677}" type="presParOf" srcId="{A78CCD52-3C0B-4F76-B0D9-890F08855C30}" destId="{AB7E28B3-150E-4A00-80BC-288C6D2A1BE4}" srcOrd="0" destOrd="0" presId="urn:microsoft.com/office/officeart/2005/8/layout/lProcess3"/>
    <dgm:cxn modelId="{B3EC899F-06D5-412D-ADE8-5BF5F0DCB44B}" type="presParOf" srcId="{A78CCD52-3C0B-4F76-B0D9-890F08855C30}" destId="{FEAAAECD-1B70-4E95-B152-E6E9B576B44D}" srcOrd="1" destOrd="0" presId="urn:microsoft.com/office/officeart/2005/8/layout/lProcess3"/>
    <dgm:cxn modelId="{1516F479-C76A-4AEE-A75E-7F9461A6A6C4}" type="presParOf" srcId="{A78CCD52-3C0B-4F76-B0D9-890F08855C30}" destId="{F4E1A997-B2FB-4705-ADB3-2FABCF7BCF98}" srcOrd="2" destOrd="0" presId="urn:microsoft.com/office/officeart/2005/8/layout/lProcess3"/>
    <dgm:cxn modelId="{FA0A2D8D-A923-43E6-9E9E-AF3D7C616879}" type="presParOf" srcId="{A78CCD52-3C0B-4F76-B0D9-890F08855C30}" destId="{CA2616E9-0012-45A4-A413-6953459C2681}" srcOrd="3" destOrd="0" presId="urn:microsoft.com/office/officeart/2005/8/layout/lProcess3"/>
    <dgm:cxn modelId="{F9F4D74A-0778-4EBD-AE83-ADD44A7E4BF9}" type="presParOf" srcId="{A78CCD52-3C0B-4F76-B0D9-890F08855C30}" destId="{2B75C08E-EA9D-4C8E-8C42-9C2282E38C4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A27A-1E0A-4C13-AFB8-6E0C17D9F202}">
      <dsp:nvSpPr>
        <dsp:cNvPr id="0" name=""/>
        <dsp:cNvSpPr/>
      </dsp:nvSpPr>
      <dsp:spPr>
        <a:xfrm>
          <a:off x="1064887" y="1596"/>
          <a:ext cx="4227167" cy="809189"/>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kern="1200" dirty="0" err="1" smtClean="0">
              <a:solidFill>
                <a:schemeClr val="bg1"/>
              </a:solidFill>
            </a:rPr>
            <a:t>Khung</a:t>
          </a:r>
          <a:r>
            <a:rPr lang="en-US" sz="2400" kern="1200" dirty="0" smtClean="0">
              <a:solidFill>
                <a:schemeClr val="bg1"/>
              </a:solidFill>
            </a:rPr>
            <a:t> </a:t>
          </a:r>
          <a:r>
            <a:rPr lang="en-US" sz="2400" kern="1200" dirty="0" err="1" smtClean="0">
              <a:solidFill>
                <a:schemeClr val="bg1"/>
              </a:solidFill>
            </a:rPr>
            <a:t>cảnh</a:t>
          </a:r>
          <a:r>
            <a:rPr lang="en-US" sz="2400" kern="1200" dirty="0" smtClean="0">
              <a:solidFill>
                <a:schemeClr val="bg1"/>
              </a:solidFill>
            </a:rPr>
            <a:t> </a:t>
          </a:r>
          <a:r>
            <a:rPr lang="en-US" sz="2400" kern="1200" dirty="0" err="1" smtClean="0">
              <a:solidFill>
                <a:schemeClr val="bg1"/>
              </a:solidFill>
            </a:rPr>
            <a:t>xuất</a:t>
          </a:r>
          <a:r>
            <a:rPr lang="en-US" sz="2400" kern="1200" dirty="0" smtClean="0">
              <a:solidFill>
                <a:schemeClr val="bg1"/>
              </a:solidFill>
            </a:rPr>
            <a:t> </a:t>
          </a:r>
          <a:r>
            <a:rPr lang="en-US" sz="2400" kern="1200" dirty="0" err="1" smtClean="0">
              <a:solidFill>
                <a:schemeClr val="bg1"/>
              </a:solidFill>
            </a:rPr>
            <a:t>hiện</a:t>
          </a:r>
          <a:endParaRPr lang="en-US" sz="2400" kern="1200" dirty="0">
            <a:solidFill>
              <a:schemeClr val="bg1"/>
            </a:solidFill>
          </a:endParaRPr>
        </a:p>
      </dsp:txBody>
      <dsp:txXfrm>
        <a:off x="1469482" y="1596"/>
        <a:ext cx="3417978" cy="809189"/>
      </dsp:txXfrm>
    </dsp:sp>
    <dsp:sp modelId="{9B901326-B4DD-404F-98B6-840B41C3844E}">
      <dsp:nvSpPr>
        <dsp:cNvPr id="0" name=""/>
        <dsp:cNvSpPr/>
      </dsp:nvSpPr>
      <dsp:spPr>
        <a:xfrm>
          <a:off x="4982891" y="53439"/>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5318705" y="53439"/>
        <a:ext cx="1007442" cy="671627"/>
      </dsp:txXfrm>
    </dsp:sp>
    <dsp:sp modelId="{C48E7FF1-89BC-4DA9-BBD8-E2CCA7CAE925}">
      <dsp:nvSpPr>
        <dsp:cNvPr id="0" name=""/>
        <dsp:cNvSpPr/>
      </dsp:nvSpPr>
      <dsp:spPr>
        <a:xfrm>
          <a:off x="6473067" y="70377"/>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6808881" y="70377"/>
        <a:ext cx="1007442" cy="671627"/>
      </dsp:txXfrm>
    </dsp:sp>
    <dsp:sp modelId="{FCE31347-63A2-44B9-872C-5D129055778C}">
      <dsp:nvSpPr>
        <dsp:cNvPr id="0" name=""/>
        <dsp:cNvSpPr/>
      </dsp:nvSpPr>
      <dsp:spPr>
        <a:xfrm>
          <a:off x="1088787" y="908665"/>
          <a:ext cx="3400074" cy="809189"/>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Ngoại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chỉ</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hành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động</a:t>
          </a:r>
          <a:endParaRPr lang="en-US" sz="2800" kern="1200" dirty="0">
            <a:latin typeface="Times New Roman" panose="02020603050405020304" pitchFamily="18" charset="0"/>
            <a:cs typeface="Times New Roman" panose="02020603050405020304" pitchFamily="18" charset="0"/>
          </a:endParaRPr>
        </a:p>
      </dsp:txBody>
      <dsp:txXfrm>
        <a:off x="1493382" y="908665"/>
        <a:ext cx="2590885" cy="809189"/>
      </dsp:txXfrm>
    </dsp:sp>
    <dsp:sp modelId="{0428EE4A-371E-4343-A6E7-0E49CF6FD780}">
      <dsp:nvSpPr>
        <dsp:cNvPr id="0" name=""/>
        <dsp:cNvSpPr/>
      </dsp:nvSpPr>
      <dsp:spPr>
        <a:xfrm>
          <a:off x="4201974" y="992853"/>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4537788" y="992853"/>
        <a:ext cx="1007442" cy="671627"/>
      </dsp:txXfrm>
    </dsp:sp>
    <dsp:sp modelId="{88B31DD0-3433-4B9A-9765-7CA98EA5DE8C}">
      <dsp:nvSpPr>
        <dsp:cNvPr id="0" name=""/>
        <dsp:cNvSpPr/>
      </dsp:nvSpPr>
      <dsp:spPr>
        <a:xfrm>
          <a:off x="5645974" y="992853"/>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5981788" y="992853"/>
        <a:ext cx="1007442" cy="671627"/>
      </dsp:txXfrm>
    </dsp:sp>
    <dsp:sp modelId="{DCA30A90-0085-4652-AE94-D1E27CA3110A}">
      <dsp:nvSpPr>
        <dsp:cNvPr id="0" name=""/>
        <dsp:cNvSpPr/>
      </dsp:nvSpPr>
      <dsp:spPr>
        <a:xfrm>
          <a:off x="1064887" y="1846549"/>
          <a:ext cx="3809807" cy="809189"/>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Xuất</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gia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thế</a:t>
          </a:r>
          <a:endParaRPr lang="en-US" sz="2800" kern="1200" dirty="0">
            <a:latin typeface="Times New Roman" panose="02020603050405020304" pitchFamily="18" charset="0"/>
            <a:cs typeface="Times New Roman" panose="02020603050405020304" pitchFamily="18" charset="0"/>
          </a:endParaRPr>
        </a:p>
      </dsp:txBody>
      <dsp:txXfrm>
        <a:off x="1469482" y="1846549"/>
        <a:ext cx="3000618" cy="809189"/>
      </dsp:txXfrm>
    </dsp:sp>
    <dsp:sp modelId="{56F1CD39-D65B-4706-AEE1-E42082A6F5AA}">
      <dsp:nvSpPr>
        <dsp:cNvPr id="0" name=""/>
        <dsp:cNvSpPr/>
      </dsp:nvSpPr>
      <dsp:spPr>
        <a:xfrm>
          <a:off x="4611708" y="1915330"/>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4947522" y="1915330"/>
        <a:ext cx="1007442" cy="671627"/>
      </dsp:txXfrm>
    </dsp:sp>
    <dsp:sp modelId="{7E18FD28-985C-4464-AA48-F9B1AA8ED557}">
      <dsp:nvSpPr>
        <dsp:cNvPr id="0" name=""/>
        <dsp:cNvSpPr/>
      </dsp:nvSpPr>
      <dsp:spPr>
        <a:xfrm>
          <a:off x="6055707" y="1915330"/>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6391521" y="1915330"/>
        <a:ext cx="1007442" cy="671627"/>
      </dsp:txXfrm>
    </dsp:sp>
    <dsp:sp modelId="{AB7E28B3-150E-4A00-80BC-288C6D2A1BE4}">
      <dsp:nvSpPr>
        <dsp:cNvPr id="0" name=""/>
        <dsp:cNvSpPr/>
      </dsp:nvSpPr>
      <dsp:spPr>
        <a:xfrm>
          <a:off x="1227221" y="2646660"/>
          <a:ext cx="3196664" cy="809189"/>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err="1" smtClean="0"/>
            <a:t>Tư</a:t>
          </a:r>
          <a:r>
            <a:rPr lang="en-US" sz="2200" kern="1200" dirty="0" smtClean="0"/>
            <a:t> </a:t>
          </a:r>
          <a:r>
            <a:rPr lang="en-US" sz="2200" kern="1200" dirty="0" err="1" smtClean="0"/>
            <a:t>chất</a:t>
          </a:r>
          <a:r>
            <a:rPr lang="en-US" sz="2200" kern="1200" dirty="0" smtClean="0"/>
            <a:t>, </a:t>
          </a:r>
          <a:r>
            <a:rPr lang="en-US" sz="2200" kern="1200" dirty="0" err="1" smtClean="0"/>
            <a:t>tài</a:t>
          </a:r>
          <a:r>
            <a:rPr lang="en-US" sz="2200" kern="1200" dirty="0" smtClean="0"/>
            <a:t> </a:t>
          </a:r>
          <a:r>
            <a:rPr lang="en-US" sz="2200" kern="1200" dirty="0" err="1" smtClean="0"/>
            <a:t>năng</a:t>
          </a:r>
          <a:endParaRPr lang="en-US" sz="2200" kern="1200" dirty="0"/>
        </a:p>
      </dsp:txBody>
      <dsp:txXfrm>
        <a:off x="1631816" y="2646660"/>
        <a:ext cx="2387475" cy="809189"/>
      </dsp:txXfrm>
    </dsp:sp>
    <dsp:sp modelId="{F4E1A997-B2FB-4705-ADB3-2FABCF7BCF98}">
      <dsp:nvSpPr>
        <dsp:cNvPr id="0" name=""/>
        <dsp:cNvSpPr/>
      </dsp:nvSpPr>
      <dsp:spPr>
        <a:xfrm>
          <a:off x="3998564" y="2837806"/>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4334378" y="2837806"/>
        <a:ext cx="1007442" cy="671627"/>
      </dsp:txXfrm>
    </dsp:sp>
    <dsp:sp modelId="{2B75C08E-EA9D-4C8E-8C42-9C2282E38C43}">
      <dsp:nvSpPr>
        <dsp:cNvPr id="0" name=""/>
        <dsp:cNvSpPr/>
      </dsp:nvSpPr>
      <dsp:spPr>
        <a:xfrm>
          <a:off x="5442564" y="2837806"/>
          <a:ext cx="1679069" cy="67162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3175" rIns="0" bIns="3175" numCol="1" spcCol="1270" anchor="ctr" anchorCtr="0">
          <a:noAutofit/>
        </a:bodyPr>
        <a:lstStyle/>
        <a:p>
          <a:pPr lvl="0" algn="ctr" defTabSz="222250">
            <a:lnSpc>
              <a:spcPct val="90000"/>
            </a:lnSpc>
            <a:spcBef>
              <a:spcPct val="0"/>
            </a:spcBef>
            <a:spcAft>
              <a:spcPct val="35000"/>
            </a:spcAft>
          </a:pPr>
          <a:r>
            <a:rPr lang="en-US" sz="500" kern="1200" smtClean="0"/>
            <a:t>………………………………………………………</a:t>
          </a:r>
          <a:endParaRPr lang="en-US" sz="500" kern="1200"/>
        </a:p>
      </dsp:txBody>
      <dsp:txXfrm>
        <a:off x="5778378" y="2837806"/>
        <a:ext cx="1007442" cy="671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0A27A-1E0A-4C13-AFB8-6E0C17D9F202}">
      <dsp:nvSpPr>
        <dsp:cNvPr id="0" name=""/>
        <dsp:cNvSpPr/>
      </dsp:nvSpPr>
      <dsp:spPr>
        <a:xfrm>
          <a:off x="836873" y="477"/>
          <a:ext cx="2024240" cy="809696"/>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solidFill>
                <a:schemeClr val="bg1"/>
              </a:solidFill>
            </a:rPr>
            <a:t>Khung cảnh xuất hiện</a:t>
          </a:r>
          <a:endParaRPr lang="en-US" sz="1400" kern="1200">
            <a:solidFill>
              <a:schemeClr val="bg1"/>
            </a:solidFill>
          </a:endParaRPr>
        </a:p>
      </dsp:txBody>
      <dsp:txXfrm>
        <a:off x="1241721" y="477"/>
        <a:ext cx="1214544" cy="809696"/>
      </dsp:txXfrm>
    </dsp:sp>
    <dsp:sp modelId="{9B901326-B4DD-404F-98B6-840B41C3844E}">
      <dsp:nvSpPr>
        <dsp:cNvPr id="0" name=""/>
        <dsp:cNvSpPr/>
      </dsp:nvSpPr>
      <dsp:spPr>
        <a:xfrm>
          <a:off x="2551757" y="52352"/>
          <a:ext cx="2912789"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kern="1200" dirty="0" err="1" smtClean="0"/>
            <a:t>Hài</a:t>
          </a:r>
          <a:r>
            <a:rPr lang="en-US" sz="1800" kern="1200" dirty="0" smtClean="0"/>
            <a:t> </a:t>
          </a:r>
          <a:r>
            <a:rPr lang="en-US" sz="1800" kern="1200" dirty="0" err="1" smtClean="0"/>
            <a:t>văn</a:t>
          </a:r>
          <a:r>
            <a:rPr lang="en-US" sz="1800" kern="1200" smtClean="0"/>
            <a:t> …. </a:t>
          </a:r>
          <a:r>
            <a:rPr lang="en-US" sz="1800" kern="1200" dirty="0" err="1" smtClean="0"/>
            <a:t>cành</a:t>
          </a:r>
          <a:r>
            <a:rPr lang="en-US" sz="1800" kern="1200" dirty="0" smtClean="0"/>
            <a:t> </a:t>
          </a:r>
          <a:r>
            <a:rPr lang="en-US" sz="1800" kern="1200" dirty="0" err="1" smtClean="0"/>
            <a:t>dao</a:t>
          </a:r>
          <a:endParaRPr lang="en-US" sz="1800" kern="1200" dirty="0"/>
        </a:p>
      </dsp:txBody>
      <dsp:txXfrm>
        <a:off x="2887781" y="52352"/>
        <a:ext cx="2240742" cy="672047"/>
      </dsp:txXfrm>
    </dsp:sp>
    <dsp:sp modelId="{C48E7FF1-89BC-4DA9-BBD8-E2CCA7CAE925}">
      <dsp:nvSpPr>
        <dsp:cNvPr id="0" name=""/>
        <dsp:cNvSpPr/>
      </dsp:nvSpPr>
      <dsp:spPr>
        <a:xfrm>
          <a:off x="5275536" y="69301"/>
          <a:ext cx="4544773"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vi-VN" sz="1800" kern="1200" dirty="0" smtClean="0"/>
            <a:t>thiên nhiên </a:t>
          </a:r>
          <a:r>
            <a:rPr lang="en-US" sz="1800" kern="1200" dirty="0" err="1" smtClean="0"/>
            <a:t>êm</a:t>
          </a:r>
          <a:r>
            <a:rPr lang="en-US" sz="1800" kern="1200" dirty="0" smtClean="0"/>
            <a:t> </a:t>
          </a:r>
          <a:r>
            <a:rPr lang="en-US" sz="1800" kern="1200" dirty="0" err="1" smtClean="0"/>
            <a:t>đềm</a:t>
          </a:r>
          <a:r>
            <a:rPr lang="en-US" sz="1800" kern="1200" dirty="0" smtClean="0"/>
            <a:t>, </a:t>
          </a:r>
          <a:r>
            <a:rPr lang="en-US" sz="1800" kern="1200" dirty="0" err="1" smtClean="0"/>
            <a:t>thơ</a:t>
          </a:r>
          <a:r>
            <a:rPr lang="en-US" sz="1800" kern="1200" dirty="0" smtClean="0"/>
            <a:t> </a:t>
          </a:r>
          <a:r>
            <a:rPr lang="en-US" sz="1800" kern="1200" dirty="0" err="1" smtClean="0"/>
            <a:t>mộng</a:t>
          </a:r>
          <a:endParaRPr lang="en-US" sz="1800" kern="1200" dirty="0"/>
        </a:p>
      </dsp:txBody>
      <dsp:txXfrm>
        <a:off x="5611560" y="69301"/>
        <a:ext cx="3872726" cy="672047"/>
      </dsp:txXfrm>
    </dsp:sp>
    <dsp:sp modelId="{FCE31347-63A2-44B9-872C-5D129055778C}">
      <dsp:nvSpPr>
        <dsp:cNvPr id="0" name=""/>
        <dsp:cNvSpPr/>
      </dsp:nvSpPr>
      <dsp:spPr>
        <a:xfrm>
          <a:off x="860789" y="908114"/>
          <a:ext cx="2024240" cy="809696"/>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t>Ngoại hình, cử chỉ, hành động</a:t>
          </a:r>
          <a:endParaRPr lang="en-US" sz="1400" kern="1200"/>
        </a:p>
      </dsp:txBody>
      <dsp:txXfrm>
        <a:off x="1265637" y="908114"/>
        <a:ext cx="1214544" cy="809696"/>
      </dsp:txXfrm>
    </dsp:sp>
    <dsp:sp modelId="{0428EE4A-371E-4343-A6E7-0E49CF6FD780}">
      <dsp:nvSpPr>
        <dsp:cNvPr id="0" name=""/>
        <dsp:cNvSpPr/>
      </dsp:nvSpPr>
      <dsp:spPr>
        <a:xfrm>
          <a:off x="2668739" y="993417"/>
          <a:ext cx="2631873"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vi-VN" sz="1800" i="1" kern="1200" dirty="0" smtClean="0"/>
            <a:t>xuống ngựa tới nơi tự tình. </a:t>
          </a:r>
          <a:endParaRPr lang="en-US" sz="1800" kern="1200" dirty="0"/>
        </a:p>
      </dsp:txBody>
      <dsp:txXfrm>
        <a:off x="3004763" y="993417"/>
        <a:ext cx="1959826" cy="672047"/>
      </dsp:txXfrm>
    </dsp:sp>
    <dsp:sp modelId="{88B31DD0-3433-4B9A-9765-7CA98EA5DE8C}">
      <dsp:nvSpPr>
        <dsp:cNvPr id="0" name=""/>
        <dsp:cNvSpPr/>
      </dsp:nvSpPr>
      <dsp:spPr>
        <a:xfrm>
          <a:off x="5291480" y="920056"/>
          <a:ext cx="4465556"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vi-VN" sz="1800" kern="1200" dirty="0" smtClean="0"/>
            <a:t>dung mạo trẻ trung, thanh lịch</a:t>
          </a:r>
          <a:r>
            <a:rPr lang="en-US" sz="1800" kern="1200" dirty="0" smtClean="0"/>
            <a:t>. </a:t>
          </a:r>
        </a:p>
        <a:p>
          <a:pPr lvl="0" algn="ctr" defTabSz="800100">
            <a:lnSpc>
              <a:spcPct val="90000"/>
            </a:lnSpc>
            <a:spcBef>
              <a:spcPct val="0"/>
            </a:spcBef>
            <a:spcAft>
              <a:spcPct val="35000"/>
            </a:spcAft>
          </a:pPr>
          <a:r>
            <a:rPr lang="vi-VN" sz="1800" kern="1200" dirty="0" smtClean="0"/>
            <a:t>hành động lịch thiệp, nho nhã:</a:t>
          </a:r>
          <a:endParaRPr lang="en-US" sz="1800" kern="1200" dirty="0"/>
        </a:p>
      </dsp:txBody>
      <dsp:txXfrm>
        <a:off x="5627504" y="920056"/>
        <a:ext cx="3793509" cy="672047"/>
      </dsp:txXfrm>
    </dsp:sp>
    <dsp:sp modelId="{DCA30A90-0085-4652-AE94-D1E27CA3110A}">
      <dsp:nvSpPr>
        <dsp:cNvPr id="0" name=""/>
        <dsp:cNvSpPr/>
      </dsp:nvSpPr>
      <dsp:spPr>
        <a:xfrm>
          <a:off x="836873" y="1846584"/>
          <a:ext cx="2024240" cy="809696"/>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err="1" smtClean="0"/>
            <a:t>Xuất</a:t>
          </a:r>
          <a:r>
            <a:rPr lang="en-US" sz="1400" kern="1200" dirty="0" smtClean="0"/>
            <a:t> </a:t>
          </a:r>
          <a:r>
            <a:rPr lang="en-US" sz="1400" kern="1200" dirty="0" err="1" smtClean="0"/>
            <a:t>thân</a:t>
          </a:r>
          <a:r>
            <a:rPr lang="en-US" sz="1400" kern="1200" dirty="0" smtClean="0"/>
            <a:t> , </a:t>
          </a:r>
          <a:r>
            <a:rPr lang="en-US" sz="1400" kern="1200" dirty="0" err="1" smtClean="0"/>
            <a:t>gia</a:t>
          </a:r>
          <a:r>
            <a:rPr lang="en-US" sz="1400" kern="1200" dirty="0" smtClean="0"/>
            <a:t> </a:t>
          </a:r>
          <a:r>
            <a:rPr lang="en-US" sz="1400" kern="1200" dirty="0" err="1" smtClean="0"/>
            <a:t>thế</a:t>
          </a:r>
          <a:endParaRPr lang="en-US" sz="1400" kern="1200" dirty="0"/>
        </a:p>
      </dsp:txBody>
      <dsp:txXfrm>
        <a:off x="1241721" y="1846584"/>
        <a:ext cx="1214544" cy="809696"/>
      </dsp:txXfrm>
    </dsp:sp>
    <dsp:sp modelId="{56F1CD39-D65B-4706-AEE1-E42082A6F5AA}">
      <dsp:nvSpPr>
        <dsp:cNvPr id="0" name=""/>
        <dsp:cNvSpPr/>
      </dsp:nvSpPr>
      <dsp:spPr>
        <a:xfrm>
          <a:off x="2522016" y="1873755"/>
          <a:ext cx="3147368"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vi-VN" sz="1700" i="1" kern="1200" smtClean="0"/>
            <a:t>nhà trâm anh, nền phú hậu. </a:t>
          </a:r>
          <a:endParaRPr lang="en-US" sz="1700" kern="1200"/>
        </a:p>
      </dsp:txBody>
      <dsp:txXfrm>
        <a:off x="2858040" y="1873755"/>
        <a:ext cx="2475321" cy="672047"/>
      </dsp:txXfrm>
    </dsp:sp>
    <dsp:sp modelId="{7E18FD28-985C-4464-AA48-F9B1AA8ED557}">
      <dsp:nvSpPr>
        <dsp:cNvPr id="0" name=""/>
        <dsp:cNvSpPr/>
      </dsp:nvSpPr>
      <dsp:spPr>
        <a:xfrm>
          <a:off x="5510114" y="1915408"/>
          <a:ext cx="3433038"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vi-VN" sz="2000" kern="1200" dirty="0" smtClean="0"/>
            <a:t>Gia thế giàu sang, quyền quý</a:t>
          </a:r>
          <a:endParaRPr lang="en-US" sz="2000" kern="1200" dirty="0"/>
        </a:p>
      </dsp:txBody>
      <dsp:txXfrm>
        <a:off x="5846138" y="1915408"/>
        <a:ext cx="2760991" cy="672047"/>
      </dsp:txXfrm>
    </dsp:sp>
    <dsp:sp modelId="{AB7E28B3-150E-4A00-80BC-288C6D2A1BE4}">
      <dsp:nvSpPr>
        <dsp:cNvPr id="0" name=""/>
        <dsp:cNvSpPr/>
      </dsp:nvSpPr>
      <dsp:spPr>
        <a:xfrm>
          <a:off x="836873" y="2769638"/>
          <a:ext cx="2024240" cy="809696"/>
        </a:xfrm>
        <a:prstGeom prst="chevron">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t>Tư chất, tài năng</a:t>
          </a:r>
          <a:endParaRPr lang="en-US" sz="1400" kern="1200"/>
        </a:p>
      </dsp:txBody>
      <dsp:txXfrm>
        <a:off x="1241721" y="2769638"/>
        <a:ext cx="1214544" cy="809696"/>
      </dsp:txXfrm>
    </dsp:sp>
    <dsp:sp modelId="{F4E1A997-B2FB-4705-ADB3-2FABCF7BCF98}">
      <dsp:nvSpPr>
        <dsp:cNvPr id="0" name=""/>
        <dsp:cNvSpPr/>
      </dsp:nvSpPr>
      <dsp:spPr>
        <a:xfrm>
          <a:off x="2597963" y="2838462"/>
          <a:ext cx="3000626"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10795" rIns="0" bIns="10795" numCol="1" spcCol="1270" anchor="ctr" anchorCtr="0">
          <a:noAutofit/>
        </a:bodyPr>
        <a:lstStyle/>
        <a:p>
          <a:pPr lvl="0" algn="ctr" defTabSz="755650">
            <a:lnSpc>
              <a:spcPct val="90000"/>
            </a:lnSpc>
            <a:spcBef>
              <a:spcPct val="0"/>
            </a:spcBef>
            <a:spcAft>
              <a:spcPct val="35000"/>
            </a:spcAft>
          </a:pPr>
          <a:r>
            <a:rPr lang="vi-VN" sz="1700" i="1" kern="1200" smtClean="0"/>
            <a:t>văn chương nết đất, thông minh tính trời.</a:t>
          </a:r>
          <a:endParaRPr lang="en-US" sz="1700" kern="1200"/>
        </a:p>
      </dsp:txBody>
      <dsp:txXfrm>
        <a:off x="2933987" y="2838462"/>
        <a:ext cx="2328579" cy="672047"/>
      </dsp:txXfrm>
    </dsp:sp>
    <dsp:sp modelId="{2B75C08E-EA9D-4C8E-8C42-9C2282E38C43}">
      <dsp:nvSpPr>
        <dsp:cNvPr id="0" name=""/>
        <dsp:cNvSpPr/>
      </dsp:nvSpPr>
      <dsp:spPr>
        <a:xfrm>
          <a:off x="5363372" y="2838462"/>
          <a:ext cx="3683091" cy="672047"/>
        </a:xfrm>
        <a:prstGeom prst="chevron">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vi-VN" sz="1800" kern="1200" dirty="0" smtClean="0"/>
            <a:t>thông minh, tài năng văn chương xuất chúng</a:t>
          </a:r>
          <a:endParaRPr lang="en-US" sz="1800" kern="1200" dirty="0"/>
        </a:p>
      </dsp:txBody>
      <dsp:txXfrm>
        <a:off x="5699396" y="2838462"/>
        <a:ext cx="3011044" cy="67204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563F8-521B-4C12-AD47-70FAAC86AB19}" type="datetimeFigureOut">
              <a:rPr lang="en-US" smtClean="0"/>
              <a:t>10/23/2024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77DEC-32FE-4D06-AF10-FEBDFE882113}" type="slidenum">
              <a:rPr lang="en-US" smtClean="0"/>
              <a:t>‹#›</a:t>
            </a:fld>
            <a:endParaRPr lang="en-US"/>
          </a:p>
        </p:txBody>
      </p:sp>
    </p:spTree>
    <p:extLst>
      <p:ext uri="{BB962C8B-B14F-4D97-AF65-F5344CB8AC3E}">
        <p14:creationId xmlns:p14="http://schemas.microsoft.com/office/powerpoint/2010/main" val="182225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D77DEC-32FE-4D06-AF10-FEBDFE882113}" type="slidenum">
              <a:rPr lang="en-US" smtClean="0"/>
              <a:t>2</a:t>
            </a:fld>
            <a:endParaRPr lang="en-US"/>
          </a:p>
        </p:txBody>
      </p:sp>
    </p:spTree>
    <p:extLst>
      <p:ext uri="{BB962C8B-B14F-4D97-AF65-F5344CB8AC3E}">
        <p14:creationId xmlns:p14="http://schemas.microsoft.com/office/powerpoint/2010/main" val="3025786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77DEC-32FE-4D06-AF10-FEBDFE882113}" type="slidenum">
              <a:rPr lang="en-US" smtClean="0"/>
              <a:t>11</a:t>
            </a:fld>
            <a:endParaRPr lang="en-US"/>
          </a:p>
        </p:txBody>
      </p:sp>
    </p:spTree>
    <p:extLst>
      <p:ext uri="{BB962C8B-B14F-4D97-AF65-F5344CB8AC3E}">
        <p14:creationId xmlns:p14="http://schemas.microsoft.com/office/powerpoint/2010/main" val="1944195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77DEC-32FE-4D06-AF10-FEBDFE882113}" type="slidenum">
              <a:rPr lang="en-US" smtClean="0"/>
              <a:t>18</a:t>
            </a:fld>
            <a:endParaRPr lang="en-US"/>
          </a:p>
        </p:txBody>
      </p:sp>
    </p:spTree>
    <p:extLst>
      <p:ext uri="{BB962C8B-B14F-4D97-AF65-F5344CB8AC3E}">
        <p14:creationId xmlns:p14="http://schemas.microsoft.com/office/powerpoint/2010/main" val="3674619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1B5CA2-8520-476A-9708-EC6424D163FF}" type="datetimeFigureOut">
              <a:rPr lang="en-US" smtClean="0"/>
              <a:t>10/23/2024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4D5F728-E27D-4AE5-A4D0-C9C66663C2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B5CA2-8520-476A-9708-EC6424D163FF}"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5F728-E27D-4AE5-A4D0-C9C66663C2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B5CA2-8520-476A-9708-EC6424D163FF}"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5F728-E27D-4AE5-A4D0-C9C66663C2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1B5CA2-8520-476A-9708-EC6424D163FF}"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5F728-E27D-4AE5-A4D0-C9C66663C281}"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1B5CA2-8520-476A-9708-EC6424D163FF}" type="datetimeFigureOut">
              <a:rPr lang="en-US" smtClean="0"/>
              <a:t>10/23/2024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5F728-E27D-4AE5-A4D0-C9C66663C281}"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1B5CA2-8520-476A-9708-EC6424D163FF}"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5F728-E27D-4AE5-A4D0-C9C66663C281}"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1B5CA2-8520-476A-9708-EC6424D163FF}" type="datetimeFigureOut">
              <a:rPr lang="en-US" smtClean="0"/>
              <a:t>10/23/2024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5F728-E27D-4AE5-A4D0-C9C66663C2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D1B5CA2-8520-476A-9708-EC6424D163FF}" type="datetimeFigureOut">
              <a:rPr lang="en-US" smtClean="0"/>
              <a:t>10/23/2024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5F728-E27D-4AE5-A4D0-C9C66663C281}"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B5CA2-8520-476A-9708-EC6424D163FF}" type="datetimeFigureOut">
              <a:rPr lang="en-US" smtClean="0"/>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5F728-E27D-4AE5-A4D0-C9C66663C2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4D1B5CA2-8520-476A-9708-EC6424D163FF}"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5F728-E27D-4AE5-A4D0-C9C66663C2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1B5CA2-8520-476A-9708-EC6424D163FF}" type="datetimeFigureOut">
              <a:rPr lang="en-US" smtClean="0"/>
              <a:t>10/23/2024</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4D5F728-E27D-4AE5-A4D0-C9C66663C281}"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4D1B5CA2-8520-476A-9708-EC6424D163FF}" type="datetimeFigureOut">
              <a:rPr lang="en-US" smtClean="0"/>
              <a:t>10/23/2024</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A4D5F728-E27D-4AE5-A4D0-C9C66663C2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594522"/>
          </a:xfrm>
        </p:spPr>
        <p:txBody>
          <a:bodyPr/>
          <a:lstStyle/>
          <a:p>
            <a:r>
              <a:rPr lang="en-US" b="1" smtClean="0">
                <a:solidFill>
                  <a:srgbClr val="FF0000"/>
                </a:solidFill>
              </a:rPr>
              <a:t>KHỞI ĐỘNG</a:t>
            </a:r>
            <a:br>
              <a:rPr lang="en-US" b="1" smtClean="0">
                <a:solidFill>
                  <a:srgbClr val="FF0000"/>
                </a:solidFill>
              </a:rPr>
            </a:br>
            <a:r>
              <a:rPr lang="en-US" b="1" smtClean="0">
                <a:solidFill>
                  <a:srgbClr val="FF0000"/>
                </a:solidFill>
              </a:rPr>
              <a:t/>
            </a:r>
            <a:br>
              <a:rPr lang="en-US" b="1" smtClean="0">
                <a:solidFill>
                  <a:srgbClr val="FF0000"/>
                </a:solidFill>
              </a:rPr>
            </a:br>
            <a:r>
              <a:rPr lang="en-US" sz="3200"/>
              <a:t>Em hãy chia sẻ, g</a:t>
            </a:r>
            <a:r>
              <a:rPr lang="vi-VN" sz="3200"/>
              <a:t>iới thiệu một tác phẩm văn học hoặc bộ phim có câu chuyện tình yêu để lại cho em ấn tượng đẹp.</a:t>
            </a:r>
            <a:r>
              <a:rPr lang="en-US" sz="3200"/>
              <a:t/>
            </a:r>
            <a:br>
              <a:rPr lang="en-US" sz="3200"/>
            </a:br>
            <a:r>
              <a:rPr lang="en-US" smtClean="0"/>
              <a:t> </a:t>
            </a:r>
            <a:endParaRPr lang="en-US"/>
          </a:p>
        </p:txBody>
      </p:sp>
    </p:spTree>
    <p:extLst>
      <p:ext uri="{BB962C8B-B14F-4D97-AF65-F5344CB8AC3E}">
        <p14:creationId xmlns:p14="http://schemas.microsoft.com/office/powerpoint/2010/main" val="97228710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Content Placeholder 205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grpSp>
        <p:nvGrpSpPr>
          <p:cNvPr id="59" name="Group 58"/>
          <p:cNvGrpSpPr>
            <a:grpSpLocks/>
          </p:cNvGrpSpPr>
          <p:nvPr/>
        </p:nvGrpSpPr>
        <p:grpSpPr>
          <a:xfrm>
            <a:off x="2063552" y="1836404"/>
            <a:ext cx="6040356" cy="3528392"/>
            <a:chOff x="4762" y="4762"/>
            <a:chExt cx="2887397" cy="2005279"/>
          </a:xfrm>
        </p:grpSpPr>
        <p:sp>
          <p:nvSpPr>
            <p:cNvPr id="60" name="Graphic 386"/>
            <p:cNvSpPr/>
            <p:nvPr/>
          </p:nvSpPr>
          <p:spPr>
            <a:xfrm>
              <a:off x="1530160" y="4762"/>
              <a:ext cx="1350364" cy="278765"/>
            </a:xfrm>
            <a:custGeom>
              <a:avLst/>
              <a:gdLst/>
              <a:ahLst/>
              <a:cxnLst/>
              <a:rect l="l" t="t" r="r" b="b"/>
              <a:pathLst>
                <a:path w="1675764" h="278765">
                  <a:moveTo>
                    <a:pt x="1603273"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603273" y="278511"/>
                  </a:lnTo>
                  <a:lnTo>
                    <a:pt x="1644896" y="277385"/>
                  </a:lnTo>
                  <a:lnTo>
                    <a:pt x="1666270" y="269506"/>
                  </a:lnTo>
                  <a:lnTo>
                    <a:pt x="1674144" y="248121"/>
                  </a:lnTo>
                  <a:lnTo>
                    <a:pt x="1675269" y="206476"/>
                  </a:lnTo>
                  <a:lnTo>
                    <a:pt x="1675269" y="72034"/>
                  </a:lnTo>
                  <a:lnTo>
                    <a:pt x="1674144" y="30389"/>
                  </a:lnTo>
                  <a:lnTo>
                    <a:pt x="1666270" y="9004"/>
                  </a:lnTo>
                  <a:lnTo>
                    <a:pt x="1644896" y="1125"/>
                  </a:lnTo>
                  <a:lnTo>
                    <a:pt x="1603273"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1" name="Graphic 387"/>
            <p:cNvSpPr/>
            <p:nvPr/>
          </p:nvSpPr>
          <p:spPr>
            <a:xfrm>
              <a:off x="1530160" y="4762"/>
              <a:ext cx="1361999" cy="278765"/>
            </a:xfrm>
            <a:custGeom>
              <a:avLst/>
              <a:gdLst/>
              <a:ahLst/>
              <a:cxnLst/>
              <a:rect l="l" t="t" r="r" b="b"/>
              <a:pathLst>
                <a:path w="1675764"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603273" y="278511"/>
                  </a:lnTo>
                  <a:lnTo>
                    <a:pt x="1644896" y="277385"/>
                  </a:lnTo>
                  <a:lnTo>
                    <a:pt x="1666270" y="269506"/>
                  </a:lnTo>
                  <a:lnTo>
                    <a:pt x="1674144" y="248121"/>
                  </a:lnTo>
                  <a:lnTo>
                    <a:pt x="1675269" y="206476"/>
                  </a:lnTo>
                  <a:lnTo>
                    <a:pt x="1675269" y="72034"/>
                  </a:lnTo>
                  <a:lnTo>
                    <a:pt x="1674144" y="30389"/>
                  </a:lnTo>
                  <a:lnTo>
                    <a:pt x="1666270" y="9004"/>
                  </a:lnTo>
                  <a:lnTo>
                    <a:pt x="1644896" y="1125"/>
                  </a:lnTo>
                  <a:lnTo>
                    <a:pt x="1603273" y="0"/>
                  </a:lnTo>
                  <a:lnTo>
                    <a:pt x="71996" y="0"/>
                  </a:lnTo>
                  <a:close/>
                </a:path>
              </a:pathLst>
            </a:custGeom>
            <a:ln w="9524">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2" name="Graphic 388"/>
            <p:cNvSpPr/>
            <p:nvPr/>
          </p:nvSpPr>
          <p:spPr>
            <a:xfrm>
              <a:off x="1530160" y="436372"/>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3" name="Graphic 389"/>
            <p:cNvSpPr/>
            <p:nvPr/>
          </p:nvSpPr>
          <p:spPr>
            <a:xfrm>
              <a:off x="1530160" y="436372"/>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4" name="Graphic 390"/>
            <p:cNvSpPr/>
            <p:nvPr/>
          </p:nvSpPr>
          <p:spPr>
            <a:xfrm>
              <a:off x="1530160" y="867968"/>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5" name="Graphic 391"/>
            <p:cNvSpPr/>
            <p:nvPr/>
          </p:nvSpPr>
          <p:spPr>
            <a:xfrm>
              <a:off x="1530160" y="867968"/>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6" name="Graphic 392"/>
            <p:cNvSpPr/>
            <p:nvPr/>
          </p:nvSpPr>
          <p:spPr>
            <a:xfrm>
              <a:off x="1530160" y="1299667"/>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7" name="Graphic 393"/>
            <p:cNvSpPr/>
            <p:nvPr/>
          </p:nvSpPr>
          <p:spPr>
            <a:xfrm>
              <a:off x="1530160" y="1299667"/>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8" name="Graphic 394"/>
            <p:cNvSpPr/>
            <p:nvPr/>
          </p:nvSpPr>
          <p:spPr>
            <a:xfrm>
              <a:off x="1530160" y="1731276"/>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9" name="Graphic 395"/>
            <p:cNvSpPr/>
            <p:nvPr/>
          </p:nvSpPr>
          <p:spPr>
            <a:xfrm>
              <a:off x="1530160" y="1731276"/>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0" name="Graphic 396"/>
            <p:cNvSpPr/>
            <p:nvPr/>
          </p:nvSpPr>
          <p:spPr>
            <a:xfrm>
              <a:off x="944995" y="204597"/>
              <a:ext cx="544830" cy="1604645"/>
            </a:xfrm>
            <a:custGeom>
              <a:avLst/>
              <a:gdLst/>
              <a:ahLst/>
              <a:cxnLst/>
              <a:rect l="l" t="t" r="r" b="b"/>
              <a:pathLst>
                <a:path w="544830" h="1604645">
                  <a:moveTo>
                    <a:pt x="544830" y="0"/>
                  </a:moveTo>
                  <a:lnTo>
                    <a:pt x="0" y="928979"/>
                  </a:lnTo>
                  <a:lnTo>
                    <a:pt x="531723" y="1604073"/>
                  </a:lnTo>
                </a:path>
              </a:pathLst>
            </a:custGeom>
            <a:ln w="19050">
              <a:solidFill>
                <a:srgbClr val="72BF44"/>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1" name="Graphic 397"/>
            <p:cNvSpPr/>
            <p:nvPr/>
          </p:nvSpPr>
          <p:spPr>
            <a:xfrm>
              <a:off x="1422388" y="143979"/>
              <a:ext cx="103505" cy="1726564"/>
            </a:xfrm>
            <a:custGeom>
              <a:avLst/>
              <a:gdLst/>
              <a:ahLst/>
              <a:cxnLst/>
              <a:rect l="l" t="t" r="r" b="b"/>
              <a:pathLst>
                <a:path w="103505" h="1726564">
                  <a:moveTo>
                    <a:pt x="103009" y="1726488"/>
                  </a:moveTo>
                  <a:lnTo>
                    <a:pt x="65100" y="1611388"/>
                  </a:lnTo>
                  <a:lnTo>
                    <a:pt x="0" y="1662696"/>
                  </a:lnTo>
                  <a:lnTo>
                    <a:pt x="103009" y="1726488"/>
                  </a:lnTo>
                  <a:close/>
                </a:path>
                <a:path w="103505" h="1726564">
                  <a:moveTo>
                    <a:pt x="103009" y="0"/>
                  </a:moveTo>
                  <a:lnTo>
                    <a:pt x="27838" y="62204"/>
                  </a:lnTo>
                  <a:lnTo>
                    <a:pt x="85407" y="96037"/>
                  </a:lnTo>
                  <a:lnTo>
                    <a:pt x="103009" y="0"/>
                  </a:lnTo>
                  <a:close/>
                </a:path>
              </a:pathLst>
            </a:custGeom>
            <a:solidFill>
              <a:srgbClr val="72BF44"/>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2" name="Graphic 398"/>
            <p:cNvSpPr/>
            <p:nvPr/>
          </p:nvSpPr>
          <p:spPr>
            <a:xfrm>
              <a:off x="944995" y="624090"/>
              <a:ext cx="529590" cy="777875"/>
            </a:xfrm>
            <a:custGeom>
              <a:avLst/>
              <a:gdLst/>
              <a:ahLst/>
              <a:cxnLst/>
              <a:rect l="l" t="t" r="r" b="b"/>
              <a:pathLst>
                <a:path w="529590" h="777875">
                  <a:moveTo>
                    <a:pt x="529488" y="0"/>
                  </a:moveTo>
                  <a:lnTo>
                    <a:pt x="0" y="504126"/>
                  </a:lnTo>
                  <a:lnTo>
                    <a:pt x="511060" y="777671"/>
                  </a:lnTo>
                </a:path>
              </a:pathLst>
            </a:custGeom>
            <a:ln w="19050">
              <a:solidFill>
                <a:srgbClr val="72BF44"/>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3" name="Graphic 399"/>
            <p:cNvSpPr/>
            <p:nvPr/>
          </p:nvSpPr>
          <p:spPr>
            <a:xfrm>
              <a:off x="1405446" y="575576"/>
              <a:ext cx="120014" cy="863600"/>
            </a:xfrm>
            <a:custGeom>
              <a:avLst/>
              <a:gdLst/>
              <a:ahLst/>
              <a:cxnLst/>
              <a:rect l="l" t="t" r="r" b="b"/>
              <a:pathLst>
                <a:path w="120014" h="863600">
                  <a:moveTo>
                    <a:pt x="119951" y="863295"/>
                  </a:moveTo>
                  <a:lnTo>
                    <a:pt x="39103" y="773010"/>
                  </a:lnTo>
                  <a:lnTo>
                    <a:pt x="0" y="846035"/>
                  </a:lnTo>
                  <a:lnTo>
                    <a:pt x="119951" y="863295"/>
                  </a:lnTo>
                  <a:close/>
                </a:path>
                <a:path w="120014" h="863600">
                  <a:moveTo>
                    <a:pt x="119951" y="0"/>
                  </a:moveTo>
                  <a:lnTo>
                    <a:pt x="30530" y="39090"/>
                  </a:lnTo>
                  <a:lnTo>
                    <a:pt x="76542" y="87414"/>
                  </a:lnTo>
                  <a:lnTo>
                    <a:pt x="119951" y="0"/>
                  </a:lnTo>
                  <a:close/>
                </a:path>
              </a:pathLst>
            </a:custGeom>
            <a:solidFill>
              <a:srgbClr val="72BF44"/>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4" name="Graphic 400"/>
            <p:cNvSpPr/>
            <p:nvPr/>
          </p:nvSpPr>
          <p:spPr>
            <a:xfrm>
              <a:off x="4762" y="890193"/>
              <a:ext cx="935990" cy="500380"/>
            </a:xfrm>
            <a:custGeom>
              <a:avLst/>
              <a:gdLst/>
              <a:ahLst/>
              <a:cxnLst/>
              <a:rect l="l" t="t" r="r" b="b"/>
              <a:pathLst>
                <a:path w="935990" h="500380">
                  <a:moveTo>
                    <a:pt x="863473"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close/>
                </a:path>
              </a:pathLst>
            </a:custGeom>
            <a:solidFill>
              <a:srgbClr val="FDDAC9"/>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5" name="Graphic 401"/>
            <p:cNvSpPr/>
            <p:nvPr/>
          </p:nvSpPr>
          <p:spPr>
            <a:xfrm>
              <a:off x="4762" y="890193"/>
              <a:ext cx="935990" cy="500380"/>
            </a:xfrm>
            <a:custGeom>
              <a:avLst/>
              <a:gdLst/>
              <a:ahLst/>
              <a:cxnLst/>
              <a:rect l="l" t="t" r="r" b="b"/>
              <a:pathLst>
                <a:path w="935990"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lnTo>
                    <a:pt x="71996" y="0"/>
                  </a:lnTo>
                  <a:close/>
                </a:path>
              </a:pathLst>
            </a:custGeom>
            <a:ln w="9525">
              <a:solidFill>
                <a:srgbClr val="F15A33"/>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6" name="Graphic 402"/>
            <p:cNvSpPr/>
            <p:nvPr/>
          </p:nvSpPr>
          <p:spPr>
            <a:xfrm>
              <a:off x="957593" y="1025423"/>
              <a:ext cx="495300" cy="93980"/>
            </a:xfrm>
            <a:custGeom>
              <a:avLst/>
              <a:gdLst/>
              <a:ahLst/>
              <a:cxnLst/>
              <a:rect l="l" t="t" r="r" b="b"/>
              <a:pathLst>
                <a:path w="495300" h="93980">
                  <a:moveTo>
                    <a:pt x="0" y="93370"/>
                  </a:moveTo>
                  <a:lnTo>
                    <a:pt x="494880" y="0"/>
                  </a:lnTo>
                </a:path>
              </a:pathLst>
            </a:custGeom>
            <a:ln w="19050">
              <a:solidFill>
                <a:srgbClr val="72BF44"/>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7" name="Graphic 403"/>
            <p:cNvSpPr/>
            <p:nvPr/>
          </p:nvSpPr>
          <p:spPr>
            <a:xfrm>
              <a:off x="1410183" y="991196"/>
              <a:ext cx="120014" cy="81915"/>
            </a:xfrm>
            <a:custGeom>
              <a:avLst/>
              <a:gdLst/>
              <a:ahLst/>
              <a:cxnLst/>
              <a:rect l="l" t="t" r="r" b="b"/>
              <a:pathLst>
                <a:path w="120014" h="81915">
                  <a:moveTo>
                    <a:pt x="0" y="0"/>
                  </a:moveTo>
                  <a:lnTo>
                    <a:pt x="15366" y="81457"/>
                  </a:lnTo>
                  <a:lnTo>
                    <a:pt x="119583" y="19545"/>
                  </a:lnTo>
                  <a:lnTo>
                    <a:pt x="0" y="0"/>
                  </a:lnTo>
                  <a:close/>
                </a:path>
              </a:pathLst>
            </a:custGeom>
            <a:solidFill>
              <a:srgbClr val="72BF44"/>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8" name="Textbox 404"/>
            <p:cNvSpPr txBox="1"/>
            <p:nvPr/>
          </p:nvSpPr>
          <p:spPr>
            <a:xfrm>
              <a:off x="1539422" y="1738160"/>
              <a:ext cx="1196340" cy="264795"/>
            </a:xfrm>
            <a:prstGeom prst="rect">
              <a:avLst/>
            </a:prstGeom>
          </p:spPr>
          <p:txBody>
            <a:bodyPr wrap="square" lIns="0" tIns="0" rIns="0" bIns="0" rtlCol="0">
              <a:noAutofit/>
            </a:bodyPr>
            <a:lstStyle/>
            <a:p>
              <a:pPr marL="400050">
                <a:lnSpc>
                  <a:spcPct val="107000"/>
                </a:lnSpc>
                <a:spcBef>
                  <a:spcPts val="90"/>
                </a:spcBef>
                <a:spcAft>
                  <a:spcPts val="800"/>
                </a:spcAft>
                <a:defRPr/>
              </a:pPr>
              <a:r>
                <a:rPr lang="en-US" sz="2400" kern="100" spc="-50">
                  <a:solidFill>
                    <a:srgbClr val="231F20"/>
                  </a:solidFill>
                  <a:latin typeface="Times New Roman"/>
                  <a:ea typeface="Aptos"/>
                </a:rPr>
                <a:t>Giá</a:t>
              </a:r>
              <a:r>
                <a:rPr lang="en-US" sz="2400" kern="100" spc="-20">
                  <a:solidFill>
                    <a:srgbClr val="231F20"/>
                  </a:solidFill>
                  <a:latin typeface="Times New Roman"/>
                  <a:ea typeface="Aptos"/>
                </a:rPr>
                <a:t> </a:t>
              </a:r>
              <a:r>
                <a:rPr lang="en-US" sz="2400" kern="100" spc="-25">
                  <a:solidFill>
                    <a:srgbClr val="231F20"/>
                  </a:solidFill>
                  <a:latin typeface="Times New Roman"/>
                  <a:ea typeface="Aptos"/>
                </a:rPr>
                <a:t>trị</a:t>
              </a:r>
              <a:endParaRPr lang="en-US" sz="2400" kern="100">
                <a:solidFill>
                  <a:sysClr val="windowText" lastClr="000000"/>
                </a:solidFill>
                <a:latin typeface="Times New Roman"/>
                <a:ea typeface="Aptos"/>
              </a:endParaRPr>
            </a:p>
          </p:txBody>
        </p:sp>
        <p:sp>
          <p:nvSpPr>
            <p:cNvPr id="79" name="Textbox 405"/>
            <p:cNvSpPr txBox="1"/>
            <p:nvPr/>
          </p:nvSpPr>
          <p:spPr>
            <a:xfrm>
              <a:off x="1539422" y="1306550"/>
              <a:ext cx="1196340" cy="264795"/>
            </a:xfrm>
            <a:prstGeom prst="rect">
              <a:avLst/>
            </a:prstGeom>
          </p:spPr>
          <p:txBody>
            <a:bodyPr wrap="square" lIns="0" tIns="0" rIns="0" bIns="0" rtlCol="0">
              <a:noAutofit/>
            </a:bodyPr>
            <a:lstStyle/>
            <a:p>
              <a:pPr marL="269875">
                <a:lnSpc>
                  <a:spcPct val="107000"/>
                </a:lnSpc>
                <a:spcBef>
                  <a:spcPts val="90"/>
                </a:spcBef>
                <a:spcAft>
                  <a:spcPts val="800"/>
                </a:spcAft>
                <a:defRPr/>
              </a:pPr>
              <a:r>
                <a:rPr lang="en-US" sz="2400" kern="100" spc="-55">
                  <a:solidFill>
                    <a:srgbClr val="231F20"/>
                  </a:solidFill>
                  <a:latin typeface="Times New Roman"/>
                  <a:ea typeface="Aptos"/>
                </a:rPr>
                <a:t>Cảm</a:t>
              </a:r>
              <a:r>
                <a:rPr lang="en-US" sz="2400" kern="100" spc="-25">
                  <a:solidFill>
                    <a:srgbClr val="231F20"/>
                  </a:solidFill>
                  <a:latin typeface="Times New Roman"/>
                  <a:ea typeface="Aptos"/>
                </a:rPr>
                <a:t> </a:t>
              </a:r>
              <a:r>
                <a:rPr lang="en-US" sz="2400" kern="100" spc="-20">
                  <a:solidFill>
                    <a:srgbClr val="231F20"/>
                  </a:solidFill>
                  <a:latin typeface="Times New Roman"/>
                  <a:ea typeface="Aptos"/>
                </a:rPr>
                <a:t>hứng</a:t>
              </a:r>
              <a:endParaRPr lang="en-US" sz="2400" kern="100">
                <a:solidFill>
                  <a:sysClr val="windowText" lastClr="000000"/>
                </a:solidFill>
                <a:latin typeface="Times New Roman"/>
                <a:ea typeface="Aptos"/>
              </a:endParaRPr>
            </a:p>
          </p:txBody>
        </p:sp>
        <p:sp>
          <p:nvSpPr>
            <p:cNvPr id="80" name="Textbox 406"/>
            <p:cNvSpPr txBox="1"/>
            <p:nvPr/>
          </p:nvSpPr>
          <p:spPr>
            <a:xfrm>
              <a:off x="1539422" y="874852"/>
              <a:ext cx="1196340" cy="264795"/>
            </a:xfrm>
            <a:prstGeom prst="rect">
              <a:avLst/>
            </a:prstGeom>
          </p:spPr>
          <p:txBody>
            <a:bodyPr wrap="square" lIns="0" tIns="0" rIns="0" bIns="0" rtlCol="0">
              <a:noAutofit/>
            </a:bodyPr>
            <a:lstStyle/>
            <a:p>
              <a:pPr marL="353060">
                <a:lnSpc>
                  <a:spcPct val="107000"/>
                </a:lnSpc>
                <a:spcBef>
                  <a:spcPts val="95"/>
                </a:spcBef>
                <a:spcAft>
                  <a:spcPts val="800"/>
                </a:spcAft>
                <a:defRPr/>
              </a:pPr>
              <a:r>
                <a:rPr lang="en-US" sz="2400" kern="100">
                  <a:solidFill>
                    <a:srgbClr val="231F20"/>
                  </a:solidFill>
                  <a:latin typeface="Times New Roman"/>
                  <a:ea typeface="Aptos"/>
                </a:rPr>
                <a:t>Thể</a:t>
              </a:r>
              <a:r>
                <a:rPr lang="en-US" sz="2400" kern="100" spc="-10">
                  <a:solidFill>
                    <a:srgbClr val="231F20"/>
                  </a:solidFill>
                  <a:latin typeface="Times New Roman"/>
                  <a:ea typeface="Aptos"/>
                </a:rPr>
                <a:t> </a:t>
              </a:r>
              <a:r>
                <a:rPr lang="en-US" sz="2400" kern="100" spc="-20">
                  <a:solidFill>
                    <a:srgbClr val="231F20"/>
                  </a:solidFill>
                  <a:latin typeface="Times New Roman"/>
                  <a:ea typeface="Aptos"/>
                </a:rPr>
                <a:t>loại</a:t>
              </a:r>
              <a:endParaRPr lang="en-US" sz="2400" kern="100">
                <a:solidFill>
                  <a:sysClr val="windowText" lastClr="000000"/>
                </a:solidFill>
                <a:latin typeface="Times New Roman"/>
                <a:ea typeface="Aptos"/>
              </a:endParaRPr>
            </a:p>
          </p:txBody>
        </p:sp>
        <p:sp>
          <p:nvSpPr>
            <p:cNvPr id="81" name="Textbox 407"/>
            <p:cNvSpPr txBox="1"/>
            <p:nvPr/>
          </p:nvSpPr>
          <p:spPr>
            <a:xfrm>
              <a:off x="14024" y="897077"/>
              <a:ext cx="916940" cy="486409"/>
            </a:xfrm>
            <a:prstGeom prst="rect">
              <a:avLst/>
            </a:prstGeom>
          </p:spPr>
          <p:txBody>
            <a:bodyPr wrap="square" lIns="0" tIns="0" rIns="0" bIns="0" rtlCol="0">
              <a:noAutofit/>
            </a:bodyPr>
            <a:lstStyle/>
            <a:p>
              <a:pPr marL="271145" marR="149225" indent="-120650">
                <a:lnSpc>
                  <a:spcPct val="115000"/>
                </a:lnSpc>
                <a:spcBef>
                  <a:spcPts val="420"/>
                </a:spcBef>
                <a:spcAft>
                  <a:spcPts val="800"/>
                </a:spcAft>
                <a:defRPr/>
              </a:pPr>
              <a:r>
                <a:rPr lang="en-US" sz="2400" b="1" i="1" kern="100" spc="-40" dirty="0">
                  <a:solidFill>
                    <a:srgbClr val="231F20"/>
                  </a:solidFill>
                  <a:latin typeface="Times New Roman"/>
                  <a:ea typeface="Aptos"/>
                </a:rPr>
                <a:t>TRUYỆN KIỀU</a:t>
              </a:r>
              <a:endParaRPr lang="en-US" sz="2400" kern="100" dirty="0">
                <a:solidFill>
                  <a:sysClr val="windowText" lastClr="000000"/>
                </a:solidFill>
                <a:latin typeface="Times New Roman"/>
                <a:ea typeface="Aptos"/>
              </a:endParaRPr>
            </a:p>
          </p:txBody>
        </p:sp>
        <p:sp>
          <p:nvSpPr>
            <p:cNvPr id="82" name="Textbox 408"/>
            <p:cNvSpPr txBox="1"/>
            <p:nvPr/>
          </p:nvSpPr>
          <p:spPr>
            <a:xfrm>
              <a:off x="1539422" y="443255"/>
              <a:ext cx="1196340" cy="264795"/>
            </a:xfrm>
            <a:prstGeom prst="rect">
              <a:avLst/>
            </a:prstGeom>
          </p:spPr>
          <p:txBody>
            <a:bodyPr wrap="square" lIns="0" tIns="0" rIns="0" bIns="0" rtlCol="0">
              <a:noAutofit/>
            </a:bodyPr>
            <a:lstStyle/>
            <a:p>
              <a:pPr marL="288290">
                <a:lnSpc>
                  <a:spcPct val="107000"/>
                </a:lnSpc>
                <a:spcBef>
                  <a:spcPts val="95"/>
                </a:spcBef>
                <a:spcAft>
                  <a:spcPts val="800"/>
                </a:spcAft>
                <a:defRPr/>
              </a:pPr>
              <a:r>
                <a:rPr lang="en-US" sz="2400" kern="100" spc="-50">
                  <a:solidFill>
                    <a:srgbClr val="231F20"/>
                  </a:solidFill>
                  <a:latin typeface="Times New Roman"/>
                  <a:ea typeface="Aptos"/>
                </a:rPr>
                <a:t>Ngôn</a:t>
              </a:r>
              <a:r>
                <a:rPr lang="en-US" sz="2400" kern="100" spc="-15">
                  <a:solidFill>
                    <a:srgbClr val="231F20"/>
                  </a:solidFill>
                  <a:latin typeface="Times New Roman"/>
                  <a:ea typeface="Aptos"/>
                </a:rPr>
                <a:t> </a:t>
              </a:r>
              <a:r>
                <a:rPr lang="en-US" sz="2400" kern="100" spc="-25">
                  <a:solidFill>
                    <a:srgbClr val="231F20"/>
                  </a:solidFill>
                  <a:latin typeface="Times New Roman"/>
                  <a:ea typeface="Aptos"/>
                </a:rPr>
                <a:t>ngữ</a:t>
              </a:r>
              <a:endParaRPr lang="en-US" sz="2400" kern="100">
                <a:solidFill>
                  <a:sysClr val="windowText" lastClr="000000"/>
                </a:solidFill>
                <a:latin typeface="Times New Roman"/>
                <a:ea typeface="Aptos"/>
              </a:endParaRPr>
            </a:p>
          </p:txBody>
        </p:sp>
        <p:sp>
          <p:nvSpPr>
            <p:cNvPr id="83" name="Textbox 409"/>
            <p:cNvSpPr txBox="1"/>
            <p:nvPr/>
          </p:nvSpPr>
          <p:spPr>
            <a:xfrm>
              <a:off x="1539422" y="11645"/>
              <a:ext cx="1352737" cy="264795"/>
            </a:xfrm>
            <a:prstGeom prst="rect">
              <a:avLst/>
            </a:prstGeom>
          </p:spPr>
          <p:txBody>
            <a:bodyPr wrap="square" lIns="0" tIns="0" rIns="0" bIns="0" rtlCol="0">
              <a:noAutofit/>
            </a:bodyPr>
            <a:lstStyle/>
            <a:p>
              <a:pPr marL="148590">
                <a:lnSpc>
                  <a:spcPct val="107000"/>
                </a:lnSpc>
                <a:spcBef>
                  <a:spcPts val="95"/>
                </a:spcBef>
                <a:spcAft>
                  <a:spcPts val="800"/>
                </a:spcAft>
                <a:defRPr/>
              </a:pPr>
              <a:r>
                <a:rPr lang="en-US" sz="2400" kern="100" spc="-50">
                  <a:solidFill>
                    <a:srgbClr val="231F20"/>
                  </a:solidFill>
                  <a:latin typeface="Times New Roman"/>
                  <a:ea typeface="Aptos"/>
                </a:rPr>
                <a:t>Nguồn</a:t>
              </a:r>
              <a:r>
                <a:rPr lang="en-US" sz="2400" kern="100" spc="-15">
                  <a:solidFill>
                    <a:srgbClr val="231F20"/>
                  </a:solidFill>
                  <a:latin typeface="Times New Roman"/>
                  <a:ea typeface="Aptos"/>
                </a:rPr>
                <a:t> </a:t>
              </a:r>
              <a:r>
                <a:rPr lang="en-US" sz="2400" kern="100" spc="-50">
                  <a:solidFill>
                    <a:srgbClr val="231F20"/>
                  </a:solidFill>
                  <a:latin typeface="Times New Roman"/>
                  <a:ea typeface="Aptos"/>
                </a:rPr>
                <a:t>gốc</a:t>
              </a:r>
              <a:r>
                <a:rPr lang="en-US" sz="2400" kern="100" spc="-15">
                  <a:solidFill>
                    <a:srgbClr val="231F20"/>
                  </a:solidFill>
                  <a:latin typeface="Times New Roman"/>
                  <a:ea typeface="Aptos"/>
                </a:rPr>
                <a:t> </a:t>
              </a:r>
              <a:r>
                <a:rPr lang="en-US" sz="2400" kern="100" spc="-50">
                  <a:solidFill>
                    <a:srgbClr val="231F20"/>
                  </a:solidFill>
                  <a:latin typeface="Times New Roman"/>
                  <a:ea typeface="Aptos"/>
                </a:rPr>
                <a:t>cốt</a:t>
              </a:r>
              <a:r>
                <a:rPr lang="en-US" sz="2400" kern="100" spc="-10">
                  <a:solidFill>
                    <a:srgbClr val="231F20"/>
                  </a:solidFill>
                  <a:latin typeface="Times New Roman"/>
                  <a:ea typeface="Aptos"/>
                </a:rPr>
                <a:t> </a:t>
              </a:r>
              <a:r>
                <a:rPr lang="en-US" sz="2400" kern="100" spc="-50">
                  <a:solidFill>
                    <a:srgbClr val="231F20"/>
                  </a:solidFill>
                  <a:latin typeface="Times New Roman"/>
                  <a:ea typeface="Aptos"/>
                </a:rPr>
                <a:t>truyện</a:t>
              </a:r>
              <a:endParaRPr lang="en-US" sz="2400" kern="100">
                <a:solidFill>
                  <a:sysClr val="windowText" lastClr="000000"/>
                </a:solidFill>
                <a:latin typeface="Times New Roman"/>
                <a:ea typeface="Aptos"/>
              </a:endParaRPr>
            </a:p>
          </p:txBody>
        </p:sp>
      </p:grpSp>
      <p:sp>
        <p:nvSpPr>
          <p:cNvPr id="88" name="Textbox 412"/>
          <p:cNvSpPr txBox="1"/>
          <p:nvPr/>
        </p:nvSpPr>
        <p:spPr>
          <a:xfrm>
            <a:off x="8234256" y="1812645"/>
            <a:ext cx="2830296" cy="514261"/>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600" kern="100" dirty="0" err="1">
                <a:solidFill>
                  <a:srgbClr val="FF0000"/>
                </a:solidFill>
                <a:latin typeface="Times New Roman"/>
                <a:ea typeface="Aptos"/>
              </a:rPr>
              <a:t>Dựa</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theo</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cốt</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truyện</a:t>
            </a:r>
            <a:r>
              <a:rPr lang="en-US" sz="1600" kern="100" dirty="0">
                <a:solidFill>
                  <a:srgbClr val="FF0000"/>
                </a:solidFill>
                <a:latin typeface="Times New Roman"/>
                <a:ea typeface="Aptos"/>
              </a:rPr>
              <a:t> Kim </a:t>
            </a:r>
            <a:r>
              <a:rPr lang="en-US" sz="1600" kern="100" dirty="0" err="1">
                <a:solidFill>
                  <a:srgbClr val="FF0000"/>
                </a:solidFill>
                <a:latin typeface="Times New Roman"/>
                <a:ea typeface="Aptos"/>
              </a:rPr>
              <a:t>Vân</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Kiều</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truyện</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của</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Thanh</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Tâm</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Tài</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Nhân</a:t>
            </a:r>
            <a:endParaRPr lang="en-US" sz="1600" kern="100" dirty="0">
              <a:solidFill>
                <a:srgbClr val="FF0000"/>
              </a:solidFill>
              <a:latin typeface="Times New Roman"/>
              <a:ea typeface="Aptos"/>
            </a:endParaRPr>
          </a:p>
        </p:txBody>
      </p:sp>
      <p:sp>
        <p:nvSpPr>
          <p:cNvPr id="89" name="Textbox 412"/>
          <p:cNvSpPr txBox="1"/>
          <p:nvPr/>
        </p:nvSpPr>
        <p:spPr>
          <a:xfrm>
            <a:off x="8079568" y="3417763"/>
            <a:ext cx="2912976" cy="379910"/>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600" kern="100" spc="-10" dirty="0" err="1">
                <a:solidFill>
                  <a:srgbClr val="FF0000"/>
                </a:solidFill>
                <a:latin typeface="Times New Roman"/>
                <a:ea typeface="Aptos"/>
              </a:rPr>
              <a:t>Truyện</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thơ</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Nôm</a:t>
            </a:r>
            <a:endParaRPr lang="en-US" sz="1600" kern="100" dirty="0">
              <a:solidFill>
                <a:srgbClr val="FF0000"/>
              </a:solidFill>
              <a:latin typeface="Times New Roman"/>
              <a:ea typeface="Aptos"/>
            </a:endParaRPr>
          </a:p>
        </p:txBody>
      </p:sp>
      <p:sp>
        <p:nvSpPr>
          <p:cNvPr id="90" name="Textbox 412"/>
          <p:cNvSpPr txBox="1"/>
          <p:nvPr/>
        </p:nvSpPr>
        <p:spPr>
          <a:xfrm>
            <a:off x="8103908" y="4005064"/>
            <a:ext cx="2888636" cy="600293"/>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600" kern="100" spc="-10" dirty="0" err="1">
                <a:solidFill>
                  <a:srgbClr val="FF0000"/>
                </a:solidFill>
                <a:latin typeface="Times New Roman"/>
                <a:ea typeface="Aptos"/>
              </a:rPr>
              <a:t>Xót</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xa</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cho</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số</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phận</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người</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phụ</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nữ</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dưới</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XHPKvà</a:t>
            </a:r>
            <a:r>
              <a:rPr lang="en-US" sz="1600" kern="100" spc="-10" dirty="0">
                <a:solidFill>
                  <a:srgbClr val="FF0000"/>
                </a:solidFill>
                <a:latin typeface="Times New Roman"/>
                <a:ea typeface="Aptos"/>
              </a:rPr>
              <a:t> ca </a:t>
            </a:r>
            <a:r>
              <a:rPr lang="en-US" sz="1600" kern="100" spc="-10" dirty="0" err="1">
                <a:solidFill>
                  <a:srgbClr val="FF0000"/>
                </a:solidFill>
                <a:latin typeface="Times New Roman"/>
                <a:ea typeface="Aptos"/>
              </a:rPr>
              <a:t>ngợi</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vẻ</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đẹp</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của</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họ</a:t>
            </a:r>
            <a:r>
              <a:rPr lang="en-US" sz="1600" kern="100" spc="-10" dirty="0">
                <a:solidFill>
                  <a:srgbClr val="FF0000"/>
                </a:solidFill>
                <a:latin typeface="Times New Roman"/>
                <a:ea typeface="Aptos"/>
              </a:rPr>
              <a:t>……</a:t>
            </a:r>
            <a:endParaRPr lang="en-US" sz="1600" kern="100" dirty="0">
              <a:solidFill>
                <a:srgbClr val="FF0000"/>
              </a:solidFill>
              <a:latin typeface="Times New Roman"/>
              <a:ea typeface="Aptos"/>
            </a:endParaRPr>
          </a:p>
        </p:txBody>
      </p:sp>
      <p:sp>
        <p:nvSpPr>
          <p:cNvPr id="91" name="Textbox 412"/>
          <p:cNvSpPr txBox="1"/>
          <p:nvPr/>
        </p:nvSpPr>
        <p:spPr>
          <a:xfrm>
            <a:off x="8168398" y="4944317"/>
            <a:ext cx="2824145" cy="408010"/>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600" kern="100" dirty="0" err="1">
                <a:solidFill>
                  <a:srgbClr val="FF0000"/>
                </a:solidFill>
                <a:latin typeface="Times New Roman"/>
                <a:ea typeface="Aptos"/>
              </a:rPr>
              <a:t>Giá</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trị</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nhân</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đạo</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và</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giá</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trị</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hiện</a:t>
            </a:r>
            <a:r>
              <a:rPr lang="en-US" sz="1600" kern="100" dirty="0">
                <a:solidFill>
                  <a:srgbClr val="FF0000"/>
                </a:solidFill>
                <a:latin typeface="Times New Roman"/>
                <a:ea typeface="Aptos"/>
              </a:rPr>
              <a:t> </a:t>
            </a:r>
            <a:r>
              <a:rPr lang="en-US" sz="1600" kern="100" dirty="0" err="1">
                <a:solidFill>
                  <a:srgbClr val="FF0000"/>
                </a:solidFill>
                <a:latin typeface="Times New Roman"/>
                <a:ea typeface="Aptos"/>
              </a:rPr>
              <a:t>thực</a:t>
            </a:r>
            <a:endParaRPr lang="en-US" sz="1600" kern="100" dirty="0">
              <a:solidFill>
                <a:srgbClr val="FF0000"/>
              </a:solidFill>
              <a:latin typeface="Times New Roman"/>
              <a:ea typeface="Aptos"/>
            </a:endParaRPr>
          </a:p>
        </p:txBody>
      </p:sp>
      <p:sp>
        <p:nvSpPr>
          <p:cNvPr id="92" name="Textbox 412"/>
          <p:cNvSpPr txBox="1"/>
          <p:nvPr/>
        </p:nvSpPr>
        <p:spPr>
          <a:xfrm>
            <a:off x="8124482" y="2595845"/>
            <a:ext cx="2868062" cy="478031"/>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600" kern="100" spc="-10" dirty="0" err="1">
                <a:solidFill>
                  <a:srgbClr val="FF0000"/>
                </a:solidFill>
                <a:latin typeface="Times New Roman"/>
                <a:ea typeface="Aptos"/>
              </a:rPr>
              <a:t>Chữ</a:t>
            </a:r>
            <a:r>
              <a:rPr lang="en-US" sz="1600" kern="100" spc="-10" dirty="0">
                <a:solidFill>
                  <a:srgbClr val="FF0000"/>
                </a:solidFill>
                <a:latin typeface="Times New Roman"/>
                <a:ea typeface="Aptos"/>
              </a:rPr>
              <a:t> </a:t>
            </a:r>
            <a:r>
              <a:rPr lang="en-US" sz="1600" kern="100" spc="-10" dirty="0" err="1">
                <a:solidFill>
                  <a:srgbClr val="FF0000"/>
                </a:solidFill>
                <a:latin typeface="Times New Roman"/>
                <a:ea typeface="Aptos"/>
              </a:rPr>
              <a:t>Nôm</a:t>
            </a:r>
            <a:endParaRPr lang="en-US" sz="1600" kern="100" dirty="0">
              <a:solidFill>
                <a:srgbClr val="FF0000"/>
              </a:solidFill>
              <a:latin typeface="Times New Roman"/>
              <a:ea typeface="Aptos"/>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132" y="2926144"/>
            <a:ext cx="1296725" cy="186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5230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fade">
                                      <p:cBhvr>
                                        <p:cTn id="7" dur="1000"/>
                                        <p:tgtEl>
                                          <p:spTgt spid="2054">
                                            <p:txEl>
                                              <p:pRg st="0" end="0"/>
                                            </p:txEl>
                                          </p:spTgt>
                                        </p:tgtEl>
                                      </p:cBhvr>
                                    </p:animEffect>
                                    <p:anim calcmode="lin" valueType="num">
                                      <p:cBhvr>
                                        <p:cTn id="8" dur="1000" fill="hold"/>
                                        <p:tgtEl>
                                          <p:spTgt spid="20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417638"/>
            <a:ext cx="11856640" cy="54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pPr lvl="1" algn="ctr" rtl="0">
              <a:spcBef>
                <a:spcPct val="0"/>
              </a:spcBef>
            </a:pP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Kim – </a:t>
            </a:r>
            <a:r>
              <a:rPr lang="en-US" sz="2800" b="1" i="1" dirty="0" err="1">
                <a:latin typeface="Times New Roman" panose="02020603050405020304" pitchFamily="18" charset="0"/>
                <a:cs typeface="Times New Roman" panose="02020603050405020304" pitchFamily="18" charset="0"/>
              </a:rPr>
              <a:t>Kiều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gặp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gỡ</a:t>
            </a:r>
            <a:r>
              <a:rPr lang="en-US" sz="2800" b="1" i="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015880" y="3501008"/>
            <a:ext cx="1728192" cy="707886"/>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Kim -</a:t>
            </a:r>
            <a:r>
              <a:rPr lang="en-US" sz="2000" b="1" dirty="0" err="1">
                <a:latin typeface="Times New Roman" panose="02020603050405020304" pitchFamily="18" charset="0"/>
                <a:cs typeface="Times New Roman" panose="02020603050405020304" pitchFamily="18" charset="0"/>
              </a:rPr>
              <a:t>Kiều</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gặp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gỡ</a:t>
            </a:r>
            <a:endParaRPr lang="en-US"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479376" y="1592343"/>
            <a:ext cx="4536504" cy="2246769"/>
          </a:xfrm>
          <a:prstGeom prst="rect">
            <a:avLst/>
          </a:prstGeom>
        </p:spPr>
        <p:txBody>
          <a:bodyPr wrap="square">
            <a:spAutoFit/>
          </a:bodyPr>
          <a:lstStyle/>
          <a:p>
            <a:r>
              <a:rPr lang="en-US" sz="2000" b="1" i="1" dirty="0" err="1"/>
              <a:t>Vị</a:t>
            </a:r>
            <a:r>
              <a:rPr lang="en-US" sz="2000" b="1" i="1" dirty="0"/>
              <a:t> </a:t>
            </a:r>
            <a:r>
              <a:rPr lang="en-US" sz="2000" b="1" i="1" dirty="0" err="1"/>
              <a:t>trí</a:t>
            </a:r>
            <a:r>
              <a:rPr lang="en-US" sz="2000" b="1" i="1" dirty="0"/>
              <a:t> </a:t>
            </a:r>
            <a:r>
              <a:rPr lang="en-US" sz="2000" b="1" i="1" dirty="0" err="1"/>
              <a:t>đoạn</a:t>
            </a:r>
            <a:r>
              <a:rPr lang="en-US" sz="2000" b="1" i="1" dirty="0"/>
              <a:t> </a:t>
            </a:r>
            <a:r>
              <a:rPr lang="en-US" sz="2000" b="1" i="1" dirty="0" err="1"/>
              <a:t>trích</a:t>
            </a:r>
            <a:endParaRPr lang="en-US" sz="2000" b="1" i="1" dirty="0"/>
          </a:p>
          <a:p>
            <a:r>
              <a:rPr lang="en-US" sz="2000" dirty="0" err="1"/>
              <a:t>Từ</a:t>
            </a:r>
            <a:r>
              <a:rPr lang="en-US" sz="2000" dirty="0"/>
              <a:t> </a:t>
            </a:r>
            <a:r>
              <a:rPr lang="en-US" sz="2000" dirty="0" err="1"/>
              <a:t>câu</a:t>
            </a:r>
            <a:r>
              <a:rPr lang="en-US" sz="2000" dirty="0"/>
              <a:t> </a:t>
            </a:r>
            <a:r>
              <a:rPr lang="en-US" sz="2000" dirty="0" err="1"/>
              <a:t>thơ</a:t>
            </a:r>
            <a:r>
              <a:rPr lang="en-US" sz="2000" dirty="0"/>
              <a:t> ......... </a:t>
            </a:r>
            <a:r>
              <a:rPr lang="en-US" sz="2000" dirty="0" err="1"/>
              <a:t>đến</a:t>
            </a:r>
            <a:r>
              <a:rPr lang="en-US" sz="2000" dirty="0"/>
              <a:t> </a:t>
            </a:r>
            <a:r>
              <a:rPr lang="en-US" sz="2000" dirty="0" err="1"/>
              <a:t>câu</a:t>
            </a:r>
            <a:r>
              <a:rPr lang="en-US" sz="2000" dirty="0"/>
              <a:t> ........... </a:t>
            </a:r>
            <a:r>
              <a:rPr lang="en-US" sz="2000" dirty="0" err="1"/>
              <a:t>trong</a:t>
            </a:r>
            <a:r>
              <a:rPr lang="en-US" sz="2000" dirty="0"/>
              <a:t> </a:t>
            </a:r>
            <a:r>
              <a:rPr lang="en-US" sz="2000" i="1" dirty="0" err="1"/>
              <a:t>Truyện</a:t>
            </a:r>
            <a:r>
              <a:rPr lang="en-US" sz="2000" i="1" dirty="0"/>
              <a:t> </a:t>
            </a:r>
            <a:r>
              <a:rPr lang="en-US" sz="2000" i="1" dirty="0" err="1"/>
              <a:t>Kiều</a:t>
            </a:r>
            <a:r>
              <a:rPr lang="en-US" sz="2000" i="1" dirty="0"/>
              <a:t> </a:t>
            </a:r>
            <a:r>
              <a:rPr lang="en-US" sz="2000" dirty="0"/>
              <a:t>(</a:t>
            </a:r>
            <a:r>
              <a:rPr lang="en-US" sz="2000" dirty="0" err="1"/>
              <a:t>lược</a:t>
            </a:r>
            <a:r>
              <a:rPr lang="en-US" sz="2000" dirty="0"/>
              <a:t> </a:t>
            </a:r>
            <a:r>
              <a:rPr lang="en-US" sz="2000" dirty="0" err="1"/>
              <a:t>bớt</a:t>
            </a:r>
            <a:r>
              <a:rPr lang="en-US" sz="2000" dirty="0"/>
              <a:t> 8 </a:t>
            </a:r>
            <a:r>
              <a:rPr lang="en-US" sz="2000" dirty="0" err="1"/>
              <a:t>câu</a:t>
            </a:r>
            <a:r>
              <a:rPr lang="en-US" sz="2000" dirty="0"/>
              <a:t>).</a:t>
            </a:r>
            <a:r>
              <a:rPr lang="en-US" sz="2000" dirty="0" err="1"/>
              <a:t>Thuộc</a:t>
            </a:r>
            <a:r>
              <a:rPr lang="en-US" sz="2000" dirty="0"/>
              <a:t> </a:t>
            </a:r>
            <a:r>
              <a:rPr lang="en-US" sz="2000" dirty="0" err="1"/>
              <a:t>phần</a:t>
            </a:r>
            <a:r>
              <a:rPr lang="en-US" sz="2000" dirty="0"/>
              <a:t> ................................</a:t>
            </a:r>
          </a:p>
          <a:p>
            <a:r>
              <a:rPr lang="en-US" sz="2000" dirty="0" err="1"/>
              <a:t>trong</a:t>
            </a:r>
            <a:r>
              <a:rPr lang="en-US" sz="2000" dirty="0"/>
              <a:t> </a:t>
            </a:r>
            <a:r>
              <a:rPr lang="en-US" sz="2000" dirty="0" err="1"/>
              <a:t>mô</a:t>
            </a:r>
            <a:r>
              <a:rPr lang="en-US" sz="2000" dirty="0"/>
              <a:t> </a:t>
            </a:r>
            <a:r>
              <a:rPr lang="en-US" sz="2000" dirty="0" err="1"/>
              <a:t>hình</a:t>
            </a:r>
            <a:r>
              <a:rPr lang="en-US" sz="2000" dirty="0"/>
              <a:t> </a:t>
            </a:r>
            <a:r>
              <a:rPr lang="en-US" sz="2000" dirty="0" err="1"/>
              <a:t>kết</a:t>
            </a:r>
            <a:r>
              <a:rPr lang="en-US" sz="2000" dirty="0"/>
              <a:t> </a:t>
            </a:r>
            <a:r>
              <a:rPr lang="en-US" sz="2000" dirty="0" err="1"/>
              <a:t>cấu</a:t>
            </a:r>
            <a:r>
              <a:rPr lang="en-US" sz="2000" dirty="0"/>
              <a:t> </a:t>
            </a:r>
            <a:r>
              <a:rPr lang="en-US" sz="2000" dirty="0" err="1"/>
              <a:t>cốt</a:t>
            </a:r>
            <a:r>
              <a:rPr lang="en-US" sz="2000" dirty="0"/>
              <a:t> </a:t>
            </a:r>
            <a:r>
              <a:rPr lang="en-US" sz="2000" dirty="0" err="1"/>
              <a:t>truyện</a:t>
            </a:r>
            <a:r>
              <a:rPr lang="en-US" sz="2000" dirty="0"/>
              <a:t> </a:t>
            </a:r>
            <a:r>
              <a:rPr lang="en-US" sz="2000" dirty="0" err="1"/>
              <a:t>ba</a:t>
            </a:r>
            <a:r>
              <a:rPr lang="en-US" sz="2000" dirty="0"/>
              <a:t> </a:t>
            </a:r>
            <a:r>
              <a:rPr lang="en-US" sz="2000" dirty="0" err="1"/>
              <a:t>phần</a:t>
            </a:r>
            <a:r>
              <a:rPr lang="en-US" sz="2000" dirty="0"/>
              <a:t>: </a:t>
            </a:r>
            <a:r>
              <a:rPr lang="en-US" sz="2000" i="1" dirty="0" err="1"/>
              <a:t>Gặp</a:t>
            </a:r>
            <a:r>
              <a:rPr lang="en-US" sz="2000" i="1" dirty="0"/>
              <a:t> </a:t>
            </a:r>
            <a:r>
              <a:rPr lang="en-US" sz="2000" i="1" dirty="0" err="1"/>
              <a:t>gỡ</a:t>
            </a:r>
            <a:r>
              <a:rPr lang="en-US" sz="2000" i="1" dirty="0"/>
              <a:t> – Chia li –</a:t>
            </a:r>
            <a:r>
              <a:rPr lang="en-US" sz="2000" i="1" dirty="0" err="1"/>
              <a:t>Đoàn</a:t>
            </a:r>
            <a:r>
              <a:rPr lang="en-US" sz="2000" i="1" dirty="0"/>
              <a:t> </a:t>
            </a:r>
            <a:r>
              <a:rPr lang="en-US" sz="2000" i="1" dirty="0" err="1"/>
              <a:t>tụ</a:t>
            </a:r>
            <a:endParaRPr lang="en-US" sz="2000" dirty="0"/>
          </a:p>
        </p:txBody>
      </p:sp>
      <p:sp>
        <p:nvSpPr>
          <p:cNvPr id="6" name="Rectangle 5"/>
          <p:cNvSpPr/>
          <p:nvPr/>
        </p:nvSpPr>
        <p:spPr>
          <a:xfrm>
            <a:off x="609600" y="4529332"/>
            <a:ext cx="4406280" cy="830997"/>
          </a:xfrm>
          <a:prstGeom prst="rect">
            <a:avLst/>
          </a:prstGeom>
        </p:spPr>
        <p:txBody>
          <a:bodyPr wrap="square">
            <a:spAutoFit/>
          </a:bodyPr>
          <a:lstStyle/>
          <a:p>
            <a:r>
              <a:rPr lang="en-US" sz="2400" dirty="0" err="1"/>
              <a:t>Hệ</a:t>
            </a:r>
            <a:r>
              <a:rPr lang="en-US" sz="2400" dirty="0"/>
              <a:t> </a:t>
            </a:r>
            <a:r>
              <a:rPr lang="en-US" sz="2400" dirty="0" err="1"/>
              <a:t>thống</a:t>
            </a:r>
            <a:r>
              <a:rPr lang="en-US" sz="2400" dirty="0"/>
              <a:t> </a:t>
            </a:r>
            <a:r>
              <a:rPr lang="en-US" sz="2400" dirty="0" err="1"/>
              <a:t>nhân</a:t>
            </a:r>
            <a:r>
              <a:rPr lang="en-US" sz="2400" dirty="0"/>
              <a:t> </a:t>
            </a:r>
            <a:r>
              <a:rPr lang="en-US" sz="2400" dirty="0" err="1"/>
              <a:t>vật</a:t>
            </a:r>
            <a:r>
              <a:rPr lang="en-US" sz="2400" dirty="0" smtClean="0"/>
              <a:t>……………</a:t>
            </a:r>
          </a:p>
          <a:p>
            <a:r>
              <a:rPr lang="en-US" sz="2400" dirty="0" smtClean="0"/>
              <a:t>……………………………….</a:t>
            </a:r>
            <a:endParaRPr lang="en-US" sz="2400" dirty="0"/>
          </a:p>
        </p:txBody>
      </p:sp>
      <p:sp>
        <p:nvSpPr>
          <p:cNvPr id="10" name="Rectangle 9"/>
          <p:cNvSpPr/>
          <p:nvPr/>
        </p:nvSpPr>
        <p:spPr>
          <a:xfrm>
            <a:off x="6602475" y="1735586"/>
            <a:ext cx="4822117" cy="1569660"/>
          </a:xfrm>
          <a:prstGeom prst="rect">
            <a:avLst/>
          </a:prstGeom>
        </p:spPr>
        <p:txBody>
          <a:bodyPr wrap="square">
            <a:spAutoFit/>
          </a:bodyPr>
          <a:lstStyle/>
          <a:p>
            <a:r>
              <a:rPr lang="en-US" sz="2400" b="1" dirty="0" err="1"/>
              <a:t>Bố</a:t>
            </a:r>
            <a:r>
              <a:rPr lang="en-US" sz="2400" b="1" dirty="0"/>
              <a:t> </a:t>
            </a:r>
            <a:r>
              <a:rPr lang="en-US" sz="2400" b="1" dirty="0" err="1"/>
              <a:t>cục</a:t>
            </a:r>
            <a:r>
              <a:rPr lang="en-US" sz="2400" b="1" dirty="0"/>
              <a:t> </a:t>
            </a:r>
            <a:r>
              <a:rPr lang="en-US" sz="2400" b="1" dirty="0" err="1"/>
              <a:t>đoạn</a:t>
            </a:r>
            <a:r>
              <a:rPr lang="en-US" sz="2400" b="1" dirty="0"/>
              <a:t> </a:t>
            </a:r>
            <a:r>
              <a:rPr lang="en-US" sz="2400" b="1" dirty="0" err="1"/>
              <a:t>trích</a:t>
            </a:r>
            <a:endParaRPr lang="en-US" sz="2400" b="1" dirty="0"/>
          </a:p>
          <a:p>
            <a:r>
              <a:rPr lang="en-US" sz="2400" dirty="0"/>
              <a:t>- 12 </a:t>
            </a:r>
            <a:r>
              <a:rPr lang="en-US" sz="2400" dirty="0" err="1"/>
              <a:t>dòng</a:t>
            </a:r>
            <a:r>
              <a:rPr lang="en-US" sz="2400" dirty="0"/>
              <a:t> </a:t>
            </a:r>
            <a:r>
              <a:rPr lang="en-US" sz="2400" dirty="0" err="1"/>
              <a:t>đầu</a:t>
            </a:r>
            <a:r>
              <a:rPr lang="en-US" sz="2400" dirty="0"/>
              <a:t>:………………</a:t>
            </a:r>
          </a:p>
          <a:p>
            <a:r>
              <a:rPr lang="en-US" sz="2400" dirty="0" smtClean="0"/>
              <a:t>- 10 </a:t>
            </a:r>
            <a:r>
              <a:rPr lang="en-US" sz="2400" dirty="0" err="1"/>
              <a:t>dòng</a:t>
            </a:r>
            <a:r>
              <a:rPr lang="en-US" sz="2400" dirty="0"/>
              <a:t> </a:t>
            </a:r>
            <a:r>
              <a:rPr lang="en-US" sz="2400" dirty="0" err="1"/>
              <a:t>tiếp</a:t>
            </a:r>
            <a:r>
              <a:rPr lang="en-US" sz="2400" dirty="0"/>
              <a:t>:………………</a:t>
            </a:r>
          </a:p>
          <a:p>
            <a:r>
              <a:rPr lang="en-US" sz="2400" dirty="0" smtClean="0"/>
              <a:t>- 14 </a:t>
            </a:r>
            <a:r>
              <a:rPr lang="en-US" sz="2400" dirty="0" err="1"/>
              <a:t>dòng</a:t>
            </a:r>
            <a:r>
              <a:rPr lang="en-US" sz="2400" dirty="0"/>
              <a:t> </a:t>
            </a:r>
            <a:r>
              <a:rPr lang="en-US" sz="2400" dirty="0" err="1"/>
              <a:t>cuối</a:t>
            </a:r>
            <a:r>
              <a:rPr lang="en-US" sz="2400" dirty="0"/>
              <a:t>…………</a:t>
            </a:r>
          </a:p>
        </p:txBody>
      </p:sp>
      <p:sp>
        <p:nvSpPr>
          <p:cNvPr id="7" name="Rectangle 6"/>
          <p:cNvSpPr/>
          <p:nvPr/>
        </p:nvSpPr>
        <p:spPr>
          <a:xfrm>
            <a:off x="6744072" y="4760164"/>
            <a:ext cx="4947951" cy="1200329"/>
          </a:xfrm>
          <a:prstGeom prst="rect">
            <a:avLst/>
          </a:prstGeom>
        </p:spPr>
        <p:txBody>
          <a:bodyPr wrap="square">
            <a:spAutoFit/>
          </a:bodyPr>
          <a:lstStyle/>
          <a:p>
            <a:r>
              <a:rPr lang="en-US" sz="2400" dirty="0" err="1"/>
              <a:t>Sự</a:t>
            </a:r>
            <a:r>
              <a:rPr lang="en-US" sz="2400" dirty="0"/>
              <a:t> </a:t>
            </a:r>
            <a:r>
              <a:rPr lang="en-US" sz="2400" dirty="0" err="1"/>
              <a:t>việc</a:t>
            </a:r>
            <a:r>
              <a:rPr lang="en-US" sz="2400" dirty="0"/>
              <a:t> </a:t>
            </a:r>
            <a:r>
              <a:rPr lang="en-US" sz="2400" dirty="0" err="1"/>
              <a:t>được</a:t>
            </a:r>
            <a:r>
              <a:rPr lang="en-US" sz="2400" dirty="0"/>
              <a:t> </a:t>
            </a:r>
            <a:r>
              <a:rPr lang="en-US" sz="2400" dirty="0" err="1"/>
              <a:t>miêu</a:t>
            </a:r>
            <a:r>
              <a:rPr lang="en-US" sz="2400" dirty="0"/>
              <a:t> </a:t>
            </a:r>
            <a:r>
              <a:rPr lang="en-US" sz="2400" dirty="0" err="1"/>
              <a:t>tả</a:t>
            </a:r>
            <a:endParaRPr lang="en-US" sz="2400" dirty="0"/>
          </a:p>
          <a:p>
            <a:r>
              <a:rPr lang="en-US" sz="2400" dirty="0"/>
              <a:t>…………………………</a:t>
            </a:r>
          </a:p>
          <a:p>
            <a:endParaRPr lang="en-US" sz="2400" dirty="0"/>
          </a:p>
        </p:txBody>
      </p:sp>
    </p:spTree>
    <p:extLst>
      <p:ext uri="{BB962C8B-B14F-4D97-AF65-F5344CB8AC3E}">
        <p14:creationId xmlns:p14="http://schemas.microsoft.com/office/powerpoint/2010/main" val="3061950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340" y="1268760"/>
            <a:ext cx="1188132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pPr lvl="1" algn="ctr" rtl="0">
              <a:spcBef>
                <a:spcPct val="0"/>
              </a:spcBef>
            </a:pP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Kim – </a:t>
            </a:r>
            <a:r>
              <a:rPr lang="en-US" sz="2800" b="1" i="1" dirty="0" err="1">
                <a:latin typeface="Times New Roman" panose="02020603050405020304" pitchFamily="18" charset="0"/>
                <a:cs typeface="Times New Roman" panose="02020603050405020304" pitchFamily="18" charset="0"/>
              </a:rPr>
              <a:t>Kiều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gặp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gỡ</a:t>
            </a:r>
            <a:r>
              <a:rPr lang="en-US" sz="2800" b="1" i="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5203960" y="3466078"/>
            <a:ext cx="1800200" cy="707886"/>
          </a:xfrm>
          <a:prstGeom prst="rect">
            <a:avLst/>
          </a:prstGeom>
        </p:spPr>
        <p:txBody>
          <a:bodyPr wrap="square">
            <a:spAutoFit/>
          </a:bodyPr>
          <a:lstStyle/>
          <a:p>
            <a:r>
              <a:rPr lang="en-US" sz="2000" b="1" dirty="0"/>
              <a:t>Kim -</a:t>
            </a:r>
            <a:r>
              <a:rPr lang="en-US" sz="2000" b="1" dirty="0" err="1"/>
              <a:t>Kiều</a:t>
            </a:r>
            <a:endParaRPr lang="en-US" sz="2000" b="1" dirty="0"/>
          </a:p>
          <a:p>
            <a:r>
              <a:rPr lang="en-US" sz="2000" b="1" dirty="0"/>
              <a:t>  </a:t>
            </a:r>
            <a:r>
              <a:rPr lang="en-US" sz="2000" b="1" dirty="0" err="1"/>
              <a:t>gặp</a:t>
            </a:r>
            <a:r>
              <a:rPr lang="en-US" sz="2000" b="1" dirty="0"/>
              <a:t> </a:t>
            </a:r>
            <a:r>
              <a:rPr lang="en-US" sz="2000" b="1" dirty="0" err="1"/>
              <a:t>gỡ</a:t>
            </a:r>
            <a:endParaRPr lang="en-US" sz="2000" dirty="0"/>
          </a:p>
        </p:txBody>
      </p:sp>
      <p:sp>
        <p:nvSpPr>
          <p:cNvPr id="5" name="Rectangle 4"/>
          <p:cNvSpPr/>
          <p:nvPr/>
        </p:nvSpPr>
        <p:spPr>
          <a:xfrm>
            <a:off x="407368" y="1417638"/>
            <a:ext cx="4796591" cy="1938992"/>
          </a:xfrm>
          <a:prstGeom prst="rect">
            <a:avLst/>
          </a:prstGeom>
        </p:spPr>
        <p:txBody>
          <a:bodyPr wrap="square">
            <a:spAutoFit/>
          </a:bodyPr>
          <a:lstStyle/>
          <a:p>
            <a:r>
              <a:rPr lang="en-US" sz="2000" b="1" i="1" dirty="0" err="1"/>
              <a:t>Vị</a:t>
            </a:r>
            <a:r>
              <a:rPr lang="en-US" sz="2000" b="1" i="1" dirty="0"/>
              <a:t> </a:t>
            </a:r>
            <a:r>
              <a:rPr lang="en-US" sz="2000" b="1" i="1" dirty="0" err="1"/>
              <a:t>trí</a:t>
            </a:r>
            <a:r>
              <a:rPr lang="en-US" sz="2000" b="1" i="1" dirty="0"/>
              <a:t> </a:t>
            </a:r>
            <a:r>
              <a:rPr lang="en-US" sz="2000" b="1" i="1" dirty="0" err="1"/>
              <a:t>đoạn</a:t>
            </a:r>
            <a:r>
              <a:rPr lang="en-US" sz="2000" b="1" i="1" dirty="0"/>
              <a:t> </a:t>
            </a:r>
            <a:r>
              <a:rPr lang="en-US" sz="2000" b="1" i="1" dirty="0" err="1"/>
              <a:t>trích</a:t>
            </a:r>
            <a:endParaRPr lang="en-US" sz="2000" b="1" i="1" dirty="0"/>
          </a:p>
          <a:p>
            <a:r>
              <a:rPr lang="en-US" sz="2000" dirty="0" err="1"/>
              <a:t>Từ</a:t>
            </a:r>
            <a:r>
              <a:rPr lang="en-US" sz="2000" dirty="0"/>
              <a:t> </a:t>
            </a:r>
            <a:r>
              <a:rPr lang="en-US" sz="2000" dirty="0" err="1"/>
              <a:t>câu</a:t>
            </a:r>
            <a:r>
              <a:rPr lang="en-US" sz="2000" dirty="0"/>
              <a:t> </a:t>
            </a:r>
            <a:r>
              <a:rPr lang="en-US" sz="2000" dirty="0" err="1"/>
              <a:t>thơ</a:t>
            </a:r>
            <a:r>
              <a:rPr lang="en-US" sz="2000" dirty="0"/>
              <a:t> </a:t>
            </a:r>
            <a:r>
              <a:rPr lang="en-US" sz="2000" dirty="0">
                <a:solidFill>
                  <a:srgbClr val="FF0000"/>
                </a:solidFill>
              </a:rPr>
              <a:t>141 </a:t>
            </a:r>
            <a:r>
              <a:rPr lang="en-US" sz="2000" dirty="0" err="1"/>
              <a:t>đến</a:t>
            </a:r>
            <a:r>
              <a:rPr lang="en-US" sz="2000" dirty="0"/>
              <a:t> </a:t>
            </a:r>
            <a:r>
              <a:rPr lang="en-US" sz="2000" dirty="0" err="1"/>
              <a:t>câu</a:t>
            </a:r>
            <a:r>
              <a:rPr lang="en-US" sz="2000" dirty="0"/>
              <a:t> </a:t>
            </a:r>
            <a:r>
              <a:rPr lang="en-US" sz="2000" dirty="0" smtClean="0">
                <a:solidFill>
                  <a:srgbClr val="FF0000"/>
                </a:solidFill>
              </a:rPr>
              <a:t>184 </a:t>
            </a:r>
            <a:r>
              <a:rPr lang="en-US" sz="2000" dirty="0" err="1"/>
              <a:t>trong</a:t>
            </a:r>
            <a:r>
              <a:rPr lang="en-US" sz="2000" dirty="0"/>
              <a:t> </a:t>
            </a:r>
            <a:r>
              <a:rPr lang="en-US" sz="2000" i="1" dirty="0" err="1"/>
              <a:t>Truyện</a:t>
            </a:r>
            <a:r>
              <a:rPr lang="en-US" sz="2000" i="1" dirty="0"/>
              <a:t> </a:t>
            </a:r>
            <a:r>
              <a:rPr lang="en-US" sz="2000" i="1" dirty="0" err="1"/>
              <a:t>Kiều</a:t>
            </a:r>
            <a:r>
              <a:rPr lang="en-US" sz="2000" i="1" dirty="0"/>
              <a:t> </a:t>
            </a:r>
            <a:r>
              <a:rPr lang="en-US" sz="2000" dirty="0"/>
              <a:t>(</a:t>
            </a:r>
            <a:r>
              <a:rPr lang="en-US" sz="2000" dirty="0" err="1"/>
              <a:t>lược</a:t>
            </a:r>
            <a:r>
              <a:rPr lang="en-US" sz="2000" dirty="0"/>
              <a:t> </a:t>
            </a:r>
            <a:r>
              <a:rPr lang="en-US" sz="2000" dirty="0" err="1"/>
              <a:t>bớt</a:t>
            </a:r>
            <a:r>
              <a:rPr lang="en-US" sz="2000" dirty="0"/>
              <a:t> 8 </a:t>
            </a:r>
            <a:r>
              <a:rPr lang="en-US" sz="2000" dirty="0" err="1"/>
              <a:t>câu</a:t>
            </a:r>
            <a:r>
              <a:rPr lang="en-US" sz="2000" dirty="0"/>
              <a:t>).</a:t>
            </a:r>
            <a:r>
              <a:rPr lang="en-US" sz="2000" dirty="0" err="1"/>
              <a:t>Thuộc</a:t>
            </a:r>
            <a:r>
              <a:rPr lang="en-US" sz="2000" dirty="0"/>
              <a:t> </a:t>
            </a:r>
            <a:r>
              <a:rPr lang="en-US" sz="2000" dirty="0" err="1"/>
              <a:t>phần</a:t>
            </a:r>
            <a:r>
              <a:rPr lang="en-US" sz="2000" dirty="0"/>
              <a:t>   </a:t>
            </a:r>
            <a:r>
              <a:rPr lang="en-US" sz="2000" dirty="0" err="1">
                <a:solidFill>
                  <a:srgbClr val="FF0000"/>
                </a:solidFill>
              </a:rPr>
              <a:t>Gặp</a:t>
            </a:r>
            <a:r>
              <a:rPr lang="en-US" sz="2000" dirty="0">
                <a:solidFill>
                  <a:srgbClr val="FF0000"/>
                </a:solidFill>
              </a:rPr>
              <a:t> </a:t>
            </a:r>
            <a:r>
              <a:rPr lang="en-US" sz="2000" dirty="0" err="1">
                <a:solidFill>
                  <a:srgbClr val="FF0000"/>
                </a:solidFill>
              </a:rPr>
              <a:t>gỡ</a:t>
            </a:r>
            <a:endParaRPr lang="en-US" sz="2000" dirty="0">
              <a:solidFill>
                <a:srgbClr val="FF0000"/>
              </a:solidFill>
            </a:endParaRPr>
          </a:p>
          <a:p>
            <a:r>
              <a:rPr lang="en-US" sz="2000" dirty="0" err="1"/>
              <a:t>trong</a:t>
            </a:r>
            <a:r>
              <a:rPr lang="en-US" sz="2000" dirty="0"/>
              <a:t> </a:t>
            </a:r>
            <a:r>
              <a:rPr lang="en-US" sz="2000" dirty="0" err="1"/>
              <a:t>mô</a:t>
            </a:r>
            <a:r>
              <a:rPr lang="en-US" sz="2000" dirty="0"/>
              <a:t> </a:t>
            </a:r>
            <a:r>
              <a:rPr lang="en-US" sz="2000" dirty="0" err="1"/>
              <a:t>hình</a:t>
            </a:r>
            <a:r>
              <a:rPr lang="en-US" sz="2000" dirty="0"/>
              <a:t> </a:t>
            </a:r>
            <a:r>
              <a:rPr lang="en-US" sz="2000" dirty="0" err="1"/>
              <a:t>kết</a:t>
            </a:r>
            <a:r>
              <a:rPr lang="en-US" sz="2000" dirty="0"/>
              <a:t> </a:t>
            </a:r>
            <a:r>
              <a:rPr lang="en-US" sz="2000" dirty="0" err="1"/>
              <a:t>cấu</a:t>
            </a:r>
            <a:r>
              <a:rPr lang="en-US" sz="2000" dirty="0"/>
              <a:t> </a:t>
            </a:r>
            <a:r>
              <a:rPr lang="en-US" sz="2000" dirty="0" err="1"/>
              <a:t>cốt</a:t>
            </a:r>
            <a:r>
              <a:rPr lang="en-US" sz="2000" dirty="0"/>
              <a:t> </a:t>
            </a:r>
            <a:r>
              <a:rPr lang="en-US" sz="2000" dirty="0" err="1"/>
              <a:t>truyện</a:t>
            </a:r>
            <a:r>
              <a:rPr lang="en-US" sz="2000" dirty="0"/>
              <a:t> </a:t>
            </a:r>
            <a:r>
              <a:rPr lang="en-US" sz="2000" dirty="0" err="1"/>
              <a:t>ba</a:t>
            </a:r>
            <a:r>
              <a:rPr lang="en-US" sz="2000" dirty="0"/>
              <a:t> </a:t>
            </a:r>
            <a:r>
              <a:rPr lang="en-US" sz="2000" dirty="0" err="1"/>
              <a:t>phần</a:t>
            </a:r>
            <a:r>
              <a:rPr lang="en-US" sz="2000" dirty="0"/>
              <a:t>: </a:t>
            </a:r>
            <a:r>
              <a:rPr lang="en-US" sz="2000" i="1" dirty="0" err="1"/>
              <a:t>Gặp</a:t>
            </a:r>
            <a:r>
              <a:rPr lang="en-US" sz="2000" i="1" dirty="0"/>
              <a:t> </a:t>
            </a:r>
            <a:r>
              <a:rPr lang="en-US" sz="2000" i="1" dirty="0" err="1"/>
              <a:t>gỡ</a:t>
            </a:r>
            <a:r>
              <a:rPr lang="en-US" sz="2000" i="1" dirty="0"/>
              <a:t> – Chia li –</a:t>
            </a:r>
            <a:r>
              <a:rPr lang="en-US" sz="2000" i="1" dirty="0" err="1"/>
              <a:t>Đoàn</a:t>
            </a:r>
            <a:r>
              <a:rPr lang="en-US" sz="2000" i="1" dirty="0"/>
              <a:t> </a:t>
            </a:r>
            <a:r>
              <a:rPr lang="en-US" sz="2000" i="1" dirty="0" err="1"/>
              <a:t>tụ</a:t>
            </a:r>
            <a:endParaRPr lang="en-US" sz="2000" dirty="0"/>
          </a:p>
        </p:txBody>
      </p:sp>
      <p:sp>
        <p:nvSpPr>
          <p:cNvPr id="6" name="Rectangle 5"/>
          <p:cNvSpPr/>
          <p:nvPr/>
        </p:nvSpPr>
        <p:spPr>
          <a:xfrm>
            <a:off x="450960" y="4436999"/>
            <a:ext cx="3844840" cy="1200329"/>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r>
              <a:rPr lang="vi-VN" sz="2400" dirty="0">
                <a:solidFill>
                  <a:srgbClr val="FF0000"/>
                </a:solidFill>
                <a:latin typeface="Times New Roman" panose="02020603050405020304" pitchFamily="18" charset="0"/>
                <a:cs typeface="Times New Roman" panose="02020603050405020304" pitchFamily="18" charset="0"/>
              </a:rPr>
              <a:t>Thuý Kiều, Thuý Vân, Vương Quan</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và Kim Trọng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600056" y="1411700"/>
            <a:ext cx="5416720" cy="1631216"/>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Bố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cục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trích</a:t>
            </a:r>
            <a:endParaRPr lang="en-US" sz="2000" b="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- 12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vi-VN" sz="2000" i="1" dirty="0">
                <a:solidFill>
                  <a:srgbClr val="FF0000"/>
                </a:solidFill>
                <a:latin typeface="Times New Roman" panose="02020603050405020304" pitchFamily="18" charset="0"/>
                <a:cs typeface="Times New Roman" panose="02020603050405020304" pitchFamily="18" charset="0"/>
              </a:rPr>
              <a:t>Gặp gỡ – Chia li – Đoàn tụ</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-10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tiếp</a:t>
            </a:r>
            <a:r>
              <a:rPr lang="en-US" sz="2000" dirty="0">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Tâm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Kim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Kiều</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14 </a:t>
            </a:r>
            <a:r>
              <a:rPr lang="en-US" sz="2000" dirty="0" err="1">
                <a:latin typeface="Times New Roman" panose="02020603050405020304" pitchFamily="18" charset="0"/>
                <a:cs typeface="Times New Roman" panose="02020603050405020304" pitchFamily="18" charset="0"/>
              </a:rPr>
              <a:t>dòng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cuối</a:t>
            </a:r>
            <a:r>
              <a:rPr lang="en-US" sz="2000" dirty="0">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Cảm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xúc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Kiều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về</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nhà</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988496" y="4798754"/>
            <a:ext cx="4593904" cy="1261884"/>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endParaRPr lang="en-US" sz="2800" dirty="0">
              <a:latin typeface="Times New Roman" panose="02020603050405020304" pitchFamily="18" charset="0"/>
              <a:cs typeface="Times New Roman" panose="02020603050405020304" pitchFamily="18" charset="0"/>
            </a:endParaRPr>
          </a:p>
          <a:p>
            <a:r>
              <a:rPr lang="vi-VN" sz="2400" dirty="0">
                <a:solidFill>
                  <a:srgbClr val="FF0000"/>
                </a:solidFill>
              </a:rPr>
              <a:t>cuộc gặp gỡ giữa Thuý Kiều, Kim Trọng </a:t>
            </a:r>
            <a:endParaRPr lang="en-US" sz="2400" dirty="0">
              <a:solidFill>
                <a:srgbClr val="FF0000"/>
              </a:solidFill>
            </a:endParaRPr>
          </a:p>
        </p:txBody>
      </p:sp>
    </p:spTree>
    <p:extLst>
      <p:ext uri="{BB962C8B-B14F-4D97-AF65-F5344CB8AC3E}">
        <p14:creationId xmlns:p14="http://schemas.microsoft.com/office/powerpoint/2010/main" val="3198319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09600" y="32853"/>
            <a:ext cx="10972800" cy="1143000"/>
          </a:xfrm>
        </p:spPr>
        <p:txBody>
          <a:bodyPr/>
          <a:lstStyle/>
          <a:p>
            <a:pPr algn="ctr"/>
            <a:r>
              <a:rPr lang="en-US" dirty="0" smtClean="0">
                <a:solidFill>
                  <a:srgbClr val="FF0000"/>
                </a:solidFill>
                <a:latin typeface="Times New Roman" panose="02020603050405020304" pitchFamily="18" charset="0"/>
                <a:cs typeface="Times New Roman" panose="02020603050405020304" pitchFamily="18" charset="0"/>
              </a:rPr>
              <a:t>KIM – KIỀU GẶP GỠ</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481329"/>
            <a:ext cx="8568952" cy="459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608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II. </a:t>
            </a:r>
            <a:r>
              <a:rPr lang="en-US" sz="4000" b="1" dirty="0" err="1" smtClean="0">
                <a:latin typeface="Times New Roman" panose="02020603050405020304" pitchFamily="18" charset="0"/>
                <a:cs typeface="Times New Roman" panose="02020603050405020304" pitchFamily="18" charset="0"/>
              </a:rPr>
              <a:t>Trải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nghiệm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cùng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bản</a:t>
            </a:r>
            <a:r>
              <a:rPr lang="en-US" sz="4000" b="1" dirty="0" smtClean="0">
                <a:latin typeface="Times New Roman" panose="02020603050405020304" pitchFamily="18" charset="0"/>
                <a:cs typeface="Times New Roman" panose="02020603050405020304" pitchFamily="18" charset="0"/>
              </a:rPr>
              <a:t>.</a:t>
            </a:r>
          </a:p>
          <a:p>
            <a:r>
              <a:rPr lang="en-US" sz="4000" b="1" dirty="0" smtClean="0">
                <a:latin typeface="Times New Roman" panose="02020603050405020304" pitchFamily="18" charset="0"/>
                <a:cs typeface="Times New Roman" panose="02020603050405020304" pitchFamily="18" charset="0"/>
              </a:rPr>
              <a:t>   1.Chân dung Kim </a:t>
            </a:r>
            <a:r>
              <a:rPr lang="en-US" sz="4000" b="1" dirty="0" err="1" smtClean="0">
                <a:latin typeface="Times New Roman" panose="02020603050405020304" pitchFamily="18" charset="0"/>
                <a:cs typeface="Times New Roman" panose="02020603050405020304" pitchFamily="18" charset="0"/>
              </a:rPr>
              <a:t>Trọng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587373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17975559"/>
              </p:ext>
            </p:extLst>
          </p:nvPr>
        </p:nvGraphicFramePr>
        <p:xfrm>
          <a:off x="1631505" y="1772816"/>
          <a:ext cx="9217024"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51384" y="260648"/>
            <a:ext cx="10873208" cy="1080120"/>
          </a:xfrm>
        </p:spPr>
        <p:txBody>
          <a:bodyPr>
            <a:normAutofit fontScale="90000"/>
          </a:bodyPr>
          <a:lstStyle/>
          <a:p>
            <a:pPr algn="ctr"/>
            <a:r>
              <a:rPr lang="en-US" sz="3100" dirty="0">
                <a:solidFill>
                  <a:srgbClr val="FF0000"/>
                </a:solidFill>
              </a:rPr>
              <a:t/>
            </a:r>
            <a:br>
              <a:rPr lang="en-US" sz="3100" dirty="0">
                <a:solidFill>
                  <a:srgbClr val="FF0000"/>
                </a:solidFill>
              </a:rPr>
            </a:br>
            <a:r>
              <a:rPr lang="en-US" sz="3100" dirty="0">
                <a:solidFill>
                  <a:srgbClr val="FF0000"/>
                </a:solidFill>
              </a:rPr>
              <a:t/>
            </a:r>
            <a:br>
              <a:rPr lang="en-US" sz="3100" dirty="0">
                <a:solidFill>
                  <a:srgbClr val="FF0000"/>
                </a:solidFill>
              </a:rPr>
            </a:br>
            <a:r>
              <a:rPr lang="en-US" sz="2700" dirty="0">
                <a:latin typeface="Times New Roman" panose="02020603050405020304" pitchFamily="18" charset="0"/>
                <a:cs typeface="Times New Roman" panose="02020603050405020304" pitchFamily="18" charset="0"/>
              </a:rPr>
              <a:t>PHIẾU HỌC TẬP SỐ 3</a:t>
            </a:r>
            <a:br>
              <a:rPr lang="en-US" sz="2700" dirty="0">
                <a:latin typeface="Times New Roman" panose="02020603050405020304" pitchFamily="18" charset="0"/>
                <a:cs typeface="Times New Roman" panose="02020603050405020304" pitchFamily="18" charset="0"/>
              </a:rPr>
            </a:br>
            <a:r>
              <a:rPr lang="en-US" sz="2700" dirty="0" err="1">
                <a:latin typeface="Times New Roman" panose="02020603050405020304" pitchFamily="18" charset="0"/>
                <a:cs typeface="Times New Roman" panose="02020603050405020304" pitchFamily="18" charset="0"/>
              </a:rPr>
              <a:t>Đọc</a:t>
            </a:r>
            <a:r>
              <a:rPr lang="en-US" sz="2700" dirty="0">
                <a:latin typeface="Times New Roman" panose="02020603050405020304" pitchFamily="18" charset="0"/>
                <a:cs typeface="Times New Roman" panose="02020603050405020304" pitchFamily="18" charset="0"/>
              </a:rPr>
              <a:t> 12 </a:t>
            </a:r>
            <a:r>
              <a:rPr lang="en-US" sz="2700" dirty="0" err="1">
                <a:latin typeface="Times New Roman" panose="02020603050405020304" pitchFamily="18" charset="0"/>
                <a:cs typeface="Times New Roman" panose="02020603050405020304" pitchFamily="18" charset="0"/>
              </a:rPr>
              <a:t>câu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thơ</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đầu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đoạn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trích</a:t>
            </a:r>
            <a:r>
              <a:rPr lang="en-US" sz="2700" dirty="0">
                <a:latin typeface="Times New Roman" panose="02020603050405020304" pitchFamily="18" charset="0"/>
                <a:cs typeface="Times New Roman" panose="02020603050405020304" pitchFamily="18" charset="0"/>
              </a:rPr>
              <a:t> </a:t>
            </a:r>
            <a:r>
              <a:rPr lang="en-US" sz="2700" i="1" dirty="0">
                <a:latin typeface="Times New Roman" panose="02020603050405020304" pitchFamily="18" charset="0"/>
                <a:cs typeface="Times New Roman" panose="02020603050405020304" pitchFamily="18" charset="0"/>
              </a:rPr>
              <a:t>Kim – </a:t>
            </a:r>
            <a:r>
              <a:rPr lang="en-US" sz="2700" i="1" dirty="0" err="1">
                <a:latin typeface="Times New Roman" panose="02020603050405020304" pitchFamily="18" charset="0"/>
                <a:cs typeface="Times New Roman" panose="02020603050405020304" pitchFamily="18" charset="0"/>
              </a:rPr>
              <a:t>Kiều</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gặp</a:t>
            </a:r>
            <a:r>
              <a:rPr lang="en-US" sz="2700" i="1" dirty="0">
                <a:latin typeface="Times New Roman" panose="02020603050405020304" pitchFamily="18" charset="0"/>
                <a:cs typeface="Times New Roman" panose="02020603050405020304" pitchFamily="18" charset="0"/>
              </a:rPr>
              <a:t> </a:t>
            </a:r>
            <a:r>
              <a:rPr lang="en-US" sz="2700" i="1" dirty="0" err="1">
                <a:latin typeface="Times New Roman" panose="02020603050405020304" pitchFamily="18" charset="0"/>
                <a:cs typeface="Times New Roman" panose="02020603050405020304" pitchFamily="18" charset="0"/>
              </a:rPr>
              <a:t>gỡ</a:t>
            </a:r>
            <a:r>
              <a:rPr lang="en-US" sz="2700" i="1"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điền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thông</a:t>
            </a:r>
            <a:r>
              <a:rPr lang="en-US" sz="2700" dirty="0">
                <a:latin typeface="Times New Roman" panose="02020603050405020304" pitchFamily="18" charset="0"/>
                <a:cs typeface="Times New Roman" panose="02020603050405020304" pitchFamily="18" charset="0"/>
              </a:rPr>
              <a:t> tin </a:t>
            </a:r>
            <a:r>
              <a:rPr lang="en-US" sz="2700" dirty="0" err="1">
                <a:latin typeface="Times New Roman" panose="02020603050405020304" pitchFamily="18" charset="0"/>
                <a:cs typeface="Times New Roman" panose="02020603050405020304" pitchFamily="18" charset="0"/>
              </a:rPr>
              <a:t>giới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thiệu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miêu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tả</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nhân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vật</a:t>
            </a:r>
            <a:r>
              <a:rPr lang="en-US" sz="2700" dirty="0">
                <a:latin typeface="Times New Roman" panose="02020603050405020304" pitchFamily="18" charset="0"/>
                <a:cs typeface="Times New Roman" panose="02020603050405020304" pitchFamily="18" charset="0"/>
              </a:rPr>
              <a:t> Kim </a:t>
            </a:r>
            <a:r>
              <a:rPr lang="en-US" sz="2700" dirty="0" err="1">
                <a:latin typeface="Times New Roman" panose="02020603050405020304" pitchFamily="18" charset="0"/>
                <a:cs typeface="Times New Roman" panose="02020603050405020304" pitchFamily="18" charset="0"/>
              </a:rPr>
              <a:t>Trọng</a:t>
            </a:r>
            <a:r>
              <a:rPr lang="en-US" sz="2700" dirty="0">
                <a:latin typeface="Times New Roman" panose="02020603050405020304" pitchFamily="18" charset="0"/>
                <a:cs typeface="Times New Roman" panose="02020603050405020304" pitchFamily="18" charset="0"/>
              </a:rPr>
              <a:t>.</a:t>
            </a:r>
            <a:br>
              <a:rPr lang="en-US" sz="2700" dirty="0">
                <a:latin typeface="Times New Roman" panose="02020603050405020304" pitchFamily="18" charset="0"/>
                <a:cs typeface="Times New Roman" panose="02020603050405020304" pitchFamily="18" charset="0"/>
              </a:rPr>
            </a:br>
            <a:r>
              <a:rPr lang="en-US" sz="2700" dirty="0">
                <a:solidFill>
                  <a:srgbClr val="FF0000"/>
                </a:solidFill>
                <a:latin typeface="Times New Roman" panose="02020603050405020304" pitchFamily="18" charset="0"/>
                <a:cs typeface="Times New Roman" panose="02020603050405020304" pitchFamily="18" charset="0"/>
              </a:rPr>
              <a:t>CHÂN DUNG KIM TRỌNG</a:t>
            </a:r>
            <a:br>
              <a:rPr lang="en-US" sz="2700" dirty="0">
                <a:solidFill>
                  <a:srgbClr val="FF0000"/>
                </a:solidFill>
                <a:latin typeface="Times New Roman" panose="02020603050405020304" pitchFamily="18" charset="0"/>
                <a:cs typeface="Times New Roman" panose="02020603050405020304" pitchFamily="18" charset="0"/>
              </a:rPr>
            </a:br>
            <a:endParaRPr lang="en-US" sz="2700" dirty="0">
              <a:solidFill>
                <a:srgbClr val="FF0000"/>
              </a:solidFill>
              <a:latin typeface="Times New Roman" panose="02020603050405020304" pitchFamily="18" charset="0"/>
              <a:cs typeface="Times New Roman" panose="02020603050405020304" pitchFamily="18" charset="0"/>
            </a:endParaRPr>
          </a:p>
        </p:txBody>
      </p:sp>
      <p:sp>
        <p:nvSpPr>
          <p:cNvPr id="9" name="Textbox 462"/>
          <p:cNvSpPr txBox="1"/>
          <p:nvPr/>
        </p:nvSpPr>
        <p:spPr>
          <a:xfrm>
            <a:off x="3503713" y="5229200"/>
            <a:ext cx="7920880" cy="755650"/>
          </a:xfrm>
          <a:prstGeom prst="rect">
            <a:avLst/>
          </a:prstGeom>
        </p:spPr>
        <p:txBody>
          <a:bodyPr wrap="square" lIns="0" tIns="0" rIns="0" bIns="0" rtlCol="0">
            <a:noAutofit/>
          </a:bodyPr>
          <a:lstStyle/>
          <a:p>
            <a:pPr marL="35560" algn="ctr">
              <a:spcBef>
                <a:spcPts val="360"/>
              </a:spcBef>
              <a:spcAft>
                <a:spcPts val="800"/>
              </a:spcAft>
            </a:pPr>
            <a:r>
              <a:rPr lang="en-US" sz="2400" b="1" kern="100" spc="-20" dirty="0" err="1">
                <a:solidFill>
                  <a:srgbClr val="231F20"/>
                </a:solidFill>
                <a:latin typeface="Times New Roman"/>
                <a:ea typeface="Aptos"/>
              </a:rPr>
              <a:t>Nhận</a:t>
            </a:r>
            <a:r>
              <a:rPr lang="en-US" sz="2400" b="1" kern="100" spc="-40" dirty="0">
                <a:solidFill>
                  <a:srgbClr val="231F20"/>
                </a:solidFill>
                <a:latin typeface="Times New Roman"/>
                <a:ea typeface="Aptos"/>
              </a:rPr>
              <a:t> </a:t>
            </a:r>
            <a:r>
              <a:rPr lang="en-US" sz="2400" b="1" kern="100" spc="-20" dirty="0" err="1">
                <a:solidFill>
                  <a:srgbClr val="231F20"/>
                </a:solidFill>
                <a:latin typeface="Times New Roman"/>
                <a:ea typeface="Aptos"/>
              </a:rPr>
              <a:t>xét</a:t>
            </a:r>
            <a:r>
              <a:rPr lang="en-US" sz="2400" b="1" kern="100" spc="-35" dirty="0">
                <a:solidFill>
                  <a:srgbClr val="231F20"/>
                </a:solidFill>
                <a:latin typeface="Times New Roman"/>
                <a:ea typeface="Aptos"/>
              </a:rPr>
              <a:t> </a:t>
            </a:r>
            <a:r>
              <a:rPr lang="en-US" sz="2400" b="1" kern="100" spc="-20" dirty="0" err="1">
                <a:solidFill>
                  <a:srgbClr val="231F20"/>
                </a:solidFill>
                <a:latin typeface="Times New Roman"/>
                <a:ea typeface="Aptos"/>
              </a:rPr>
              <a:t>về</a:t>
            </a:r>
            <a:r>
              <a:rPr lang="en-US" sz="2400" b="1" kern="100" spc="-35" dirty="0">
                <a:solidFill>
                  <a:srgbClr val="231F20"/>
                </a:solidFill>
                <a:latin typeface="Times New Roman"/>
                <a:ea typeface="Aptos"/>
              </a:rPr>
              <a:t> </a:t>
            </a:r>
            <a:r>
              <a:rPr lang="en-US" sz="2400" b="1" kern="100" spc="-20" dirty="0" err="1">
                <a:solidFill>
                  <a:srgbClr val="231F20"/>
                </a:solidFill>
                <a:latin typeface="Times New Roman"/>
                <a:ea typeface="Aptos"/>
              </a:rPr>
              <a:t>chân</a:t>
            </a:r>
            <a:r>
              <a:rPr lang="en-US" sz="2400" b="1" kern="100" spc="-35" dirty="0">
                <a:solidFill>
                  <a:srgbClr val="231F20"/>
                </a:solidFill>
                <a:latin typeface="Times New Roman"/>
                <a:ea typeface="Aptos"/>
              </a:rPr>
              <a:t> </a:t>
            </a:r>
            <a:r>
              <a:rPr lang="en-US" sz="2400" b="1" kern="100" spc="-20" dirty="0">
                <a:solidFill>
                  <a:srgbClr val="231F20"/>
                </a:solidFill>
                <a:latin typeface="Times New Roman"/>
                <a:ea typeface="Aptos"/>
              </a:rPr>
              <a:t>dung</a:t>
            </a:r>
            <a:r>
              <a:rPr lang="en-US" sz="2400" b="1" kern="100" spc="-40" dirty="0">
                <a:solidFill>
                  <a:srgbClr val="231F20"/>
                </a:solidFill>
                <a:latin typeface="Times New Roman"/>
                <a:ea typeface="Aptos"/>
              </a:rPr>
              <a:t> </a:t>
            </a:r>
            <a:r>
              <a:rPr lang="en-US" sz="2400" b="1" kern="100" spc="-20" dirty="0">
                <a:solidFill>
                  <a:srgbClr val="231F20"/>
                </a:solidFill>
                <a:latin typeface="Times New Roman"/>
                <a:ea typeface="Aptos"/>
              </a:rPr>
              <a:t>Kim</a:t>
            </a:r>
            <a:r>
              <a:rPr lang="en-US" sz="2400" b="1" kern="100" spc="-35" dirty="0">
                <a:solidFill>
                  <a:srgbClr val="231F20"/>
                </a:solidFill>
                <a:latin typeface="Times New Roman"/>
                <a:ea typeface="Aptos"/>
              </a:rPr>
              <a:t> </a:t>
            </a:r>
            <a:r>
              <a:rPr lang="en-US" sz="2400" b="1" kern="100" spc="-20" dirty="0" err="1">
                <a:solidFill>
                  <a:srgbClr val="231F20"/>
                </a:solidFill>
                <a:latin typeface="Times New Roman"/>
                <a:ea typeface="Aptos"/>
              </a:rPr>
              <a:t>Trọng</a:t>
            </a:r>
            <a:endParaRPr lang="en-US" sz="2400" kern="100" dirty="0">
              <a:latin typeface="Times New Roman"/>
              <a:ea typeface="Aptos"/>
            </a:endParaRPr>
          </a:p>
          <a:p>
            <a:pPr marL="456565" indent="-221615">
              <a:spcBef>
                <a:spcPts val="225"/>
              </a:spcBef>
              <a:tabLst>
                <a:tab pos="456565" algn="l"/>
              </a:tabLst>
            </a:pPr>
            <a:r>
              <a:rPr lang="en-US" sz="2400" kern="100" dirty="0" err="1">
                <a:solidFill>
                  <a:srgbClr val="231F20"/>
                </a:solidFill>
                <a:latin typeface="Times New Roman"/>
                <a:ea typeface="Aptos"/>
              </a:rPr>
              <a:t>Nhân</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vật</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được</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miêu</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tả</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và</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giới</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thiệu</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bằng</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lời</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của</a:t>
            </a:r>
            <a:r>
              <a:rPr lang="en-US" sz="2400" kern="100" spc="-15" dirty="0">
                <a:solidFill>
                  <a:srgbClr val="231F20"/>
                </a:solidFill>
                <a:latin typeface="Times New Roman"/>
                <a:ea typeface="Aptos"/>
              </a:rPr>
              <a:t> </a:t>
            </a:r>
            <a:r>
              <a:rPr lang="en-US" sz="2400" kern="100" dirty="0" err="1">
                <a:solidFill>
                  <a:srgbClr val="231F20"/>
                </a:solidFill>
                <a:latin typeface="Times New Roman"/>
                <a:ea typeface="Aptos"/>
              </a:rPr>
              <a:t>ai</a:t>
            </a:r>
            <a:r>
              <a:rPr lang="en-US" sz="2400" kern="100" dirty="0">
                <a:solidFill>
                  <a:srgbClr val="231F20"/>
                </a:solidFill>
                <a:latin typeface="Times New Roman"/>
                <a:ea typeface="Aptos"/>
              </a:rPr>
              <a:t>?</a:t>
            </a:r>
            <a:r>
              <a:rPr lang="en-US" sz="2400" kern="100" spc="-15" dirty="0">
                <a:solidFill>
                  <a:srgbClr val="231F20"/>
                </a:solidFill>
                <a:latin typeface="Times New Roman"/>
                <a:ea typeface="Aptos"/>
              </a:rPr>
              <a:t> </a:t>
            </a:r>
            <a:r>
              <a:rPr lang="en-US" sz="2400" kern="100" spc="-10" dirty="0" smtClean="0">
                <a:solidFill>
                  <a:srgbClr val="231F20"/>
                </a:solidFill>
                <a:latin typeface="Times New Roman"/>
                <a:ea typeface="Aptos"/>
              </a:rPr>
              <a:t>..........</a:t>
            </a:r>
            <a:endParaRPr lang="en-US" sz="2400" kern="100" dirty="0">
              <a:latin typeface="Times New Roman"/>
              <a:ea typeface="Aptos"/>
            </a:endParaRPr>
          </a:p>
          <a:p>
            <a:pPr marL="456565" indent="-221615">
              <a:spcBef>
                <a:spcPts val="65"/>
              </a:spcBef>
              <a:tabLst>
                <a:tab pos="456565" algn="l"/>
              </a:tabLst>
            </a:pPr>
            <a:r>
              <a:rPr lang="en-US" sz="2400" kern="100" dirty="0" err="1">
                <a:solidFill>
                  <a:srgbClr val="231F20"/>
                </a:solidFill>
                <a:latin typeface="Times New Roman"/>
                <a:ea typeface="Aptos"/>
              </a:rPr>
              <a:t>Nhân</a:t>
            </a:r>
            <a:r>
              <a:rPr lang="en-US" sz="2400" kern="100" spc="-5" dirty="0">
                <a:solidFill>
                  <a:srgbClr val="231F20"/>
                </a:solidFill>
                <a:latin typeface="Times New Roman"/>
                <a:ea typeface="Aptos"/>
              </a:rPr>
              <a:t> </a:t>
            </a:r>
            <a:r>
              <a:rPr lang="en-US" sz="2400" kern="100" dirty="0" err="1">
                <a:solidFill>
                  <a:srgbClr val="231F20"/>
                </a:solidFill>
                <a:latin typeface="Times New Roman"/>
                <a:ea typeface="Aptos"/>
              </a:rPr>
              <a:t>vật</a:t>
            </a:r>
            <a:r>
              <a:rPr lang="en-US" sz="2400" kern="100" spc="-30" dirty="0">
                <a:solidFill>
                  <a:srgbClr val="231F20"/>
                </a:solidFill>
                <a:latin typeface="Times New Roman"/>
                <a:ea typeface="Aptos"/>
              </a:rPr>
              <a:t> </a:t>
            </a:r>
            <a:r>
              <a:rPr lang="en-US" sz="2400" kern="100" dirty="0" err="1">
                <a:solidFill>
                  <a:srgbClr val="231F20"/>
                </a:solidFill>
                <a:latin typeface="Times New Roman"/>
                <a:ea typeface="Aptos"/>
              </a:rPr>
              <a:t>mang</a:t>
            </a:r>
            <a:r>
              <a:rPr lang="en-US" sz="2400" kern="100" spc="-35" dirty="0">
                <a:solidFill>
                  <a:srgbClr val="231F20"/>
                </a:solidFill>
                <a:latin typeface="Times New Roman"/>
                <a:ea typeface="Aptos"/>
              </a:rPr>
              <a:t> </a:t>
            </a:r>
            <a:r>
              <a:rPr lang="en-US" sz="2400" kern="100" dirty="0" err="1">
                <a:solidFill>
                  <a:srgbClr val="231F20"/>
                </a:solidFill>
                <a:latin typeface="Times New Roman"/>
                <a:ea typeface="Aptos"/>
              </a:rPr>
              <a:t>vẻ</a:t>
            </a:r>
            <a:r>
              <a:rPr lang="en-US" sz="2400" kern="100" spc="-30" dirty="0">
                <a:solidFill>
                  <a:srgbClr val="231F20"/>
                </a:solidFill>
                <a:latin typeface="Times New Roman"/>
                <a:ea typeface="Aptos"/>
              </a:rPr>
              <a:t> </a:t>
            </a:r>
            <a:r>
              <a:rPr lang="en-US" sz="2400" kern="100" dirty="0" err="1">
                <a:solidFill>
                  <a:srgbClr val="231F20"/>
                </a:solidFill>
                <a:latin typeface="Times New Roman"/>
                <a:ea typeface="Aptos"/>
              </a:rPr>
              <a:t>đẹp</a:t>
            </a:r>
            <a:r>
              <a:rPr lang="en-US" sz="2400" kern="100" spc="-30" dirty="0">
                <a:solidFill>
                  <a:srgbClr val="231F20"/>
                </a:solidFill>
                <a:latin typeface="Times New Roman"/>
                <a:ea typeface="Aptos"/>
              </a:rPr>
              <a:t> </a:t>
            </a:r>
            <a:r>
              <a:rPr lang="en-US" sz="2400" kern="100" dirty="0" err="1">
                <a:solidFill>
                  <a:srgbClr val="231F20"/>
                </a:solidFill>
                <a:latin typeface="Times New Roman"/>
                <a:ea typeface="Aptos"/>
              </a:rPr>
              <a:t>như</a:t>
            </a:r>
            <a:r>
              <a:rPr lang="en-US" sz="2400" kern="100" spc="-5" dirty="0">
                <a:solidFill>
                  <a:srgbClr val="231F20"/>
                </a:solidFill>
                <a:latin typeface="Times New Roman"/>
                <a:ea typeface="Aptos"/>
              </a:rPr>
              <a:t> </a:t>
            </a:r>
            <a:r>
              <a:rPr lang="en-US" sz="2400" kern="100" dirty="0" err="1">
                <a:solidFill>
                  <a:srgbClr val="231F20"/>
                </a:solidFill>
                <a:latin typeface="Times New Roman"/>
                <a:ea typeface="Aptos"/>
              </a:rPr>
              <a:t>thế</a:t>
            </a:r>
            <a:r>
              <a:rPr lang="en-US" sz="2400" kern="100" spc="-30" dirty="0">
                <a:solidFill>
                  <a:srgbClr val="231F20"/>
                </a:solidFill>
                <a:latin typeface="Times New Roman"/>
                <a:ea typeface="Aptos"/>
              </a:rPr>
              <a:t> </a:t>
            </a:r>
            <a:r>
              <a:rPr lang="en-US" sz="2400" kern="100" dirty="0" err="1">
                <a:solidFill>
                  <a:srgbClr val="231F20"/>
                </a:solidFill>
                <a:latin typeface="Times New Roman"/>
                <a:ea typeface="Aptos"/>
              </a:rPr>
              <a:t>nào</a:t>
            </a:r>
            <a:r>
              <a:rPr lang="en-US" sz="2400" kern="100" dirty="0">
                <a:solidFill>
                  <a:srgbClr val="231F20"/>
                </a:solidFill>
                <a:latin typeface="Times New Roman"/>
                <a:ea typeface="Aptos"/>
              </a:rPr>
              <a:t>?</a:t>
            </a:r>
            <a:r>
              <a:rPr lang="en-US" sz="2400" kern="100" spc="-30" dirty="0">
                <a:solidFill>
                  <a:srgbClr val="231F20"/>
                </a:solidFill>
                <a:latin typeface="Times New Roman"/>
                <a:ea typeface="Aptos"/>
              </a:rPr>
              <a:t> </a:t>
            </a:r>
            <a:r>
              <a:rPr lang="en-US" sz="2400" kern="100" spc="-10" dirty="0" smtClean="0">
                <a:solidFill>
                  <a:srgbClr val="231F20"/>
                </a:solidFill>
                <a:latin typeface="Times New Roman"/>
                <a:ea typeface="Aptos"/>
              </a:rPr>
              <a:t>................</a:t>
            </a:r>
            <a:endParaRPr lang="en-US" sz="2400" kern="100" dirty="0">
              <a:latin typeface="Times New Roman"/>
              <a:ea typeface="Aptos"/>
            </a:endParaRPr>
          </a:p>
        </p:txBody>
      </p:sp>
    </p:spTree>
    <p:extLst>
      <p:ext uri="{BB962C8B-B14F-4D97-AF65-F5344CB8AC3E}">
        <p14:creationId xmlns:p14="http://schemas.microsoft.com/office/powerpoint/2010/main" val="16973391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62801535"/>
              </p:ext>
            </p:extLst>
          </p:nvPr>
        </p:nvGraphicFramePr>
        <p:xfrm>
          <a:off x="921768" y="1651059"/>
          <a:ext cx="10657184"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767408" y="116632"/>
            <a:ext cx="10891598" cy="1080120"/>
          </a:xfrm>
        </p:spPr>
        <p:txBody>
          <a:bodyPr>
            <a:normAutofit fontScale="90000"/>
          </a:bodyPr>
          <a:lstStyle/>
          <a:p>
            <a:pPr algn="ctr"/>
            <a:r>
              <a:rPr lang="en-US" sz="3100" dirty="0">
                <a:solidFill>
                  <a:srgbClr val="FF0000"/>
                </a:solidFill>
              </a:rPr>
              <a:t/>
            </a:r>
            <a:br>
              <a:rPr lang="en-US" sz="3100" dirty="0">
                <a:solidFill>
                  <a:srgbClr val="FF0000"/>
                </a:solidFill>
              </a:rPr>
            </a:br>
            <a:r>
              <a:rPr lang="en-US" sz="3100" dirty="0">
                <a:solidFill>
                  <a:srgbClr val="FF0000"/>
                </a:solidFill>
              </a:rPr>
              <a:t/>
            </a:r>
            <a:br>
              <a:rPr lang="en-US" sz="3100" dirty="0">
                <a:solidFill>
                  <a:srgbClr val="FF0000"/>
                </a:solidFill>
              </a:rPr>
            </a:br>
            <a:r>
              <a:rPr lang="en-US" sz="2200" dirty="0"/>
              <a:t>PHIẾU HỌC TẬP SỐ 3</a:t>
            </a:r>
            <a:br>
              <a:rPr lang="en-US" sz="2200" dirty="0"/>
            </a:br>
            <a:r>
              <a:rPr lang="en-US" sz="2200" dirty="0" err="1"/>
              <a:t>Đọc</a:t>
            </a:r>
            <a:r>
              <a:rPr lang="en-US" sz="2200" dirty="0"/>
              <a:t> 12 </a:t>
            </a:r>
            <a:r>
              <a:rPr lang="en-US" sz="2200" dirty="0" err="1"/>
              <a:t>câu</a:t>
            </a:r>
            <a:r>
              <a:rPr lang="en-US" sz="2200" dirty="0"/>
              <a:t> </a:t>
            </a:r>
            <a:r>
              <a:rPr lang="en-US" sz="2200" dirty="0" err="1"/>
              <a:t>thơ</a:t>
            </a:r>
            <a:r>
              <a:rPr lang="en-US" sz="2200" dirty="0"/>
              <a:t> </a:t>
            </a:r>
            <a:r>
              <a:rPr lang="en-US" sz="2200" dirty="0" err="1"/>
              <a:t>đầu</a:t>
            </a:r>
            <a:r>
              <a:rPr lang="en-US" sz="2200" dirty="0"/>
              <a:t> </a:t>
            </a:r>
            <a:r>
              <a:rPr lang="en-US" sz="2200" dirty="0" err="1"/>
              <a:t>đoạn</a:t>
            </a:r>
            <a:r>
              <a:rPr lang="en-US" sz="2200" dirty="0"/>
              <a:t> </a:t>
            </a:r>
            <a:r>
              <a:rPr lang="en-US" sz="2200" dirty="0" err="1"/>
              <a:t>trích</a:t>
            </a:r>
            <a:r>
              <a:rPr lang="en-US" sz="2200" dirty="0"/>
              <a:t> </a:t>
            </a:r>
            <a:r>
              <a:rPr lang="en-US" sz="2200" i="1" dirty="0"/>
              <a:t>Kim – </a:t>
            </a:r>
            <a:r>
              <a:rPr lang="en-US" sz="2200" i="1" dirty="0" err="1"/>
              <a:t>Kiều</a:t>
            </a:r>
            <a:r>
              <a:rPr lang="en-US" sz="2200" i="1" dirty="0"/>
              <a:t> </a:t>
            </a:r>
            <a:r>
              <a:rPr lang="en-US" sz="2200" i="1" dirty="0" err="1"/>
              <a:t>gặp</a:t>
            </a:r>
            <a:r>
              <a:rPr lang="en-US" sz="2200" i="1" dirty="0"/>
              <a:t> </a:t>
            </a:r>
            <a:r>
              <a:rPr lang="en-US" sz="2200" i="1" dirty="0" err="1"/>
              <a:t>gỡ</a:t>
            </a:r>
            <a:r>
              <a:rPr lang="en-US" sz="2200" i="1" dirty="0"/>
              <a:t>, </a:t>
            </a:r>
            <a:r>
              <a:rPr lang="en-US" sz="2200" dirty="0" err="1"/>
              <a:t>điền</a:t>
            </a:r>
            <a:r>
              <a:rPr lang="en-US" sz="2200" dirty="0"/>
              <a:t> </a:t>
            </a:r>
            <a:r>
              <a:rPr lang="en-US" sz="2200" dirty="0" err="1"/>
              <a:t>thông</a:t>
            </a:r>
            <a:r>
              <a:rPr lang="en-US" sz="2200" dirty="0"/>
              <a:t> tin </a:t>
            </a:r>
            <a:r>
              <a:rPr lang="en-US" sz="2200" dirty="0" err="1"/>
              <a:t>giới</a:t>
            </a:r>
            <a:r>
              <a:rPr lang="en-US" sz="2200" dirty="0"/>
              <a:t> </a:t>
            </a:r>
            <a:r>
              <a:rPr lang="en-US" sz="2200" dirty="0" err="1"/>
              <a:t>thiệu</a:t>
            </a:r>
            <a:r>
              <a:rPr lang="en-US" sz="2200" dirty="0"/>
              <a:t> </a:t>
            </a:r>
            <a:r>
              <a:rPr lang="en-US" sz="2200" dirty="0" err="1"/>
              <a:t>và</a:t>
            </a:r>
            <a:r>
              <a:rPr lang="en-US" sz="2200" dirty="0"/>
              <a:t> </a:t>
            </a:r>
            <a:r>
              <a:rPr lang="en-US" sz="2200" dirty="0" err="1"/>
              <a:t>miêu</a:t>
            </a:r>
            <a:r>
              <a:rPr lang="en-US" sz="2200" dirty="0"/>
              <a:t> </a:t>
            </a:r>
            <a:r>
              <a:rPr lang="en-US" sz="2200" dirty="0" err="1"/>
              <a:t>tả</a:t>
            </a:r>
            <a:r>
              <a:rPr lang="en-US" sz="2200" dirty="0"/>
              <a:t> </a:t>
            </a:r>
            <a:r>
              <a:rPr lang="en-US" sz="2200" dirty="0" err="1"/>
              <a:t>nhân</a:t>
            </a:r>
            <a:r>
              <a:rPr lang="en-US" sz="2200" dirty="0"/>
              <a:t> </a:t>
            </a:r>
            <a:r>
              <a:rPr lang="en-US" sz="2200" dirty="0" err="1"/>
              <a:t>vật</a:t>
            </a:r>
            <a:r>
              <a:rPr lang="en-US" sz="2200" dirty="0"/>
              <a:t> Kim </a:t>
            </a:r>
            <a:r>
              <a:rPr lang="en-US" sz="2200" dirty="0" err="1"/>
              <a:t>Trọng</a:t>
            </a:r>
            <a:r>
              <a:rPr lang="en-US" sz="2200" dirty="0"/>
              <a:t>.</a:t>
            </a:r>
            <a:br>
              <a:rPr lang="en-US" sz="2200" dirty="0"/>
            </a:br>
            <a:r>
              <a:rPr lang="en-US" sz="2200" dirty="0">
                <a:solidFill>
                  <a:srgbClr val="FF0000"/>
                </a:solidFill>
              </a:rPr>
              <a:t>CHÂN DUNG KIM TRỌNG</a:t>
            </a:r>
            <a:br>
              <a:rPr lang="en-US" sz="2200" dirty="0">
                <a:solidFill>
                  <a:srgbClr val="FF0000"/>
                </a:solidFill>
              </a:rPr>
            </a:br>
            <a:endParaRPr lang="en-US" sz="2200" dirty="0">
              <a:solidFill>
                <a:srgbClr val="FF0000"/>
              </a:solidFill>
            </a:endParaRPr>
          </a:p>
        </p:txBody>
      </p:sp>
      <p:grpSp>
        <p:nvGrpSpPr>
          <p:cNvPr id="6" name="Group 5"/>
          <p:cNvGrpSpPr>
            <a:grpSpLocks/>
          </p:cNvGrpSpPr>
          <p:nvPr/>
        </p:nvGrpSpPr>
        <p:grpSpPr>
          <a:xfrm>
            <a:off x="3199465" y="5230871"/>
            <a:ext cx="8459541" cy="1039768"/>
            <a:chOff x="106639" y="-609210"/>
            <a:chExt cx="7380946" cy="1039768"/>
          </a:xfrm>
        </p:grpSpPr>
        <p:sp>
          <p:nvSpPr>
            <p:cNvPr id="8" name="Graphic 461"/>
            <p:cNvSpPr/>
            <p:nvPr/>
          </p:nvSpPr>
          <p:spPr>
            <a:xfrm>
              <a:off x="106639" y="-312392"/>
              <a:ext cx="5567680" cy="742950"/>
            </a:xfrm>
            <a:custGeom>
              <a:avLst/>
              <a:gdLst/>
              <a:ahLst/>
              <a:cxnLst/>
              <a:rect l="l" t="t" r="r" b="b"/>
              <a:pathLst>
                <a:path w="5567680" h="742950">
                  <a:moveTo>
                    <a:pt x="152400" y="0"/>
                  </a:moveTo>
                  <a:lnTo>
                    <a:pt x="64293" y="2381"/>
                  </a:lnTo>
                  <a:lnTo>
                    <a:pt x="19050" y="19049"/>
                  </a:lnTo>
                  <a:lnTo>
                    <a:pt x="2381" y="64293"/>
                  </a:lnTo>
                  <a:lnTo>
                    <a:pt x="0" y="152399"/>
                  </a:lnTo>
                  <a:lnTo>
                    <a:pt x="0" y="590346"/>
                  </a:lnTo>
                  <a:lnTo>
                    <a:pt x="2381" y="678453"/>
                  </a:lnTo>
                  <a:lnTo>
                    <a:pt x="19050" y="723696"/>
                  </a:lnTo>
                  <a:lnTo>
                    <a:pt x="64293" y="740365"/>
                  </a:lnTo>
                  <a:lnTo>
                    <a:pt x="152400" y="742746"/>
                  </a:lnTo>
                  <a:lnTo>
                    <a:pt x="5414899" y="742746"/>
                  </a:lnTo>
                  <a:lnTo>
                    <a:pt x="5503005" y="740365"/>
                  </a:lnTo>
                  <a:lnTo>
                    <a:pt x="5548249" y="723696"/>
                  </a:lnTo>
                  <a:lnTo>
                    <a:pt x="5564917" y="678453"/>
                  </a:lnTo>
                  <a:lnTo>
                    <a:pt x="5567299" y="590346"/>
                  </a:lnTo>
                  <a:lnTo>
                    <a:pt x="5567299" y="152399"/>
                  </a:lnTo>
                  <a:lnTo>
                    <a:pt x="5564917" y="64293"/>
                  </a:lnTo>
                  <a:lnTo>
                    <a:pt x="5548249" y="19049"/>
                  </a:lnTo>
                  <a:lnTo>
                    <a:pt x="5503005" y="2381"/>
                  </a:lnTo>
                  <a:lnTo>
                    <a:pt x="5414899" y="0"/>
                  </a:lnTo>
                  <a:lnTo>
                    <a:pt x="152400" y="0"/>
                  </a:lnTo>
                  <a:close/>
                </a:path>
              </a:pathLst>
            </a:custGeom>
            <a:ln w="12700">
              <a:solidFill>
                <a:srgbClr val="00A775"/>
              </a:solidFill>
              <a:prstDash val="solid"/>
            </a:ln>
          </p:spPr>
          <p:txBody>
            <a:bodyPr wrap="square" lIns="0" tIns="0" rIns="0" bIns="0" rtlCol="0">
              <a:prstTxWarp prst="textNoShape">
                <a:avLst/>
              </a:prstTxWarp>
              <a:noAutofit/>
            </a:bodyPr>
            <a:lstStyle/>
            <a:p>
              <a:endParaRPr lang="en-US"/>
            </a:p>
          </p:txBody>
        </p:sp>
        <p:sp>
          <p:nvSpPr>
            <p:cNvPr id="9" name="Textbox 462"/>
            <p:cNvSpPr txBox="1"/>
            <p:nvPr/>
          </p:nvSpPr>
          <p:spPr>
            <a:xfrm>
              <a:off x="570079" y="-609210"/>
              <a:ext cx="6917506" cy="785743"/>
            </a:xfrm>
            <a:prstGeom prst="rect">
              <a:avLst/>
            </a:prstGeom>
          </p:spPr>
          <p:txBody>
            <a:bodyPr wrap="square" lIns="0" tIns="0" rIns="0" bIns="0" rtlCol="0">
              <a:noAutofit/>
            </a:bodyPr>
            <a:lstStyle/>
            <a:p>
              <a:pPr marL="35560" algn="ctr">
                <a:lnSpc>
                  <a:spcPct val="107000"/>
                </a:lnSpc>
                <a:spcBef>
                  <a:spcPts val="360"/>
                </a:spcBef>
                <a:spcAft>
                  <a:spcPts val="800"/>
                </a:spcAft>
              </a:pPr>
              <a:r>
                <a:rPr lang="en-US" sz="2000" b="1" kern="100" spc="-20" dirty="0" err="1">
                  <a:solidFill>
                    <a:srgbClr val="231F20"/>
                  </a:solidFill>
                  <a:latin typeface="Times New Roman"/>
                  <a:ea typeface="Aptos"/>
                </a:rPr>
                <a:t>Nhận</a:t>
              </a:r>
              <a:r>
                <a:rPr lang="en-US" sz="2000" b="1" kern="100" spc="-40" dirty="0">
                  <a:solidFill>
                    <a:srgbClr val="231F20"/>
                  </a:solidFill>
                  <a:latin typeface="Times New Roman"/>
                  <a:ea typeface="Aptos"/>
                </a:rPr>
                <a:t> </a:t>
              </a:r>
              <a:r>
                <a:rPr lang="en-US" sz="2000" b="1" kern="100" spc="-20" dirty="0" err="1">
                  <a:solidFill>
                    <a:srgbClr val="231F20"/>
                  </a:solidFill>
                  <a:latin typeface="Times New Roman"/>
                  <a:ea typeface="Aptos"/>
                </a:rPr>
                <a:t>xét</a:t>
              </a:r>
              <a:r>
                <a:rPr lang="en-US" sz="2000" b="1" kern="100" spc="-35" dirty="0">
                  <a:solidFill>
                    <a:srgbClr val="231F20"/>
                  </a:solidFill>
                  <a:latin typeface="Times New Roman"/>
                  <a:ea typeface="Aptos"/>
                </a:rPr>
                <a:t> </a:t>
              </a:r>
              <a:r>
                <a:rPr lang="en-US" sz="2000" b="1" kern="100" spc="-20" dirty="0" err="1">
                  <a:solidFill>
                    <a:srgbClr val="231F20"/>
                  </a:solidFill>
                  <a:latin typeface="Times New Roman"/>
                  <a:ea typeface="Aptos"/>
                </a:rPr>
                <a:t>về</a:t>
              </a:r>
              <a:r>
                <a:rPr lang="en-US" sz="2000" b="1" kern="100" spc="-35" dirty="0">
                  <a:solidFill>
                    <a:srgbClr val="231F20"/>
                  </a:solidFill>
                  <a:latin typeface="Times New Roman"/>
                  <a:ea typeface="Aptos"/>
                </a:rPr>
                <a:t> </a:t>
              </a:r>
              <a:r>
                <a:rPr lang="en-US" sz="2000" b="1" kern="100" spc="-20" dirty="0" err="1">
                  <a:solidFill>
                    <a:srgbClr val="231F20"/>
                  </a:solidFill>
                  <a:latin typeface="Times New Roman"/>
                  <a:ea typeface="Aptos"/>
                </a:rPr>
                <a:t>chân</a:t>
              </a:r>
              <a:r>
                <a:rPr lang="en-US" sz="2000" b="1" kern="100" spc="-35" dirty="0">
                  <a:solidFill>
                    <a:srgbClr val="231F20"/>
                  </a:solidFill>
                  <a:latin typeface="Times New Roman"/>
                  <a:ea typeface="Aptos"/>
                </a:rPr>
                <a:t> </a:t>
              </a:r>
              <a:r>
                <a:rPr lang="en-US" sz="2000" b="1" kern="100" spc="-20" dirty="0">
                  <a:solidFill>
                    <a:srgbClr val="231F20"/>
                  </a:solidFill>
                  <a:latin typeface="Times New Roman"/>
                  <a:ea typeface="Aptos"/>
                </a:rPr>
                <a:t>dung</a:t>
              </a:r>
              <a:r>
                <a:rPr lang="en-US" sz="2000" b="1" kern="100" spc="-40" dirty="0">
                  <a:solidFill>
                    <a:srgbClr val="231F20"/>
                  </a:solidFill>
                  <a:latin typeface="Times New Roman"/>
                  <a:ea typeface="Aptos"/>
                </a:rPr>
                <a:t> </a:t>
              </a:r>
              <a:r>
                <a:rPr lang="en-US" sz="2000" b="1" kern="100" spc="-20" dirty="0">
                  <a:solidFill>
                    <a:srgbClr val="231F20"/>
                  </a:solidFill>
                  <a:latin typeface="Times New Roman"/>
                  <a:ea typeface="Aptos"/>
                </a:rPr>
                <a:t>Kim</a:t>
              </a:r>
              <a:r>
                <a:rPr lang="en-US" sz="2000" b="1" kern="100" spc="-35" dirty="0">
                  <a:solidFill>
                    <a:srgbClr val="231F20"/>
                  </a:solidFill>
                  <a:latin typeface="Times New Roman"/>
                  <a:ea typeface="Aptos"/>
                </a:rPr>
                <a:t> </a:t>
              </a:r>
              <a:r>
                <a:rPr lang="en-US" sz="2000" b="1" kern="100" spc="-20" dirty="0" err="1">
                  <a:solidFill>
                    <a:srgbClr val="231F20"/>
                  </a:solidFill>
                  <a:latin typeface="Times New Roman"/>
                  <a:ea typeface="Aptos"/>
                </a:rPr>
                <a:t>Trọng</a:t>
              </a:r>
              <a:endParaRPr lang="en-US" sz="2000" kern="100" dirty="0">
                <a:latin typeface="Times New Roman"/>
                <a:ea typeface="Aptos"/>
              </a:endParaRPr>
            </a:p>
            <a:p>
              <a:pPr marL="456565" indent="-221615">
                <a:lnSpc>
                  <a:spcPct val="107000"/>
                </a:lnSpc>
                <a:spcBef>
                  <a:spcPts val="225"/>
                </a:spcBef>
                <a:tabLst>
                  <a:tab pos="456565" algn="l"/>
                </a:tabLst>
              </a:pPr>
              <a:r>
                <a:rPr lang="en-US" sz="2000" kern="100" dirty="0" err="1">
                  <a:solidFill>
                    <a:srgbClr val="231F20"/>
                  </a:solidFill>
                  <a:latin typeface="Times New Roman"/>
                  <a:ea typeface="Aptos"/>
                </a:rPr>
                <a:t>Nhân</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vật</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được</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miêu</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tả</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và</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giới</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thiệu</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bằng</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lời</a:t>
              </a:r>
              <a:r>
                <a:rPr lang="en-US" sz="2000" kern="100" spc="-15" dirty="0">
                  <a:solidFill>
                    <a:srgbClr val="231F20"/>
                  </a:solidFill>
                  <a:latin typeface="Times New Roman"/>
                  <a:ea typeface="Aptos"/>
                </a:rPr>
                <a:t> </a:t>
              </a:r>
              <a:r>
                <a:rPr lang="en-US" sz="2000" kern="100" dirty="0" err="1">
                  <a:solidFill>
                    <a:srgbClr val="231F20"/>
                  </a:solidFill>
                  <a:latin typeface="Times New Roman"/>
                  <a:ea typeface="Aptos"/>
                </a:rPr>
                <a:t>của</a:t>
              </a:r>
              <a:r>
                <a:rPr lang="en-US" sz="2000" kern="100" spc="-15" dirty="0">
                  <a:solidFill>
                    <a:srgbClr val="231F20"/>
                  </a:solidFill>
                  <a:latin typeface="Times New Roman"/>
                  <a:ea typeface="Aptos"/>
                </a:rPr>
                <a:t> </a:t>
              </a:r>
              <a:r>
                <a:rPr lang="en-US" sz="2000" kern="100" spc="-15" dirty="0" err="1">
                  <a:solidFill>
                    <a:srgbClr val="231F20"/>
                  </a:solidFill>
                  <a:latin typeface="Times New Roman"/>
                  <a:ea typeface="Aptos"/>
                </a:rPr>
                <a:t>người</a:t>
              </a:r>
              <a:r>
                <a:rPr lang="en-US" sz="2000" kern="100" spc="-15" dirty="0">
                  <a:solidFill>
                    <a:srgbClr val="231F20"/>
                  </a:solidFill>
                  <a:latin typeface="Times New Roman"/>
                  <a:ea typeface="Aptos"/>
                </a:rPr>
                <a:t> </a:t>
              </a:r>
              <a:r>
                <a:rPr lang="en-US" sz="2000" kern="100" spc="-15" dirty="0" err="1">
                  <a:solidFill>
                    <a:srgbClr val="231F20"/>
                  </a:solidFill>
                  <a:latin typeface="Times New Roman"/>
                  <a:ea typeface="Aptos"/>
                </a:rPr>
                <a:t>kể</a:t>
              </a:r>
              <a:r>
                <a:rPr lang="en-US" sz="2000" kern="100" spc="-15" dirty="0">
                  <a:solidFill>
                    <a:srgbClr val="231F20"/>
                  </a:solidFill>
                  <a:latin typeface="Times New Roman"/>
                  <a:ea typeface="Aptos"/>
                </a:rPr>
                <a:t> </a:t>
              </a:r>
              <a:r>
                <a:rPr lang="en-US" sz="2000" kern="100" spc="-15" dirty="0" err="1">
                  <a:solidFill>
                    <a:srgbClr val="231F20"/>
                  </a:solidFill>
                  <a:latin typeface="Times New Roman"/>
                  <a:ea typeface="Aptos"/>
                </a:rPr>
                <a:t>chuyện</a:t>
              </a:r>
              <a:endParaRPr lang="en-US" sz="2000" kern="100" dirty="0">
                <a:latin typeface="Times New Roman"/>
                <a:ea typeface="Aptos"/>
              </a:endParaRPr>
            </a:p>
            <a:p>
              <a:pPr marL="456565" indent="-221615">
                <a:lnSpc>
                  <a:spcPct val="107000"/>
                </a:lnSpc>
                <a:spcBef>
                  <a:spcPts val="65"/>
                </a:spcBef>
                <a:tabLst>
                  <a:tab pos="456565" algn="l"/>
                </a:tabLst>
              </a:pPr>
              <a:r>
                <a:rPr lang="en-US" sz="2000" kern="100" dirty="0" err="1">
                  <a:solidFill>
                    <a:srgbClr val="231F20"/>
                  </a:solidFill>
                  <a:latin typeface="Times New Roman"/>
                  <a:ea typeface="Aptos"/>
                </a:rPr>
                <a:t>Nhân</a:t>
              </a:r>
              <a:r>
                <a:rPr lang="en-US" sz="2000" kern="100" spc="-5" dirty="0">
                  <a:solidFill>
                    <a:srgbClr val="231F20"/>
                  </a:solidFill>
                  <a:latin typeface="Times New Roman"/>
                  <a:ea typeface="Aptos"/>
                </a:rPr>
                <a:t> </a:t>
              </a:r>
              <a:r>
                <a:rPr lang="en-US" sz="2000" kern="100" dirty="0" err="1">
                  <a:solidFill>
                    <a:srgbClr val="231F20"/>
                  </a:solidFill>
                  <a:latin typeface="Times New Roman"/>
                  <a:ea typeface="Aptos"/>
                </a:rPr>
                <a:t>vật</a:t>
              </a:r>
              <a:r>
                <a:rPr lang="en-US" sz="2000" kern="100" spc="-30" dirty="0">
                  <a:solidFill>
                    <a:srgbClr val="231F20"/>
                  </a:solidFill>
                  <a:latin typeface="Times New Roman"/>
                  <a:ea typeface="Aptos"/>
                </a:rPr>
                <a:t> </a:t>
              </a:r>
              <a:r>
                <a:rPr lang="en-US" sz="2000" kern="100" dirty="0" err="1">
                  <a:solidFill>
                    <a:srgbClr val="231F20"/>
                  </a:solidFill>
                  <a:latin typeface="Times New Roman"/>
                  <a:ea typeface="Aptos"/>
                </a:rPr>
                <a:t>mang</a:t>
              </a:r>
              <a:r>
                <a:rPr lang="en-US" sz="2000" kern="100" spc="-35" dirty="0">
                  <a:solidFill>
                    <a:srgbClr val="231F20"/>
                  </a:solidFill>
                  <a:latin typeface="Times New Roman"/>
                  <a:ea typeface="Aptos"/>
                </a:rPr>
                <a:t> </a:t>
              </a:r>
              <a:r>
                <a:rPr lang="en-US" sz="2000" kern="100" dirty="0" err="1">
                  <a:solidFill>
                    <a:srgbClr val="231F20"/>
                  </a:solidFill>
                  <a:latin typeface="Times New Roman"/>
                  <a:ea typeface="Aptos"/>
                </a:rPr>
                <a:t>vẻ</a:t>
              </a:r>
              <a:r>
                <a:rPr lang="en-US" sz="2000" kern="100" spc="-30" dirty="0">
                  <a:solidFill>
                    <a:srgbClr val="231F20"/>
                  </a:solidFill>
                  <a:latin typeface="Times New Roman"/>
                  <a:ea typeface="Aptos"/>
                </a:rPr>
                <a:t> </a:t>
              </a:r>
              <a:r>
                <a:rPr lang="en-US" sz="2000" kern="100" dirty="0" err="1">
                  <a:solidFill>
                    <a:srgbClr val="231F20"/>
                  </a:solidFill>
                  <a:latin typeface="Times New Roman"/>
                  <a:ea typeface="Aptos"/>
                </a:rPr>
                <a:t>đẹp</a:t>
              </a:r>
              <a:r>
                <a:rPr lang="en-US" sz="2000" kern="100" dirty="0">
                  <a:solidFill>
                    <a:srgbClr val="231F20"/>
                  </a:solidFill>
                  <a:latin typeface="Times New Roman"/>
                  <a:ea typeface="Aptos"/>
                </a:rPr>
                <a:t>: </a:t>
              </a:r>
              <a:r>
                <a:rPr lang="en-US" sz="2000" kern="100" dirty="0" err="1" smtClean="0">
                  <a:solidFill>
                    <a:srgbClr val="231F20"/>
                  </a:solidFill>
                  <a:latin typeface="Times New Roman"/>
                  <a:ea typeface="Aptos"/>
                </a:rPr>
                <a:t>hào</a:t>
              </a:r>
              <a:r>
                <a:rPr lang="en-US" sz="2000" kern="100" dirty="0" smtClean="0">
                  <a:solidFill>
                    <a:srgbClr val="231F20"/>
                  </a:solidFill>
                  <a:latin typeface="Times New Roman"/>
                  <a:ea typeface="Aptos"/>
                </a:rPr>
                <a:t> </a:t>
              </a:r>
              <a:r>
                <a:rPr lang="en-US" sz="2000" kern="100" dirty="0" err="1" smtClean="0">
                  <a:solidFill>
                    <a:srgbClr val="231F20"/>
                  </a:solidFill>
                  <a:latin typeface="Times New Roman"/>
                  <a:ea typeface="Aptos"/>
                </a:rPr>
                <a:t>hoa</a:t>
              </a:r>
              <a:r>
                <a:rPr lang="en-US" sz="2000" kern="100" dirty="0" smtClean="0">
                  <a:solidFill>
                    <a:srgbClr val="231F20"/>
                  </a:solidFill>
                  <a:latin typeface="Times New Roman"/>
                  <a:ea typeface="Aptos"/>
                </a:rPr>
                <a:t>, </a:t>
              </a:r>
              <a:r>
                <a:rPr lang="en-US" sz="2000" kern="100" dirty="0" err="1">
                  <a:solidFill>
                    <a:srgbClr val="231F20"/>
                  </a:solidFill>
                  <a:latin typeface="Times New Roman"/>
                  <a:ea typeface="Aptos"/>
                </a:rPr>
                <a:t>lí</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tưởng</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của</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mẫu</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người</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tài</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tử</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văn</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nhân</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thời</a:t>
              </a:r>
              <a:r>
                <a:rPr lang="en-US" sz="2000" kern="100" dirty="0">
                  <a:solidFill>
                    <a:srgbClr val="231F20"/>
                  </a:solidFill>
                  <a:latin typeface="Times New Roman"/>
                  <a:ea typeface="Aptos"/>
                </a:rPr>
                <a:t> </a:t>
              </a:r>
              <a:r>
                <a:rPr lang="en-US" sz="2000" kern="100" dirty="0" err="1">
                  <a:solidFill>
                    <a:srgbClr val="231F20"/>
                  </a:solidFill>
                  <a:latin typeface="Times New Roman"/>
                  <a:ea typeface="Aptos"/>
                </a:rPr>
                <a:t>xưa</a:t>
              </a:r>
              <a:r>
                <a:rPr lang="en-US" sz="2000" kern="100" dirty="0">
                  <a:solidFill>
                    <a:srgbClr val="231F20"/>
                  </a:solidFill>
                  <a:latin typeface="Times New Roman"/>
                  <a:ea typeface="Aptos"/>
                </a:rPr>
                <a:t>.</a:t>
              </a:r>
              <a:endParaRPr lang="en-US" sz="2000" kern="100" dirty="0">
                <a:latin typeface="Times New Roman"/>
                <a:ea typeface="Aptos"/>
              </a:endParaRPr>
            </a:p>
          </p:txBody>
        </p:sp>
      </p:grpSp>
    </p:spTree>
    <p:extLst>
      <p:ext uri="{BB962C8B-B14F-4D97-AF65-F5344CB8AC3E}">
        <p14:creationId xmlns:p14="http://schemas.microsoft.com/office/powerpoint/2010/main" val="41714663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II. </a:t>
            </a:r>
            <a:r>
              <a:rPr lang="en-US" sz="4000" b="1" dirty="0" err="1" smtClean="0">
                <a:latin typeface="Times New Roman" panose="02020603050405020304" pitchFamily="18" charset="0"/>
                <a:cs typeface="Times New Roman" panose="02020603050405020304" pitchFamily="18" charset="0"/>
              </a:rPr>
              <a:t>Trải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nghiệm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cùng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bản</a:t>
            </a:r>
            <a:r>
              <a:rPr lang="en-US" sz="4000" b="1" dirty="0" smtClean="0">
                <a:latin typeface="Times New Roman" panose="02020603050405020304" pitchFamily="18" charset="0"/>
                <a:cs typeface="Times New Roman" panose="02020603050405020304" pitchFamily="18" charset="0"/>
              </a:rPr>
              <a:t>.</a:t>
            </a:r>
          </a:p>
          <a:p>
            <a:r>
              <a:rPr lang="en-US" sz="4000" b="1" dirty="0" smtClean="0">
                <a:latin typeface="Times New Roman" panose="02020603050405020304" pitchFamily="18" charset="0"/>
                <a:cs typeface="Times New Roman" panose="02020603050405020304" pitchFamily="18" charset="0"/>
              </a:rPr>
              <a:t>   1.Chân dung Kim </a:t>
            </a:r>
            <a:r>
              <a:rPr lang="en-US" sz="4000" b="1" dirty="0" err="1" smtClean="0">
                <a:latin typeface="Times New Roman" panose="02020603050405020304" pitchFamily="18" charset="0"/>
                <a:cs typeface="Times New Roman" panose="02020603050405020304" pitchFamily="18" charset="0"/>
              </a:rPr>
              <a:t>Trọng</a:t>
            </a:r>
            <a:r>
              <a:rPr lang="en-US" sz="4000" b="1" dirty="0" smtClean="0">
                <a:latin typeface="Times New Roman" panose="02020603050405020304" pitchFamily="18" charset="0"/>
                <a:cs typeface="Times New Roman" panose="02020603050405020304" pitchFamily="18" charset="0"/>
              </a:rPr>
              <a:t>:</a:t>
            </a:r>
          </a:p>
          <a:p>
            <a:r>
              <a:rPr lang="en-US" sz="4000" b="1" dirty="0" smtClean="0">
                <a:latin typeface="Times New Roman" panose="02020603050405020304" pitchFamily="18" charset="0"/>
                <a:cs typeface="Times New Roman" panose="02020603050405020304" pitchFamily="18" charset="0"/>
              </a:rPr>
              <a:t>   </a:t>
            </a:r>
            <a:r>
              <a:rPr lang="en-US" sz="4000" b="1" dirty="0" smtClean="0">
                <a:solidFill>
                  <a:srgbClr val="FF0000"/>
                </a:solidFill>
                <a:latin typeface="Times New Roman" panose="02020603050405020304" pitchFamily="18" charset="0"/>
                <a:cs typeface="Times New Roman" panose="02020603050405020304" pitchFamily="18" charset="0"/>
              </a:rPr>
              <a:t>2.Tâm </a:t>
            </a:r>
            <a:r>
              <a:rPr lang="en-US" sz="4000" b="1" dirty="0" err="1" smtClean="0">
                <a:solidFill>
                  <a:srgbClr val="FF0000"/>
                </a:solidFill>
                <a:latin typeface="Times New Roman" panose="02020603050405020304" pitchFamily="18" charset="0"/>
                <a:cs typeface="Times New Roman" panose="02020603050405020304" pitchFamily="18" charset="0"/>
              </a:rPr>
              <a:t>trạng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cảm</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xúc</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của</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Thúy</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Kiều</a:t>
            </a:r>
            <a:r>
              <a:rPr lang="en-US" sz="4000" b="1" dirty="0" smtClean="0">
                <a:solidFill>
                  <a:srgbClr val="FF0000"/>
                </a:solidFill>
                <a:latin typeface="Times New Roman" panose="02020603050405020304" pitchFamily="18" charset="0"/>
                <a:cs typeface="Times New Roman" panose="02020603050405020304" pitchFamily="18" charset="0"/>
              </a:rPr>
              <a:t>, Kim </a:t>
            </a:r>
            <a:r>
              <a:rPr lang="en-US" sz="4000" b="1" dirty="0" err="1" smtClean="0">
                <a:solidFill>
                  <a:srgbClr val="FF0000"/>
                </a:solidFill>
                <a:latin typeface="Times New Roman" panose="02020603050405020304" pitchFamily="18" charset="0"/>
                <a:cs typeface="Times New Roman" panose="02020603050405020304" pitchFamily="18" charset="0"/>
              </a:rPr>
              <a:t>Trọng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khi</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gặp</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gỡ</a:t>
            </a:r>
            <a:r>
              <a:rPr lang="en-US" sz="4000" b="1" dirty="0" smtClean="0">
                <a:solidFill>
                  <a:srgbClr val="FF0000"/>
                </a:solidFill>
                <a:latin typeface="Times New Roman" panose="02020603050405020304" pitchFamily="18" charset="0"/>
                <a:cs typeface="Times New Roman" panose="02020603050405020304" pitchFamily="18" charset="0"/>
              </a:rPr>
              <a:t>:</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6541055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9968775"/>
              </p:ext>
            </p:extLst>
          </p:nvPr>
        </p:nvGraphicFramePr>
        <p:xfrm>
          <a:off x="335359" y="1268760"/>
          <a:ext cx="11247042" cy="5539680"/>
        </p:xfrm>
        <a:graphic>
          <a:graphicData uri="http://schemas.openxmlformats.org/drawingml/2006/table">
            <a:tbl>
              <a:tblPr firstRow="1" bandRow="1">
                <a:tableStyleId>{5C22544A-7EE6-4342-B048-85BDC9FD1C3A}</a:tableStyleId>
              </a:tblPr>
              <a:tblGrid>
                <a:gridCol w="3313862">
                  <a:extLst>
                    <a:ext uri="{9D8B030D-6E8A-4147-A177-3AD203B41FA5}">
                      <a16:colId xmlns:a16="http://schemas.microsoft.com/office/drawing/2014/main" val="20000"/>
                    </a:ext>
                  </a:extLst>
                </a:gridCol>
                <a:gridCol w="3615119">
                  <a:extLst>
                    <a:ext uri="{9D8B030D-6E8A-4147-A177-3AD203B41FA5}">
                      <a16:colId xmlns:a16="http://schemas.microsoft.com/office/drawing/2014/main" val="20001"/>
                    </a:ext>
                  </a:extLst>
                </a:gridCol>
                <a:gridCol w="4318061">
                  <a:extLst>
                    <a:ext uri="{9D8B030D-6E8A-4147-A177-3AD203B41FA5}">
                      <a16:colId xmlns:a16="http://schemas.microsoft.com/office/drawing/2014/main" val="20002"/>
                    </a:ext>
                  </a:extLst>
                </a:gridCol>
              </a:tblGrid>
              <a:tr h="316077">
                <a:tc gridSpan="3">
                  <a:txBody>
                    <a:bodyPr/>
                    <a:lstStyle/>
                    <a:p>
                      <a:r>
                        <a:rPr lang="en-US" sz="1800" b="1" kern="1200" smtClean="0">
                          <a:solidFill>
                            <a:schemeClr val="lt1"/>
                          </a:solidFill>
                          <a:effectLst/>
                          <a:latin typeface="+mn-lt"/>
                          <a:ea typeface="+mn-ea"/>
                          <a:cs typeface="+mn-cs"/>
                        </a:rPr>
                        <a:t>               TÂM TRẠNG, CẢM XÚC CỦA THUÝ KIỀU, KIM TRỌNG</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1194">
                <a:tc>
                  <a:txBody>
                    <a:bodyPr/>
                    <a:lstStyle/>
                    <a:p>
                      <a:pPr marL="440690">
                        <a:lnSpc>
                          <a:spcPct val="107000"/>
                        </a:lnSpc>
                        <a:spcBef>
                          <a:spcPts val="270"/>
                        </a:spcBef>
                        <a:spcAft>
                          <a:spcPts val="0"/>
                        </a:spcAft>
                      </a:pPr>
                      <a:r>
                        <a:rPr lang="vi-VN" sz="1800" b="1" kern="100" dirty="0">
                          <a:solidFill>
                            <a:srgbClr val="FF0000"/>
                          </a:solidFill>
                          <a:effectLst/>
                          <a:latin typeface="Times New Roman" panose="02020603050405020304" pitchFamily="18" charset="0"/>
                          <a:ea typeface="Symbola"/>
                          <a:cs typeface="Times New Roman" panose="02020603050405020304" pitchFamily="18" charset="0"/>
                        </a:rPr>
                        <a:t>Diễn</a:t>
                      </a:r>
                      <a:r>
                        <a:rPr lang="vi-VN" sz="1800" b="1" kern="100" spc="15" dirty="0">
                          <a:solidFill>
                            <a:srgbClr val="FF0000"/>
                          </a:solidFill>
                          <a:effectLst/>
                          <a:latin typeface="Times New Roman" panose="02020603050405020304" pitchFamily="18" charset="0"/>
                          <a:ea typeface="Symbola"/>
                          <a:cs typeface="Times New Roman" panose="02020603050405020304" pitchFamily="18" charset="0"/>
                        </a:rPr>
                        <a:t> </a:t>
                      </a:r>
                      <a:r>
                        <a:rPr lang="vi-VN" sz="1800" b="1" kern="100" spc="-20" dirty="0">
                          <a:solidFill>
                            <a:srgbClr val="FF0000"/>
                          </a:solidFill>
                          <a:effectLst/>
                          <a:latin typeface="Times New Roman" panose="02020603050405020304" pitchFamily="18" charset="0"/>
                          <a:ea typeface="Symbola"/>
                          <a:cs typeface="Times New Roman" panose="02020603050405020304" pitchFamily="18" charset="0"/>
                        </a:rPr>
                        <a:t>biến</a:t>
                      </a:r>
                      <a:endParaRPr lang="en-US" sz="1800" kern="100" dirty="0">
                        <a:solidFill>
                          <a:srgbClr val="FF0000"/>
                        </a:solidFill>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311150" marR="0" indent="0" algn="l" defTabSz="914400" rtl="0" eaLnBrk="1" fontAlgn="auto" latinLnBrk="0" hangingPunct="1">
                        <a:lnSpc>
                          <a:spcPct val="107000"/>
                        </a:lnSpc>
                        <a:spcBef>
                          <a:spcPts val="270"/>
                        </a:spcBef>
                        <a:spcAft>
                          <a:spcPts val="0"/>
                        </a:spcAft>
                        <a:buClrTx/>
                        <a:buSzTx/>
                        <a:buFontTx/>
                        <a:buNone/>
                        <a:tabLst/>
                        <a:defRPr/>
                      </a:pPr>
                      <a:r>
                        <a:rPr lang="vi-VN" sz="1800" b="1" kern="100" spc="-10" dirty="0" smtClean="0">
                          <a:solidFill>
                            <a:srgbClr val="FF0000"/>
                          </a:solidFill>
                          <a:effectLst/>
                          <a:latin typeface="Times New Roman" panose="02020603050405020304" pitchFamily="18" charset="0"/>
                          <a:ea typeface="Symbola"/>
                          <a:cs typeface="Times New Roman" panose="02020603050405020304" pitchFamily="18" charset="0"/>
                        </a:rPr>
                        <a:t>Từ</a:t>
                      </a:r>
                      <a:r>
                        <a:rPr lang="vi-VN" sz="1800" b="1" kern="100" spc="-60" dirty="0" smtClean="0">
                          <a:solidFill>
                            <a:srgbClr val="FF0000"/>
                          </a:solidFill>
                          <a:effectLst/>
                          <a:latin typeface="Times New Roman" panose="02020603050405020304" pitchFamily="18" charset="0"/>
                          <a:ea typeface="Symbola"/>
                          <a:cs typeface="Times New Roman" panose="02020603050405020304" pitchFamily="18" charset="0"/>
                        </a:rPr>
                        <a:t> </a:t>
                      </a:r>
                      <a:r>
                        <a:rPr lang="vi-VN" sz="1800" b="1" kern="100" spc="-10" dirty="0" smtClean="0">
                          <a:solidFill>
                            <a:srgbClr val="FF0000"/>
                          </a:solidFill>
                          <a:effectLst/>
                          <a:latin typeface="Times New Roman" panose="02020603050405020304" pitchFamily="18" charset="0"/>
                          <a:ea typeface="Symbola"/>
                          <a:cs typeface="Times New Roman" panose="02020603050405020304" pitchFamily="18" charset="0"/>
                        </a:rPr>
                        <a:t>ngữ</a:t>
                      </a:r>
                      <a:r>
                        <a:rPr lang="vi-VN" sz="1800" b="1" kern="100" spc="-60" dirty="0" smtClean="0">
                          <a:solidFill>
                            <a:srgbClr val="FF0000"/>
                          </a:solidFill>
                          <a:effectLst/>
                          <a:latin typeface="Times New Roman" panose="02020603050405020304" pitchFamily="18" charset="0"/>
                          <a:ea typeface="Symbola"/>
                          <a:cs typeface="Times New Roman" panose="02020603050405020304" pitchFamily="18" charset="0"/>
                        </a:rPr>
                        <a:t> </a:t>
                      </a:r>
                      <a:r>
                        <a:rPr lang="vi-VN" sz="1800" b="1" kern="100" spc="-10" dirty="0" smtClean="0">
                          <a:solidFill>
                            <a:srgbClr val="FF0000"/>
                          </a:solidFill>
                          <a:effectLst/>
                          <a:latin typeface="Times New Roman" panose="02020603050405020304" pitchFamily="18" charset="0"/>
                          <a:ea typeface="Symbola"/>
                          <a:cs typeface="Times New Roman" panose="02020603050405020304" pitchFamily="18" charset="0"/>
                        </a:rPr>
                        <a:t>miêu</a:t>
                      </a:r>
                      <a:r>
                        <a:rPr lang="vi-VN" sz="1800" b="1" kern="100" spc="-60" dirty="0" smtClean="0">
                          <a:solidFill>
                            <a:srgbClr val="FF0000"/>
                          </a:solidFill>
                          <a:effectLst/>
                          <a:latin typeface="Times New Roman" panose="02020603050405020304" pitchFamily="18" charset="0"/>
                          <a:ea typeface="Symbola"/>
                          <a:cs typeface="Times New Roman" panose="02020603050405020304" pitchFamily="18" charset="0"/>
                        </a:rPr>
                        <a:t> </a:t>
                      </a:r>
                      <a:r>
                        <a:rPr lang="vi-VN" sz="1800" b="1" kern="100" spc="-25" dirty="0" smtClean="0">
                          <a:solidFill>
                            <a:srgbClr val="FF0000"/>
                          </a:solidFill>
                          <a:effectLst/>
                          <a:latin typeface="Times New Roman" panose="02020603050405020304" pitchFamily="18" charset="0"/>
                          <a:ea typeface="Symbola"/>
                          <a:cs typeface="Times New Roman" panose="02020603050405020304" pitchFamily="18" charset="0"/>
                        </a:rPr>
                        <a:t>tả</a:t>
                      </a:r>
                      <a:endParaRPr lang="en-US" sz="1800" kern="100" dirty="0" smtClean="0">
                        <a:solidFill>
                          <a:srgbClr val="FF0000"/>
                        </a:solidFill>
                        <a:effectLst/>
                        <a:latin typeface="Times New Roman" panose="02020603050405020304" pitchFamily="18" charset="0"/>
                        <a:ea typeface="Symbola"/>
                        <a:cs typeface="Times New Roman" panose="02020603050405020304" pitchFamily="18" charset="0"/>
                      </a:endParaRPr>
                    </a:p>
                    <a:p>
                      <a:pPr marL="311150">
                        <a:lnSpc>
                          <a:spcPct val="107000"/>
                        </a:lnSpc>
                        <a:spcBef>
                          <a:spcPts val="270"/>
                        </a:spcBef>
                        <a:spcAft>
                          <a:spcPts val="0"/>
                        </a:spcAft>
                      </a:pPr>
                      <a:endParaRPr lang="en-US" sz="1800" kern="100" dirty="0">
                        <a:solidFill>
                          <a:srgbClr val="FF0000"/>
                        </a:solidFill>
                        <a:effectLst/>
                        <a:latin typeface="Times New Roman" panose="02020603050405020304" pitchFamily="18" charset="0"/>
                        <a:ea typeface="Symbola"/>
                        <a:cs typeface="Times New Roman" panose="02020603050405020304" pitchFamily="18" charset="0"/>
                      </a:endParaRPr>
                    </a:p>
                  </a:txBody>
                  <a:tcPr marL="0" marR="0" marT="0" marB="0"/>
                </a:tc>
                <a:tc>
                  <a:txBody>
                    <a:bodyPr/>
                    <a:lstStyle/>
                    <a:p>
                      <a:pPr marL="311150">
                        <a:lnSpc>
                          <a:spcPct val="107000"/>
                        </a:lnSpc>
                        <a:spcBef>
                          <a:spcPts val="270"/>
                        </a:spcBef>
                        <a:spcAft>
                          <a:spcPts val="0"/>
                        </a:spcAft>
                      </a:pPr>
                      <a:r>
                        <a:rPr lang="vi-VN" sz="1800" b="1" kern="100" spc="-30" dirty="0" smtClean="0">
                          <a:solidFill>
                            <a:srgbClr val="FF0000"/>
                          </a:solidFill>
                          <a:effectLst/>
                          <a:latin typeface="Times New Roman" panose="02020603050405020304" pitchFamily="18" charset="0"/>
                          <a:ea typeface="Symbola"/>
                          <a:cs typeface="Times New Roman" panose="02020603050405020304" pitchFamily="18" charset="0"/>
                        </a:rPr>
                        <a:t>Trạng</a:t>
                      </a:r>
                      <a:r>
                        <a:rPr lang="vi-VN" sz="1800" b="1" kern="100" spc="-40" dirty="0" smtClean="0">
                          <a:solidFill>
                            <a:srgbClr val="FF0000"/>
                          </a:solidFill>
                          <a:effectLst/>
                          <a:latin typeface="Times New Roman" panose="02020603050405020304" pitchFamily="18" charset="0"/>
                          <a:ea typeface="Symbola"/>
                          <a:cs typeface="Times New Roman" panose="02020603050405020304" pitchFamily="18" charset="0"/>
                        </a:rPr>
                        <a:t> </a:t>
                      </a:r>
                      <a:r>
                        <a:rPr lang="vi-VN" sz="1800" b="1" kern="100" spc="-30" dirty="0" smtClean="0">
                          <a:solidFill>
                            <a:srgbClr val="FF0000"/>
                          </a:solidFill>
                          <a:effectLst/>
                          <a:latin typeface="Times New Roman" panose="02020603050405020304" pitchFamily="18" charset="0"/>
                          <a:ea typeface="Symbola"/>
                          <a:cs typeface="Times New Roman" panose="02020603050405020304" pitchFamily="18" charset="0"/>
                        </a:rPr>
                        <a:t>thái</a:t>
                      </a:r>
                      <a:r>
                        <a:rPr lang="vi-VN" sz="1800" b="1" kern="100" spc="-40" dirty="0" smtClean="0">
                          <a:solidFill>
                            <a:srgbClr val="FF0000"/>
                          </a:solidFill>
                          <a:effectLst/>
                          <a:latin typeface="Times New Roman" panose="02020603050405020304" pitchFamily="18" charset="0"/>
                          <a:ea typeface="Symbola"/>
                          <a:cs typeface="Times New Roman" panose="02020603050405020304" pitchFamily="18" charset="0"/>
                        </a:rPr>
                        <a:t> </a:t>
                      </a:r>
                      <a:r>
                        <a:rPr lang="vi-VN" sz="1800" b="1" kern="100" spc="-30" dirty="0" smtClean="0">
                          <a:solidFill>
                            <a:srgbClr val="FF0000"/>
                          </a:solidFill>
                          <a:effectLst/>
                          <a:latin typeface="Times New Roman" panose="02020603050405020304" pitchFamily="18" charset="0"/>
                          <a:ea typeface="Symbola"/>
                          <a:cs typeface="Times New Roman" panose="02020603050405020304" pitchFamily="18" charset="0"/>
                        </a:rPr>
                        <a:t>cảm</a:t>
                      </a:r>
                      <a:r>
                        <a:rPr lang="vi-VN" sz="1800" b="1" kern="100" spc="-35" dirty="0" smtClean="0">
                          <a:solidFill>
                            <a:srgbClr val="FF0000"/>
                          </a:solidFill>
                          <a:effectLst/>
                          <a:latin typeface="Times New Roman" panose="02020603050405020304" pitchFamily="18" charset="0"/>
                          <a:ea typeface="Symbola"/>
                          <a:cs typeface="Times New Roman" panose="02020603050405020304" pitchFamily="18" charset="0"/>
                        </a:rPr>
                        <a:t> </a:t>
                      </a:r>
                      <a:r>
                        <a:rPr lang="vi-VN" sz="1800" b="1" kern="100" spc="-30" dirty="0" smtClean="0">
                          <a:solidFill>
                            <a:srgbClr val="FF0000"/>
                          </a:solidFill>
                          <a:effectLst/>
                          <a:latin typeface="Times New Roman" panose="02020603050405020304" pitchFamily="18" charset="0"/>
                          <a:ea typeface="Symbola"/>
                          <a:cs typeface="Times New Roman" panose="02020603050405020304" pitchFamily="18" charset="0"/>
                        </a:rPr>
                        <a:t>xúc</a:t>
                      </a:r>
                      <a:endParaRPr lang="en-US" sz="1800" kern="100" dirty="0">
                        <a:solidFill>
                          <a:srgbClr val="FF0000"/>
                        </a:solidFill>
                        <a:effectLst/>
                        <a:latin typeface="Times New Roman" panose="02020603050405020304" pitchFamily="18" charset="0"/>
                        <a:ea typeface="Symbola"/>
                        <a:cs typeface="Times New Roman" panose="02020603050405020304" pitchFamily="18" charset="0"/>
                      </a:endParaRPr>
                    </a:p>
                  </a:txBody>
                  <a:tcPr marL="0" marR="0" marT="0" marB="0"/>
                </a:tc>
                <a:extLst>
                  <a:ext uri="{0D108BD9-81ED-4DB2-BD59-A6C34878D82A}">
                    <a16:rowId xmlns:a16="http://schemas.microsoft.com/office/drawing/2014/main" val="10001"/>
                  </a:ext>
                </a:extLst>
              </a:tr>
              <a:tr h="1178548">
                <a:tc>
                  <a:txBody>
                    <a:bodyPr/>
                    <a:lstStyle/>
                    <a:p>
                      <a:r>
                        <a:rPr lang="en-US" sz="1800" kern="1200" dirty="0" err="1" smtClean="0">
                          <a:solidFill>
                            <a:schemeClr val="dk1"/>
                          </a:solidFill>
                          <a:effectLst/>
                          <a:latin typeface="+mn-lt"/>
                          <a:ea typeface="+mn-ea"/>
                          <a:cs typeface="+mn-cs"/>
                        </a:rPr>
                        <a:t>Khi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lần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đầu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gặp</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gỡ</a:t>
                      </a:r>
                      <a:endParaRPr lang="en-US" sz="1800" dirty="0"/>
                    </a:p>
                  </a:txBody>
                  <a:tcPr/>
                </a:tc>
                <a:tc>
                  <a:txBody>
                    <a:bodyPr/>
                    <a:lstStyle/>
                    <a:p>
                      <a:r>
                        <a:rPr lang="en-US" sz="1400" smtClean="0"/>
                        <a:t>---------------------------------------------------------------------</a:t>
                      </a:r>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a:t>
                      </a:r>
                      <a:endParaRPr lang="en-US" sz="1400"/>
                    </a:p>
                  </a:txBody>
                  <a:tcPr/>
                </a:tc>
                <a:extLst>
                  <a:ext uri="{0D108BD9-81ED-4DB2-BD59-A6C34878D82A}">
                    <a16:rowId xmlns:a16="http://schemas.microsoft.com/office/drawing/2014/main" val="10002"/>
                  </a:ext>
                </a:extLst>
              </a:tr>
              <a:tr h="1399525">
                <a:tc>
                  <a:txBody>
                    <a:bodyPr/>
                    <a:lstStyle/>
                    <a:p>
                      <a:r>
                        <a:rPr lang="en-US" sz="1800" kern="1200" dirty="0" err="1" smtClean="0">
                          <a:solidFill>
                            <a:schemeClr val="dk1"/>
                          </a:solidFill>
                          <a:effectLst/>
                          <a:latin typeface="+mn-lt"/>
                          <a:ea typeface="+mn-ea"/>
                          <a:cs typeface="+mn-cs"/>
                        </a:rPr>
                        <a:t>Khi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tình</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yêu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chớm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nở</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a:t>
                      </a:r>
                    </a:p>
                    <a:p>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a:t>
                      </a:r>
                      <a:endParaRPr lang="en-US" sz="1400"/>
                    </a:p>
                  </a:txBody>
                  <a:tcPr/>
                </a:tc>
                <a:extLst>
                  <a:ext uri="{0D108BD9-81ED-4DB2-BD59-A6C34878D82A}">
                    <a16:rowId xmlns:a16="http://schemas.microsoft.com/office/drawing/2014/main" val="10003"/>
                  </a:ext>
                </a:extLst>
              </a:tr>
              <a:tr h="715453">
                <a:tc>
                  <a:txBody>
                    <a:bodyPr/>
                    <a:lstStyle/>
                    <a:p>
                      <a:r>
                        <a:rPr lang="en-US" sz="1800" kern="1200" dirty="0" err="1" smtClean="0">
                          <a:solidFill>
                            <a:schemeClr val="dk1"/>
                          </a:solidFill>
                          <a:effectLst/>
                          <a:latin typeface="+mn-lt"/>
                          <a:ea typeface="+mn-ea"/>
                          <a:cs typeface="+mn-cs"/>
                        </a:rPr>
                        <a:t>Lúc</a:t>
                      </a:r>
                      <a:r>
                        <a:rPr lang="en-US" sz="1800" kern="1200" dirty="0" smtClean="0">
                          <a:solidFill>
                            <a:schemeClr val="dk1"/>
                          </a:solidFill>
                          <a:effectLst/>
                          <a:latin typeface="+mn-lt"/>
                          <a:ea typeface="+mn-ea"/>
                          <a:cs typeface="+mn-cs"/>
                        </a:rPr>
                        <a:t> chia </a:t>
                      </a:r>
                      <a:r>
                        <a:rPr lang="en-US" sz="1800" kern="1200" dirty="0" err="1" smtClean="0">
                          <a:solidFill>
                            <a:schemeClr val="dk1"/>
                          </a:solidFill>
                          <a:effectLst/>
                          <a:latin typeface="+mn-lt"/>
                          <a:ea typeface="+mn-ea"/>
                          <a:cs typeface="+mn-cs"/>
                        </a:rPr>
                        <a:t>xa</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smtClean="0"/>
                        <a:t>----------------------------------------------</a:t>
                      </a:r>
                      <a:endParaRPr 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a:p>
                  </a:txBody>
                  <a:tcPr/>
                </a:tc>
                <a:extLst>
                  <a:ext uri="{0D108BD9-81ED-4DB2-BD59-A6C34878D82A}">
                    <a16:rowId xmlns:a16="http://schemas.microsoft.com/office/drawing/2014/main" val="10004"/>
                  </a:ext>
                </a:extLst>
              </a:tr>
              <a:tr h="12031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err="1" smtClean="0">
                          <a:solidFill>
                            <a:schemeClr val="dk1"/>
                          </a:solidFill>
                          <a:effectLst/>
                          <a:latin typeface="+mn-lt"/>
                          <a:ea typeface="+mn-ea"/>
                          <a:cs typeface="+mn-cs"/>
                        </a:rPr>
                        <a:t>Nhận</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xét</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về</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nghệ</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thuật</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miêu</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tả</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tâm</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lí</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nhân</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vật</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của</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Nguyễn</a:t>
                      </a:r>
                      <a:r>
                        <a:rPr lang="en-US" sz="1800" b="1" kern="1200" dirty="0" smtClean="0">
                          <a:solidFill>
                            <a:schemeClr val="dk1"/>
                          </a:solidFill>
                          <a:effectLst/>
                          <a:latin typeface="+mn-lt"/>
                          <a:ea typeface="+mn-ea"/>
                          <a:cs typeface="+mn-cs"/>
                        </a:rPr>
                        <a:t> Du</a:t>
                      </a:r>
                      <a:endParaRPr lang="en-US" sz="1800" kern="1200" dirty="0" smtClean="0">
                        <a:solidFill>
                          <a:schemeClr val="dk1"/>
                        </a:solidFill>
                        <a:effectLst/>
                        <a:latin typeface="+mn-lt"/>
                        <a:ea typeface="+mn-ea"/>
                        <a:cs typeface="+mn-cs"/>
                      </a:endParaRPr>
                    </a:p>
                    <a:p>
                      <a:endParaRPr lang="en-US" sz="2000" dirty="0"/>
                    </a:p>
                  </a:txBody>
                  <a:tcPr/>
                </a:tc>
                <a:tc gridSpan="2">
                  <a:txBody>
                    <a:bodyPr/>
                    <a:lstStyle/>
                    <a:p>
                      <a:endParaRPr lang="en-US" dirty="0" smtClean="0"/>
                    </a:p>
                    <a:p>
                      <a:r>
                        <a:rPr lang="en-US" dirty="0" smtClean="0"/>
                        <a:t>…………………………………………………………………………………………………………………………………………………………………………….</a:t>
                      </a:r>
                      <a:endParaRPr lang="en-US" dirty="0"/>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Autofit/>
          </a:bodyPr>
          <a:lstStyle/>
          <a:p>
            <a:pPr lvl="0"/>
            <a:r>
              <a:rPr lang="en-US" sz="2400" dirty="0" err="1"/>
              <a:t>Điền</a:t>
            </a:r>
            <a:r>
              <a:rPr lang="en-US" sz="2400" dirty="0"/>
              <a:t> </a:t>
            </a:r>
            <a:r>
              <a:rPr lang="en-US" sz="2400" dirty="0" err="1"/>
              <a:t>thông</a:t>
            </a:r>
            <a:r>
              <a:rPr lang="en-US" sz="2400" dirty="0"/>
              <a:t> tin </a:t>
            </a:r>
            <a:r>
              <a:rPr lang="en-US" sz="2400" dirty="0" err="1"/>
              <a:t>miêu</a:t>
            </a:r>
            <a:r>
              <a:rPr lang="en-US" sz="2400" dirty="0"/>
              <a:t> </a:t>
            </a:r>
            <a:r>
              <a:rPr lang="en-US" sz="2400" dirty="0" err="1"/>
              <a:t>tả</a:t>
            </a:r>
            <a:r>
              <a:rPr lang="en-US" sz="2400" dirty="0"/>
              <a:t> </a:t>
            </a:r>
            <a:r>
              <a:rPr lang="en-US" sz="2400" dirty="0" err="1"/>
              <a:t>tâm</a:t>
            </a:r>
            <a:r>
              <a:rPr lang="en-US" sz="2400" dirty="0"/>
              <a:t> </a:t>
            </a:r>
            <a:r>
              <a:rPr lang="en-US" sz="2400" dirty="0" err="1"/>
              <a:t>trạng</a:t>
            </a:r>
            <a:r>
              <a:rPr lang="en-US" sz="2400" dirty="0"/>
              <a:t>, </a:t>
            </a:r>
            <a:r>
              <a:rPr lang="en-US" sz="2400" dirty="0" err="1"/>
              <a:t>cảm</a:t>
            </a:r>
            <a:r>
              <a:rPr lang="en-US" sz="2400" dirty="0"/>
              <a:t> </a:t>
            </a:r>
            <a:r>
              <a:rPr lang="en-US" sz="2400" dirty="0" err="1"/>
              <a:t>xúc</a:t>
            </a:r>
            <a:r>
              <a:rPr lang="en-US" sz="2400" dirty="0"/>
              <a:t> </a:t>
            </a:r>
            <a:r>
              <a:rPr lang="en-US" sz="2400" dirty="0" err="1"/>
              <a:t>của</a:t>
            </a:r>
            <a:r>
              <a:rPr lang="en-US" sz="2400" dirty="0"/>
              <a:t> </a:t>
            </a:r>
            <a:r>
              <a:rPr lang="en-US" sz="2400" dirty="0" err="1"/>
              <a:t>Thuý</a:t>
            </a:r>
            <a:r>
              <a:rPr lang="en-US" sz="2400" dirty="0"/>
              <a:t> </a:t>
            </a:r>
            <a:r>
              <a:rPr lang="en-US" sz="2400" dirty="0" err="1"/>
              <a:t>Kiều</a:t>
            </a:r>
            <a:r>
              <a:rPr lang="en-US" sz="2400" dirty="0"/>
              <a:t> </a:t>
            </a:r>
            <a:r>
              <a:rPr lang="en-US" sz="2400" dirty="0" err="1"/>
              <a:t>và</a:t>
            </a:r>
            <a:r>
              <a:rPr lang="en-US" sz="2400" dirty="0"/>
              <a:t> Kim </a:t>
            </a:r>
            <a:r>
              <a:rPr lang="en-US" sz="2400" dirty="0" err="1"/>
              <a:t>Trọng</a:t>
            </a:r>
            <a:r>
              <a:rPr lang="en-US" sz="2400" dirty="0"/>
              <a:t> </a:t>
            </a:r>
            <a:r>
              <a:rPr lang="en-US" sz="2400" dirty="0" err="1"/>
              <a:t>vào</a:t>
            </a:r>
            <a:r>
              <a:rPr lang="en-US" sz="2400" dirty="0"/>
              <a:t> </a:t>
            </a:r>
            <a:r>
              <a:rPr lang="en-US" sz="2400" dirty="0" err="1"/>
              <a:t>bảng</a:t>
            </a:r>
            <a:r>
              <a:rPr lang="en-US" sz="2400" dirty="0"/>
              <a:t> </a:t>
            </a:r>
            <a:r>
              <a:rPr lang="en-US" sz="2400" dirty="0" err="1"/>
              <a:t>dưới</a:t>
            </a:r>
            <a:r>
              <a:rPr lang="en-US" sz="2400" dirty="0"/>
              <a:t> </a:t>
            </a:r>
            <a:r>
              <a:rPr lang="en-US" sz="2400" dirty="0" err="1"/>
              <a:t>đây</a:t>
            </a:r>
            <a:r>
              <a:rPr lang="en-US" sz="2400" dirty="0"/>
              <a:t>:</a:t>
            </a:r>
          </a:p>
        </p:txBody>
      </p:sp>
    </p:spTree>
    <p:extLst>
      <p:ext uri="{BB962C8B-B14F-4D97-AF65-F5344CB8AC3E}">
        <p14:creationId xmlns:p14="http://schemas.microsoft.com/office/powerpoint/2010/main" val="2315782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1347818"/>
              </p:ext>
            </p:extLst>
          </p:nvPr>
        </p:nvGraphicFramePr>
        <p:xfrm>
          <a:off x="1" y="1380440"/>
          <a:ext cx="12191998" cy="4998108"/>
        </p:xfrm>
        <a:graphic>
          <a:graphicData uri="http://schemas.openxmlformats.org/drawingml/2006/table">
            <a:tbl>
              <a:tblPr firstRow="1" bandRow="1">
                <a:tableStyleId>{5C22544A-7EE6-4342-B048-85BDC9FD1C3A}</a:tableStyleId>
              </a:tblPr>
              <a:tblGrid>
                <a:gridCol w="3071663">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gridCol w="4799855">
                  <a:extLst>
                    <a:ext uri="{9D8B030D-6E8A-4147-A177-3AD203B41FA5}">
                      <a16:colId xmlns:a16="http://schemas.microsoft.com/office/drawing/2014/main" val="20002"/>
                    </a:ext>
                  </a:extLst>
                </a:gridCol>
              </a:tblGrid>
              <a:tr h="392376">
                <a:tc gridSpan="3">
                  <a:txBody>
                    <a:bodyPr/>
                    <a:lstStyle/>
                    <a:p>
                      <a:r>
                        <a:rPr lang="en-US" sz="1800" b="1" kern="1200" dirty="0" smtClean="0">
                          <a:solidFill>
                            <a:schemeClr val="lt1"/>
                          </a:solidFill>
                          <a:effectLst/>
                          <a:latin typeface="+mn-lt"/>
                          <a:ea typeface="+mn-ea"/>
                          <a:cs typeface="+mn-cs"/>
                        </a:rPr>
                        <a:t>              TÂM TRẠNG, CẢM XÚC CỦA THUÝ KIỀU, KIM TRỌNG</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663">
                <a:tc>
                  <a:txBody>
                    <a:bodyPr/>
                    <a:lstStyle/>
                    <a:p>
                      <a:pPr marL="440690">
                        <a:lnSpc>
                          <a:spcPct val="107000"/>
                        </a:lnSpc>
                        <a:spcBef>
                          <a:spcPts val="270"/>
                        </a:spcBef>
                        <a:spcAft>
                          <a:spcPts val="0"/>
                        </a:spcAft>
                      </a:pPr>
                      <a:r>
                        <a:rPr lang="vi-VN" sz="2400" b="1" kern="100">
                          <a:solidFill>
                            <a:srgbClr val="FF0000"/>
                          </a:solidFill>
                          <a:effectLst/>
                          <a:latin typeface="Times New Roman"/>
                          <a:ea typeface="Symbola"/>
                          <a:cs typeface="Symbola"/>
                        </a:rPr>
                        <a:t>Diễn</a:t>
                      </a:r>
                      <a:r>
                        <a:rPr lang="vi-VN" sz="2400" b="1" kern="100" spc="15">
                          <a:solidFill>
                            <a:srgbClr val="FF0000"/>
                          </a:solidFill>
                          <a:effectLst/>
                          <a:latin typeface="Times New Roman"/>
                          <a:ea typeface="Symbola"/>
                          <a:cs typeface="Symbola"/>
                        </a:rPr>
                        <a:t> </a:t>
                      </a:r>
                      <a:r>
                        <a:rPr lang="vi-VN" sz="2400" b="1" kern="100" spc="-20">
                          <a:solidFill>
                            <a:srgbClr val="FF0000"/>
                          </a:solidFill>
                          <a:effectLst/>
                          <a:latin typeface="Times New Roman"/>
                          <a:ea typeface="Symbola"/>
                          <a:cs typeface="Symbola"/>
                        </a:rPr>
                        <a:t>biến</a:t>
                      </a:r>
                      <a:endParaRPr lang="en-US" sz="2400" kern="100">
                        <a:solidFill>
                          <a:srgbClr val="FF0000"/>
                        </a:solidFill>
                        <a:effectLst/>
                        <a:latin typeface="Symbola"/>
                        <a:ea typeface="Symbola"/>
                        <a:cs typeface="Symbola"/>
                      </a:endParaRPr>
                    </a:p>
                  </a:txBody>
                  <a:tcPr marL="0" marR="0" marT="0" marB="0"/>
                </a:tc>
                <a:tc>
                  <a:txBody>
                    <a:bodyPr/>
                    <a:lstStyle/>
                    <a:p>
                      <a:pPr marL="311150" marR="0" indent="0" algn="l" defTabSz="914400" rtl="0" eaLnBrk="1" fontAlgn="auto" latinLnBrk="0" hangingPunct="1">
                        <a:lnSpc>
                          <a:spcPct val="107000"/>
                        </a:lnSpc>
                        <a:spcBef>
                          <a:spcPts val="270"/>
                        </a:spcBef>
                        <a:spcAft>
                          <a:spcPts val="0"/>
                        </a:spcAft>
                        <a:buClrTx/>
                        <a:buSzTx/>
                        <a:buFontTx/>
                        <a:buNone/>
                        <a:tabLst/>
                        <a:defRPr/>
                      </a:pPr>
                      <a:r>
                        <a:rPr lang="vi-VN" sz="2400" b="1" kern="100" spc="-10" smtClean="0">
                          <a:solidFill>
                            <a:srgbClr val="FF0000"/>
                          </a:solidFill>
                          <a:effectLst/>
                          <a:latin typeface="Times New Roman"/>
                          <a:ea typeface="Symbola"/>
                          <a:cs typeface="Symbola"/>
                        </a:rPr>
                        <a:t>Từ</a:t>
                      </a:r>
                      <a:r>
                        <a:rPr lang="vi-VN" sz="2400" b="1" kern="100" spc="-60" smtClean="0">
                          <a:solidFill>
                            <a:srgbClr val="FF0000"/>
                          </a:solidFill>
                          <a:effectLst/>
                          <a:latin typeface="Times New Roman"/>
                          <a:ea typeface="Symbola"/>
                          <a:cs typeface="Symbola"/>
                        </a:rPr>
                        <a:t> </a:t>
                      </a:r>
                      <a:r>
                        <a:rPr lang="vi-VN" sz="2400" b="1" kern="100" spc="-10" smtClean="0">
                          <a:solidFill>
                            <a:srgbClr val="FF0000"/>
                          </a:solidFill>
                          <a:effectLst/>
                          <a:latin typeface="Times New Roman"/>
                          <a:ea typeface="Symbola"/>
                          <a:cs typeface="Symbola"/>
                        </a:rPr>
                        <a:t>ngữ</a:t>
                      </a:r>
                      <a:r>
                        <a:rPr lang="vi-VN" sz="2400" b="1" kern="100" spc="-60" smtClean="0">
                          <a:solidFill>
                            <a:srgbClr val="FF0000"/>
                          </a:solidFill>
                          <a:effectLst/>
                          <a:latin typeface="Times New Roman"/>
                          <a:ea typeface="Symbola"/>
                          <a:cs typeface="Symbola"/>
                        </a:rPr>
                        <a:t> </a:t>
                      </a:r>
                      <a:r>
                        <a:rPr lang="vi-VN" sz="2400" b="1" kern="100" spc="-10" smtClean="0">
                          <a:solidFill>
                            <a:srgbClr val="FF0000"/>
                          </a:solidFill>
                          <a:effectLst/>
                          <a:latin typeface="Times New Roman"/>
                          <a:ea typeface="Symbola"/>
                          <a:cs typeface="Symbola"/>
                        </a:rPr>
                        <a:t>miêu</a:t>
                      </a:r>
                      <a:r>
                        <a:rPr lang="vi-VN" sz="2400" b="1" kern="100" spc="-60" smtClean="0">
                          <a:solidFill>
                            <a:srgbClr val="FF0000"/>
                          </a:solidFill>
                          <a:effectLst/>
                          <a:latin typeface="Times New Roman"/>
                          <a:ea typeface="Symbola"/>
                          <a:cs typeface="Symbola"/>
                        </a:rPr>
                        <a:t> </a:t>
                      </a:r>
                      <a:r>
                        <a:rPr lang="vi-VN" sz="2400" b="1" kern="100" spc="-25" smtClean="0">
                          <a:solidFill>
                            <a:srgbClr val="FF0000"/>
                          </a:solidFill>
                          <a:effectLst/>
                          <a:latin typeface="Times New Roman"/>
                          <a:ea typeface="Symbola"/>
                          <a:cs typeface="Symbola"/>
                        </a:rPr>
                        <a:t>tả</a:t>
                      </a:r>
                      <a:endParaRPr lang="en-US" sz="2400" kern="100" smtClean="0">
                        <a:solidFill>
                          <a:srgbClr val="FF0000"/>
                        </a:solidFill>
                        <a:effectLst/>
                        <a:latin typeface="Symbola"/>
                        <a:ea typeface="Symbola"/>
                        <a:cs typeface="Symbola"/>
                      </a:endParaRPr>
                    </a:p>
                  </a:txBody>
                  <a:tcPr marL="0" marR="0" marT="0" marB="0"/>
                </a:tc>
                <a:tc>
                  <a:txBody>
                    <a:bodyPr/>
                    <a:lstStyle/>
                    <a:p>
                      <a:pPr marL="311150">
                        <a:lnSpc>
                          <a:spcPct val="107000"/>
                        </a:lnSpc>
                        <a:spcBef>
                          <a:spcPts val="270"/>
                        </a:spcBef>
                        <a:spcAft>
                          <a:spcPts val="0"/>
                        </a:spcAft>
                      </a:pPr>
                      <a:r>
                        <a:rPr lang="vi-VN" sz="2400" b="1" kern="100" spc="-30" smtClean="0">
                          <a:solidFill>
                            <a:srgbClr val="FF0000"/>
                          </a:solidFill>
                          <a:effectLst/>
                          <a:latin typeface="Times New Roman"/>
                          <a:ea typeface="Symbola"/>
                          <a:cs typeface="Symbola"/>
                        </a:rPr>
                        <a:t>Trạng</a:t>
                      </a:r>
                      <a:r>
                        <a:rPr lang="vi-VN" sz="2400" b="1" kern="100" spc="-40" smtClean="0">
                          <a:solidFill>
                            <a:srgbClr val="FF0000"/>
                          </a:solidFill>
                          <a:effectLst/>
                          <a:latin typeface="Times New Roman"/>
                          <a:ea typeface="Symbola"/>
                          <a:cs typeface="Symbola"/>
                        </a:rPr>
                        <a:t> </a:t>
                      </a:r>
                      <a:r>
                        <a:rPr lang="vi-VN" sz="2400" b="1" kern="100" spc="-30" smtClean="0">
                          <a:solidFill>
                            <a:srgbClr val="FF0000"/>
                          </a:solidFill>
                          <a:effectLst/>
                          <a:latin typeface="Times New Roman"/>
                          <a:ea typeface="Symbola"/>
                          <a:cs typeface="Symbola"/>
                        </a:rPr>
                        <a:t>thái</a:t>
                      </a:r>
                      <a:r>
                        <a:rPr lang="vi-VN" sz="2400" b="1" kern="100" spc="-40" smtClean="0">
                          <a:solidFill>
                            <a:srgbClr val="FF0000"/>
                          </a:solidFill>
                          <a:effectLst/>
                          <a:latin typeface="Times New Roman"/>
                          <a:ea typeface="Symbola"/>
                          <a:cs typeface="Symbola"/>
                        </a:rPr>
                        <a:t> </a:t>
                      </a:r>
                      <a:r>
                        <a:rPr lang="vi-VN" sz="2400" b="1" kern="100" spc="-30" smtClean="0">
                          <a:solidFill>
                            <a:srgbClr val="FF0000"/>
                          </a:solidFill>
                          <a:effectLst/>
                          <a:latin typeface="Times New Roman"/>
                          <a:ea typeface="Symbola"/>
                          <a:cs typeface="Symbola"/>
                        </a:rPr>
                        <a:t>cảm</a:t>
                      </a:r>
                      <a:r>
                        <a:rPr lang="vi-VN" sz="2400" b="1" kern="100" spc="-35" smtClean="0">
                          <a:solidFill>
                            <a:srgbClr val="FF0000"/>
                          </a:solidFill>
                          <a:effectLst/>
                          <a:latin typeface="Times New Roman"/>
                          <a:ea typeface="Symbola"/>
                          <a:cs typeface="Symbola"/>
                        </a:rPr>
                        <a:t> </a:t>
                      </a:r>
                      <a:r>
                        <a:rPr lang="vi-VN" sz="2400" b="1" kern="100" spc="-30" smtClean="0">
                          <a:solidFill>
                            <a:srgbClr val="FF0000"/>
                          </a:solidFill>
                          <a:effectLst/>
                          <a:latin typeface="Times New Roman"/>
                          <a:ea typeface="Symbola"/>
                          <a:cs typeface="Symbola"/>
                        </a:rPr>
                        <a:t>xúc</a:t>
                      </a:r>
                      <a:endParaRPr lang="en-US" sz="2400" kern="100">
                        <a:solidFill>
                          <a:srgbClr val="FF0000"/>
                        </a:solidFill>
                        <a:effectLst/>
                        <a:latin typeface="Symbola"/>
                        <a:ea typeface="Symbola"/>
                        <a:cs typeface="Symbola"/>
                      </a:endParaRPr>
                    </a:p>
                  </a:txBody>
                  <a:tcPr marL="0" marR="0" marT="0" marB="0"/>
                </a:tc>
                <a:extLst>
                  <a:ext uri="{0D108BD9-81ED-4DB2-BD59-A6C34878D82A}">
                    <a16:rowId xmlns:a16="http://schemas.microsoft.com/office/drawing/2014/main" val="10001"/>
                  </a:ext>
                </a:extLst>
              </a:tr>
              <a:tr h="1024521">
                <a:tc>
                  <a:txBody>
                    <a:bodyPr/>
                    <a:lstStyle/>
                    <a:p>
                      <a:r>
                        <a:rPr lang="en-US" sz="2000" kern="1200" smtClean="0">
                          <a:solidFill>
                            <a:schemeClr val="dk1"/>
                          </a:solidFill>
                          <a:effectLst/>
                          <a:latin typeface="+mn-lt"/>
                          <a:ea typeface="+mn-ea"/>
                          <a:cs typeface="+mn-cs"/>
                        </a:rPr>
                        <a:t>Khi lần đầu gặp gỡ</a:t>
                      </a:r>
                      <a:endParaRPr lang="en-US" sz="2000"/>
                    </a:p>
                  </a:txBody>
                  <a:tcPr/>
                </a:tc>
                <a:tc>
                  <a:txBody>
                    <a:bodyPr/>
                    <a:lstStyle/>
                    <a:p>
                      <a:r>
                        <a:rPr lang="en-US" sz="1800" kern="1200" dirty="0" err="1" smtClean="0">
                          <a:solidFill>
                            <a:schemeClr val="dk1"/>
                          </a:solidFill>
                          <a:effectLst/>
                          <a:latin typeface="+mn-lt"/>
                          <a:ea typeface="+mn-ea"/>
                          <a:cs typeface="+mn-cs"/>
                        </a:rPr>
                        <a:t>bóng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hồng</a:t>
                      </a: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mặn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mà</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cả</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hai</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Kim </a:t>
                      </a:r>
                      <a:r>
                        <a:rPr lang="en-US" sz="1800" kern="1200" dirty="0" err="1" smtClean="0">
                          <a:solidFill>
                            <a:schemeClr val="dk1"/>
                          </a:solidFill>
                          <a:effectLst/>
                          <a:latin typeface="+mn-lt"/>
                          <a:ea typeface="+mn-ea"/>
                          <a:cs typeface="+mn-cs"/>
                        </a:rPr>
                        <a:t>Trọng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ngỡ</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ngàng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trước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vẻ</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đẹp</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mặn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mà</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của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hai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chị</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em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Kiều</a:t>
                      </a:r>
                      <a:r>
                        <a:rPr lang="en-US" sz="1800" kern="1200" dirty="0" smtClean="0">
                          <a:solidFill>
                            <a:schemeClr val="dk1"/>
                          </a:solidFill>
                          <a:effectLst/>
                          <a:latin typeface="+mn-lt"/>
                          <a:ea typeface="+mn-ea"/>
                          <a:cs typeface="+mn-cs"/>
                        </a:rPr>
                        <a:t>.</a:t>
                      </a:r>
                      <a:endParaRPr lang="en-US" dirty="0"/>
                    </a:p>
                  </a:txBody>
                  <a:tcPr/>
                </a:tc>
                <a:extLst>
                  <a:ext uri="{0D108BD9-81ED-4DB2-BD59-A6C34878D82A}">
                    <a16:rowId xmlns:a16="http://schemas.microsoft.com/office/drawing/2014/main" val="10002"/>
                  </a:ext>
                </a:extLst>
              </a:tr>
              <a:tr h="1090268">
                <a:tc>
                  <a:txBody>
                    <a:bodyPr/>
                    <a:lstStyle/>
                    <a:p>
                      <a:r>
                        <a:rPr lang="en-US" sz="2000" kern="1200" dirty="0" err="1" smtClean="0">
                          <a:solidFill>
                            <a:schemeClr val="dk1"/>
                          </a:solidFill>
                          <a:effectLst/>
                          <a:latin typeface="+mn-lt"/>
                          <a:ea typeface="+mn-ea"/>
                          <a:cs typeface="+mn-cs"/>
                        </a:rPr>
                        <a:t>Khi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tình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yêu</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chớm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nở</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mtClean="0">
                          <a:solidFill>
                            <a:schemeClr val="dk1"/>
                          </a:solidFill>
                          <a:effectLst/>
                          <a:latin typeface="+mn-lt"/>
                          <a:ea typeface="+mn-ea"/>
                          <a:cs typeface="+mn-cs"/>
                        </a:rPr>
                        <a:t>tình trong như  đã mặt</a:t>
                      </a:r>
                      <a:r>
                        <a:rPr lang="en-US" sz="1800" kern="1200" baseline="0" smtClean="0">
                          <a:solidFill>
                            <a:schemeClr val="dk1"/>
                          </a:solidFill>
                          <a:effectLst/>
                          <a:latin typeface="+mn-lt"/>
                          <a:ea typeface="+mn-ea"/>
                          <a:cs typeface="+mn-cs"/>
                        </a:rPr>
                        <a:t> ngoài còn e</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vừa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mới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gặp</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lần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đầu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nhưng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cả</a:t>
                      </a:r>
                      <a:r>
                        <a:rPr lang="en-US" sz="1800" kern="1200" dirty="0" smtClean="0">
                          <a:solidFill>
                            <a:schemeClr val="dk1"/>
                          </a:solidFill>
                          <a:effectLst/>
                          <a:latin typeface="+mn-lt"/>
                          <a:ea typeface="+mn-ea"/>
                          <a:cs typeface="+mn-cs"/>
                        </a:rPr>
                        <a:t> Kim </a:t>
                      </a:r>
                      <a:r>
                        <a:rPr lang="en-US" sz="1800" kern="1200" dirty="0" err="1" smtClean="0">
                          <a:solidFill>
                            <a:schemeClr val="dk1"/>
                          </a:solidFill>
                          <a:effectLst/>
                          <a:latin typeface="+mn-lt"/>
                          <a:ea typeface="+mn-ea"/>
                          <a:cs typeface="+mn-cs"/>
                        </a:rPr>
                        <a:t>và</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Kiều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đã</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tình</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trong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như</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đã</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từ</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thuở</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nào</a:t>
                      </a:r>
                      <a:endParaRPr lang="en-US" dirty="0"/>
                    </a:p>
                  </a:txBody>
                  <a:tcPr/>
                </a:tc>
                <a:extLst>
                  <a:ext uri="{0D108BD9-81ED-4DB2-BD59-A6C34878D82A}">
                    <a16:rowId xmlns:a16="http://schemas.microsoft.com/office/drawing/2014/main" val="10003"/>
                  </a:ext>
                </a:extLst>
              </a:tr>
              <a:tr h="631663">
                <a:tc>
                  <a:txBody>
                    <a:bodyPr/>
                    <a:lstStyle/>
                    <a:p>
                      <a:r>
                        <a:rPr lang="en-US" sz="2000" kern="1200" smtClean="0">
                          <a:solidFill>
                            <a:schemeClr val="dk1"/>
                          </a:solidFill>
                          <a:effectLst/>
                          <a:latin typeface="+mn-lt"/>
                          <a:ea typeface="+mn-ea"/>
                          <a:cs typeface="+mn-cs"/>
                        </a:rPr>
                        <a:t>Lúc chia xa</a:t>
                      </a:r>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mtClean="0">
                          <a:solidFill>
                            <a:schemeClr val="dk1"/>
                          </a:solidFill>
                          <a:effectLst/>
                          <a:latin typeface="+mn-lt"/>
                          <a:ea typeface="+mn-ea"/>
                          <a:cs typeface="+mn-cs"/>
                        </a:rPr>
                        <a:t>Khách đà lên ngựa người còn nghé theo</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effectLst/>
                          <a:latin typeface="+mn-lt"/>
                          <a:ea typeface="+mn-ea"/>
                          <a:cs typeface="+mn-cs"/>
                        </a:rPr>
                        <a:t>sự</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lưu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luyến,níu</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kéo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không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muốn</a:t>
                      </a:r>
                      <a:r>
                        <a:rPr lang="en-US" sz="1800" kern="1200" dirty="0" smtClean="0">
                          <a:solidFill>
                            <a:schemeClr val="dk1"/>
                          </a:solidFill>
                          <a:effectLst/>
                          <a:latin typeface="+mn-lt"/>
                          <a:ea typeface="+mn-ea"/>
                          <a:cs typeface="+mn-cs"/>
                        </a:rPr>
                        <a:t> chia </a:t>
                      </a:r>
                      <a:r>
                        <a:rPr lang="en-US" sz="1800" kern="1200" dirty="0" err="1" smtClean="0">
                          <a:solidFill>
                            <a:schemeClr val="dk1"/>
                          </a:solidFill>
                          <a:effectLst/>
                          <a:latin typeface="+mn-lt"/>
                          <a:ea typeface="+mn-ea"/>
                          <a:cs typeface="+mn-cs"/>
                        </a:rPr>
                        <a:t>xa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của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cả</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người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lên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ngựa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và</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người</a:t>
                      </a:r>
                      <a:r>
                        <a:rPr lang="en-US" sz="1800" kern="1200" dirty="0" smtClean="0">
                          <a:solidFill>
                            <a:schemeClr val="dk1"/>
                          </a:solidFill>
                          <a:effectLst/>
                          <a:latin typeface="+mn-lt"/>
                          <a:ea typeface="+mn-ea"/>
                          <a:cs typeface="+mn-cs"/>
                        </a:rPr>
                        <a:t> ở </a:t>
                      </a:r>
                      <a:r>
                        <a:rPr lang="en-US" sz="1800" kern="1200" dirty="0" err="1" smtClean="0">
                          <a:solidFill>
                            <a:schemeClr val="dk1"/>
                          </a:solidFill>
                          <a:effectLst/>
                          <a:latin typeface="+mn-lt"/>
                          <a:ea typeface="+mn-ea"/>
                          <a:cs typeface="+mn-cs"/>
                        </a:rPr>
                        <a:t>lại</a:t>
                      </a:r>
                      <a:r>
                        <a:rPr lang="en-US" sz="1800" kern="1200" dirty="0" smtClean="0">
                          <a:solidFill>
                            <a:schemeClr val="dk1"/>
                          </a:solidFill>
                          <a:effectLst/>
                          <a:latin typeface="+mn-lt"/>
                          <a:ea typeface="+mn-ea"/>
                          <a:cs typeface="+mn-cs"/>
                        </a:rPr>
                        <a:t>.</a:t>
                      </a:r>
                      <a:endParaRPr lang="en-US" dirty="0"/>
                    </a:p>
                  </a:txBody>
                  <a:tcPr/>
                </a:tc>
                <a:extLst>
                  <a:ext uri="{0D108BD9-81ED-4DB2-BD59-A6C34878D82A}">
                    <a16:rowId xmlns:a16="http://schemas.microsoft.com/office/drawing/2014/main" val="10004"/>
                  </a:ext>
                </a:extLst>
              </a:tr>
              <a:tr h="63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smtClean="0">
                          <a:solidFill>
                            <a:schemeClr val="dk1"/>
                          </a:solidFill>
                          <a:effectLst/>
                          <a:latin typeface="+mn-lt"/>
                          <a:ea typeface="+mn-ea"/>
                          <a:cs typeface="+mn-cs"/>
                        </a:rPr>
                        <a:t>Nhận xét về nghệ thuật miêu tả tâm lí nhân vật của Nguyễn Du</a:t>
                      </a:r>
                      <a:endParaRPr lang="en-US" sz="1800" kern="1200" smtClean="0">
                        <a:solidFill>
                          <a:schemeClr val="dk1"/>
                        </a:solidFill>
                        <a:effectLst/>
                        <a:latin typeface="+mn-lt"/>
                        <a:ea typeface="+mn-ea"/>
                        <a:cs typeface="+mn-cs"/>
                      </a:endParaRPr>
                    </a:p>
                    <a:p>
                      <a:endParaRPr lang="en-US" sz="200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=&gt;</a:t>
                      </a:r>
                      <a:r>
                        <a:rPr lang="en-US" sz="1800" b="1" kern="1200" dirty="0" err="1" smtClean="0">
                          <a:solidFill>
                            <a:schemeClr val="dk1"/>
                          </a:solidFill>
                          <a:effectLst/>
                          <a:latin typeface="+mn-lt"/>
                          <a:ea typeface="+mn-ea"/>
                          <a:cs typeface="+mn-cs"/>
                        </a:rPr>
                        <a:t>Tác</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giả</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miêu</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tả</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tâm</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lí</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nhân</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vật</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sử</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dụng</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ngôn</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ngữ</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dân</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tộc</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kết</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hợp</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với</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bút</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pháp</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tả</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cảnh</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ngụ</a:t>
                      </a:r>
                      <a:r>
                        <a:rPr lang="en-US" sz="1800" b="1" kern="1200" dirty="0" smtClean="0">
                          <a:solidFill>
                            <a:schemeClr val="dk1"/>
                          </a:solidFill>
                          <a:effectLst/>
                          <a:latin typeface="+mn-lt"/>
                          <a:ea typeface="+mn-ea"/>
                          <a:cs typeface="+mn-cs"/>
                        </a:rPr>
                        <a:t> </a:t>
                      </a:r>
                      <a:r>
                        <a:rPr lang="en-US" sz="1800" b="1" kern="1200" dirty="0" err="1" smtClean="0">
                          <a:solidFill>
                            <a:schemeClr val="dk1"/>
                          </a:solidFill>
                          <a:effectLst/>
                          <a:latin typeface="+mn-lt"/>
                          <a:ea typeface="+mn-ea"/>
                          <a:cs typeface="+mn-cs"/>
                        </a:rPr>
                        <a:t>tình</a:t>
                      </a:r>
                      <a:r>
                        <a:rPr lang="en-US" sz="1800" b="1" kern="1200" dirty="0" smtClean="0">
                          <a:solidFill>
                            <a:schemeClr val="dk1"/>
                          </a:solidFill>
                          <a:effectLst/>
                          <a:latin typeface="+mn-lt"/>
                          <a:ea typeface="+mn-ea"/>
                          <a:cs typeface="+mn-cs"/>
                        </a:rPr>
                        <a:t>.</a:t>
                      </a:r>
                    </a:p>
                    <a:p>
                      <a:endParaRPr lang="en-US" b="1" dirty="0"/>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a:xfrm>
            <a:off x="1199456" y="116632"/>
            <a:ext cx="10441160" cy="1143000"/>
          </a:xfrm>
        </p:spPr>
        <p:txBody>
          <a:bodyPr>
            <a:noAutofit/>
          </a:bodyPr>
          <a:lstStyle/>
          <a:p>
            <a:pPr lvl="0"/>
            <a:r>
              <a:rPr lang="en-US" sz="2800" dirty="0" err="1">
                <a:latin typeface="Times New Roman" panose="02020603050405020304" pitchFamily="18" charset="0"/>
                <a:cs typeface="Times New Roman" panose="02020603050405020304" pitchFamily="18" charset="0"/>
              </a:rPr>
              <a:t>Điền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97225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9416" y="764704"/>
            <a:ext cx="10369152" cy="3456384"/>
          </a:xfrm>
        </p:spPr>
        <p:txBody>
          <a:bodyPr>
            <a:normAutofit/>
          </a:bodyPr>
          <a:lstStyle/>
          <a:p>
            <a:pPr algn="l"/>
            <a:r>
              <a:rPr lang="en-US" sz="4000" b="1" dirty="0" smtClean="0">
                <a:solidFill>
                  <a:srgbClr val="FF0000"/>
                </a:solidFill>
                <a:latin typeface="Adobe Caslon Pro Bold" pitchFamily="18" charset="0"/>
              </a:rPr>
              <a:t>                     </a:t>
            </a:r>
            <a:r>
              <a:rPr lang="en-US" sz="4000" b="1" u="sng" dirty="0" err="1" smtClean="0">
                <a:solidFill>
                  <a:srgbClr val="FF0000"/>
                </a:solidFill>
                <a:latin typeface="Adobe Caslon Pro Bold" pitchFamily="18" charset="0"/>
              </a:rPr>
              <a:t>Tiết</a:t>
            </a:r>
            <a:r>
              <a:rPr lang="en-US" sz="4000" b="1" u="sng" dirty="0" smtClean="0">
                <a:solidFill>
                  <a:srgbClr val="FF0000"/>
                </a:solidFill>
                <a:latin typeface="Adobe Caslon Pro Bold" pitchFamily="18" charset="0"/>
              </a:rPr>
              <a:t> 25, 26, 27.</a:t>
            </a:r>
            <a:endParaRPr lang="en-US" sz="4000" u="sng" dirty="0">
              <a:solidFill>
                <a:srgbClr val="FF0000"/>
              </a:solidFill>
              <a:latin typeface="Adobe Caslon Pro Bold" pitchFamily="18" charset="0"/>
            </a:endParaRPr>
          </a:p>
          <a:p>
            <a:pPr algn="l"/>
            <a:r>
              <a:rPr lang="en-US" sz="4000" u="sng" dirty="0" err="1">
                <a:solidFill>
                  <a:srgbClr val="FF0000"/>
                </a:solidFill>
                <a:latin typeface="Adobe Caslon Pro Bold" pitchFamily="18" charset="0"/>
              </a:rPr>
              <a:t>Văn</a:t>
            </a:r>
            <a:r>
              <a:rPr lang="en-US" sz="4000" u="sng" dirty="0">
                <a:solidFill>
                  <a:srgbClr val="FF0000"/>
                </a:solidFill>
                <a:latin typeface="Adobe Caslon Pro Bold" pitchFamily="18" charset="0"/>
              </a:rPr>
              <a:t> </a:t>
            </a:r>
            <a:r>
              <a:rPr lang="en-US" sz="4000" u="sng" dirty="0" err="1" smtClean="0">
                <a:solidFill>
                  <a:srgbClr val="FF0000"/>
                </a:solidFill>
                <a:latin typeface="Adobe Caslon Pro Bold" pitchFamily="18" charset="0"/>
              </a:rPr>
              <a:t>bản</a:t>
            </a:r>
            <a:r>
              <a:rPr lang="en-US" sz="4000" u="sng" dirty="0" smtClean="0">
                <a:solidFill>
                  <a:srgbClr val="FF0000"/>
                </a:solidFill>
                <a:latin typeface="Adobe Caslon Pro Bold" pitchFamily="18" charset="0"/>
              </a:rPr>
              <a:t> 1</a:t>
            </a:r>
            <a:r>
              <a:rPr lang="en-US" sz="4000" dirty="0" smtClean="0">
                <a:solidFill>
                  <a:srgbClr val="FF0000"/>
                </a:solidFill>
                <a:latin typeface="Adobe Caslon Pro Bold" pitchFamily="18" charset="0"/>
              </a:rPr>
              <a:t>:</a:t>
            </a:r>
            <a:endParaRPr lang="en-US" sz="4000" dirty="0">
              <a:solidFill>
                <a:srgbClr val="FF0000"/>
              </a:solidFill>
              <a:latin typeface="Adobe Caslon Pro Bold" pitchFamily="18" charset="0"/>
            </a:endParaRPr>
          </a:p>
          <a:p>
            <a:pPr algn="l"/>
            <a:r>
              <a:rPr lang="en-US" sz="4000" dirty="0">
                <a:solidFill>
                  <a:srgbClr val="FF0000"/>
                </a:solidFill>
                <a:latin typeface="Adobe Caslon Pro Bold" pitchFamily="18" charset="0"/>
              </a:rPr>
              <a:t>               </a:t>
            </a:r>
            <a:r>
              <a:rPr lang="en-US" sz="4000" dirty="0" smtClean="0">
                <a:solidFill>
                  <a:srgbClr val="FF0000"/>
                </a:solidFill>
                <a:latin typeface="Adobe Caslon Pro Bold" pitchFamily="18" charset="0"/>
              </a:rPr>
              <a:t>     </a:t>
            </a:r>
            <a:r>
              <a:rPr lang="en-US" sz="4000" b="1" dirty="0" smtClean="0">
                <a:solidFill>
                  <a:srgbClr val="FF0000"/>
                </a:solidFill>
                <a:latin typeface="Adobe Caslon Pro Bold" pitchFamily="18" charset="0"/>
              </a:rPr>
              <a:t>KIM- </a:t>
            </a:r>
            <a:r>
              <a:rPr lang="en-US" sz="4000" b="1" dirty="0">
                <a:solidFill>
                  <a:srgbClr val="FF0000"/>
                </a:solidFill>
                <a:latin typeface="Adobe Caslon Pro Bold" pitchFamily="18" charset="0"/>
              </a:rPr>
              <a:t>KIỀU GẶP </a:t>
            </a:r>
            <a:r>
              <a:rPr lang="en-US" sz="4000" b="1" dirty="0" smtClean="0">
                <a:solidFill>
                  <a:srgbClr val="FF0000"/>
                </a:solidFill>
                <a:latin typeface="Adobe Caslon Pro Bold" pitchFamily="18" charset="0"/>
              </a:rPr>
              <a:t>GỠ</a:t>
            </a:r>
          </a:p>
          <a:p>
            <a:pPr algn="l"/>
            <a:r>
              <a:rPr lang="en-US" sz="4000" dirty="0">
                <a:solidFill>
                  <a:srgbClr val="FF0000"/>
                </a:solidFill>
                <a:latin typeface="Adobe Caslon Pro Bold" pitchFamily="18" charset="0"/>
              </a:rPr>
              <a:t> </a:t>
            </a:r>
            <a:r>
              <a:rPr lang="en-US" sz="4000" dirty="0" smtClean="0">
                <a:solidFill>
                  <a:srgbClr val="FF0000"/>
                </a:solidFill>
                <a:latin typeface="Adobe Caslon Pro Bold" pitchFamily="18" charset="0"/>
              </a:rPr>
              <a:t>             ( </a:t>
            </a:r>
            <a:r>
              <a:rPr lang="en-US" sz="4000" dirty="0" err="1">
                <a:solidFill>
                  <a:srgbClr val="FF0000"/>
                </a:solidFill>
                <a:latin typeface="Adobe Caslon Pro Bold" pitchFamily="18" charset="0"/>
              </a:rPr>
              <a:t>Trích</a:t>
            </a:r>
            <a:r>
              <a:rPr lang="en-US" sz="4000" dirty="0">
                <a:solidFill>
                  <a:srgbClr val="FF0000"/>
                </a:solidFill>
                <a:latin typeface="Adobe Caslon Pro Bold" pitchFamily="18" charset="0"/>
              </a:rPr>
              <a:t> </a:t>
            </a:r>
            <a:r>
              <a:rPr lang="en-US" sz="4000" dirty="0" err="1">
                <a:solidFill>
                  <a:srgbClr val="FF0000"/>
                </a:solidFill>
                <a:latin typeface="Adobe Caslon Pro Bold" pitchFamily="18" charset="0"/>
              </a:rPr>
              <a:t>Truyện</a:t>
            </a:r>
            <a:r>
              <a:rPr lang="en-US" sz="4000" dirty="0">
                <a:solidFill>
                  <a:srgbClr val="FF0000"/>
                </a:solidFill>
                <a:latin typeface="Adobe Caslon Pro Bold" pitchFamily="18" charset="0"/>
              </a:rPr>
              <a:t> </a:t>
            </a:r>
            <a:r>
              <a:rPr lang="en-US" sz="4000" dirty="0" err="1">
                <a:solidFill>
                  <a:srgbClr val="FF0000"/>
                </a:solidFill>
                <a:latin typeface="Adobe Caslon Pro Bold" pitchFamily="18" charset="0"/>
              </a:rPr>
              <a:t>Kiều</a:t>
            </a:r>
            <a:r>
              <a:rPr lang="en-US" sz="4000" dirty="0">
                <a:solidFill>
                  <a:srgbClr val="FF0000"/>
                </a:solidFill>
                <a:latin typeface="Adobe Caslon Pro Bold" pitchFamily="18" charset="0"/>
              </a:rPr>
              <a:t>- </a:t>
            </a:r>
            <a:r>
              <a:rPr lang="en-US" sz="4000" dirty="0" err="1">
                <a:solidFill>
                  <a:srgbClr val="FF0000"/>
                </a:solidFill>
                <a:latin typeface="Adobe Caslon Pro Bold" pitchFamily="18" charset="0"/>
              </a:rPr>
              <a:t>Nguyễn</a:t>
            </a:r>
            <a:r>
              <a:rPr lang="en-US" sz="4000" dirty="0">
                <a:solidFill>
                  <a:srgbClr val="FF0000"/>
                </a:solidFill>
                <a:latin typeface="Adobe Caslon Pro Bold" pitchFamily="18" charset="0"/>
              </a:rPr>
              <a:t> Du)</a:t>
            </a:r>
          </a:p>
        </p:txBody>
      </p:sp>
    </p:spTree>
    <p:extLst>
      <p:ext uri="{BB962C8B-B14F-4D97-AF65-F5344CB8AC3E}">
        <p14:creationId xmlns:p14="http://schemas.microsoft.com/office/powerpoint/2010/main" val="27008084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1247040" cy="4525963"/>
          </a:xfrm>
        </p:spPr>
        <p:txBody>
          <a:bodyPr>
            <a:normAutofit/>
          </a:bodyPr>
          <a:lstStyle/>
          <a:p>
            <a:r>
              <a:rPr lang="en-US" sz="4000" b="1" dirty="0" smtClean="0">
                <a:latin typeface="Times New Roman" panose="02020603050405020304" pitchFamily="18" charset="0"/>
                <a:cs typeface="Times New Roman" panose="02020603050405020304" pitchFamily="18" charset="0"/>
              </a:rPr>
              <a:t>II. </a:t>
            </a:r>
            <a:r>
              <a:rPr lang="en-US" sz="4000" b="1" dirty="0" err="1" smtClean="0">
                <a:latin typeface="Times New Roman" panose="02020603050405020304" pitchFamily="18" charset="0"/>
                <a:cs typeface="Times New Roman" panose="02020603050405020304" pitchFamily="18" charset="0"/>
              </a:rPr>
              <a:t>Trải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nghiệm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cùng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bản</a:t>
            </a:r>
            <a:r>
              <a:rPr lang="en-US" sz="4000" b="1" dirty="0" smtClean="0">
                <a:latin typeface="Times New Roman" panose="02020603050405020304" pitchFamily="18" charset="0"/>
                <a:cs typeface="Times New Roman" panose="02020603050405020304" pitchFamily="18" charset="0"/>
              </a:rPr>
              <a:t>.</a:t>
            </a:r>
          </a:p>
          <a:p>
            <a:r>
              <a:rPr lang="en-US" sz="4000" b="1" dirty="0" smtClean="0">
                <a:latin typeface="Times New Roman" panose="02020603050405020304" pitchFamily="18" charset="0"/>
                <a:cs typeface="Times New Roman" panose="02020603050405020304" pitchFamily="18" charset="0"/>
              </a:rPr>
              <a:t>   1.Chân dung Kim </a:t>
            </a:r>
            <a:r>
              <a:rPr lang="en-US" sz="4000" b="1" dirty="0" err="1" smtClean="0">
                <a:latin typeface="Times New Roman" panose="02020603050405020304" pitchFamily="18" charset="0"/>
                <a:cs typeface="Times New Roman" panose="02020603050405020304" pitchFamily="18" charset="0"/>
              </a:rPr>
              <a:t>Trọng</a:t>
            </a:r>
            <a:r>
              <a:rPr lang="en-US" sz="4000" b="1" dirty="0" smtClean="0">
                <a:latin typeface="Times New Roman" panose="02020603050405020304" pitchFamily="18" charset="0"/>
                <a:cs typeface="Times New Roman" panose="02020603050405020304" pitchFamily="18" charset="0"/>
              </a:rPr>
              <a:t>:</a:t>
            </a:r>
          </a:p>
          <a:p>
            <a:r>
              <a:rPr lang="en-US" sz="4000" b="1" dirty="0" smtClean="0">
                <a:latin typeface="Times New Roman" panose="02020603050405020304" pitchFamily="18" charset="0"/>
                <a:cs typeface="Times New Roman" panose="02020603050405020304" pitchFamily="18" charset="0"/>
              </a:rPr>
              <a:t>   2.Tâm </a:t>
            </a:r>
            <a:r>
              <a:rPr lang="en-US" sz="4000" b="1" dirty="0" err="1" smtClean="0">
                <a:latin typeface="Times New Roman" panose="02020603050405020304" pitchFamily="18" charset="0"/>
                <a:cs typeface="Times New Roman" panose="02020603050405020304" pitchFamily="18" charset="0"/>
              </a:rPr>
              <a:t>trạng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xúc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Thúy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Kiều</a:t>
            </a:r>
            <a:r>
              <a:rPr lang="en-US" sz="4000" b="1" dirty="0" smtClean="0">
                <a:latin typeface="Times New Roman" panose="02020603050405020304" pitchFamily="18" charset="0"/>
                <a:cs typeface="Times New Roman" panose="02020603050405020304" pitchFamily="18" charset="0"/>
              </a:rPr>
              <a:t>, Kim </a:t>
            </a:r>
            <a:r>
              <a:rPr lang="en-US" sz="4000" b="1" dirty="0" err="1" smtClean="0">
                <a:latin typeface="Times New Roman" panose="02020603050405020304" pitchFamily="18" charset="0"/>
                <a:cs typeface="Times New Roman" panose="02020603050405020304" pitchFamily="18" charset="0"/>
              </a:rPr>
              <a:t>Trọng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gặp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gỡ</a:t>
            </a:r>
            <a:r>
              <a:rPr lang="en-US" sz="4000" b="1" dirty="0" smtClean="0">
                <a:latin typeface="Times New Roman" panose="02020603050405020304" pitchFamily="18" charset="0"/>
                <a:cs typeface="Times New Roman" panose="02020603050405020304" pitchFamily="18" charset="0"/>
              </a:rPr>
              <a:t>:</a:t>
            </a:r>
          </a:p>
          <a:p>
            <a:r>
              <a:rPr lang="en-US" b="1" dirty="0" smtClean="0"/>
              <a:t>    </a:t>
            </a:r>
            <a:r>
              <a:rPr lang="vi-VN" sz="3600" b="1" dirty="0" smtClean="0">
                <a:solidFill>
                  <a:srgbClr val="FF0000"/>
                </a:solidFill>
                <a:latin typeface="Times New Roman" panose="02020603050405020304" pitchFamily="18" charset="0"/>
                <a:cs typeface="Times New Roman" panose="02020603050405020304" pitchFamily="18" charset="0"/>
              </a:rPr>
              <a:t>3.Tâm </a:t>
            </a:r>
            <a:r>
              <a:rPr lang="vi-VN" sz="3600" b="1" dirty="0">
                <a:solidFill>
                  <a:srgbClr val="FF0000"/>
                </a:solidFill>
                <a:latin typeface="Times New Roman" panose="02020603050405020304" pitchFamily="18" charset="0"/>
                <a:cs typeface="Times New Roman" panose="02020603050405020304" pitchFamily="18" charset="0"/>
              </a:rPr>
              <a:t>trạng của Thúy Kiều khi trở về khuê phòng</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smtClean="0">
                <a:solidFill>
                  <a:srgbClr val="FF0000"/>
                </a:solidFill>
                <a:latin typeface="Times New Roman" panose="02020603050405020304" pitchFamily="18" charset="0"/>
                <a:cs typeface="Times New Roman" panose="02020603050405020304" pitchFamily="18" charset="0"/>
              </a:rPr>
              <a:t>        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nhiên</a:t>
            </a:r>
            <a:endParaRPr lang="en-US" sz="3600" b="1" dirty="0">
              <a:solidFill>
                <a:srgbClr val="FF0000"/>
              </a:solidFill>
              <a:latin typeface="Times New Roman" panose="02020603050405020304" pitchFamily="18" charset="0"/>
              <a:cs typeface="Times New Roman" panose="02020603050405020304" pitchFamily="18" charset="0"/>
            </a:endParaRPr>
          </a:p>
          <a:p>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399900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8438728" cy="4525963"/>
          </a:xfrm>
        </p:spPr>
        <p:txBody>
          <a:bodyPr>
            <a:normAutofit/>
          </a:bodyPr>
          <a:lstStyle/>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muốn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xúc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a:t>
            </a:r>
          </a:p>
          <a:p>
            <a:endParaRPr lang="en-US" sz="3200"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865084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93192" lvl="1" indent="0">
              <a:buNone/>
            </a:pP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Thời </a:t>
            </a:r>
            <a:r>
              <a:rPr lang="vi-VN" sz="2800" dirty="0">
                <a:latin typeface="Times New Roman" panose="02020603050405020304" pitchFamily="18" charset="0"/>
                <a:cs typeface="Times New Roman" panose="02020603050405020304" pitchFamily="18" charset="0"/>
              </a:rPr>
              <a:t>gian chuyển dần từ chiều muộn sang đêm tối.</a:t>
            </a:r>
            <a:endParaRPr lang="en-US" sz="2800" dirty="0">
              <a:latin typeface="Times New Roman" panose="02020603050405020304" pitchFamily="18" charset="0"/>
              <a:cs typeface="Times New Roman" panose="02020603050405020304" pitchFamily="18" charset="0"/>
            </a:endParaRPr>
          </a:p>
          <a:p>
            <a:pPr marL="393192" lvl="1" indent="0">
              <a:buNone/>
            </a:pP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Không gian: “Gương nga….là đà”: Không gian được mở rộng từ khuê phòng của người thiếu nữ đến bầu trời rộng lớn, mặt nước long lanh, vòm cây trước sân, tất cả đang ngập tràn sắc vàng lộng lẫy của ánh trăng.</a:t>
            </a:r>
            <a:endParaRPr lang="en-US" sz="2800" dirty="0">
              <a:latin typeface="Times New Roman" panose="02020603050405020304" pitchFamily="18" charset="0"/>
              <a:cs typeface="Times New Roman" panose="02020603050405020304" pitchFamily="18" charset="0"/>
            </a:endParaRPr>
          </a:p>
          <a:p>
            <a:pPr marL="393192" lvl="1" indent="0">
              <a:buNone/>
            </a:pPr>
            <a:r>
              <a:rPr lang="en-US" sz="2800" b="1" dirty="0" smtClean="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&gt; </a:t>
            </a:r>
            <a:r>
              <a:rPr lang="vi-VN" sz="2800" b="1" dirty="0">
                <a:latin typeface="Times New Roman" panose="02020603050405020304" pitchFamily="18" charset="0"/>
                <a:cs typeface="Times New Roman" panose="02020603050405020304" pitchFamily="18" charset="0"/>
              </a:rPr>
              <a:t>Bức tranh thiên nhiên tươi đẹp, tràn đầy xuân sắc phản chiếu nỗi niềm bâng khuâng, xao xuyến và cảm giác hân hoan, rạo rực của người thiếu nữ bắt đầu yêu.</a:t>
            </a:r>
            <a:endParaRPr lang="en-US" sz="2800" b="1" dirty="0">
              <a:latin typeface="Times New Roman" panose="02020603050405020304" pitchFamily="18" charset="0"/>
              <a:cs typeface="Times New Roman" panose="02020603050405020304" pitchFamily="18" charset="0"/>
            </a:endParaRPr>
          </a:p>
          <a:p>
            <a:endParaRPr lang="en-US" dirty="0"/>
          </a:p>
        </p:txBody>
      </p:sp>
      <p:sp>
        <p:nvSpPr>
          <p:cNvPr id="3" name="Title 2"/>
          <p:cNvSpPr>
            <a:spLocks noGrp="1"/>
          </p:cNvSpPr>
          <p:nvPr>
            <p:ph type="title"/>
          </p:nvPr>
        </p:nvSpPr>
        <p:spPr>
          <a:xfrm>
            <a:off x="609600" y="274638"/>
            <a:ext cx="9662864" cy="1143000"/>
          </a:xfrm>
        </p:spPr>
        <p:txBody>
          <a:bodyPr>
            <a:noAutofit/>
          </a:bodyPr>
          <a:lstStyle/>
          <a:p>
            <a:r>
              <a:rPr lang="vi-VN" sz="3200" dirty="0">
                <a:solidFill>
                  <a:srgbClr val="FF0000"/>
                </a:solidFill>
                <a:latin typeface="Times New Roman" panose="02020603050405020304" pitchFamily="18" charset="0"/>
                <a:cs typeface="Times New Roman" panose="02020603050405020304" pitchFamily="18" charset="0"/>
              </a:rPr>
              <a:t>3.Tâm trạng của Thúy Kiều khi trở về khuê phòng</a:t>
            </a:r>
            <a:r>
              <a:rPr lang="en-US" sz="3200" dirty="0">
                <a:solidFill>
                  <a:srgbClr val="FF0000"/>
                </a:solidFill>
                <a:latin typeface="Times New Roman" panose="02020603050405020304" pitchFamily="18" charset="0"/>
                <a:cs typeface="Times New Roman" panose="02020603050405020304" pitchFamily="18" charset="0"/>
              </a:rPr>
              <a:t/>
            </a:r>
            <a:br>
              <a:rPr lang="en-US" sz="3200" dirty="0">
                <a:solidFill>
                  <a:srgbClr val="FF0000"/>
                </a:solidFill>
                <a:latin typeface="Times New Roman" panose="02020603050405020304" pitchFamily="18" charset="0"/>
                <a:cs typeface="Times New Roman" panose="02020603050405020304" pitchFamily="18" charset="0"/>
              </a:rPr>
            </a:br>
            <a:r>
              <a:rPr lang="en-US" sz="3200" dirty="0" smtClean="0">
                <a:solidFill>
                  <a:srgbClr val="FF0000"/>
                </a:solidFill>
                <a:latin typeface="Times New Roman" panose="02020603050405020304" pitchFamily="18" charset="0"/>
                <a:cs typeface="Times New Roman" panose="02020603050405020304" pitchFamily="18" charset="0"/>
              </a:rPr>
              <a:t>   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282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392" y="1844825"/>
            <a:ext cx="7416824" cy="1368152"/>
          </a:xfrm>
        </p:spPr>
        <p:txBody>
          <a:bodyPr/>
          <a:lstStyle/>
          <a:p>
            <a:pPr marL="393192" lvl="1" indent="0">
              <a:buNone/>
            </a:pPr>
            <a:r>
              <a:rPr lang="vi-VN" sz="3200" b="1" dirty="0">
                <a:solidFill>
                  <a:srgbClr val="FF0000"/>
                </a:solidFill>
                <a:latin typeface="Times New Roman" panose="02020603050405020304" pitchFamily="18" charset="0"/>
                <a:cs typeface="Times New Roman" panose="02020603050405020304" pitchFamily="18" charset="0"/>
              </a:rPr>
              <a:t>b</a:t>
            </a:r>
            <a:r>
              <a:rPr lang="vi-VN" sz="3200" b="1" dirty="0" smtClean="0">
                <a:solidFill>
                  <a:srgbClr val="FF0000"/>
                </a:solidFill>
                <a:latin typeface="Times New Roman" panose="02020603050405020304" pitchFamily="18" charset="0"/>
                <a:cs typeface="Times New Roman" panose="02020603050405020304" pitchFamily="18" charset="0"/>
              </a:rPr>
              <a:t>.</a:t>
            </a:r>
            <a:r>
              <a:rPr lang="en-US" sz="3200" b="1" dirty="0" smtClean="0">
                <a:solidFill>
                  <a:srgbClr val="FF0000"/>
                </a:solidFill>
                <a:latin typeface="Times New Roman" panose="02020603050405020304" pitchFamily="18" charset="0"/>
                <a:cs typeface="Times New Roman" panose="02020603050405020304" pitchFamily="18" charset="0"/>
              </a:rPr>
              <a:t> </a:t>
            </a:r>
            <a:r>
              <a:rPr lang="vi-VN" sz="3200" b="1" dirty="0" smtClean="0">
                <a:solidFill>
                  <a:srgbClr val="FF0000"/>
                </a:solidFill>
                <a:latin typeface="Times New Roman" panose="02020603050405020304" pitchFamily="18" charset="0"/>
                <a:cs typeface="Times New Roman" panose="02020603050405020304" pitchFamily="18" charset="0"/>
              </a:rPr>
              <a:t>Hình </a:t>
            </a:r>
            <a:r>
              <a:rPr lang="vi-VN" sz="3200" b="1" dirty="0">
                <a:solidFill>
                  <a:srgbClr val="FF0000"/>
                </a:solidFill>
                <a:latin typeface="Times New Roman" panose="02020603050405020304" pitchFamily="18" charset="0"/>
                <a:cs typeface="Times New Roman" panose="02020603050405020304" pitchFamily="18" charset="0"/>
              </a:rPr>
              <a:t>thức ngôn ngữ: </a:t>
            </a:r>
            <a:endParaRPr lang="en-US" sz="3200" b="1" dirty="0">
              <a:solidFill>
                <a:srgbClr val="FF0000"/>
              </a:solidFill>
              <a:latin typeface="Times New Roman" panose="02020603050405020304" pitchFamily="18" charset="0"/>
              <a:cs typeface="Times New Roman" panose="02020603050405020304" pitchFamily="18" charset="0"/>
            </a:endParaRPr>
          </a:p>
          <a:p>
            <a:endParaRPr lang="en-US" dirty="0">
              <a:solidFill>
                <a:srgbClr val="FF0000"/>
              </a:solidFill>
            </a:endParaRPr>
          </a:p>
        </p:txBody>
      </p:sp>
      <p:sp>
        <p:nvSpPr>
          <p:cNvPr id="3" name="Title 2"/>
          <p:cNvSpPr>
            <a:spLocks noGrp="1"/>
          </p:cNvSpPr>
          <p:nvPr>
            <p:ph type="title"/>
          </p:nvPr>
        </p:nvSpPr>
        <p:spPr>
          <a:xfrm>
            <a:off x="767408" y="620688"/>
            <a:ext cx="9662864" cy="1143000"/>
          </a:xfrm>
        </p:spPr>
        <p:txBody>
          <a:bodyPr>
            <a:noAutofit/>
          </a:bodyPr>
          <a:lstStyle/>
          <a:p>
            <a:r>
              <a:rPr lang="en-US" sz="3200" dirty="0" smtClean="0">
                <a:solidFill>
                  <a:schemeClr val="tx1"/>
                </a:solidFill>
                <a:latin typeface="Times New Roman" panose="02020603050405020304" pitchFamily="18" charset="0"/>
                <a:cs typeface="Times New Roman" panose="02020603050405020304" pitchFamily="18" charset="0"/>
              </a:rPr>
              <a:t/>
            </a:r>
            <a:br>
              <a:rPr lang="en-US" sz="3200" dirty="0" smtClean="0">
                <a:solidFill>
                  <a:schemeClr val="tx1"/>
                </a:solidFill>
                <a:latin typeface="Times New Roman" panose="02020603050405020304" pitchFamily="18" charset="0"/>
                <a:cs typeface="Times New Roman" panose="02020603050405020304" pitchFamily="18" charset="0"/>
              </a:rPr>
            </a:br>
            <a:r>
              <a:rPr lang="vi-VN" sz="3200" dirty="0" smtClean="0">
                <a:solidFill>
                  <a:schemeClr val="tx1"/>
                </a:solidFill>
                <a:latin typeface="Times New Roman" panose="02020603050405020304" pitchFamily="18" charset="0"/>
                <a:cs typeface="Times New Roman" panose="02020603050405020304" pitchFamily="18" charset="0"/>
              </a:rPr>
              <a:t>3.Tâm </a:t>
            </a:r>
            <a:r>
              <a:rPr lang="vi-VN" sz="3200" dirty="0">
                <a:solidFill>
                  <a:schemeClr val="tx1"/>
                </a:solidFill>
                <a:latin typeface="Times New Roman" panose="02020603050405020304" pitchFamily="18" charset="0"/>
                <a:cs typeface="Times New Roman" panose="02020603050405020304" pitchFamily="18" charset="0"/>
              </a:rPr>
              <a:t>trạng của Thúy Kiều khi trở về khuê phòng</a:t>
            </a: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smtClean="0">
                <a:solidFill>
                  <a:schemeClr val="tx1"/>
                </a:solidFill>
                <a:latin typeface="Times New Roman" panose="02020603050405020304" pitchFamily="18" charset="0"/>
                <a:cs typeface="Times New Roman" panose="02020603050405020304" pitchFamily="18" charset="0"/>
              </a:rPr>
              <a:t>   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nhiên</a:t>
            </a: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0873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0972800" cy="4525963"/>
          </a:xfrm>
        </p:spPr>
        <p:txBody>
          <a:bodyPr/>
          <a:lstStyle/>
          <a:p>
            <a:pPr marL="109728" indent="0">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p>
          <a:p>
            <a:pPr marL="109728" indent="0">
              <a:buNone/>
            </a:pP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a:t>
            </a:r>
          </a:p>
          <a:p>
            <a:pPr marL="109728" indent="0">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xúc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mình</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kiều</a:t>
            </a:r>
            <a:r>
              <a:rPr lang="en-US" sz="2800" b="1" dirty="0">
                <a:latin typeface="Times New Roman" panose="02020603050405020304" pitchFamily="18" charset="0"/>
                <a:cs typeface="Times New Roman" panose="02020603050405020304" pitchFamily="18" charset="0"/>
              </a:rPr>
              <a:t>? </a:t>
            </a:r>
          </a:p>
          <a:p>
            <a:endParaRPr lang="en-US" b="1"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99884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1384" y="1331640"/>
            <a:ext cx="11449272" cy="4896543"/>
          </a:xfrm>
        </p:spPr>
        <p:txBody>
          <a:bodyPr>
            <a:normAutofit fontScale="92500" lnSpcReduction="20000"/>
          </a:bodyPr>
          <a:lstStyle/>
          <a:p>
            <a:pPr marL="393192" lvl="1" indent="0">
              <a:buNone/>
            </a:pPr>
            <a:r>
              <a:rPr lang="vi-VN" sz="3200" b="1" dirty="0">
                <a:solidFill>
                  <a:srgbClr val="FF0000"/>
                </a:solidFill>
                <a:latin typeface="Times New Roman" panose="02020603050405020304" pitchFamily="18" charset="0"/>
                <a:cs typeface="Times New Roman" panose="02020603050405020304" pitchFamily="18" charset="0"/>
              </a:rPr>
              <a:t>b.Hình thức ngôn ngữ: </a:t>
            </a:r>
            <a:endParaRPr lang="en-US" sz="3200" b="1" dirty="0">
              <a:solidFill>
                <a:srgbClr val="FF0000"/>
              </a:solidFill>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T</a:t>
            </a:r>
            <a:r>
              <a:rPr lang="vi-VN" dirty="0" smtClean="0">
                <a:latin typeface="Times New Roman" panose="02020603050405020304" pitchFamily="18" charset="0"/>
                <a:cs typeface="Times New Roman" panose="02020603050405020304" pitchFamily="18" charset="0"/>
              </a:rPr>
              <a:t>ác </a:t>
            </a:r>
            <a:r>
              <a:rPr lang="vi-VN" dirty="0">
                <a:latin typeface="Times New Roman" panose="02020603050405020304" pitchFamily="18" charset="0"/>
                <a:cs typeface="Times New Roman" panose="02020603050405020304" pitchFamily="18" charset="0"/>
              </a:rPr>
              <a:t>giả sử dụng kết hợp các hình thức lời người kể chuyện và lời độc thoại của nhân vật</a:t>
            </a:r>
            <a:endParaRPr lang="en-US" dirty="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lời người kể chuyện: tả thiên nhiên, kể hành động và diễn biến tâm lí nhân vật.</a:t>
            </a:r>
            <a:endParaRPr lang="en-US" dirty="0">
              <a:latin typeface="Times New Roman" panose="02020603050405020304" pitchFamily="18" charset="0"/>
              <a:cs typeface="Times New Roman" panose="02020603050405020304" pitchFamily="18" charset="0"/>
            </a:endParaRPr>
          </a:p>
          <a:p>
            <a:pPr marL="109728"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Lời độc thoại nội tâm của kiều (các câu thơ đặt trong dấu ngoặc kép). Qua lời độc thoại ta thấy được tâm trạng</a:t>
            </a:r>
            <a:endParaRPr lang="en-US" dirty="0">
              <a:latin typeface="Times New Roman" panose="02020603050405020304" pitchFamily="18" charset="0"/>
              <a:cs typeface="Times New Roman" panose="02020603050405020304" pitchFamily="18" charset="0"/>
            </a:endParaRPr>
          </a:p>
          <a:p>
            <a:r>
              <a:rPr lang="vi-VN" i="1" dirty="0">
                <a:latin typeface="Times New Roman" panose="02020603050405020304" pitchFamily="18" charset="0"/>
                <a:cs typeface="Times New Roman" panose="02020603050405020304" pitchFamily="18" charset="0"/>
              </a:rPr>
              <a:t>rộn đường gần với nỗi xa bời bời </a:t>
            </a:r>
            <a:r>
              <a:rPr lang="vi-VN" dirty="0">
                <a:latin typeface="Times New Roman" panose="02020603050405020304" pitchFamily="18" charset="0"/>
                <a:cs typeface="Times New Roman" panose="02020603050405020304" pitchFamily="18" charset="0"/>
              </a:rPr>
              <a:t>của nhân vật được phơi bày rõ nét. Đó là sự cộng hưởng hai cảm xúc vừa thống nhất vừa đối lập:</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Nỗi xót xa, thương cảm cho số phận bi kịch của nàng Đạm Tiên.</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Niềm bâng khuâng, xao xuyến, chan chứa hi vọng nhưng cũng phấp phỏng lo âu khi nghĩ đến Kim Trọng.</a:t>
            </a:r>
            <a:endParaRPr lang="en-US" dirty="0">
              <a:latin typeface="Times New Roman" panose="02020603050405020304" pitchFamily="18" charset="0"/>
              <a:cs typeface="Times New Roman" panose="02020603050405020304" pitchFamily="18" charset="0"/>
            </a:endParaRPr>
          </a:p>
          <a:p>
            <a:r>
              <a:rPr lang="vi-VN" b="1" dirty="0">
                <a:latin typeface="Times New Roman" panose="02020603050405020304" pitchFamily="18" charset="0"/>
                <a:cs typeface="Times New Roman" panose="02020603050405020304" pitchFamily="18" charset="0"/>
              </a:rPr>
              <a:t>=&gt; </a:t>
            </a:r>
            <a:r>
              <a:rPr lang="vi-VN" b="1" i="1" dirty="0">
                <a:latin typeface="Times New Roman" panose="02020603050405020304" pitchFamily="18" charset="0"/>
                <a:cs typeface="Times New Roman" panose="02020603050405020304" pitchFamily="18" charset="0"/>
              </a:rPr>
              <a:t>Nguyễn Du đã sử dụng nhiều phương tiện như lời người kể chuyện, lời nhân vật, bút pháp tả cảnh ngụ tình để thể hiện thế giới nội tâm của nhân vật Thuý Kiều</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767408" y="188640"/>
            <a:ext cx="9662864" cy="1143000"/>
          </a:xfrm>
        </p:spPr>
        <p:txBody>
          <a:bodyPr>
            <a:noAutofit/>
          </a:bodyPr>
          <a:lstStyle/>
          <a:p>
            <a:r>
              <a:rPr lang="en-US" sz="3200" dirty="0" smtClean="0">
                <a:solidFill>
                  <a:schemeClr val="tx1"/>
                </a:solidFill>
                <a:latin typeface="Times New Roman" panose="02020603050405020304" pitchFamily="18" charset="0"/>
                <a:cs typeface="Times New Roman" panose="02020603050405020304" pitchFamily="18" charset="0"/>
              </a:rPr>
              <a:t/>
            </a:r>
            <a:br>
              <a:rPr lang="en-US" sz="3200" dirty="0" smtClean="0">
                <a:solidFill>
                  <a:schemeClr val="tx1"/>
                </a:solidFill>
                <a:latin typeface="Times New Roman" panose="02020603050405020304" pitchFamily="18" charset="0"/>
                <a:cs typeface="Times New Roman" panose="02020603050405020304" pitchFamily="18" charset="0"/>
              </a:rPr>
            </a:br>
            <a:r>
              <a:rPr lang="vi-VN" sz="3200" dirty="0" smtClean="0">
                <a:solidFill>
                  <a:schemeClr val="tx1"/>
                </a:solidFill>
                <a:latin typeface="Times New Roman" panose="02020603050405020304" pitchFamily="18" charset="0"/>
                <a:cs typeface="Times New Roman" panose="02020603050405020304" pitchFamily="18" charset="0"/>
              </a:rPr>
              <a:t>3.Tâm </a:t>
            </a:r>
            <a:r>
              <a:rPr lang="vi-VN" sz="3200" dirty="0">
                <a:solidFill>
                  <a:schemeClr val="tx1"/>
                </a:solidFill>
                <a:latin typeface="Times New Roman" panose="02020603050405020304" pitchFamily="18" charset="0"/>
                <a:cs typeface="Times New Roman" panose="02020603050405020304" pitchFamily="18" charset="0"/>
              </a:rPr>
              <a:t>trạng của Thúy Kiều khi trở về khuê phòng</a:t>
            </a: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r>
              <a:rPr lang="en-US" sz="3200" dirty="0" smtClean="0">
                <a:solidFill>
                  <a:schemeClr val="tx1"/>
                </a:solidFill>
                <a:latin typeface="Times New Roman" panose="02020603050405020304" pitchFamily="18" charset="0"/>
                <a:cs typeface="Times New Roman" panose="02020603050405020304" pitchFamily="18" charset="0"/>
              </a:rPr>
              <a:t>   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tranh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nhiên</a:t>
            </a:r>
            <a:r>
              <a:rPr lang="en-US" sz="3200" dirty="0">
                <a:solidFill>
                  <a:schemeClr val="tx1"/>
                </a:solidFill>
                <a:latin typeface="Times New Roman" panose="02020603050405020304" pitchFamily="18" charset="0"/>
                <a:cs typeface="Times New Roman" panose="02020603050405020304" pitchFamily="18" charset="0"/>
              </a:rPr>
              <a:t/>
            </a:r>
            <a:br>
              <a:rPr lang="en-US" sz="3200" dirty="0">
                <a:solidFill>
                  <a:schemeClr val="tx1"/>
                </a:solidFill>
                <a:latin typeface="Times New Roman" panose="02020603050405020304" pitchFamily="18" charset="0"/>
                <a:cs typeface="Times New Roman" panose="02020603050405020304" pitchFamily="18" charset="0"/>
              </a:rPr>
            </a:b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660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9"/>
            <a:ext cx="11175032" cy="4525963"/>
          </a:xfrm>
        </p:spPr>
        <p:txBody>
          <a:bodyPr>
            <a:normAutofit fontScale="92500" lnSpcReduction="20000"/>
          </a:bodyPr>
          <a:lstStyle/>
          <a:p>
            <a:r>
              <a:rPr lang="vi-VN" sz="3300" b="1" dirty="0" smtClean="0">
                <a:latin typeface="Times New Roman" panose="02020603050405020304" pitchFamily="18" charset="0"/>
                <a:cs typeface="Times New Roman" panose="02020603050405020304" pitchFamily="18" charset="0"/>
              </a:rPr>
              <a:t>1</a:t>
            </a:r>
            <a:r>
              <a:rPr lang="en-US" sz="3300" b="1" dirty="0" smtClean="0">
                <a:latin typeface="Times New Roman" panose="02020603050405020304" pitchFamily="18" charset="0"/>
                <a:cs typeface="Times New Roman" panose="02020603050405020304" pitchFamily="18" charset="0"/>
              </a:rPr>
              <a:t>. </a:t>
            </a:r>
            <a:r>
              <a:rPr lang="en-US" sz="3300" b="1" dirty="0" err="1" smtClean="0">
                <a:latin typeface="Times New Roman" panose="02020603050405020304" pitchFamily="18" charset="0"/>
                <a:cs typeface="Times New Roman" panose="02020603050405020304" pitchFamily="18" charset="0"/>
              </a:rPr>
              <a:t>Nội</a:t>
            </a:r>
            <a:r>
              <a:rPr lang="en-US" sz="3300" b="1" dirty="0" smtClean="0">
                <a:latin typeface="Times New Roman" panose="02020603050405020304" pitchFamily="18" charset="0"/>
                <a:cs typeface="Times New Roman" panose="02020603050405020304" pitchFamily="18" charset="0"/>
              </a:rPr>
              <a:t> dung</a:t>
            </a:r>
            <a:r>
              <a:rPr lang="vi-VN" sz="3300" b="1" dirty="0" smtClean="0">
                <a:latin typeface="Times New Roman" panose="02020603050405020304" pitchFamily="18" charset="0"/>
                <a:cs typeface="Times New Roman" panose="02020603050405020304" pitchFamily="18" charset="0"/>
              </a:rPr>
              <a:t>:</a:t>
            </a:r>
            <a:endParaRPr lang="en-US" sz="3300" b="1"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Ca ngợi vẻ đẹp của thiên nhiên, cuộc sống, của tuổi trẻ và tình yêu tự do.</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Thể hiện sự đồng cảm, đồng tình với khát vọng tình yêu; tình yêu thương và sự trân trọng con người, đặc biệt là người phụ nữ.</a:t>
            </a:r>
            <a:endParaRPr lang="en-US" dirty="0">
              <a:latin typeface="Times New Roman" panose="02020603050405020304" pitchFamily="18" charset="0"/>
              <a:cs typeface="Times New Roman" panose="02020603050405020304" pitchFamily="18" charset="0"/>
            </a:endParaRPr>
          </a:p>
          <a:p>
            <a:pPr lvl="0" algn="just"/>
            <a:r>
              <a:rPr lang="en-US" b="1" dirty="0" smtClean="0">
                <a:latin typeface="Times New Roman" panose="02020603050405020304" pitchFamily="18" charset="0"/>
                <a:cs typeface="Times New Roman" panose="02020603050405020304" pitchFamily="18" charset="0"/>
              </a:rPr>
              <a:t>2.</a:t>
            </a:r>
            <a:r>
              <a:rPr lang="vi-VN" b="1" dirty="0" smtClean="0">
                <a:latin typeface="Times New Roman" panose="02020603050405020304" pitchFamily="18" charset="0"/>
                <a:cs typeface="Times New Roman" panose="02020603050405020304" pitchFamily="18" charset="0"/>
              </a:rPr>
              <a:t>Nghệ </a:t>
            </a:r>
            <a:r>
              <a:rPr lang="vi-VN" b="1" dirty="0">
                <a:latin typeface="Times New Roman" panose="02020603050405020304" pitchFamily="18" charset="0"/>
                <a:cs typeface="Times New Roman" panose="02020603050405020304" pitchFamily="18" charset="0"/>
              </a:rPr>
              <a:t>thuật:</a:t>
            </a:r>
            <a:endParaRPr lang="en-US" b="1"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Nghệ thuật xây dựng nhân vật: khắc hoạ nhân vật ở cả hai phương diện: con người ngoại hiện với ngoại hình, cử chỉ, hành động và con người nội cảm với chiều sâu tâm lí. Tác giả kết hợp nhiều phương tiện nghệ thuật để khắc hoạ nhân vật: lời kể của người kể chuyện, lời độc thoại nội tâm của nhân vật, bút pháp tả cảnh ngụ tình,...</a:t>
            </a:r>
            <a:endParaRPr lang="en-US" dirty="0">
              <a:latin typeface="Times New Roman" panose="02020603050405020304" pitchFamily="18" charset="0"/>
              <a:cs typeface="Times New Roman" panose="02020603050405020304" pitchFamily="18" charset="0"/>
            </a:endParaRPr>
          </a:p>
          <a:p>
            <a:pPr algn="just"/>
            <a:r>
              <a:rPr lang="vi-VN" dirty="0">
                <a:latin typeface="Times New Roman" panose="02020603050405020304" pitchFamily="18" charset="0"/>
                <a:cs typeface="Times New Roman" panose="02020603050405020304" pitchFamily="18" charset="0"/>
              </a:rPr>
              <a:t>+ Nghệ thuật sử dụng ngôn ngữ: kết hợp nhuần nhuyễn từ Hán Việt và từ thuần Việt, khai thác giá trị biểu cảm của lớp từ láy trong việc tả cảnh thiên nhiên và nội tâm con người</a:t>
            </a: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2800" dirty="0" smtClean="0">
                <a:solidFill>
                  <a:srgbClr val="FF0000"/>
                </a:solidFill>
                <a:latin typeface="Times New Roman" panose="02020603050405020304" pitchFamily="18" charset="0"/>
                <a:cs typeface="Times New Roman" panose="02020603050405020304" pitchFamily="18" charset="0"/>
              </a:rPr>
              <a:t>III. TỔNG KẾT: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209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96752"/>
            <a:ext cx="10972800" cy="2523735"/>
          </a:xfrm>
        </p:spPr>
        <p:txBody>
          <a:bodyPr/>
          <a:lstStyle/>
          <a:p>
            <a:pPr marL="0" indent="0">
              <a:buNone/>
            </a:pPr>
            <a:r>
              <a:rPr lang="en-US" dirty="0" smtClean="0"/>
              <a:t>   </a:t>
            </a:r>
            <a:r>
              <a:rPr lang="en-US" sz="3200" dirty="0" err="1" smtClean="0">
                <a:latin typeface="Times New Roman" panose="02020603050405020304" pitchFamily="18" charset="0"/>
                <a:cs typeface="Times New Roman" panose="02020603050405020304" pitchFamily="18" charset="0"/>
              </a:rPr>
              <a:t>Chọn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4 </a:t>
            </a:r>
            <a:r>
              <a:rPr lang="en-US" sz="3200" dirty="0" err="1" smtClean="0">
                <a:latin typeface="Times New Roman" panose="02020603050405020304" pitchFamily="18" charset="0"/>
                <a:cs typeface="Times New Roman" panose="02020603050405020304" pitchFamily="18" charset="0"/>
              </a:rPr>
              <a:t>dòng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miêu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trích</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b="1" dirty="0" smtClean="0">
                <a:latin typeface="Times New Roman" panose="02020603050405020304" pitchFamily="18" charset="0"/>
                <a:cs typeface="Times New Roman" panose="02020603050405020304" pitchFamily="18" charset="0"/>
              </a:rPr>
              <a:t>III. LUYỆN </a:t>
            </a:r>
            <a:r>
              <a:rPr lang="en-US" b="1" dirty="0">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42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7638"/>
            <a:ext cx="10972800" cy="2880320"/>
          </a:xfrm>
        </p:spPr>
        <p:txBody>
          <a:bodyPr>
            <a:normAutofit/>
          </a:bodyPr>
          <a:lstStyle/>
          <a:p>
            <a:pPr marL="0" indent="0">
              <a:buNone/>
            </a:pP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H</a:t>
            </a:r>
            <a:r>
              <a:rPr lang="en-US" sz="3200" dirty="0" err="1" smtClean="0">
                <a:latin typeface="Times New Roman" panose="02020603050405020304" pitchFamily="18" charset="0"/>
                <a:cs typeface="Times New Roman" panose="02020603050405020304" pitchFamily="18" charset="0"/>
              </a:rPr>
              <a:t>ãy</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so sánh cảnh sắc thiên nhiên trong đoạn trích với các đoạn trích khác trong </a:t>
            </a:r>
            <a:r>
              <a:rPr lang="vi-VN" sz="3200" i="1" dirty="0">
                <a:latin typeface="Times New Roman" panose="02020603050405020304" pitchFamily="18" charset="0"/>
                <a:cs typeface="Times New Roman" panose="02020603050405020304" pitchFamily="18" charset="0"/>
              </a:rPr>
              <a:t>Truyện Kiều</a:t>
            </a:r>
            <a:r>
              <a:rPr lang="vi-VN"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S</a:t>
            </a:r>
            <a:r>
              <a:rPr lang="vi-VN" sz="3200" dirty="0" smtClean="0">
                <a:latin typeface="Times New Roman" panose="02020603050405020304" pitchFamily="18" charset="0"/>
                <a:cs typeface="Times New Roman" panose="02020603050405020304" pitchFamily="18" charset="0"/>
              </a:rPr>
              <a:t>o </a:t>
            </a:r>
            <a:r>
              <a:rPr lang="vi-VN" sz="3200" dirty="0">
                <a:latin typeface="Times New Roman" panose="02020603050405020304" pitchFamily="18" charset="0"/>
                <a:cs typeface="Times New Roman" panose="02020603050405020304" pitchFamily="18" charset="0"/>
              </a:rPr>
              <a:t>sánh nhân vật Thuý Kiều trong đoạn trích </a:t>
            </a:r>
            <a:r>
              <a:rPr lang="vi-VN" sz="3200" i="1" dirty="0">
                <a:latin typeface="Times New Roman" panose="02020603050405020304" pitchFamily="18" charset="0"/>
                <a:cs typeface="Times New Roman" panose="02020603050405020304" pitchFamily="18" charset="0"/>
              </a:rPr>
              <a:t>Kim – Kiều gặp gỡ </a:t>
            </a:r>
            <a:r>
              <a:rPr lang="vi-VN" sz="3200" dirty="0">
                <a:latin typeface="Times New Roman" panose="02020603050405020304" pitchFamily="18" charset="0"/>
                <a:cs typeface="Times New Roman" panose="02020603050405020304" pitchFamily="18" charset="0"/>
              </a:rPr>
              <a:t>với đoạn trích tương ứng trong </a:t>
            </a:r>
            <a:r>
              <a:rPr lang="vi-VN" sz="3200" i="1" dirty="0">
                <a:latin typeface="Times New Roman" panose="02020603050405020304" pitchFamily="18" charset="0"/>
                <a:cs typeface="Times New Roman" panose="02020603050405020304" pitchFamily="18" charset="0"/>
              </a:rPr>
              <a:t>Kim Vân Kiều truyện </a:t>
            </a:r>
            <a:r>
              <a:rPr lang="vi-VN" sz="3200" dirty="0">
                <a:latin typeface="Times New Roman" panose="02020603050405020304" pitchFamily="18" charset="0"/>
                <a:cs typeface="Times New Roman" panose="02020603050405020304" pitchFamily="18" charset="0"/>
              </a:rPr>
              <a:t>(Thanh Tâm Tài Nhân),...</a:t>
            </a: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HOẠT ĐỘNG 4: VẬN DỤNG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63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b="1" dirty="0">
                <a:latin typeface="Times New Roman" panose="02020603050405020304" pitchFamily="18" charset="0"/>
                <a:cs typeface="Times New Roman" panose="02020603050405020304" pitchFamily="18" charset="0"/>
              </a:rPr>
              <a:t>I.TÌM HIỂU CHUNG</a:t>
            </a:r>
          </a:p>
          <a:p>
            <a:r>
              <a:rPr lang="en-US" sz="3200" b="1" dirty="0" smtClean="0">
                <a:latin typeface="Times New Roman" panose="02020603050405020304" pitchFamily="18" charset="0"/>
                <a:cs typeface="Times New Roman" panose="02020603050405020304" pitchFamily="18" charset="0"/>
              </a:rPr>
              <a:t>1.Tìm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Du.</a:t>
            </a:r>
            <a:endParaRPr lang="en-US" sz="3200" b="1" dirty="0">
              <a:latin typeface="Times New Roman" panose="02020603050405020304" pitchFamily="18" charset="0"/>
              <a:cs typeface="Times New Roman" panose="02020603050405020304" pitchFamily="18" charset="0"/>
            </a:endParaRPr>
          </a:p>
          <a:p>
            <a:pPr marL="0" indent="0">
              <a:buNone/>
            </a:pPr>
            <a:endParaRPr lang="en-US" sz="32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b="1" smtClean="0"/>
              <a:t/>
            </a:r>
            <a:br>
              <a:rPr lang="en-US" b="1" smtClean="0"/>
            </a:br>
            <a:endParaRPr lang="en-US" sz="3600"/>
          </a:p>
        </p:txBody>
      </p:sp>
    </p:spTree>
    <p:extLst>
      <p:ext uri="{BB962C8B-B14F-4D97-AF65-F5344CB8AC3E}">
        <p14:creationId xmlns:p14="http://schemas.microsoft.com/office/powerpoint/2010/main" val="3670809593"/>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a:bodyPr>
          <a:lstStyle/>
          <a:p>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cs typeface="Times New Roman" panose="02020603050405020304" pitchFamily="18" charset="0"/>
            </a:endParaRPr>
          </a:p>
        </p:txBody>
      </p:sp>
      <p:grpSp>
        <p:nvGrpSpPr>
          <p:cNvPr id="8" name="Group 7"/>
          <p:cNvGrpSpPr>
            <a:grpSpLocks/>
          </p:cNvGrpSpPr>
          <p:nvPr/>
        </p:nvGrpSpPr>
        <p:grpSpPr>
          <a:xfrm>
            <a:off x="2929618" y="1267352"/>
            <a:ext cx="6840760" cy="4928831"/>
            <a:chOff x="4762" y="3175"/>
            <a:chExt cx="5572673" cy="4928831"/>
          </a:xfrm>
        </p:grpSpPr>
        <p:pic>
          <p:nvPicPr>
            <p:cNvPr id="9" name="Image 332"/>
            <p:cNvPicPr/>
            <p:nvPr/>
          </p:nvPicPr>
          <p:blipFill>
            <a:blip r:embed="rId2" cstate="print"/>
            <a:stretch>
              <a:fillRect/>
            </a:stretch>
          </p:blipFill>
          <p:spPr>
            <a:xfrm>
              <a:off x="3042514" y="3175"/>
              <a:ext cx="2534297" cy="209651"/>
            </a:xfrm>
            <a:prstGeom prst="rect">
              <a:avLst/>
            </a:prstGeom>
          </p:spPr>
        </p:pic>
        <p:pic>
          <p:nvPicPr>
            <p:cNvPr id="10" name="Image 333"/>
            <p:cNvPicPr/>
            <p:nvPr/>
          </p:nvPicPr>
          <p:blipFill>
            <a:blip r:embed="rId3" cstate="print"/>
            <a:stretch>
              <a:fillRect/>
            </a:stretch>
          </p:blipFill>
          <p:spPr>
            <a:xfrm>
              <a:off x="3956914" y="1918691"/>
              <a:ext cx="1619897" cy="209651"/>
            </a:xfrm>
            <a:prstGeom prst="rect">
              <a:avLst/>
            </a:prstGeom>
          </p:spPr>
        </p:pic>
        <p:pic>
          <p:nvPicPr>
            <p:cNvPr id="11" name="Image 334"/>
            <p:cNvPicPr/>
            <p:nvPr/>
          </p:nvPicPr>
          <p:blipFill>
            <a:blip r:embed="rId4" cstate="print"/>
            <a:stretch>
              <a:fillRect/>
            </a:stretch>
          </p:blipFill>
          <p:spPr>
            <a:xfrm>
              <a:off x="3956914" y="2344534"/>
              <a:ext cx="1619897" cy="209651"/>
            </a:xfrm>
            <a:prstGeom prst="rect">
              <a:avLst/>
            </a:prstGeom>
          </p:spPr>
        </p:pic>
        <p:pic>
          <p:nvPicPr>
            <p:cNvPr id="12" name="Image 335"/>
            <p:cNvPicPr/>
            <p:nvPr/>
          </p:nvPicPr>
          <p:blipFill>
            <a:blip r:embed="rId5" cstate="print"/>
            <a:stretch>
              <a:fillRect/>
            </a:stretch>
          </p:blipFill>
          <p:spPr>
            <a:xfrm>
              <a:off x="3956914" y="2770378"/>
              <a:ext cx="1619897" cy="209651"/>
            </a:xfrm>
            <a:prstGeom prst="rect">
              <a:avLst/>
            </a:prstGeom>
          </p:spPr>
        </p:pic>
        <p:pic>
          <p:nvPicPr>
            <p:cNvPr id="13" name="Image 336"/>
            <p:cNvPicPr/>
            <p:nvPr/>
          </p:nvPicPr>
          <p:blipFill>
            <a:blip r:embed="rId6" cstate="print"/>
            <a:stretch>
              <a:fillRect/>
            </a:stretch>
          </p:blipFill>
          <p:spPr>
            <a:xfrm>
              <a:off x="3956914" y="3408654"/>
              <a:ext cx="1619897" cy="209651"/>
            </a:xfrm>
            <a:prstGeom prst="rect">
              <a:avLst/>
            </a:prstGeom>
          </p:spPr>
        </p:pic>
        <p:pic>
          <p:nvPicPr>
            <p:cNvPr id="14" name="Image 337"/>
            <p:cNvPicPr/>
            <p:nvPr/>
          </p:nvPicPr>
          <p:blipFill>
            <a:blip r:embed="rId7" cstate="print"/>
            <a:stretch>
              <a:fillRect/>
            </a:stretch>
          </p:blipFill>
          <p:spPr>
            <a:xfrm>
              <a:off x="3956914" y="3846410"/>
              <a:ext cx="1619897" cy="209651"/>
            </a:xfrm>
            <a:prstGeom prst="rect">
              <a:avLst/>
            </a:prstGeom>
          </p:spPr>
        </p:pic>
        <p:pic>
          <p:nvPicPr>
            <p:cNvPr id="15" name="Image 338"/>
            <p:cNvPicPr/>
            <p:nvPr/>
          </p:nvPicPr>
          <p:blipFill>
            <a:blip r:embed="rId8" cstate="print"/>
            <a:stretch>
              <a:fillRect/>
            </a:stretch>
          </p:blipFill>
          <p:spPr>
            <a:xfrm>
              <a:off x="3956914" y="4284066"/>
              <a:ext cx="1619897" cy="209651"/>
            </a:xfrm>
            <a:prstGeom prst="rect">
              <a:avLst/>
            </a:prstGeom>
          </p:spPr>
        </p:pic>
        <p:pic>
          <p:nvPicPr>
            <p:cNvPr id="16" name="Image 339"/>
            <p:cNvPicPr/>
            <p:nvPr/>
          </p:nvPicPr>
          <p:blipFill>
            <a:blip r:embed="rId9" cstate="print"/>
            <a:stretch>
              <a:fillRect/>
            </a:stretch>
          </p:blipFill>
          <p:spPr>
            <a:xfrm>
              <a:off x="3956914" y="4721822"/>
              <a:ext cx="1619897" cy="209651"/>
            </a:xfrm>
            <a:prstGeom prst="rect">
              <a:avLst/>
            </a:prstGeom>
          </p:spPr>
        </p:pic>
        <p:pic>
          <p:nvPicPr>
            <p:cNvPr id="17" name="Image 340"/>
            <p:cNvPicPr/>
            <p:nvPr/>
          </p:nvPicPr>
          <p:blipFill>
            <a:blip r:embed="rId10" cstate="print"/>
            <a:stretch>
              <a:fillRect/>
            </a:stretch>
          </p:blipFill>
          <p:spPr>
            <a:xfrm>
              <a:off x="3042514" y="428713"/>
              <a:ext cx="2534297" cy="209651"/>
            </a:xfrm>
            <a:prstGeom prst="rect">
              <a:avLst/>
            </a:prstGeom>
          </p:spPr>
        </p:pic>
        <p:pic>
          <p:nvPicPr>
            <p:cNvPr id="18" name="Image 341"/>
            <p:cNvPicPr/>
            <p:nvPr/>
          </p:nvPicPr>
          <p:blipFill>
            <a:blip r:embed="rId11" cstate="print"/>
            <a:stretch>
              <a:fillRect/>
            </a:stretch>
          </p:blipFill>
          <p:spPr>
            <a:xfrm>
              <a:off x="3042514" y="854265"/>
              <a:ext cx="2534297" cy="209651"/>
            </a:xfrm>
            <a:prstGeom prst="rect">
              <a:avLst/>
            </a:prstGeom>
          </p:spPr>
        </p:pic>
        <p:pic>
          <p:nvPicPr>
            <p:cNvPr id="19" name="Image 342"/>
            <p:cNvPicPr/>
            <p:nvPr/>
          </p:nvPicPr>
          <p:blipFill>
            <a:blip r:embed="rId12" cstate="print"/>
            <a:stretch>
              <a:fillRect/>
            </a:stretch>
          </p:blipFill>
          <p:spPr>
            <a:xfrm>
              <a:off x="3042514" y="1279817"/>
              <a:ext cx="2534297" cy="209651"/>
            </a:xfrm>
            <a:prstGeom prst="rect">
              <a:avLst/>
            </a:prstGeom>
          </p:spPr>
        </p:pic>
        <p:sp>
          <p:nvSpPr>
            <p:cNvPr id="20" name="Graphic 343"/>
            <p:cNvSpPr/>
            <p:nvPr/>
          </p:nvSpPr>
          <p:spPr>
            <a:xfrm>
              <a:off x="1555560" y="562267"/>
              <a:ext cx="739775" cy="500380"/>
            </a:xfrm>
            <a:custGeom>
              <a:avLst/>
              <a:gdLst/>
              <a:ahLst/>
              <a:cxnLst/>
              <a:rect l="l" t="t" r="r" b="b"/>
              <a:pathLst>
                <a:path w="739775" h="500380">
                  <a:moveTo>
                    <a:pt x="667702"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close/>
                </a:path>
              </a:pathLst>
            </a:custGeom>
            <a:solidFill>
              <a:srgbClr val="D4E1F3"/>
            </a:solidFill>
          </p:spPr>
          <p:txBody>
            <a:bodyPr wrap="square" lIns="0" tIns="0" rIns="0" bIns="0" rtlCol="0">
              <a:prstTxWarp prst="textNoShape">
                <a:avLst/>
              </a:prstTxWarp>
              <a:noAutofit/>
            </a:bodyPr>
            <a:lstStyle/>
            <a:p>
              <a:endParaRPr lang="en-US"/>
            </a:p>
          </p:txBody>
        </p:sp>
        <p:sp>
          <p:nvSpPr>
            <p:cNvPr id="21" name="Graphic 344"/>
            <p:cNvSpPr/>
            <p:nvPr/>
          </p:nvSpPr>
          <p:spPr>
            <a:xfrm>
              <a:off x="1555560" y="562267"/>
              <a:ext cx="739775" cy="500380"/>
            </a:xfrm>
            <a:custGeom>
              <a:avLst/>
              <a:gdLst/>
              <a:ahLst/>
              <a:cxnLst/>
              <a:rect l="l" t="t" r="r" b="b"/>
              <a:pathLst>
                <a:path w="739775"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endParaRPr lang="en-US"/>
            </a:p>
          </p:txBody>
        </p:sp>
        <p:sp>
          <p:nvSpPr>
            <p:cNvPr id="22" name="Graphic 345"/>
            <p:cNvSpPr/>
            <p:nvPr/>
          </p:nvSpPr>
          <p:spPr>
            <a:xfrm>
              <a:off x="4762" y="1570824"/>
              <a:ext cx="935990" cy="500380"/>
            </a:xfrm>
            <a:custGeom>
              <a:avLst/>
              <a:gdLst/>
              <a:ahLst/>
              <a:cxnLst/>
              <a:rect l="l" t="t" r="r" b="b"/>
              <a:pathLst>
                <a:path w="935990" h="500380">
                  <a:moveTo>
                    <a:pt x="863473"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close/>
                </a:path>
              </a:pathLst>
            </a:custGeom>
            <a:solidFill>
              <a:srgbClr val="FDDAC9"/>
            </a:solidFill>
          </p:spPr>
          <p:txBody>
            <a:bodyPr wrap="square" lIns="0" tIns="0" rIns="0" bIns="0" rtlCol="0">
              <a:prstTxWarp prst="textNoShape">
                <a:avLst/>
              </a:prstTxWarp>
              <a:noAutofit/>
            </a:bodyPr>
            <a:lstStyle/>
            <a:p>
              <a:endParaRPr lang="en-US"/>
            </a:p>
          </p:txBody>
        </p:sp>
        <p:sp>
          <p:nvSpPr>
            <p:cNvPr id="23" name="Graphic 346"/>
            <p:cNvSpPr/>
            <p:nvPr/>
          </p:nvSpPr>
          <p:spPr>
            <a:xfrm>
              <a:off x="4762" y="1570824"/>
              <a:ext cx="935990" cy="500380"/>
            </a:xfrm>
            <a:custGeom>
              <a:avLst/>
              <a:gdLst/>
              <a:ahLst/>
              <a:cxnLst/>
              <a:rect l="l" t="t" r="r" b="b"/>
              <a:pathLst>
                <a:path w="935990"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lnTo>
                    <a:pt x="71996" y="0"/>
                  </a:lnTo>
                  <a:close/>
                </a:path>
              </a:pathLst>
            </a:custGeom>
            <a:ln w="9525">
              <a:solidFill>
                <a:srgbClr val="F15A33"/>
              </a:solidFill>
              <a:prstDash val="solid"/>
            </a:ln>
          </p:spPr>
          <p:txBody>
            <a:bodyPr wrap="square" lIns="0" tIns="0" rIns="0" bIns="0" rtlCol="0">
              <a:prstTxWarp prst="textNoShape">
                <a:avLst/>
              </a:prstTxWarp>
              <a:noAutofit/>
            </a:bodyPr>
            <a:lstStyle/>
            <a:p>
              <a:endParaRPr lang="en-US"/>
            </a:p>
          </p:txBody>
        </p:sp>
        <p:sp>
          <p:nvSpPr>
            <p:cNvPr id="24" name="Graphic 347"/>
            <p:cNvSpPr/>
            <p:nvPr/>
          </p:nvSpPr>
          <p:spPr>
            <a:xfrm>
              <a:off x="1555560" y="3008706"/>
              <a:ext cx="739775" cy="500380"/>
            </a:xfrm>
            <a:custGeom>
              <a:avLst/>
              <a:gdLst/>
              <a:ahLst/>
              <a:cxnLst/>
              <a:rect l="l" t="t" r="r" b="b"/>
              <a:pathLst>
                <a:path w="739775" h="500380">
                  <a:moveTo>
                    <a:pt x="667702"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close/>
                </a:path>
              </a:pathLst>
            </a:custGeom>
            <a:solidFill>
              <a:srgbClr val="D4E1F3"/>
            </a:solidFill>
          </p:spPr>
          <p:txBody>
            <a:bodyPr wrap="square" lIns="0" tIns="0" rIns="0" bIns="0" rtlCol="0">
              <a:prstTxWarp prst="textNoShape">
                <a:avLst/>
              </a:prstTxWarp>
              <a:noAutofit/>
            </a:bodyPr>
            <a:lstStyle/>
            <a:p>
              <a:endParaRPr lang="en-US"/>
            </a:p>
          </p:txBody>
        </p:sp>
        <p:sp>
          <p:nvSpPr>
            <p:cNvPr id="25" name="Graphic 348"/>
            <p:cNvSpPr/>
            <p:nvPr/>
          </p:nvSpPr>
          <p:spPr>
            <a:xfrm>
              <a:off x="1555560" y="3008706"/>
              <a:ext cx="739775" cy="500380"/>
            </a:xfrm>
            <a:custGeom>
              <a:avLst/>
              <a:gdLst/>
              <a:ahLst/>
              <a:cxnLst/>
              <a:rect l="l" t="t" r="r" b="b"/>
              <a:pathLst>
                <a:path w="739775"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endParaRPr lang="en-US"/>
            </a:p>
          </p:txBody>
        </p:sp>
        <p:sp>
          <p:nvSpPr>
            <p:cNvPr id="26" name="Graphic 349"/>
            <p:cNvSpPr/>
            <p:nvPr/>
          </p:nvSpPr>
          <p:spPr>
            <a:xfrm>
              <a:off x="2809025" y="2256129"/>
              <a:ext cx="739775" cy="386715"/>
            </a:xfrm>
            <a:custGeom>
              <a:avLst/>
              <a:gdLst/>
              <a:ahLst/>
              <a:cxnLst/>
              <a:rect l="l" t="t" r="r" b="b"/>
              <a:pathLst>
                <a:path w="739775" h="386715">
                  <a:moveTo>
                    <a:pt x="667702" y="0"/>
                  </a:moveTo>
                  <a:lnTo>
                    <a:pt x="71996" y="0"/>
                  </a:ln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close/>
                </a:path>
              </a:pathLst>
            </a:custGeom>
            <a:solidFill>
              <a:srgbClr val="E0EFD8"/>
            </a:solidFill>
          </p:spPr>
          <p:txBody>
            <a:bodyPr wrap="square" lIns="0" tIns="0" rIns="0" bIns="0" rtlCol="0">
              <a:prstTxWarp prst="textNoShape">
                <a:avLst/>
              </a:prstTxWarp>
              <a:noAutofit/>
            </a:bodyPr>
            <a:lstStyle/>
            <a:p>
              <a:endParaRPr lang="en-US"/>
            </a:p>
          </p:txBody>
        </p:sp>
        <p:sp>
          <p:nvSpPr>
            <p:cNvPr id="27" name="Graphic 350"/>
            <p:cNvSpPr/>
            <p:nvPr/>
          </p:nvSpPr>
          <p:spPr>
            <a:xfrm>
              <a:off x="2809025" y="2256129"/>
              <a:ext cx="739775" cy="386715"/>
            </a:xfrm>
            <a:custGeom>
              <a:avLst/>
              <a:gdLst/>
              <a:ahLst/>
              <a:cxnLst/>
              <a:rect l="l" t="t" r="r" b="b"/>
              <a:pathLst>
                <a:path w="739775" h="386715">
                  <a:moveTo>
                    <a:pt x="71996" y="0"/>
                  </a:move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lnTo>
                    <a:pt x="71996" y="0"/>
                  </a:lnTo>
                  <a:close/>
                </a:path>
              </a:pathLst>
            </a:custGeom>
            <a:ln w="9524">
              <a:solidFill>
                <a:srgbClr val="27AAE1"/>
              </a:solidFill>
              <a:prstDash val="solid"/>
            </a:ln>
          </p:spPr>
          <p:txBody>
            <a:bodyPr wrap="square" lIns="0" tIns="0" rIns="0" bIns="0" rtlCol="0">
              <a:prstTxWarp prst="textNoShape">
                <a:avLst/>
              </a:prstTxWarp>
              <a:noAutofit/>
            </a:bodyPr>
            <a:lstStyle/>
            <a:p>
              <a:endParaRPr lang="en-US"/>
            </a:p>
          </p:txBody>
        </p:sp>
        <p:sp>
          <p:nvSpPr>
            <p:cNvPr id="28" name="Graphic 351"/>
            <p:cNvSpPr/>
            <p:nvPr/>
          </p:nvSpPr>
          <p:spPr>
            <a:xfrm>
              <a:off x="2884768" y="3838765"/>
              <a:ext cx="739775" cy="386715"/>
            </a:xfrm>
            <a:custGeom>
              <a:avLst/>
              <a:gdLst/>
              <a:ahLst/>
              <a:cxnLst/>
              <a:rect l="l" t="t" r="r" b="b"/>
              <a:pathLst>
                <a:path w="739775" h="386715">
                  <a:moveTo>
                    <a:pt x="667702" y="0"/>
                  </a:moveTo>
                  <a:lnTo>
                    <a:pt x="71996" y="0"/>
                  </a:ln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close/>
                </a:path>
              </a:pathLst>
            </a:custGeom>
            <a:solidFill>
              <a:srgbClr val="E0EFD8"/>
            </a:solidFill>
          </p:spPr>
          <p:txBody>
            <a:bodyPr wrap="square" lIns="0" tIns="0" rIns="0" bIns="0" rtlCol="0">
              <a:prstTxWarp prst="textNoShape">
                <a:avLst/>
              </a:prstTxWarp>
              <a:noAutofit/>
            </a:bodyPr>
            <a:lstStyle/>
            <a:p>
              <a:endParaRPr lang="en-US"/>
            </a:p>
          </p:txBody>
        </p:sp>
        <p:sp>
          <p:nvSpPr>
            <p:cNvPr id="29" name="Graphic 352"/>
            <p:cNvSpPr/>
            <p:nvPr/>
          </p:nvSpPr>
          <p:spPr>
            <a:xfrm>
              <a:off x="2884768" y="3838765"/>
              <a:ext cx="739775" cy="386715"/>
            </a:xfrm>
            <a:custGeom>
              <a:avLst/>
              <a:gdLst/>
              <a:ahLst/>
              <a:cxnLst/>
              <a:rect l="l" t="t" r="r" b="b"/>
              <a:pathLst>
                <a:path w="739775" h="386715">
                  <a:moveTo>
                    <a:pt x="71996" y="0"/>
                  </a:move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lnTo>
                    <a:pt x="71996" y="0"/>
                  </a:lnTo>
                  <a:close/>
                </a:path>
              </a:pathLst>
            </a:custGeom>
            <a:ln w="9524">
              <a:solidFill>
                <a:srgbClr val="27AAE1"/>
              </a:solidFill>
              <a:prstDash val="solid"/>
            </a:ln>
          </p:spPr>
          <p:txBody>
            <a:bodyPr wrap="square" lIns="0" tIns="0" rIns="0" bIns="0" rtlCol="0">
              <a:prstTxWarp prst="textNoShape">
                <a:avLst/>
              </a:prstTxWarp>
              <a:noAutofit/>
            </a:bodyPr>
            <a:lstStyle/>
            <a:p>
              <a:endParaRPr lang="en-US"/>
            </a:p>
          </p:txBody>
        </p:sp>
        <p:sp>
          <p:nvSpPr>
            <p:cNvPr id="30" name="Graphic 353"/>
            <p:cNvSpPr/>
            <p:nvPr/>
          </p:nvSpPr>
          <p:spPr>
            <a:xfrm>
              <a:off x="2300022" y="113411"/>
              <a:ext cx="695325" cy="1229995"/>
            </a:xfrm>
            <a:custGeom>
              <a:avLst/>
              <a:gdLst/>
              <a:ahLst/>
              <a:cxnLst/>
              <a:rect l="l" t="t" r="r" b="b"/>
              <a:pathLst>
                <a:path w="695325" h="1229995">
                  <a:moveTo>
                    <a:pt x="695147" y="0"/>
                  </a:moveTo>
                  <a:lnTo>
                    <a:pt x="0" y="651675"/>
                  </a:lnTo>
                  <a:lnTo>
                    <a:pt x="689711" y="1229614"/>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31" name="Graphic 354"/>
            <p:cNvSpPr/>
            <p:nvPr/>
          </p:nvSpPr>
          <p:spPr>
            <a:xfrm>
              <a:off x="2954643" y="72033"/>
              <a:ext cx="85090" cy="1313180"/>
            </a:xfrm>
            <a:custGeom>
              <a:avLst/>
              <a:gdLst/>
              <a:ahLst/>
              <a:cxnLst/>
              <a:rect l="l" t="t" r="r" b="b"/>
              <a:pathLst>
                <a:path w="85090" h="1313180">
                  <a:moveTo>
                    <a:pt x="84709" y="1312557"/>
                  </a:moveTo>
                  <a:lnTo>
                    <a:pt x="39598" y="1234567"/>
                  </a:lnTo>
                  <a:lnTo>
                    <a:pt x="0" y="1281798"/>
                  </a:lnTo>
                  <a:lnTo>
                    <a:pt x="84709" y="1312557"/>
                  </a:lnTo>
                  <a:close/>
                </a:path>
                <a:path w="85090" h="1313180">
                  <a:moveTo>
                    <a:pt x="84709" y="0"/>
                  </a:moveTo>
                  <a:lnTo>
                    <a:pt x="5676" y="33832"/>
                  </a:lnTo>
                  <a:lnTo>
                    <a:pt x="45885" y="76695"/>
                  </a:lnTo>
                  <a:lnTo>
                    <a:pt x="84709"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2" name="Graphic 355"/>
            <p:cNvSpPr/>
            <p:nvPr/>
          </p:nvSpPr>
          <p:spPr>
            <a:xfrm>
              <a:off x="2300022" y="553046"/>
              <a:ext cx="680720" cy="391160"/>
            </a:xfrm>
            <a:custGeom>
              <a:avLst/>
              <a:gdLst/>
              <a:ahLst/>
              <a:cxnLst/>
              <a:rect l="l" t="t" r="r" b="b"/>
              <a:pathLst>
                <a:path w="680720" h="391160">
                  <a:moveTo>
                    <a:pt x="680719" y="390817"/>
                  </a:moveTo>
                  <a:lnTo>
                    <a:pt x="0" y="213804"/>
                  </a:lnTo>
                  <a:lnTo>
                    <a:pt x="677595" y="0"/>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33" name="Graphic 356"/>
            <p:cNvSpPr/>
            <p:nvPr/>
          </p:nvSpPr>
          <p:spPr>
            <a:xfrm>
              <a:off x="2949309" y="529627"/>
              <a:ext cx="90170" cy="438150"/>
            </a:xfrm>
            <a:custGeom>
              <a:avLst/>
              <a:gdLst/>
              <a:ahLst/>
              <a:cxnLst/>
              <a:rect l="l" t="t" r="r" b="b"/>
              <a:pathLst>
                <a:path w="90170" h="438150">
                  <a:moveTo>
                    <a:pt x="90043" y="429514"/>
                  </a:moveTo>
                  <a:lnTo>
                    <a:pt x="19278" y="380695"/>
                  </a:lnTo>
                  <a:lnTo>
                    <a:pt x="4483" y="437553"/>
                  </a:lnTo>
                  <a:lnTo>
                    <a:pt x="90043" y="429514"/>
                  </a:lnTo>
                  <a:close/>
                </a:path>
                <a:path w="90170" h="438150">
                  <a:moveTo>
                    <a:pt x="90043" y="3962"/>
                  </a:moveTo>
                  <a:lnTo>
                    <a:pt x="0" y="0"/>
                  </a:lnTo>
                  <a:lnTo>
                    <a:pt x="18542" y="58826"/>
                  </a:lnTo>
                  <a:lnTo>
                    <a:pt x="90043" y="3962"/>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4" name="Graphic 357"/>
            <p:cNvSpPr/>
            <p:nvPr/>
          </p:nvSpPr>
          <p:spPr>
            <a:xfrm>
              <a:off x="944995" y="809625"/>
              <a:ext cx="575310" cy="2376805"/>
            </a:xfrm>
            <a:custGeom>
              <a:avLst/>
              <a:gdLst/>
              <a:ahLst/>
              <a:cxnLst/>
              <a:rect l="l" t="t" r="r" b="b"/>
              <a:pathLst>
                <a:path w="575310" h="2376805">
                  <a:moveTo>
                    <a:pt x="571220" y="0"/>
                  </a:moveTo>
                  <a:lnTo>
                    <a:pt x="0" y="1011237"/>
                  </a:lnTo>
                  <a:lnTo>
                    <a:pt x="575259" y="2376589"/>
                  </a:lnTo>
                </a:path>
              </a:pathLst>
            </a:custGeom>
            <a:ln w="19050">
              <a:solidFill>
                <a:srgbClr val="72BF44"/>
              </a:solidFill>
              <a:prstDash val="solid"/>
            </a:ln>
          </p:spPr>
          <p:txBody>
            <a:bodyPr wrap="square" lIns="0" tIns="0" rIns="0" bIns="0" rtlCol="0">
              <a:prstTxWarp prst="textNoShape">
                <a:avLst/>
              </a:prstTxWarp>
              <a:noAutofit/>
            </a:bodyPr>
            <a:lstStyle/>
            <a:p>
              <a:endParaRPr lang="en-US"/>
            </a:p>
          </p:txBody>
        </p:sp>
        <p:sp>
          <p:nvSpPr>
            <p:cNvPr id="35" name="Graphic 358"/>
            <p:cNvSpPr/>
            <p:nvPr/>
          </p:nvSpPr>
          <p:spPr>
            <a:xfrm>
              <a:off x="1468400" y="748410"/>
              <a:ext cx="82550" cy="2510790"/>
            </a:xfrm>
            <a:custGeom>
              <a:avLst/>
              <a:gdLst/>
              <a:ahLst/>
              <a:cxnLst/>
              <a:rect l="l" t="t" r="r" b="b"/>
              <a:pathLst>
                <a:path w="82550" h="2510790">
                  <a:moveTo>
                    <a:pt x="82397" y="2510332"/>
                  </a:moveTo>
                  <a:lnTo>
                    <a:pt x="76365" y="2389289"/>
                  </a:lnTo>
                  <a:lnTo>
                    <a:pt x="0" y="2421432"/>
                  </a:lnTo>
                  <a:lnTo>
                    <a:pt x="82397" y="2510332"/>
                  </a:lnTo>
                  <a:close/>
                </a:path>
                <a:path w="82550" h="2510790">
                  <a:moveTo>
                    <a:pt x="82397" y="0"/>
                  </a:moveTo>
                  <a:lnTo>
                    <a:pt x="8242" y="63500"/>
                  </a:lnTo>
                  <a:lnTo>
                    <a:pt x="66344" y="96240"/>
                  </a:lnTo>
                  <a:lnTo>
                    <a:pt x="82397"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6" name="Graphic 359"/>
            <p:cNvSpPr/>
            <p:nvPr/>
          </p:nvSpPr>
          <p:spPr>
            <a:xfrm>
              <a:off x="2300022" y="2503487"/>
              <a:ext cx="538480" cy="1473200"/>
            </a:xfrm>
            <a:custGeom>
              <a:avLst/>
              <a:gdLst/>
              <a:ahLst/>
              <a:cxnLst/>
              <a:rect l="l" t="t" r="r" b="b"/>
              <a:pathLst>
                <a:path w="538480" h="1473200">
                  <a:moveTo>
                    <a:pt x="470496" y="0"/>
                  </a:moveTo>
                  <a:lnTo>
                    <a:pt x="0" y="755256"/>
                  </a:lnTo>
                  <a:lnTo>
                    <a:pt x="538353" y="1472996"/>
                  </a:lnTo>
                </a:path>
              </a:pathLst>
            </a:custGeom>
            <a:ln w="12700">
              <a:solidFill>
                <a:srgbClr val="72BF44"/>
              </a:solidFill>
              <a:prstDash val="solid"/>
            </a:ln>
          </p:spPr>
          <p:txBody>
            <a:bodyPr wrap="square" lIns="0" tIns="0" rIns="0" bIns="0" rtlCol="0">
              <a:prstTxWarp prst="textNoShape">
                <a:avLst/>
              </a:prstTxWarp>
              <a:noAutofit/>
            </a:bodyPr>
            <a:lstStyle/>
            <a:p>
              <a:endParaRPr lang="en-US"/>
            </a:p>
          </p:txBody>
        </p:sp>
        <p:sp>
          <p:nvSpPr>
            <p:cNvPr id="37" name="Graphic 360"/>
            <p:cNvSpPr/>
            <p:nvPr/>
          </p:nvSpPr>
          <p:spPr>
            <a:xfrm>
              <a:off x="2734044" y="2449410"/>
              <a:ext cx="146050" cy="1583055"/>
            </a:xfrm>
            <a:custGeom>
              <a:avLst/>
              <a:gdLst/>
              <a:ahLst/>
              <a:cxnLst/>
              <a:rect l="l" t="t" r="r" b="b"/>
              <a:pathLst>
                <a:path w="146050" h="1583055">
                  <a:moveTo>
                    <a:pt x="70218" y="0"/>
                  </a:moveTo>
                  <a:lnTo>
                    <a:pt x="0" y="54965"/>
                  </a:lnTo>
                  <a:lnTo>
                    <a:pt x="51777" y="87210"/>
                  </a:lnTo>
                  <a:lnTo>
                    <a:pt x="70218" y="0"/>
                  </a:lnTo>
                  <a:close/>
                </a:path>
                <a:path w="146050" h="1583055">
                  <a:moveTo>
                    <a:pt x="145948" y="1582635"/>
                  </a:moveTo>
                  <a:lnTo>
                    <a:pt x="118440" y="1491945"/>
                  </a:lnTo>
                  <a:lnTo>
                    <a:pt x="66586" y="1530845"/>
                  </a:lnTo>
                  <a:lnTo>
                    <a:pt x="145948" y="1582635"/>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8" name="Graphic 361"/>
            <p:cNvSpPr/>
            <p:nvPr/>
          </p:nvSpPr>
          <p:spPr>
            <a:xfrm>
              <a:off x="3553486" y="2066124"/>
              <a:ext cx="361950" cy="760730"/>
            </a:xfrm>
            <a:custGeom>
              <a:avLst/>
              <a:gdLst/>
              <a:ahLst/>
              <a:cxnLst/>
              <a:rect l="l" t="t" r="r" b="b"/>
              <a:pathLst>
                <a:path w="361950" h="760730">
                  <a:moveTo>
                    <a:pt x="357200" y="0"/>
                  </a:moveTo>
                  <a:lnTo>
                    <a:pt x="0" y="353123"/>
                  </a:lnTo>
                  <a:lnTo>
                    <a:pt x="361759" y="760704"/>
                  </a:lnTo>
                </a:path>
              </a:pathLst>
            </a:custGeom>
            <a:ln w="9524">
              <a:solidFill>
                <a:srgbClr val="72BF44"/>
              </a:solidFill>
              <a:prstDash val="solid"/>
            </a:ln>
          </p:spPr>
          <p:txBody>
            <a:bodyPr wrap="square" lIns="0" tIns="0" rIns="0" bIns="0" rtlCol="0">
              <a:prstTxWarp prst="textNoShape">
                <a:avLst/>
              </a:prstTxWarp>
              <a:noAutofit/>
            </a:bodyPr>
            <a:lstStyle/>
            <a:p>
              <a:endParaRPr lang="en-US"/>
            </a:p>
          </p:txBody>
        </p:sp>
        <p:sp>
          <p:nvSpPr>
            <p:cNvPr id="39" name="Graphic 362"/>
            <p:cNvSpPr/>
            <p:nvPr/>
          </p:nvSpPr>
          <p:spPr>
            <a:xfrm>
              <a:off x="3875635" y="2023579"/>
              <a:ext cx="83185" cy="852169"/>
            </a:xfrm>
            <a:custGeom>
              <a:avLst/>
              <a:gdLst/>
              <a:ahLst/>
              <a:cxnLst/>
              <a:rect l="l" t="t" r="r" b="b"/>
              <a:pathLst>
                <a:path w="83185" h="852169">
                  <a:moveTo>
                    <a:pt x="78105" y="0"/>
                  </a:moveTo>
                  <a:lnTo>
                    <a:pt x="0" y="35814"/>
                  </a:lnTo>
                  <a:lnTo>
                    <a:pt x="41325" y="77685"/>
                  </a:lnTo>
                  <a:lnTo>
                    <a:pt x="78105" y="0"/>
                  </a:lnTo>
                  <a:close/>
                </a:path>
                <a:path w="83185" h="852169">
                  <a:moveTo>
                    <a:pt x="82575" y="851573"/>
                  </a:moveTo>
                  <a:lnTo>
                    <a:pt x="49403" y="767829"/>
                  </a:lnTo>
                  <a:lnTo>
                    <a:pt x="3302" y="808710"/>
                  </a:lnTo>
                  <a:lnTo>
                    <a:pt x="82575" y="851573"/>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0" name="Graphic 363"/>
            <p:cNvSpPr/>
            <p:nvPr/>
          </p:nvSpPr>
          <p:spPr>
            <a:xfrm>
              <a:off x="3546920" y="2419248"/>
              <a:ext cx="342265" cy="25400"/>
            </a:xfrm>
            <a:custGeom>
              <a:avLst/>
              <a:gdLst/>
              <a:ahLst/>
              <a:cxnLst/>
              <a:rect l="l" t="t" r="r" b="b"/>
              <a:pathLst>
                <a:path w="342265" h="25400">
                  <a:moveTo>
                    <a:pt x="0" y="0"/>
                  </a:moveTo>
                  <a:lnTo>
                    <a:pt x="342265" y="25298"/>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41" name="Graphic 364"/>
            <p:cNvSpPr/>
            <p:nvPr/>
          </p:nvSpPr>
          <p:spPr>
            <a:xfrm>
              <a:off x="3866998" y="2412403"/>
              <a:ext cx="86995" cy="61594"/>
            </a:xfrm>
            <a:custGeom>
              <a:avLst/>
              <a:gdLst/>
              <a:ahLst/>
              <a:cxnLst/>
              <a:rect l="l" t="t" r="r" b="b"/>
              <a:pathLst>
                <a:path w="86995" h="61594">
                  <a:moveTo>
                    <a:pt x="4559" y="0"/>
                  </a:moveTo>
                  <a:lnTo>
                    <a:pt x="0" y="61417"/>
                  </a:lnTo>
                  <a:lnTo>
                    <a:pt x="86740" y="37007"/>
                  </a:lnTo>
                  <a:lnTo>
                    <a:pt x="4559"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2" name="Graphic 365"/>
            <p:cNvSpPr/>
            <p:nvPr/>
          </p:nvSpPr>
          <p:spPr>
            <a:xfrm>
              <a:off x="3629216" y="3564826"/>
              <a:ext cx="300355" cy="1202055"/>
            </a:xfrm>
            <a:custGeom>
              <a:avLst/>
              <a:gdLst/>
              <a:ahLst/>
              <a:cxnLst/>
              <a:rect l="l" t="t" r="r" b="b"/>
              <a:pathLst>
                <a:path w="300355" h="1202055">
                  <a:moveTo>
                    <a:pt x="292404" y="0"/>
                  </a:moveTo>
                  <a:lnTo>
                    <a:pt x="0" y="467220"/>
                  </a:lnTo>
                  <a:lnTo>
                    <a:pt x="300050" y="1201940"/>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43" name="Graphic 366"/>
            <p:cNvSpPr/>
            <p:nvPr/>
          </p:nvSpPr>
          <p:spPr>
            <a:xfrm>
              <a:off x="3885972" y="3513530"/>
              <a:ext cx="67945" cy="1313180"/>
            </a:xfrm>
            <a:custGeom>
              <a:avLst/>
              <a:gdLst/>
              <a:ahLst/>
              <a:cxnLst/>
              <a:rect l="l" t="t" r="r" b="b"/>
              <a:pathLst>
                <a:path w="67945" h="1313180">
                  <a:moveTo>
                    <a:pt x="67767" y="1313167"/>
                  </a:moveTo>
                  <a:lnTo>
                    <a:pt x="64274" y="1223073"/>
                  </a:lnTo>
                  <a:lnTo>
                    <a:pt x="7213" y="1246390"/>
                  </a:lnTo>
                  <a:lnTo>
                    <a:pt x="67767" y="1313167"/>
                  </a:lnTo>
                  <a:close/>
                </a:path>
                <a:path w="67945" h="1313180">
                  <a:moveTo>
                    <a:pt x="67767" y="0"/>
                  </a:moveTo>
                  <a:lnTo>
                    <a:pt x="0" y="52882"/>
                  </a:lnTo>
                  <a:lnTo>
                    <a:pt x="49834" y="84035"/>
                  </a:lnTo>
                  <a:lnTo>
                    <a:pt x="67767"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4" name="Graphic 367"/>
            <p:cNvSpPr/>
            <p:nvPr/>
          </p:nvSpPr>
          <p:spPr>
            <a:xfrm>
              <a:off x="3629216" y="3965676"/>
              <a:ext cx="285750" cy="375920"/>
            </a:xfrm>
            <a:custGeom>
              <a:avLst/>
              <a:gdLst/>
              <a:ahLst/>
              <a:cxnLst/>
              <a:rect l="l" t="t" r="r" b="b"/>
              <a:pathLst>
                <a:path w="285750" h="375920">
                  <a:moveTo>
                    <a:pt x="270192" y="0"/>
                  </a:moveTo>
                  <a:lnTo>
                    <a:pt x="0" y="66382"/>
                  </a:lnTo>
                  <a:lnTo>
                    <a:pt x="285127" y="375640"/>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45" name="Graphic 368"/>
            <p:cNvSpPr/>
            <p:nvPr/>
          </p:nvSpPr>
          <p:spPr>
            <a:xfrm>
              <a:off x="3872764" y="3941952"/>
              <a:ext cx="85725" cy="447040"/>
            </a:xfrm>
            <a:custGeom>
              <a:avLst/>
              <a:gdLst/>
              <a:ahLst/>
              <a:cxnLst/>
              <a:rect l="l" t="t" r="r" b="b"/>
              <a:pathLst>
                <a:path w="85725" h="447040">
                  <a:moveTo>
                    <a:pt x="85445" y="446989"/>
                  </a:moveTo>
                  <a:lnTo>
                    <a:pt x="50698" y="363842"/>
                  </a:lnTo>
                  <a:lnTo>
                    <a:pt x="5384" y="405612"/>
                  </a:lnTo>
                  <a:lnTo>
                    <a:pt x="85445" y="446989"/>
                  </a:lnTo>
                  <a:close/>
                </a:path>
                <a:path w="85725" h="447040">
                  <a:moveTo>
                    <a:pt x="85445" y="9232"/>
                  </a:moveTo>
                  <a:lnTo>
                    <a:pt x="0" y="0"/>
                  </a:lnTo>
                  <a:lnTo>
                    <a:pt x="14020" y="57061"/>
                  </a:lnTo>
                  <a:lnTo>
                    <a:pt x="85445" y="9232"/>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6" name="Textbox 369"/>
            <p:cNvSpPr txBox="1"/>
            <p:nvPr/>
          </p:nvSpPr>
          <p:spPr>
            <a:xfrm>
              <a:off x="1611809" y="607974"/>
              <a:ext cx="635635" cy="429259"/>
            </a:xfrm>
            <a:prstGeom prst="rect">
              <a:avLst/>
            </a:prstGeom>
          </p:spPr>
          <p:txBody>
            <a:bodyPr wrap="square" lIns="0" tIns="0" rIns="0" bIns="0" rtlCol="0">
              <a:noAutofit/>
            </a:bodyPr>
            <a:lstStyle/>
            <a:p>
              <a:pPr marL="53975" marR="11430" indent="-53975">
                <a:lnSpc>
                  <a:spcPct val="115000"/>
                </a:lnSpc>
                <a:spcBef>
                  <a:spcPts val="75"/>
                </a:spcBef>
                <a:spcAft>
                  <a:spcPts val="800"/>
                </a:spcAft>
              </a:pPr>
              <a:r>
                <a:rPr lang="en-US" sz="1250" b="1" kern="100" spc="-30">
                  <a:solidFill>
                    <a:srgbClr val="231F20"/>
                  </a:solidFill>
                  <a:latin typeface="Times New Roman"/>
                  <a:ea typeface="Aptos"/>
                </a:rPr>
                <a:t>Thân</a:t>
              </a:r>
              <a:r>
                <a:rPr lang="en-US" sz="1250" b="1" kern="100" spc="-50">
                  <a:solidFill>
                    <a:srgbClr val="231F20"/>
                  </a:solidFill>
                  <a:latin typeface="Times New Roman"/>
                  <a:ea typeface="Aptos"/>
                </a:rPr>
                <a:t> </a:t>
              </a:r>
              <a:r>
                <a:rPr lang="en-US" sz="1250" b="1" kern="100" spc="-30">
                  <a:solidFill>
                    <a:srgbClr val="231F20"/>
                  </a:solidFill>
                  <a:latin typeface="Times New Roman"/>
                  <a:ea typeface="Aptos"/>
                </a:rPr>
                <a:t>thế, </a:t>
              </a:r>
              <a:r>
                <a:rPr lang="en-US" sz="1250" b="1" kern="100">
                  <a:solidFill>
                    <a:srgbClr val="231F20"/>
                  </a:solidFill>
                  <a:latin typeface="Times New Roman"/>
                  <a:ea typeface="Aptos"/>
                </a:rPr>
                <a:t>thời đại</a:t>
              </a:r>
              <a:endParaRPr lang="en-US" sz="1400" kern="100">
                <a:latin typeface="Times New Roman"/>
                <a:ea typeface="Aptos"/>
              </a:endParaRPr>
            </a:p>
          </p:txBody>
        </p:sp>
        <p:sp>
          <p:nvSpPr>
            <p:cNvPr id="47" name="Textbox 370"/>
            <p:cNvSpPr txBox="1"/>
            <p:nvPr/>
          </p:nvSpPr>
          <p:spPr>
            <a:xfrm>
              <a:off x="2866226" y="2260238"/>
              <a:ext cx="633730" cy="392430"/>
            </a:xfrm>
            <a:prstGeom prst="rect">
              <a:avLst/>
            </a:prstGeom>
          </p:spPr>
          <p:txBody>
            <a:bodyPr wrap="square" lIns="0" tIns="0" rIns="0" bIns="0" rtlCol="0">
              <a:noAutofit/>
            </a:bodyPr>
            <a:lstStyle/>
            <a:p>
              <a:pPr marL="36830" marR="6350" indent="-37465">
                <a:lnSpc>
                  <a:spcPct val="87000"/>
                </a:lnSpc>
                <a:spcBef>
                  <a:spcPts val="215"/>
                </a:spcBef>
                <a:spcAft>
                  <a:spcPts val="800"/>
                </a:spcAft>
              </a:pPr>
              <a:r>
                <a:rPr lang="en-US" sz="1250" kern="100" spc="-20">
                  <a:solidFill>
                    <a:srgbClr val="231F20"/>
                  </a:solidFill>
                  <a:latin typeface="Times New Roman"/>
                  <a:ea typeface="Aptos"/>
                </a:rPr>
                <a:t>Tác</a:t>
              </a:r>
              <a:r>
                <a:rPr lang="en-US" sz="1250" kern="100" spc="-30">
                  <a:solidFill>
                    <a:srgbClr val="231F20"/>
                  </a:solidFill>
                  <a:latin typeface="Times New Roman"/>
                  <a:ea typeface="Aptos"/>
                </a:rPr>
                <a:t> </a:t>
              </a:r>
              <a:r>
                <a:rPr lang="en-US" sz="1250" kern="100" spc="-20">
                  <a:solidFill>
                    <a:srgbClr val="231F20"/>
                  </a:solidFill>
                  <a:latin typeface="Times New Roman"/>
                  <a:ea typeface="Aptos"/>
                </a:rPr>
                <a:t>phẩm </a:t>
              </a:r>
              <a:r>
                <a:rPr lang="en-US" sz="1250" kern="100" spc="-10">
                  <a:solidFill>
                    <a:srgbClr val="231F20"/>
                  </a:solidFill>
                  <a:latin typeface="Times New Roman"/>
                  <a:ea typeface="Aptos"/>
                </a:rPr>
                <a:t>chữ</a:t>
              </a:r>
              <a:r>
                <a:rPr lang="en-US" sz="1250" kern="100" spc="-70">
                  <a:solidFill>
                    <a:srgbClr val="231F20"/>
                  </a:solidFill>
                  <a:latin typeface="Times New Roman"/>
                  <a:ea typeface="Aptos"/>
                </a:rPr>
                <a:t> </a:t>
              </a:r>
              <a:r>
                <a:rPr lang="en-US" sz="1250" kern="100" spc="-10">
                  <a:solidFill>
                    <a:srgbClr val="231F20"/>
                  </a:solidFill>
                  <a:latin typeface="Times New Roman"/>
                  <a:ea typeface="Aptos"/>
                </a:rPr>
                <a:t>Hán</a:t>
              </a:r>
              <a:endParaRPr lang="en-US" sz="1400" kern="100">
                <a:latin typeface="Times New Roman"/>
                <a:ea typeface="Aptos"/>
              </a:endParaRPr>
            </a:p>
          </p:txBody>
        </p:sp>
        <p:sp>
          <p:nvSpPr>
            <p:cNvPr id="48" name="Textbox 371"/>
            <p:cNvSpPr txBox="1"/>
            <p:nvPr/>
          </p:nvSpPr>
          <p:spPr>
            <a:xfrm>
              <a:off x="1693165" y="3054362"/>
              <a:ext cx="473075" cy="429259"/>
            </a:xfrm>
            <a:prstGeom prst="rect">
              <a:avLst/>
            </a:prstGeom>
          </p:spPr>
          <p:txBody>
            <a:bodyPr wrap="square" lIns="0" tIns="0" rIns="0" bIns="0" rtlCol="0">
              <a:noAutofit/>
            </a:bodyPr>
            <a:lstStyle/>
            <a:p>
              <a:pPr marR="11430" indent="144780">
                <a:lnSpc>
                  <a:spcPct val="115000"/>
                </a:lnSpc>
                <a:spcBef>
                  <a:spcPts val="75"/>
                </a:spcBef>
                <a:spcAft>
                  <a:spcPts val="800"/>
                </a:spcAft>
              </a:pPr>
              <a:r>
                <a:rPr lang="en-US" sz="1250" b="1" kern="100" spc="-30">
                  <a:solidFill>
                    <a:srgbClr val="231F20"/>
                  </a:solidFill>
                  <a:latin typeface="Times New Roman"/>
                  <a:ea typeface="Aptos"/>
                </a:rPr>
                <a:t>Sự </a:t>
              </a:r>
              <a:r>
                <a:rPr lang="en-US" sz="1250" b="1" kern="100" spc="-10">
                  <a:solidFill>
                    <a:srgbClr val="231F20"/>
                  </a:solidFill>
                  <a:latin typeface="Times New Roman"/>
                  <a:ea typeface="Aptos"/>
                </a:rPr>
                <a:t>nghiệp</a:t>
              </a:r>
              <a:endParaRPr lang="en-US" sz="1400" kern="100">
                <a:latin typeface="Times New Roman"/>
                <a:ea typeface="Aptos"/>
              </a:endParaRPr>
            </a:p>
          </p:txBody>
        </p:sp>
        <p:sp>
          <p:nvSpPr>
            <p:cNvPr id="49" name="Textbox 372"/>
            <p:cNvSpPr txBox="1"/>
            <p:nvPr/>
          </p:nvSpPr>
          <p:spPr>
            <a:xfrm>
              <a:off x="2941968" y="3842899"/>
              <a:ext cx="633730" cy="392430"/>
            </a:xfrm>
            <a:prstGeom prst="rect">
              <a:avLst/>
            </a:prstGeom>
          </p:spPr>
          <p:txBody>
            <a:bodyPr wrap="square" lIns="0" tIns="0" rIns="0" bIns="0" rtlCol="0">
              <a:noAutofit/>
            </a:bodyPr>
            <a:lstStyle/>
            <a:p>
              <a:pPr marL="11430" marR="8255" indent="-12065">
                <a:lnSpc>
                  <a:spcPct val="87000"/>
                </a:lnSpc>
                <a:spcBef>
                  <a:spcPts val="215"/>
                </a:spcBef>
                <a:spcAft>
                  <a:spcPts val="800"/>
                </a:spcAft>
              </a:pPr>
              <a:r>
                <a:rPr lang="en-US" sz="1250" kern="100" spc="-20">
                  <a:solidFill>
                    <a:srgbClr val="231F20"/>
                  </a:solidFill>
                  <a:latin typeface="Times New Roman"/>
                  <a:ea typeface="Aptos"/>
                </a:rPr>
                <a:t>Tác</a:t>
              </a:r>
              <a:r>
                <a:rPr lang="en-US" sz="1250" kern="100" spc="-30">
                  <a:solidFill>
                    <a:srgbClr val="231F20"/>
                  </a:solidFill>
                  <a:latin typeface="Times New Roman"/>
                  <a:ea typeface="Aptos"/>
                </a:rPr>
                <a:t> </a:t>
              </a:r>
              <a:r>
                <a:rPr lang="en-US" sz="1250" kern="100" spc="-20">
                  <a:solidFill>
                    <a:srgbClr val="231F20"/>
                  </a:solidFill>
                  <a:latin typeface="Times New Roman"/>
                  <a:ea typeface="Aptos"/>
                </a:rPr>
                <a:t>phẩm </a:t>
              </a:r>
              <a:r>
                <a:rPr lang="en-US" sz="1250" kern="100">
                  <a:solidFill>
                    <a:srgbClr val="231F20"/>
                  </a:solidFill>
                  <a:latin typeface="Times New Roman"/>
                  <a:ea typeface="Aptos"/>
                </a:rPr>
                <a:t>chữ</a:t>
              </a:r>
              <a:r>
                <a:rPr lang="en-US" sz="1250" kern="100" spc="-20">
                  <a:solidFill>
                    <a:srgbClr val="231F20"/>
                  </a:solidFill>
                  <a:latin typeface="Times New Roman"/>
                  <a:ea typeface="Aptos"/>
                </a:rPr>
                <a:t> </a:t>
              </a:r>
              <a:r>
                <a:rPr lang="en-US" sz="1250" kern="100" spc="-25">
                  <a:solidFill>
                    <a:srgbClr val="231F20"/>
                  </a:solidFill>
                  <a:latin typeface="Times New Roman"/>
                  <a:ea typeface="Aptos"/>
                </a:rPr>
                <a:t>Nôm</a:t>
              </a:r>
              <a:endParaRPr lang="en-US" sz="1400" kern="100">
                <a:latin typeface="Times New Roman"/>
                <a:ea typeface="Aptos"/>
              </a:endParaRPr>
            </a:p>
          </p:txBody>
        </p:sp>
        <p:sp>
          <p:nvSpPr>
            <p:cNvPr id="50" name="Textbox 373"/>
            <p:cNvSpPr txBox="1"/>
            <p:nvPr/>
          </p:nvSpPr>
          <p:spPr>
            <a:xfrm>
              <a:off x="3956915" y="4721821"/>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a:t>
              </a:r>
              <a:endParaRPr lang="en-US" sz="1400" kern="100">
                <a:latin typeface="Times New Roman"/>
                <a:ea typeface="Aptos"/>
              </a:endParaRPr>
            </a:p>
          </p:txBody>
        </p:sp>
        <p:sp>
          <p:nvSpPr>
            <p:cNvPr id="51" name="Textbox 374"/>
            <p:cNvSpPr txBox="1"/>
            <p:nvPr/>
          </p:nvSpPr>
          <p:spPr>
            <a:xfrm>
              <a:off x="3956915" y="4284065"/>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a:t>
              </a:r>
              <a:endParaRPr lang="en-US" sz="1400" kern="100">
                <a:latin typeface="Times New Roman"/>
                <a:ea typeface="Aptos"/>
              </a:endParaRPr>
            </a:p>
          </p:txBody>
        </p:sp>
        <p:sp>
          <p:nvSpPr>
            <p:cNvPr id="52" name="Textbox 375"/>
            <p:cNvSpPr txBox="1"/>
            <p:nvPr/>
          </p:nvSpPr>
          <p:spPr>
            <a:xfrm>
              <a:off x="3956915" y="3846410"/>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a:t>
              </a:r>
              <a:endParaRPr lang="en-US" sz="1400" kern="100">
                <a:latin typeface="Times New Roman"/>
                <a:ea typeface="Aptos"/>
              </a:endParaRPr>
            </a:p>
          </p:txBody>
        </p:sp>
        <p:sp>
          <p:nvSpPr>
            <p:cNvPr id="53" name="Textbox 376"/>
            <p:cNvSpPr txBox="1"/>
            <p:nvPr/>
          </p:nvSpPr>
          <p:spPr>
            <a:xfrm>
              <a:off x="3956915" y="3408654"/>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a:t>
              </a:r>
              <a:endParaRPr lang="en-US" sz="1400" kern="100">
                <a:latin typeface="Times New Roman"/>
                <a:ea typeface="Aptos"/>
              </a:endParaRPr>
            </a:p>
          </p:txBody>
        </p:sp>
        <p:sp>
          <p:nvSpPr>
            <p:cNvPr id="54" name="Textbox 377"/>
            <p:cNvSpPr txBox="1"/>
            <p:nvPr/>
          </p:nvSpPr>
          <p:spPr>
            <a:xfrm>
              <a:off x="3956915" y="2770377"/>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a:t>
              </a:r>
              <a:endParaRPr lang="en-US" sz="1400" kern="100">
                <a:latin typeface="Times New Roman"/>
                <a:ea typeface="Aptos"/>
              </a:endParaRPr>
            </a:p>
          </p:txBody>
        </p:sp>
        <p:sp>
          <p:nvSpPr>
            <p:cNvPr id="55" name="Textbox 378"/>
            <p:cNvSpPr txBox="1"/>
            <p:nvPr/>
          </p:nvSpPr>
          <p:spPr>
            <a:xfrm>
              <a:off x="3956915" y="2344534"/>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a:t>
              </a:r>
              <a:endParaRPr lang="en-US" sz="1400" kern="100">
                <a:latin typeface="Times New Roman"/>
                <a:ea typeface="Aptos"/>
              </a:endParaRPr>
            </a:p>
          </p:txBody>
        </p:sp>
        <p:sp>
          <p:nvSpPr>
            <p:cNvPr id="56" name="Textbox 379"/>
            <p:cNvSpPr txBox="1"/>
            <p:nvPr/>
          </p:nvSpPr>
          <p:spPr>
            <a:xfrm>
              <a:off x="3956915" y="1918690"/>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a:t>
              </a:r>
              <a:endParaRPr lang="en-US" sz="1400" kern="100">
                <a:latin typeface="Times New Roman"/>
                <a:ea typeface="Aptos"/>
              </a:endParaRPr>
            </a:p>
          </p:txBody>
        </p:sp>
        <p:sp>
          <p:nvSpPr>
            <p:cNvPr id="57" name="Textbox 380"/>
            <p:cNvSpPr txBox="1"/>
            <p:nvPr/>
          </p:nvSpPr>
          <p:spPr>
            <a:xfrm>
              <a:off x="14024" y="1577708"/>
              <a:ext cx="916940" cy="486409"/>
            </a:xfrm>
            <a:prstGeom prst="rect">
              <a:avLst/>
            </a:prstGeom>
          </p:spPr>
          <p:txBody>
            <a:bodyPr wrap="square" lIns="0" tIns="0" rIns="0" bIns="0" rtlCol="0">
              <a:noAutofit/>
            </a:bodyPr>
            <a:lstStyle/>
            <a:p>
              <a:pPr marL="337820" indent="-213360">
                <a:lnSpc>
                  <a:spcPct val="115000"/>
                </a:lnSpc>
                <a:spcBef>
                  <a:spcPts val="415"/>
                </a:spcBef>
                <a:spcAft>
                  <a:spcPts val="800"/>
                </a:spcAft>
              </a:pPr>
              <a:r>
                <a:rPr lang="en-US" sz="1250" b="1" kern="100" spc="-50">
                  <a:solidFill>
                    <a:srgbClr val="231F20"/>
                  </a:solidFill>
                  <a:latin typeface="Times New Roman"/>
                  <a:ea typeface="Aptos"/>
                </a:rPr>
                <a:t>NGUYỄN </a:t>
              </a:r>
              <a:r>
                <a:rPr lang="en-US" sz="1250" b="1" kern="100" spc="-30">
                  <a:solidFill>
                    <a:srgbClr val="231F20"/>
                  </a:solidFill>
                  <a:latin typeface="Times New Roman"/>
                  <a:ea typeface="Aptos"/>
                </a:rPr>
                <a:t>DU</a:t>
              </a:r>
              <a:endParaRPr lang="en-US" sz="1400" kern="100">
                <a:latin typeface="Times New Roman"/>
                <a:ea typeface="Aptos"/>
              </a:endParaRPr>
            </a:p>
          </p:txBody>
        </p:sp>
        <p:sp>
          <p:nvSpPr>
            <p:cNvPr id="58" name="Textbox 381"/>
            <p:cNvSpPr txBox="1"/>
            <p:nvPr/>
          </p:nvSpPr>
          <p:spPr>
            <a:xfrm>
              <a:off x="3042514" y="1279817"/>
              <a:ext cx="25349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40">
                  <a:solidFill>
                    <a:srgbClr val="231F20"/>
                  </a:solidFill>
                  <a:latin typeface="Times New Roman"/>
                  <a:ea typeface="Aptos"/>
                </a:rPr>
                <a:t>Cuộc</a:t>
              </a:r>
              <a:r>
                <a:rPr lang="en-US" sz="1250" kern="100" spc="-15">
                  <a:solidFill>
                    <a:srgbClr val="231F20"/>
                  </a:solidFill>
                  <a:latin typeface="Times New Roman"/>
                  <a:ea typeface="Aptos"/>
                </a:rPr>
                <a:t> </a:t>
              </a:r>
              <a:r>
                <a:rPr lang="en-US" sz="1250" kern="100" spc="-40">
                  <a:solidFill>
                    <a:srgbClr val="231F20"/>
                  </a:solidFill>
                  <a:latin typeface="Times New Roman"/>
                  <a:ea typeface="Aptos"/>
                </a:rPr>
                <a:t>đời:</a:t>
              </a:r>
              <a:r>
                <a:rPr lang="en-US" sz="1250" kern="100" spc="-15">
                  <a:solidFill>
                    <a:srgbClr val="231F20"/>
                  </a:solidFill>
                  <a:latin typeface="Times New Roman"/>
                  <a:ea typeface="Aptos"/>
                </a:rPr>
                <a:t> </a:t>
              </a:r>
              <a:r>
                <a:rPr lang="en-US" sz="1250" kern="100" spc="-40">
                  <a:solidFill>
                    <a:srgbClr val="231F20"/>
                  </a:solidFill>
                  <a:latin typeface="Times New Roman"/>
                  <a:ea typeface="Aptos"/>
                </a:rPr>
                <a:t>...........................................</a:t>
              </a:r>
              <a:endParaRPr lang="en-US" sz="1400" kern="100">
                <a:latin typeface="Times New Roman"/>
                <a:ea typeface="Aptos"/>
              </a:endParaRPr>
            </a:p>
          </p:txBody>
        </p:sp>
        <p:sp>
          <p:nvSpPr>
            <p:cNvPr id="59" name="Textbox 382"/>
            <p:cNvSpPr txBox="1"/>
            <p:nvPr/>
          </p:nvSpPr>
          <p:spPr>
            <a:xfrm>
              <a:off x="3042514" y="854265"/>
              <a:ext cx="25349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a:solidFill>
                    <a:srgbClr val="231F20"/>
                  </a:solidFill>
                  <a:latin typeface="Times New Roman"/>
                  <a:ea typeface="Aptos"/>
                </a:rPr>
                <a:t>Quê</a:t>
              </a:r>
              <a:r>
                <a:rPr lang="en-US" sz="1250" kern="100" spc="25">
                  <a:solidFill>
                    <a:srgbClr val="231F20"/>
                  </a:solidFill>
                  <a:latin typeface="Times New Roman"/>
                  <a:ea typeface="Aptos"/>
                </a:rPr>
                <a:t> </a:t>
              </a:r>
              <a:r>
                <a:rPr lang="en-US" sz="1250" kern="100">
                  <a:solidFill>
                    <a:srgbClr val="231F20"/>
                  </a:solidFill>
                  <a:latin typeface="Times New Roman"/>
                  <a:ea typeface="Aptos"/>
                </a:rPr>
                <a:t>quán:</a:t>
              </a:r>
              <a:r>
                <a:rPr lang="en-US" sz="1250" kern="100" spc="25">
                  <a:solidFill>
                    <a:srgbClr val="231F20"/>
                  </a:solidFill>
                  <a:latin typeface="Times New Roman"/>
                  <a:ea typeface="Aptos"/>
                </a:rPr>
                <a:t> </a:t>
              </a:r>
              <a:r>
                <a:rPr lang="en-US" sz="1250" kern="100" spc="-10">
                  <a:solidFill>
                    <a:srgbClr val="231F20"/>
                  </a:solidFill>
                  <a:latin typeface="Times New Roman"/>
                  <a:ea typeface="Aptos"/>
                </a:rPr>
                <a:t>..........................................</a:t>
              </a:r>
              <a:endParaRPr lang="en-US" sz="1400" kern="100">
                <a:latin typeface="Times New Roman"/>
                <a:ea typeface="Aptos"/>
              </a:endParaRPr>
            </a:p>
          </p:txBody>
        </p:sp>
        <p:sp>
          <p:nvSpPr>
            <p:cNvPr id="60" name="Textbox 383"/>
            <p:cNvSpPr txBox="1"/>
            <p:nvPr/>
          </p:nvSpPr>
          <p:spPr>
            <a:xfrm>
              <a:off x="3042514" y="428713"/>
              <a:ext cx="25349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a:solidFill>
                    <a:srgbClr val="231F20"/>
                  </a:solidFill>
                  <a:latin typeface="Times New Roman"/>
                  <a:ea typeface="Aptos"/>
                </a:rPr>
                <a:t>Thời</a:t>
              </a:r>
              <a:r>
                <a:rPr lang="en-US" sz="1250" kern="100" spc="185">
                  <a:solidFill>
                    <a:srgbClr val="231F20"/>
                  </a:solidFill>
                  <a:latin typeface="Times New Roman"/>
                  <a:ea typeface="Aptos"/>
                </a:rPr>
                <a:t> </a:t>
              </a:r>
              <a:r>
                <a:rPr lang="en-US" sz="1250" kern="100">
                  <a:solidFill>
                    <a:srgbClr val="231F20"/>
                  </a:solidFill>
                  <a:latin typeface="Times New Roman"/>
                  <a:ea typeface="Aptos"/>
                </a:rPr>
                <a:t>đại:</a:t>
              </a:r>
              <a:r>
                <a:rPr lang="en-US" sz="1250" kern="100" spc="185">
                  <a:solidFill>
                    <a:srgbClr val="231F20"/>
                  </a:solidFill>
                  <a:latin typeface="Times New Roman"/>
                  <a:ea typeface="Aptos"/>
                </a:rPr>
                <a:t> </a:t>
              </a:r>
              <a:r>
                <a:rPr lang="en-US" sz="1250" kern="100" spc="-10">
                  <a:solidFill>
                    <a:srgbClr val="231F20"/>
                  </a:solidFill>
                  <a:latin typeface="Times New Roman"/>
                  <a:ea typeface="Aptos"/>
                </a:rPr>
                <a:t>............................................</a:t>
              </a:r>
              <a:endParaRPr lang="en-US" sz="1400" kern="100">
                <a:latin typeface="Times New Roman"/>
                <a:ea typeface="Aptos"/>
              </a:endParaRPr>
            </a:p>
          </p:txBody>
        </p:sp>
        <p:sp>
          <p:nvSpPr>
            <p:cNvPr id="61" name="Textbox 384"/>
            <p:cNvSpPr txBox="1"/>
            <p:nvPr/>
          </p:nvSpPr>
          <p:spPr>
            <a:xfrm>
              <a:off x="3042514" y="3175"/>
              <a:ext cx="25349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a:solidFill>
                    <a:srgbClr val="231F20"/>
                  </a:solidFill>
                  <a:latin typeface="Times New Roman"/>
                  <a:ea typeface="Aptos"/>
                </a:rPr>
                <a:t>Năm</a:t>
              </a:r>
              <a:r>
                <a:rPr lang="en-US" sz="1250" kern="100" spc="25">
                  <a:solidFill>
                    <a:srgbClr val="231F20"/>
                  </a:solidFill>
                  <a:latin typeface="Times New Roman"/>
                  <a:ea typeface="Aptos"/>
                </a:rPr>
                <a:t> </a:t>
              </a:r>
              <a:r>
                <a:rPr lang="en-US" sz="1250" kern="100">
                  <a:solidFill>
                    <a:srgbClr val="231F20"/>
                  </a:solidFill>
                  <a:latin typeface="Times New Roman"/>
                  <a:ea typeface="Aptos"/>
                </a:rPr>
                <a:t>sinh,</a:t>
              </a:r>
              <a:r>
                <a:rPr lang="en-US" sz="1250" kern="100" spc="30">
                  <a:solidFill>
                    <a:srgbClr val="231F20"/>
                  </a:solidFill>
                  <a:latin typeface="Times New Roman"/>
                  <a:ea typeface="Aptos"/>
                </a:rPr>
                <a:t> </a:t>
              </a:r>
              <a:r>
                <a:rPr lang="en-US" sz="1250" kern="100">
                  <a:solidFill>
                    <a:srgbClr val="231F20"/>
                  </a:solidFill>
                  <a:latin typeface="Times New Roman"/>
                  <a:ea typeface="Aptos"/>
                </a:rPr>
                <a:t>năm</a:t>
              </a:r>
              <a:r>
                <a:rPr lang="en-US" sz="1250" kern="100" spc="30">
                  <a:solidFill>
                    <a:srgbClr val="231F20"/>
                  </a:solidFill>
                  <a:latin typeface="Times New Roman"/>
                  <a:ea typeface="Aptos"/>
                </a:rPr>
                <a:t> </a:t>
              </a:r>
              <a:r>
                <a:rPr lang="en-US" sz="1250" kern="100" spc="-10">
                  <a:solidFill>
                    <a:srgbClr val="231F20"/>
                  </a:solidFill>
                  <a:latin typeface="Times New Roman"/>
                  <a:ea typeface="Aptos"/>
                </a:rPr>
                <a:t>mất:.............................</a:t>
              </a:r>
              <a:endParaRPr lang="en-US" sz="1400" kern="100">
                <a:latin typeface="Times New Roman"/>
                <a:ea typeface="Aptos"/>
              </a:endParaRPr>
            </a:p>
          </p:txBody>
        </p:sp>
      </p:grpSp>
      <p:pic>
        <p:nvPicPr>
          <p:cNvPr id="102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9619" y="1217229"/>
            <a:ext cx="1197643" cy="159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4200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a:bodyPr>
          <a:lstStyle/>
          <a:p>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endParaRPr lang="en-US" sz="3200" dirty="0">
              <a:latin typeface="Times New Roman" panose="02020603050405020304" pitchFamily="18" charset="0"/>
              <a:cs typeface="Times New Roman" panose="02020603050405020304" pitchFamily="18" charset="0"/>
            </a:endParaRPr>
          </a:p>
        </p:txBody>
      </p:sp>
      <p:grpSp>
        <p:nvGrpSpPr>
          <p:cNvPr id="8" name="Group 7"/>
          <p:cNvGrpSpPr>
            <a:grpSpLocks/>
          </p:cNvGrpSpPr>
          <p:nvPr/>
        </p:nvGrpSpPr>
        <p:grpSpPr>
          <a:xfrm>
            <a:off x="335361" y="1180720"/>
            <a:ext cx="11305256" cy="5015463"/>
            <a:chOff x="4762" y="-83457"/>
            <a:chExt cx="5572674" cy="5015463"/>
          </a:xfrm>
        </p:grpSpPr>
        <p:pic>
          <p:nvPicPr>
            <p:cNvPr id="9" name="Image 332"/>
            <p:cNvPicPr/>
            <p:nvPr/>
          </p:nvPicPr>
          <p:blipFill>
            <a:blip r:embed="rId2" cstate="print"/>
            <a:stretch>
              <a:fillRect/>
            </a:stretch>
          </p:blipFill>
          <p:spPr>
            <a:xfrm>
              <a:off x="3042515" y="-83457"/>
              <a:ext cx="2534921" cy="296283"/>
            </a:xfrm>
            <a:prstGeom prst="rect">
              <a:avLst/>
            </a:prstGeom>
          </p:spPr>
        </p:pic>
        <p:pic>
          <p:nvPicPr>
            <p:cNvPr id="10" name="Image 333"/>
            <p:cNvPicPr/>
            <p:nvPr/>
          </p:nvPicPr>
          <p:blipFill>
            <a:blip r:embed="rId3" cstate="print"/>
            <a:stretch>
              <a:fillRect/>
            </a:stretch>
          </p:blipFill>
          <p:spPr>
            <a:xfrm>
              <a:off x="3956914" y="1918691"/>
              <a:ext cx="1619897" cy="209651"/>
            </a:xfrm>
            <a:prstGeom prst="rect">
              <a:avLst/>
            </a:prstGeom>
          </p:spPr>
        </p:pic>
        <p:pic>
          <p:nvPicPr>
            <p:cNvPr id="11" name="Image 334"/>
            <p:cNvPicPr/>
            <p:nvPr/>
          </p:nvPicPr>
          <p:blipFill>
            <a:blip r:embed="rId4" cstate="print"/>
            <a:stretch>
              <a:fillRect/>
            </a:stretch>
          </p:blipFill>
          <p:spPr>
            <a:xfrm>
              <a:off x="3914634" y="2369171"/>
              <a:ext cx="1619897" cy="209651"/>
            </a:xfrm>
            <a:prstGeom prst="rect">
              <a:avLst/>
            </a:prstGeom>
          </p:spPr>
        </p:pic>
        <p:pic>
          <p:nvPicPr>
            <p:cNvPr id="12" name="Image 335"/>
            <p:cNvPicPr/>
            <p:nvPr/>
          </p:nvPicPr>
          <p:blipFill>
            <a:blip r:embed="rId5" cstate="print"/>
            <a:stretch>
              <a:fillRect/>
            </a:stretch>
          </p:blipFill>
          <p:spPr>
            <a:xfrm>
              <a:off x="3956914" y="2770378"/>
              <a:ext cx="1619897" cy="209651"/>
            </a:xfrm>
            <a:prstGeom prst="rect">
              <a:avLst/>
            </a:prstGeom>
          </p:spPr>
        </p:pic>
        <p:pic>
          <p:nvPicPr>
            <p:cNvPr id="13" name="Image 336"/>
            <p:cNvPicPr/>
            <p:nvPr/>
          </p:nvPicPr>
          <p:blipFill>
            <a:blip r:embed="rId6" cstate="print"/>
            <a:stretch>
              <a:fillRect/>
            </a:stretch>
          </p:blipFill>
          <p:spPr>
            <a:xfrm>
              <a:off x="3956914" y="3408654"/>
              <a:ext cx="1619897" cy="209651"/>
            </a:xfrm>
            <a:prstGeom prst="rect">
              <a:avLst/>
            </a:prstGeom>
          </p:spPr>
        </p:pic>
        <p:pic>
          <p:nvPicPr>
            <p:cNvPr id="14" name="Image 337"/>
            <p:cNvPicPr/>
            <p:nvPr/>
          </p:nvPicPr>
          <p:blipFill>
            <a:blip r:embed="rId7" cstate="print"/>
            <a:stretch>
              <a:fillRect/>
            </a:stretch>
          </p:blipFill>
          <p:spPr>
            <a:xfrm>
              <a:off x="3956914" y="3846410"/>
              <a:ext cx="1619897" cy="209651"/>
            </a:xfrm>
            <a:prstGeom prst="rect">
              <a:avLst/>
            </a:prstGeom>
          </p:spPr>
        </p:pic>
        <p:pic>
          <p:nvPicPr>
            <p:cNvPr id="15" name="Image 338"/>
            <p:cNvPicPr/>
            <p:nvPr/>
          </p:nvPicPr>
          <p:blipFill>
            <a:blip r:embed="rId8" cstate="print"/>
            <a:stretch>
              <a:fillRect/>
            </a:stretch>
          </p:blipFill>
          <p:spPr>
            <a:xfrm>
              <a:off x="3956914" y="4284066"/>
              <a:ext cx="1619897" cy="209651"/>
            </a:xfrm>
            <a:prstGeom prst="rect">
              <a:avLst/>
            </a:prstGeom>
          </p:spPr>
        </p:pic>
        <p:pic>
          <p:nvPicPr>
            <p:cNvPr id="16" name="Image 339"/>
            <p:cNvPicPr/>
            <p:nvPr/>
          </p:nvPicPr>
          <p:blipFill>
            <a:blip r:embed="rId9" cstate="print"/>
            <a:stretch>
              <a:fillRect/>
            </a:stretch>
          </p:blipFill>
          <p:spPr>
            <a:xfrm>
              <a:off x="3956914" y="4721822"/>
              <a:ext cx="1619897" cy="209651"/>
            </a:xfrm>
            <a:prstGeom prst="rect">
              <a:avLst/>
            </a:prstGeom>
          </p:spPr>
        </p:pic>
        <p:pic>
          <p:nvPicPr>
            <p:cNvPr id="17" name="Image 340"/>
            <p:cNvPicPr/>
            <p:nvPr/>
          </p:nvPicPr>
          <p:blipFill>
            <a:blip r:embed="rId10" cstate="print"/>
            <a:stretch>
              <a:fillRect/>
            </a:stretch>
          </p:blipFill>
          <p:spPr>
            <a:xfrm>
              <a:off x="3042514" y="428713"/>
              <a:ext cx="2534297" cy="209651"/>
            </a:xfrm>
            <a:prstGeom prst="rect">
              <a:avLst/>
            </a:prstGeom>
          </p:spPr>
        </p:pic>
        <p:pic>
          <p:nvPicPr>
            <p:cNvPr id="18" name="Image 341"/>
            <p:cNvPicPr/>
            <p:nvPr/>
          </p:nvPicPr>
          <p:blipFill>
            <a:blip r:embed="rId11" cstate="print"/>
            <a:stretch>
              <a:fillRect/>
            </a:stretch>
          </p:blipFill>
          <p:spPr>
            <a:xfrm>
              <a:off x="3042514" y="854265"/>
              <a:ext cx="2534297" cy="209651"/>
            </a:xfrm>
            <a:prstGeom prst="rect">
              <a:avLst/>
            </a:prstGeom>
          </p:spPr>
        </p:pic>
        <p:pic>
          <p:nvPicPr>
            <p:cNvPr id="19" name="Image 342"/>
            <p:cNvPicPr/>
            <p:nvPr/>
          </p:nvPicPr>
          <p:blipFill>
            <a:blip r:embed="rId12" cstate="print"/>
            <a:stretch>
              <a:fillRect/>
            </a:stretch>
          </p:blipFill>
          <p:spPr>
            <a:xfrm>
              <a:off x="3042514" y="1279817"/>
              <a:ext cx="2534297" cy="209651"/>
            </a:xfrm>
            <a:prstGeom prst="rect">
              <a:avLst/>
            </a:prstGeom>
          </p:spPr>
        </p:pic>
        <p:sp>
          <p:nvSpPr>
            <p:cNvPr id="20" name="Graphic 343"/>
            <p:cNvSpPr/>
            <p:nvPr/>
          </p:nvSpPr>
          <p:spPr>
            <a:xfrm>
              <a:off x="1555560" y="562267"/>
              <a:ext cx="739775" cy="500380"/>
            </a:xfrm>
            <a:custGeom>
              <a:avLst/>
              <a:gdLst/>
              <a:ahLst/>
              <a:cxnLst/>
              <a:rect l="l" t="t" r="r" b="b"/>
              <a:pathLst>
                <a:path w="739775" h="500380">
                  <a:moveTo>
                    <a:pt x="667702"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close/>
                </a:path>
              </a:pathLst>
            </a:custGeom>
            <a:solidFill>
              <a:srgbClr val="D4E1F3"/>
            </a:solidFill>
          </p:spPr>
          <p:txBody>
            <a:bodyPr wrap="square" lIns="0" tIns="0" rIns="0" bIns="0" rtlCol="0">
              <a:prstTxWarp prst="textNoShape">
                <a:avLst/>
              </a:prstTxWarp>
              <a:noAutofit/>
            </a:bodyPr>
            <a:lstStyle/>
            <a:p>
              <a:endParaRPr lang="en-US"/>
            </a:p>
          </p:txBody>
        </p:sp>
        <p:sp>
          <p:nvSpPr>
            <p:cNvPr id="21" name="Graphic 344"/>
            <p:cNvSpPr/>
            <p:nvPr/>
          </p:nvSpPr>
          <p:spPr>
            <a:xfrm>
              <a:off x="1555560" y="562267"/>
              <a:ext cx="739775" cy="500380"/>
            </a:xfrm>
            <a:custGeom>
              <a:avLst/>
              <a:gdLst/>
              <a:ahLst/>
              <a:cxnLst/>
              <a:rect l="l" t="t" r="r" b="b"/>
              <a:pathLst>
                <a:path w="739775"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endParaRPr lang="en-US"/>
            </a:p>
          </p:txBody>
        </p:sp>
        <p:sp>
          <p:nvSpPr>
            <p:cNvPr id="22" name="Graphic 345"/>
            <p:cNvSpPr/>
            <p:nvPr/>
          </p:nvSpPr>
          <p:spPr>
            <a:xfrm>
              <a:off x="4762" y="1570824"/>
              <a:ext cx="935990" cy="500380"/>
            </a:xfrm>
            <a:custGeom>
              <a:avLst/>
              <a:gdLst/>
              <a:ahLst/>
              <a:cxnLst/>
              <a:rect l="l" t="t" r="r" b="b"/>
              <a:pathLst>
                <a:path w="935990" h="500380">
                  <a:moveTo>
                    <a:pt x="863473"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close/>
                </a:path>
              </a:pathLst>
            </a:custGeom>
            <a:solidFill>
              <a:srgbClr val="FDDAC9"/>
            </a:solidFill>
          </p:spPr>
          <p:txBody>
            <a:bodyPr wrap="square" lIns="0" tIns="0" rIns="0" bIns="0" rtlCol="0">
              <a:prstTxWarp prst="textNoShape">
                <a:avLst/>
              </a:prstTxWarp>
              <a:noAutofit/>
            </a:bodyPr>
            <a:lstStyle/>
            <a:p>
              <a:endParaRPr lang="en-US"/>
            </a:p>
          </p:txBody>
        </p:sp>
        <p:sp>
          <p:nvSpPr>
            <p:cNvPr id="23" name="Graphic 346"/>
            <p:cNvSpPr/>
            <p:nvPr/>
          </p:nvSpPr>
          <p:spPr>
            <a:xfrm>
              <a:off x="4762" y="1570824"/>
              <a:ext cx="935990" cy="500380"/>
            </a:xfrm>
            <a:custGeom>
              <a:avLst/>
              <a:gdLst/>
              <a:ahLst/>
              <a:cxnLst/>
              <a:rect l="l" t="t" r="r" b="b"/>
              <a:pathLst>
                <a:path w="935990"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lnTo>
                    <a:pt x="71996" y="0"/>
                  </a:lnTo>
                  <a:close/>
                </a:path>
              </a:pathLst>
            </a:custGeom>
            <a:ln w="9525">
              <a:solidFill>
                <a:srgbClr val="F15A33"/>
              </a:solidFill>
              <a:prstDash val="solid"/>
            </a:ln>
          </p:spPr>
          <p:txBody>
            <a:bodyPr wrap="square" lIns="0" tIns="0" rIns="0" bIns="0" rtlCol="0">
              <a:prstTxWarp prst="textNoShape">
                <a:avLst/>
              </a:prstTxWarp>
              <a:noAutofit/>
            </a:bodyPr>
            <a:lstStyle/>
            <a:p>
              <a:endParaRPr lang="en-US"/>
            </a:p>
          </p:txBody>
        </p:sp>
        <p:sp>
          <p:nvSpPr>
            <p:cNvPr id="24" name="Graphic 347"/>
            <p:cNvSpPr/>
            <p:nvPr/>
          </p:nvSpPr>
          <p:spPr>
            <a:xfrm>
              <a:off x="1555560" y="3008706"/>
              <a:ext cx="739775" cy="500380"/>
            </a:xfrm>
            <a:custGeom>
              <a:avLst/>
              <a:gdLst/>
              <a:ahLst/>
              <a:cxnLst/>
              <a:rect l="l" t="t" r="r" b="b"/>
              <a:pathLst>
                <a:path w="739775" h="500380">
                  <a:moveTo>
                    <a:pt x="667702"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close/>
                </a:path>
              </a:pathLst>
            </a:custGeom>
            <a:solidFill>
              <a:srgbClr val="D4E1F3"/>
            </a:solidFill>
          </p:spPr>
          <p:txBody>
            <a:bodyPr wrap="square" lIns="0" tIns="0" rIns="0" bIns="0" rtlCol="0">
              <a:prstTxWarp prst="textNoShape">
                <a:avLst/>
              </a:prstTxWarp>
              <a:noAutofit/>
            </a:bodyPr>
            <a:lstStyle/>
            <a:p>
              <a:endParaRPr lang="en-US"/>
            </a:p>
          </p:txBody>
        </p:sp>
        <p:sp>
          <p:nvSpPr>
            <p:cNvPr id="25" name="Graphic 348"/>
            <p:cNvSpPr/>
            <p:nvPr/>
          </p:nvSpPr>
          <p:spPr>
            <a:xfrm>
              <a:off x="1555560" y="3008706"/>
              <a:ext cx="739775" cy="500380"/>
            </a:xfrm>
            <a:custGeom>
              <a:avLst/>
              <a:gdLst/>
              <a:ahLst/>
              <a:cxnLst/>
              <a:rect l="l" t="t" r="r" b="b"/>
              <a:pathLst>
                <a:path w="739775"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667702" y="500062"/>
                  </a:lnTo>
                  <a:lnTo>
                    <a:pt x="709325" y="498938"/>
                  </a:lnTo>
                  <a:lnTo>
                    <a:pt x="730699" y="491070"/>
                  </a:lnTo>
                  <a:lnTo>
                    <a:pt x="738573" y="469715"/>
                  </a:lnTo>
                  <a:lnTo>
                    <a:pt x="739698" y="428129"/>
                  </a:lnTo>
                  <a:lnTo>
                    <a:pt x="739698" y="72034"/>
                  </a:lnTo>
                  <a:lnTo>
                    <a:pt x="738573" y="30389"/>
                  </a:lnTo>
                  <a:lnTo>
                    <a:pt x="730699" y="9004"/>
                  </a:lnTo>
                  <a:lnTo>
                    <a:pt x="709325" y="1125"/>
                  </a:lnTo>
                  <a:lnTo>
                    <a:pt x="667702"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endParaRPr lang="en-US"/>
            </a:p>
          </p:txBody>
        </p:sp>
        <p:sp>
          <p:nvSpPr>
            <p:cNvPr id="26" name="Graphic 349"/>
            <p:cNvSpPr/>
            <p:nvPr/>
          </p:nvSpPr>
          <p:spPr>
            <a:xfrm>
              <a:off x="2809025" y="2256129"/>
              <a:ext cx="739775" cy="386715"/>
            </a:xfrm>
            <a:custGeom>
              <a:avLst/>
              <a:gdLst/>
              <a:ahLst/>
              <a:cxnLst/>
              <a:rect l="l" t="t" r="r" b="b"/>
              <a:pathLst>
                <a:path w="739775" h="386715">
                  <a:moveTo>
                    <a:pt x="667702" y="0"/>
                  </a:moveTo>
                  <a:lnTo>
                    <a:pt x="71996" y="0"/>
                  </a:ln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close/>
                </a:path>
              </a:pathLst>
            </a:custGeom>
            <a:solidFill>
              <a:srgbClr val="E0EFD8"/>
            </a:solidFill>
          </p:spPr>
          <p:txBody>
            <a:bodyPr wrap="square" lIns="0" tIns="0" rIns="0" bIns="0" rtlCol="0">
              <a:prstTxWarp prst="textNoShape">
                <a:avLst/>
              </a:prstTxWarp>
              <a:noAutofit/>
            </a:bodyPr>
            <a:lstStyle/>
            <a:p>
              <a:endParaRPr lang="en-US"/>
            </a:p>
          </p:txBody>
        </p:sp>
        <p:sp>
          <p:nvSpPr>
            <p:cNvPr id="27" name="Graphic 350"/>
            <p:cNvSpPr/>
            <p:nvPr/>
          </p:nvSpPr>
          <p:spPr>
            <a:xfrm>
              <a:off x="2809025" y="2256129"/>
              <a:ext cx="739775" cy="386715"/>
            </a:xfrm>
            <a:custGeom>
              <a:avLst/>
              <a:gdLst/>
              <a:ahLst/>
              <a:cxnLst/>
              <a:rect l="l" t="t" r="r" b="b"/>
              <a:pathLst>
                <a:path w="739775" h="386715">
                  <a:moveTo>
                    <a:pt x="71996" y="0"/>
                  </a:move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lnTo>
                    <a:pt x="71996" y="0"/>
                  </a:lnTo>
                  <a:close/>
                </a:path>
              </a:pathLst>
            </a:custGeom>
            <a:ln w="9524">
              <a:solidFill>
                <a:srgbClr val="27AAE1"/>
              </a:solidFill>
              <a:prstDash val="solid"/>
            </a:ln>
          </p:spPr>
          <p:txBody>
            <a:bodyPr wrap="square" lIns="0" tIns="0" rIns="0" bIns="0" rtlCol="0">
              <a:prstTxWarp prst="textNoShape">
                <a:avLst/>
              </a:prstTxWarp>
              <a:noAutofit/>
            </a:bodyPr>
            <a:lstStyle/>
            <a:p>
              <a:endParaRPr lang="en-US"/>
            </a:p>
          </p:txBody>
        </p:sp>
        <p:sp>
          <p:nvSpPr>
            <p:cNvPr id="28" name="Graphic 351"/>
            <p:cNvSpPr/>
            <p:nvPr/>
          </p:nvSpPr>
          <p:spPr>
            <a:xfrm>
              <a:off x="2884768" y="3838765"/>
              <a:ext cx="739775" cy="386715"/>
            </a:xfrm>
            <a:custGeom>
              <a:avLst/>
              <a:gdLst/>
              <a:ahLst/>
              <a:cxnLst/>
              <a:rect l="l" t="t" r="r" b="b"/>
              <a:pathLst>
                <a:path w="739775" h="386715">
                  <a:moveTo>
                    <a:pt x="667702" y="0"/>
                  </a:moveTo>
                  <a:lnTo>
                    <a:pt x="71996" y="0"/>
                  </a:ln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close/>
                </a:path>
              </a:pathLst>
            </a:custGeom>
            <a:solidFill>
              <a:srgbClr val="E0EFD8"/>
            </a:solidFill>
          </p:spPr>
          <p:txBody>
            <a:bodyPr wrap="square" lIns="0" tIns="0" rIns="0" bIns="0" rtlCol="0">
              <a:prstTxWarp prst="textNoShape">
                <a:avLst/>
              </a:prstTxWarp>
              <a:noAutofit/>
            </a:bodyPr>
            <a:lstStyle/>
            <a:p>
              <a:endParaRPr lang="en-US"/>
            </a:p>
          </p:txBody>
        </p:sp>
        <p:sp>
          <p:nvSpPr>
            <p:cNvPr id="29" name="Graphic 352"/>
            <p:cNvSpPr/>
            <p:nvPr/>
          </p:nvSpPr>
          <p:spPr>
            <a:xfrm>
              <a:off x="2884768" y="3838765"/>
              <a:ext cx="739775" cy="386715"/>
            </a:xfrm>
            <a:custGeom>
              <a:avLst/>
              <a:gdLst/>
              <a:ahLst/>
              <a:cxnLst/>
              <a:rect l="l" t="t" r="r" b="b"/>
              <a:pathLst>
                <a:path w="739775" h="386715">
                  <a:moveTo>
                    <a:pt x="71996" y="0"/>
                  </a:moveTo>
                  <a:lnTo>
                    <a:pt x="30373" y="1125"/>
                  </a:lnTo>
                  <a:lnTo>
                    <a:pt x="8999" y="9004"/>
                  </a:lnTo>
                  <a:lnTo>
                    <a:pt x="1124" y="30389"/>
                  </a:lnTo>
                  <a:lnTo>
                    <a:pt x="0" y="72034"/>
                  </a:lnTo>
                  <a:lnTo>
                    <a:pt x="0" y="314528"/>
                  </a:lnTo>
                  <a:lnTo>
                    <a:pt x="1124" y="356114"/>
                  </a:lnTo>
                  <a:lnTo>
                    <a:pt x="8999" y="377469"/>
                  </a:lnTo>
                  <a:lnTo>
                    <a:pt x="30373" y="385337"/>
                  </a:lnTo>
                  <a:lnTo>
                    <a:pt x="71996" y="386461"/>
                  </a:lnTo>
                  <a:lnTo>
                    <a:pt x="667702" y="386461"/>
                  </a:lnTo>
                  <a:lnTo>
                    <a:pt x="709325" y="385337"/>
                  </a:lnTo>
                  <a:lnTo>
                    <a:pt x="730699" y="377469"/>
                  </a:lnTo>
                  <a:lnTo>
                    <a:pt x="738573" y="356114"/>
                  </a:lnTo>
                  <a:lnTo>
                    <a:pt x="739698" y="314528"/>
                  </a:lnTo>
                  <a:lnTo>
                    <a:pt x="739698" y="72034"/>
                  </a:lnTo>
                  <a:lnTo>
                    <a:pt x="738573" y="30389"/>
                  </a:lnTo>
                  <a:lnTo>
                    <a:pt x="730699" y="9004"/>
                  </a:lnTo>
                  <a:lnTo>
                    <a:pt x="709325" y="1125"/>
                  </a:lnTo>
                  <a:lnTo>
                    <a:pt x="667702" y="0"/>
                  </a:lnTo>
                  <a:lnTo>
                    <a:pt x="71996" y="0"/>
                  </a:lnTo>
                  <a:close/>
                </a:path>
              </a:pathLst>
            </a:custGeom>
            <a:ln w="9524">
              <a:solidFill>
                <a:srgbClr val="27AAE1"/>
              </a:solidFill>
              <a:prstDash val="solid"/>
            </a:ln>
          </p:spPr>
          <p:txBody>
            <a:bodyPr wrap="square" lIns="0" tIns="0" rIns="0" bIns="0" rtlCol="0">
              <a:prstTxWarp prst="textNoShape">
                <a:avLst/>
              </a:prstTxWarp>
              <a:noAutofit/>
            </a:bodyPr>
            <a:lstStyle/>
            <a:p>
              <a:endParaRPr lang="en-US"/>
            </a:p>
          </p:txBody>
        </p:sp>
        <p:sp>
          <p:nvSpPr>
            <p:cNvPr id="30" name="Graphic 353"/>
            <p:cNvSpPr/>
            <p:nvPr/>
          </p:nvSpPr>
          <p:spPr>
            <a:xfrm>
              <a:off x="2300022" y="113411"/>
              <a:ext cx="695325" cy="1229995"/>
            </a:xfrm>
            <a:custGeom>
              <a:avLst/>
              <a:gdLst/>
              <a:ahLst/>
              <a:cxnLst/>
              <a:rect l="l" t="t" r="r" b="b"/>
              <a:pathLst>
                <a:path w="695325" h="1229995">
                  <a:moveTo>
                    <a:pt x="695147" y="0"/>
                  </a:moveTo>
                  <a:lnTo>
                    <a:pt x="0" y="651675"/>
                  </a:lnTo>
                  <a:lnTo>
                    <a:pt x="689711" y="1229614"/>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31" name="Graphic 354"/>
            <p:cNvSpPr/>
            <p:nvPr/>
          </p:nvSpPr>
          <p:spPr>
            <a:xfrm>
              <a:off x="2954643" y="72033"/>
              <a:ext cx="85090" cy="1313180"/>
            </a:xfrm>
            <a:custGeom>
              <a:avLst/>
              <a:gdLst/>
              <a:ahLst/>
              <a:cxnLst/>
              <a:rect l="l" t="t" r="r" b="b"/>
              <a:pathLst>
                <a:path w="85090" h="1313180">
                  <a:moveTo>
                    <a:pt x="84709" y="1312557"/>
                  </a:moveTo>
                  <a:lnTo>
                    <a:pt x="39598" y="1234567"/>
                  </a:lnTo>
                  <a:lnTo>
                    <a:pt x="0" y="1281798"/>
                  </a:lnTo>
                  <a:lnTo>
                    <a:pt x="84709" y="1312557"/>
                  </a:lnTo>
                  <a:close/>
                </a:path>
                <a:path w="85090" h="1313180">
                  <a:moveTo>
                    <a:pt x="84709" y="0"/>
                  </a:moveTo>
                  <a:lnTo>
                    <a:pt x="5676" y="33832"/>
                  </a:lnTo>
                  <a:lnTo>
                    <a:pt x="45885" y="76695"/>
                  </a:lnTo>
                  <a:lnTo>
                    <a:pt x="84709"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2" name="Graphic 355"/>
            <p:cNvSpPr/>
            <p:nvPr/>
          </p:nvSpPr>
          <p:spPr>
            <a:xfrm>
              <a:off x="2300022" y="553046"/>
              <a:ext cx="680720" cy="391160"/>
            </a:xfrm>
            <a:custGeom>
              <a:avLst/>
              <a:gdLst/>
              <a:ahLst/>
              <a:cxnLst/>
              <a:rect l="l" t="t" r="r" b="b"/>
              <a:pathLst>
                <a:path w="680720" h="391160">
                  <a:moveTo>
                    <a:pt x="680719" y="390817"/>
                  </a:moveTo>
                  <a:lnTo>
                    <a:pt x="0" y="213804"/>
                  </a:lnTo>
                  <a:lnTo>
                    <a:pt x="677595" y="0"/>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33" name="Graphic 356"/>
            <p:cNvSpPr/>
            <p:nvPr/>
          </p:nvSpPr>
          <p:spPr>
            <a:xfrm>
              <a:off x="2949309" y="529627"/>
              <a:ext cx="90170" cy="438150"/>
            </a:xfrm>
            <a:custGeom>
              <a:avLst/>
              <a:gdLst/>
              <a:ahLst/>
              <a:cxnLst/>
              <a:rect l="l" t="t" r="r" b="b"/>
              <a:pathLst>
                <a:path w="90170" h="438150">
                  <a:moveTo>
                    <a:pt x="90043" y="429514"/>
                  </a:moveTo>
                  <a:lnTo>
                    <a:pt x="19278" y="380695"/>
                  </a:lnTo>
                  <a:lnTo>
                    <a:pt x="4483" y="437553"/>
                  </a:lnTo>
                  <a:lnTo>
                    <a:pt x="90043" y="429514"/>
                  </a:lnTo>
                  <a:close/>
                </a:path>
                <a:path w="90170" h="438150">
                  <a:moveTo>
                    <a:pt x="90043" y="3962"/>
                  </a:moveTo>
                  <a:lnTo>
                    <a:pt x="0" y="0"/>
                  </a:lnTo>
                  <a:lnTo>
                    <a:pt x="18542" y="58826"/>
                  </a:lnTo>
                  <a:lnTo>
                    <a:pt x="90043" y="3962"/>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4" name="Graphic 357"/>
            <p:cNvSpPr/>
            <p:nvPr/>
          </p:nvSpPr>
          <p:spPr>
            <a:xfrm>
              <a:off x="944995" y="809625"/>
              <a:ext cx="575310" cy="2376805"/>
            </a:xfrm>
            <a:custGeom>
              <a:avLst/>
              <a:gdLst/>
              <a:ahLst/>
              <a:cxnLst/>
              <a:rect l="l" t="t" r="r" b="b"/>
              <a:pathLst>
                <a:path w="575310" h="2376805">
                  <a:moveTo>
                    <a:pt x="571220" y="0"/>
                  </a:moveTo>
                  <a:lnTo>
                    <a:pt x="0" y="1011237"/>
                  </a:lnTo>
                  <a:lnTo>
                    <a:pt x="575259" y="2376589"/>
                  </a:lnTo>
                </a:path>
              </a:pathLst>
            </a:custGeom>
            <a:ln w="19050">
              <a:solidFill>
                <a:srgbClr val="72BF44"/>
              </a:solidFill>
              <a:prstDash val="solid"/>
            </a:ln>
          </p:spPr>
          <p:txBody>
            <a:bodyPr wrap="square" lIns="0" tIns="0" rIns="0" bIns="0" rtlCol="0">
              <a:prstTxWarp prst="textNoShape">
                <a:avLst/>
              </a:prstTxWarp>
              <a:noAutofit/>
            </a:bodyPr>
            <a:lstStyle/>
            <a:p>
              <a:endParaRPr lang="en-US"/>
            </a:p>
          </p:txBody>
        </p:sp>
        <p:sp>
          <p:nvSpPr>
            <p:cNvPr id="35" name="Graphic 358"/>
            <p:cNvSpPr/>
            <p:nvPr/>
          </p:nvSpPr>
          <p:spPr>
            <a:xfrm>
              <a:off x="1468400" y="748410"/>
              <a:ext cx="82550" cy="2510790"/>
            </a:xfrm>
            <a:custGeom>
              <a:avLst/>
              <a:gdLst/>
              <a:ahLst/>
              <a:cxnLst/>
              <a:rect l="l" t="t" r="r" b="b"/>
              <a:pathLst>
                <a:path w="82550" h="2510790">
                  <a:moveTo>
                    <a:pt x="82397" y="2510332"/>
                  </a:moveTo>
                  <a:lnTo>
                    <a:pt x="76365" y="2389289"/>
                  </a:lnTo>
                  <a:lnTo>
                    <a:pt x="0" y="2421432"/>
                  </a:lnTo>
                  <a:lnTo>
                    <a:pt x="82397" y="2510332"/>
                  </a:lnTo>
                  <a:close/>
                </a:path>
                <a:path w="82550" h="2510790">
                  <a:moveTo>
                    <a:pt x="82397" y="0"/>
                  </a:moveTo>
                  <a:lnTo>
                    <a:pt x="8242" y="63500"/>
                  </a:lnTo>
                  <a:lnTo>
                    <a:pt x="66344" y="96240"/>
                  </a:lnTo>
                  <a:lnTo>
                    <a:pt x="82397"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6" name="Graphic 359"/>
            <p:cNvSpPr/>
            <p:nvPr/>
          </p:nvSpPr>
          <p:spPr>
            <a:xfrm>
              <a:off x="2300022" y="2503487"/>
              <a:ext cx="538480" cy="1473200"/>
            </a:xfrm>
            <a:custGeom>
              <a:avLst/>
              <a:gdLst/>
              <a:ahLst/>
              <a:cxnLst/>
              <a:rect l="l" t="t" r="r" b="b"/>
              <a:pathLst>
                <a:path w="538480" h="1473200">
                  <a:moveTo>
                    <a:pt x="470496" y="0"/>
                  </a:moveTo>
                  <a:lnTo>
                    <a:pt x="0" y="755256"/>
                  </a:lnTo>
                  <a:lnTo>
                    <a:pt x="538353" y="1472996"/>
                  </a:lnTo>
                </a:path>
              </a:pathLst>
            </a:custGeom>
            <a:ln w="12700">
              <a:solidFill>
                <a:srgbClr val="72BF44"/>
              </a:solidFill>
              <a:prstDash val="solid"/>
            </a:ln>
          </p:spPr>
          <p:txBody>
            <a:bodyPr wrap="square" lIns="0" tIns="0" rIns="0" bIns="0" rtlCol="0">
              <a:prstTxWarp prst="textNoShape">
                <a:avLst/>
              </a:prstTxWarp>
              <a:noAutofit/>
            </a:bodyPr>
            <a:lstStyle/>
            <a:p>
              <a:endParaRPr lang="en-US"/>
            </a:p>
          </p:txBody>
        </p:sp>
        <p:sp>
          <p:nvSpPr>
            <p:cNvPr id="37" name="Graphic 360"/>
            <p:cNvSpPr/>
            <p:nvPr/>
          </p:nvSpPr>
          <p:spPr>
            <a:xfrm>
              <a:off x="2734044" y="2449410"/>
              <a:ext cx="146050" cy="1583055"/>
            </a:xfrm>
            <a:custGeom>
              <a:avLst/>
              <a:gdLst/>
              <a:ahLst/>
              <a:cxnLst/>
              <a:rect l="l" t="t" r="r" b="b"/>
              <a:pathLst>
                <a:path w="146050" h="1583055">
                  <a:moveTo>
                    <a:pt x="70218" y="0"/>
                  </a:moveTo>
                  <a:lnTo>
                    <a:pt x="0" y="54965"/>
                  </a:lnTo>
                  <a:lnTo>
                    <a:pt x="51777" y="87210"/>
                  </a:lnTo>
                  <a:lnTo>
                    <a:pt x="70218" y="0"/>
                  </a:lnTo>
                  <a:close/>
                </a:path>
                <a:path w="146050" h="1583055">
                  <a:moveTo>
                    <a:pt x="145948" y="1582635"/>
                  </a:moveTo>
                  <a:lnTo>
                    <a:pt x="118440" y="1491945"/>
                  </a:lnTo>
                  <a:lnTo>
                    <a:pt x="66586" y="1530845"/>
                  </a:lnTo>
                  <a:lnTo>
                    <a:pt x="145948" y="1582635"/>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38" name="Graphic 361"/>
            <p:cNvSpPr/>
            <p:nvPr/>
          </p:nvSpPr>
          <p:spPr>
            <a:xfrm>
              <a:off x="3553486" y="2066124"/>
              <a:ext cx="361950" cy="760730"/>
            </a:xfrm>
            <a:custGeom>
              <a:avLst/>
              <a:gdLst/>
              <a:ahLst/>
              <a:cxnLst/>
              <a:rect l="l" t="t" r="r" b="b"/>
              <a:pathLst>
                <a:path w="361950" h="760730">
                  <a:moveTo>
                    <a:pt x="357200" y="0"/>
                  </a:moveTo>
                  <a:lnTo>
                    <a:pt x="0" y="353123"/>
                  </a:lnTo>
                  <a:lnTo>
                    <a:pt x="361759" y="760704"/>
                  </a:lnTo>
                </a:path>
              </a:pathLst>
            </a:custGeom>
            <a:ln w="9524">
              <a:solidFill>
                <a:srgbClr val="72BF44"/>
              </a:solidFill>
              <a:prstDash val="solid"/>
            </a:ln>
          </p:spPr>
          <p:txBody>
            <a:bodyPr wrap="square" lIns="0" tIns="0" rIns="0" bIns="0" rtlCol="0">
              <a:prstTxWarp prst="textNoShape">
                <a:avLst/>
              </a:prstTxWarp>
              <a:noAutofit/>
            </a:bodyPr>
            <a:lstStyle/>
            <a:p>
              <a:endParaRPr lang="en-US"/>
            </a:p>
          </p:txBody>
        </p:sp>
        <p:sp>
          <p:nvSpPr>
            <p:cNvPr id="39" name="Graphic 362"/>
            <p:cNvSpPr/>
            <p:nvPr/>
          </p:nvSpPr>
          <p:spPr>
            <a:xfrm>
              <a:off x="3875635" y="2023579"/>
              <a:ext cx="83185" cy="852169"/>
            </a:xfrm>
            <a:custGeom>
              <a:avLst/>
              <a:gdLst/>
              <a:ahLst/>
              <a:cxnLst/>
              <a:rect l="l" t="t" r="r" b="b"/>
              <a:pathLst>
                <a:path w="83185" h="852169">
                  <a:moveTo>
                    <a:pt x="78105" y="0"/>
                  </a:moveTo>
                  <a:lnTo>
                    <a:pt x="0" y="35814"/>
                  </a:lnTo>
                  <a:lnTo>
                    <a:pt x="41325" y="77685"/>
                  </a:lnTo>
                  <a:lnTo>
                    <a:pt x="78105" y="0"/>
                  </a:lnTo>
                  <a:close/>
                </a:path>
                <a:path w="83185" h="852169">
                  <a:moveTo>
                    <a:pt x="82575" y="851573"/>
                  </a:moveTo>
                  <a:lnTo>
                    <a:pt x="49403" y="767829"/>
                  </a:lnTo>
                  <a:lnTo>
                    <a:pt x="3302" y="808710"/>
                  </a:lnTo>
                  <a:lnTo>
                    <a:pt x="82575" y="851573"/>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0" name="Graphic 363"/>
            <p:cNvSpPr/>
            <p:nvPr/>
          </p:nvSpPr>
          <p:spPr>
            <a:xfrm>
              <a:off x="3546920" y="2419248"/>
              <a:ext cx="342265" cy="25400"/>
            </a:xfrm>
            <a:custGeom>
              <a:avLst/>
              <a:gdLst/>
              <a:ahLst/>
              <a:cxnLst/>
              <a:rect l="l" t="t" r="r" b="b"/>
              <a:pathLst>
                <a:path w="342265" h="25400">
                  <a:moveTo>
                    <a:pt x="0" y="0"/>
                  </a:moveTo>
                  <a:lnTo>
                    <a:pt x="342265" y="25298"/>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41" name="Graphic 364"/>
            <p:cNvSpPr/>
            <p:nvPr/>
          </p:nvSpPr>
          <p:spPr>
            <a:xfrm>
              <a:off x="3866998" y="2412403"/>
              <a:ext cx="86995" cy="61594"/>
            </a:xfrm>
            <a:custGeom>
              <a:avLst/>
              <a:gdLst/>
              <a:ahLst/>
              <a:cxnLst/>
              <a:rect l="l" t="t" r="r" b="b"/>
              <a:pathLst>
                <a:path w="86995" h="61594">
                  <a:moveTo>
                    <a:pt x="4559" y="0"/>
                  </a:moveTo>
                  <a:lnTo>
                    <a:pt x="0" y="61417"/>
                  </a:lnTo>
                  <a:lnTo>
                    <a:pt x="86740" y="37007"/>
                  </a:lnTo>
                  <a:lnTo>
                    <a:pt x="4559"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2" name="Graphic 365"/>
            <p:cNvSpPr/>
            <p:nvPr/>
          </p:nvSpPr>
          <p:spPr>
            <a:xfrm>
              <a:off x="3629216" y="3564826"/>
              <a:ext cx="300355" cy="1202055"/>
            </a:xfrm>
            <a:custGeom>
              <a:avLst/>
              <a:gdLst/>
              <a:ahLst/>
              <a:cxnLst/>
              <a:rect l="l" t="t" r="r" b="b"/>
              <a:pathLst>
                <a:path w="300355" h="1202055">
                  <a:moveTo>
                    <a:pt x="292404" y="0"/>
                  </a:moveTo>
                  <a:lnTo>
                    <a:pt x="0" y="467220"/>
                  </a:lnTo>
                  <a:lnTo>
                    <a:pt x="300050" y="1201940"/>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43" name="Graphic 366"/>
            <p:cNvSpPr/>
            <p:nvPr/>
          </p:nvSpPr>
          <p:spPr>
            <a:xfrm>
              <a:off x="3885972" y="3513530"/>
              <a:ext cx="67945" cy="1313180"/>
            </a:xfrm>
            <a:custGeom>
              <a:avLst/>
              <a:gdLst/>
              <a:ahLst/>
              <a:cxnLst/>
              <a:rect l="l" t="t" r="r" b="b"/>
              <a:pathLst>
                <a:path w="67945" h="1313180">
                  <a:moveTo>
                    <a:pt x="67767" y="1313167"/>
                  </a:moveTo>
                  <a:lnTo>
                    <a:pt x="64274" y="1223073"/>
                  </a:lnTo>
                  <a:lnTo>
                    <a:pt x="7213" y="1246390"/>
                  </a:lnTo>
                  <a:lnTo>
                    <a:pt x="67767" y="1313167"/>
                  </a:lnTo>
                  <a:close/>
                </a:path>
                <a:path w="67945" h="1313180">
                  <a:moveTo>
                    <a:pt x="67767" y="0"/>
                  </a:moveTo>
                  <a:lnTo>
                    <a:pt x="0" y="52882"/>
                  </a:lnTo>
                  <a:lnTo>
                    <a:pt x="49834" y="84035"/>
                  </a:lnTo>
                  <a:lnTo>
                    <a:pt x="67767" y="0"/>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4" name="Graphic 367"/>
            <p:cNvSpPr/>
            <p:nvPr/>
          </p:nvSpPr>
          <p:spPr>
            <a:xfrm>
              <a:off x="3629216" y="3965676"/>
              <a:ext cx="285750" cy="375920"/>
            </a:xfrm>
            <a:custGeom>
              <a:avLst/>
              <a:gdLst/>
              <a:ahLst/>
              <a:cxnLst/>
              <a:rect l="l" t="t" r="r" b="b"/>
              <a:pathLst>
                <a:path w="285750" h="375920">
                  <a:moveTo>
                    <a:pt x="270192" y="0"/>
                  </a:moveTo>
                  <a:lnTo>
                    <a:pt x="0" y="66382"/>
                  </a:lnTo>
                  <a:lnTo>
                    <a:pt x="285127" y="375640"/>
                  </a:lnTo>
                </a:path>
              </a:pathLst>
            </a:custGeom>
            <a:ln w="9525">
              <a:solidFill>
                <a:srgbClr val="72BF44"/>
              </a:solidFill>
              <a:prstDash val="solid"/>
            </a:ln>
          </p:spPr>
          <p:txBody>
            <a:bodyPr wrap="square" lIns="0" tIns="0" rIns="0" bIns="0" rtlCol="0">
              <a:prstTxWarp prst="textNoShape">
                <a:avLst/>
              </a:prstTxWarp>
              <a:noAutofit/>
            </a:bodyPr>
            <a:lstStyle/>
            <a:p>
              <a:endParaRPr lang="en-US"/>
            </a:p>
          </p:txBody>
        </p:sp>
        <p:sp>
          <p:nvSpPr>
            <p:cNvPr id="45" name="Graphic 368"/>
            <p:cNvSpPr/>
            <p:nvPr/>
          </p:nvSpPr>
          <p:spPr>
            <a:xfrm>
              <a:off x="3872764" y="3941952"/>
              <a:ext cx="85725" cy="447040"/>
            </a:xfrm>
            <a:custGeom>
              <a:avLst/>
              <a:gdLst/>
              <a:ahLst/>
              <a:cxnLst/>
              <a:rect l="l" t="t" r="r" b="b"/>
              <a:pathLst>
                <a:path w="85725" h="447040">
                  <a:moveTo>
                    <a:pt x="85445" y="446989"/>
                  </a:moveTo>
                  <a:lnTo>
                    <a:pt x="50698" y="363842"/>
                  </a:lnTo>
                  <a:lnTo>
                    <a:pt x="5384" y="405612"/>
                  </a:lnTo>
                  <a:lnTo>
                    <a:pt x="85445" y="446989"/>
                  </a:lnTo>
                  <a:close/>
                </a:path>
                <a:path w="85725" h="447040">
                  <a:moveTo>
                    <a:pt x="85445" y="9232"/>
                  </a:moveTo>
                  <a:lnTo>
                    <a:pt x="0" y="0"/>
                  </a:lnTo>
                  <a:lnTo>
                    <a:pt x="14020" y="57061"/>
                  </a:lnTo>
                  <a:lnTo>
                    <a:pt x="85445" y="9232"/>
                  </a:lnTo>
                  <a:close/>
                </a:path>
              </a:pathLst>
            </a:custGeom>
            <a:solidFill>
              <a:srgbClr val="72BF44"/>
            </a:solidFill>
          </p:spPr>
          <p:txBody>
            <a:bodyPr wrap="square" lIns="0" tIns="0" rIns="0" bIns="0" rtlCol="0">
              <a:prstTxWarp prst="textNoShape">
                <a:avLst/>
              </a:prstTxWarp>
              <a:noAutofit/>
            </a:bodyPr>
            <a:lstStyle/>
            <a:p>
              <a:endParaRPr lang="en-US"/>
            </a:p>
          </p:txBody>
        </p:sp>
        <p:sp>
          <p:nvSpPr>
            <p:cNvPr id="46" name="Textbox 369"/>
            <p:cNvSpPr txBox="1"/>
            <p:nvPr/>
          </p:nvSpPr>
          <p:spPr>
            <a:xfrm>
              <a:off x="1611809" y="607974"/>
              <a:ext cx="635635" cy="429259"/>
            </a:xfrm>
            <a:prstGeom prst="rect">
              <a:avLst/>
            </a:prstGeom>
          </p:spPr>
          <p:txBody>
            <a:bodyPr wrap="square" lIns="0" tIns="0" rIns="0" bIns="0" rtlCol="0">
              <a:noAutofit/>
            </a:bodyPr>
            <a:lstStyle/>
            <a:p>
              <a:pPr marL="53975" marR="11430" indent="-53975">
                <a:lnSpc>
                  <a:spcPct val="115000"/>
                </a:lnSpc>
                <a:spcBef>
                  <a:spcPts val="75"/>
                </a:spcBef>
                <a:spcAft>
                  <a:spcPts val="800"/>
                </a:spcAft>
              </a:pPr>
              <a:r>
                <a:rPr lang="en-US" sz="1250" b="1" kern="100" spc="-30" dirty="0" err="1">
                  <a:solidFill>
                    <a:srgbClr val="231F20"/>
                  </a:solidFill>
                  <a:latin typeface="Times New Roman"/>
                  <a:ea typeface="Aptos"/>
                </a:rPr>
                <a:t>Thân</a:t>
              </a:r>
              <a:r>
                <a:rPr lang="en-US" sz="1250" b="1" kern="100" spc="-50" dirty="0">
                  <a:solidFill>
                    <a:srgbClr val="231F20"/>
                  </a:solidFill>
                  <a:latin typeface="Times New Roman"/>
                  <a:ea typeface="Aptos"/>
                </a:rPr>
                <a:t> </a:t>
              </a:r>
              <a:r>
                <a:rPr lang="en-US" sz="1250" b="1" kern="100" spc="-30" dirty="0" err="1">
                  <a:solidFill>
                    <a:srgbClr val="231F20"/>
                  </a:solidFill>
                  <a:latin typeface="Times New Roman"/>
                  <a:ea typeface="Aptos"/>
                </a:rPr>
                <a:t>thế</a:t>
              </a:r>
              <a:r>
                <a:rPr lang="en-US" sz="1250" b="1" kern="100" spc="-30" dirty="0">
                  <a:solidFill>
                    <a:srgbClr val="231F20"/>
                  </a:solidFill>
                  <a:latin typeface="Times New Roman"/>
                  <a:ea typeface="Aptos"/>
                </a:rPr>
                <a:t>, </a:t>
              </a:r>
              <a:r>
                <a:rPr lang="en-US" sz="1250" b="1" kern="100" dirty="0" err="1">
                  <a:solidFill>
                    <a:srgbClr val="231F20"/>
                  </a:solidFill>
                  <a:latin typeface="Times New Roman"/>
                  <a:ea typeface="Aptos"/>
                </a:rPr>
                <a:t>thời</a:t>
              </a:r>
              <a:r>
                <a:rPr lang="en-US" sz="1250" b="1" kern="100" dirty="0">
                  <a:solidFill>
                    <a:srgbClr val="231F20"/>
                  </a:solidFill>
                  <a:latin typeface="Times New Roman"/>
                  <a:ea typeface="Aptos"/>
                </a:rPr>
                <a:t> </a:t>
              </a:r>
              <a:r>
                <a:rPr lang="en-US" sz="1250" b="1" kern="100" dirty="0" err="1">
                  <a:solidFill>
                    <a:srgbClr val="231F20"/>
                  </a:solidFill>
                  <a:latin typeface="Times New Roman"/>
                  <a:ea typeface="Aptos"/>
                </a:rPr>
                <a:t>đại</a:t>
              </a:r>
              <a:endParaRPr lang="en-US" sz="1400" kern="100" dirty="0">
                <a:latin typeface="Times New Roman"/>
                <a:ea typeface="Aptos"/>
              </a:endParaRPr>
            </a:p>
          </p:txBody>
        </p:sp>
        <p:sp>
          <p:nvSpPr>
            <p:cNvPr id="47" name="Textbox 370"/>
            <p:cNvSpPr txBox="1"/>
            <p:nvPr/>
          </p:nvSpPr>
          <p:spPr>
            <a:xfrm>
              <a:off x="2866226" y="2260238"/>
              <a:ext cx="633730" cy="392430"/>
            </a:xfrm>
            <a:prstGeom prst="rect">
              <a:avLst/>
            </a:prstGeom>
          </p:spPr>
          <p:txBody>
            <a:bodyPr wrap="square" lIns="0" tIns="0" rIns="0" bIns="0" rtlCol="0">
              <a:noAutofit/>
            </a:bodyPr>
            <a:lstStyle/>
            <a:p>
              <a:pPr marL="36830" marR="6350" indent="-37465">
                <a:lnSpc>
                  <a:spcPct val="87000"/>
                </a:lnSpc>
                <a:spcBef>
                  <a:spcPts val="215"/>
                </a:spcBef>
                <a:spcAft>
                  <a:spcPts val="800"/>
                </a:spcAft>
              </a:pPr>
              <a:r>
                <a:rPr lang="en-US" sz="1250" kern="100" spc="-20">
                  <a:solidFill>
                    <a:srgbClr val="231F20"/>
                  </a:solidFill>
                  <a:latin typeface="Times New Roman"/>
                  <a:ea typeface="Aptos"/>
                </a:rPr>
                <a:t>Tác</a:t>
              </a:r>
              <a:r>
                <a:rPr lang="en-US" sz="1250" kern="100" spc="-30">
                  <a:solidFill>
                    <a:srgbClr val="231F20"/>
                  </a:solidFill>
                  <a:latin typeface="Times New Roman"/>
                  <a:ea typeface="Aptos"/>
                </a:rPr>
                <a:t> </a:t>
              </a:r>
              <a:r>
                <a:rPr lang="en-US" sz="1250" kern="100" spc="-20">
                  <a:solidFill>
                    <a:srgbClr val="231F20"/>
                  </a:solidFill>
                  <a:latin typeface="Times New Roman"/>
                  <a:ea typeface="Aptos"/>
                </a:rPr>
                <a:t>phẩm </a:t>
              </a:r>
              <a:r>
                <a:rPr lang="en-US" sz="1250" kern="100" spc="-10">
                  <a:solidFill>
                    <a:srgbClr val="231F20"/>
                  </a:solidFill>
                  <a:latin typeface="Times New Roman"/>
                  <a:ea typeface="Aptos"/>
                </a:rPr>
                <a:t>chữ</a:t>
              </a:r>
              <a:r>
                <a:rPr lang="en-US" sz="1250" kern="100" spc="-70">
                  <a:solidFill>
                    <a:srgbClr val="231F20"/>
                  </a:solidFill>
                  <a:latin typeface="Times New Roman"/>
                  <a:ea typeface="Aptos"/>
                </a:rPr>
                <a:t> </a:t>
              </a:r>
              <a:r>
                <a:rPr lang="en-US" sz="1250" kern="100" spc="-10">
                  <a:solidFill>
                    <a:srgbClr val="231F20"/>
                  </a:solidFill>
                  <a:latin typeface="Times New Roman"/>
                  <a:ea typeface="Aptos"/>
                </a:rPr>
                <a:t>Hán</a:t>
              </a:r>
              <a:endParaRPr lang="en-US" sz="1400" kern="100">
                <a:latin typeface="Times New Roman"/>
                <a:ea typeface="Aptos"/>
              </a:endParaRPr>
            </a:p>
          </p:txBody>
        </p:sp>
        <p:sp>
          <p:nvSpPr>
            <p:cNvPr id="48" name="Textbox 371"/>
            <p:cNvSpPr txBox="1"/>
            <p:nvPr/>
          </p:nvSpPr>
          <p:spPr>
            <a:xfrm>
              <a:off x="1693165" y="3054362"/>
              <a:ext cx="473075" cy="429259"/>
            </a:xfrm>
            <a:prstGeom prst="rect">
              <a:avLst/>
            </a:prstGeom>
          </p:spPr>
          <p:txBody>
            <a:bodyPr wrap="square" lIns="0" tIns="0" rIns="0" bIns="0" rtlCol="0">
              <a:noAutofit/>
            </a:bodyPr>
            <a:lstStyle/>
            <a:p>
              <a:pPr marR="11430" indent="144780">
                <a:lnSpc>
                  <a:spcPct val="115000"/>
                </a:lnSpc>
                <a:spcBef>
                  <a:spcPts val="75"/>
                </a:spcBef>
                <a:spcAft>
                  <a:spcPts val="800"/>
                </a:spcAft>
              </a:pPr>
              <a:r>
                <a:rPr lang="en-US" sz="1250" b="1" kern="100" spc="-30">
                  <a:solidFill>
                    <a:srgbClr val="231F20"/>
                  </a:solidFill>
                  <a:latin typeface="Times New Roman"/>
                  <a:ea typeface="Aptos"/>
                </a:rPr>
                <a:t>Sự </a:t>
              </a:r>
              <a:r>
                <a:rPr lang="en-US" sz="1250" b="1" kern="100" spc="-10">
                  <a:solidFill>
                    <a:srgbClr val="231F20"/>
                  </a:solidFill>
                  <a:latin typeface="Times New Roman"/>
                  <a:ea typeface="Aptos"/>
                </a:rPr>
                <a:t>nghiệp</a:t>
              </a:r>
              <a:endParaRPr lang="en-US" sz="1400" kern="100">
                <a:latin typeface="Times New Roman"/>
                <a:ea typeface="Aptos"/>
              </a:endParaRPr>
            </a:p>
          </p:txBody>
        </p:sp>
        <p:sp>
          <p:nvSpPr>
            <p:cNvPr id="49" name="Textbox 372"/>
            <p:cNvSpPr txBox="1"/>
            <p:nvPr/>
          </p:nvSpPr>
          <p:spPr>
            <a:xfrm>
              <a:off x="2941968" y="3842899"/>
              <a:ext cx="633730" cy="392430"/>
            </a:xfrm>
            <a:prstGeom prst="rect">
              <a:avLst/>
            </a:prstGeom>
          </p:spPr>
          <p:txBody>
            <a:bodyPr wrap="square" lIns="0" tIns="0" rIns="0" bIns="0" rtlCol="0">
              <a:noAutofit/>
            </a:bodyPr>
            <a:lstStyle/>
            <a:p>
              <a:pPr marL="11430" marR="8255" indent="-12065">
                <a:lnSpc>
                  <a:spcPct val="87000"/>
                </a:lnSpc>
                <a:spcBef>
                  <a:spcPts val="215"/>
                </a:spcBef>
                <a:spcAft>
                  <a:spcPts val="800"/>
                </a:spcAft>
              </a:pPr>
              <a:r>
                <a:rPr lang="en-US" sz="1250" kern="100" spc="-20">
                  <a:solidFill>
                    <a:srgbClr val="231F20"/>
                  </a:solidFill>
                  <a:latin typeface="Times New Roman"/>
                  <a:ea typeface="Aptos"/>
                </a:rPr>
                <a:t>Tác</a:t>
              </a:r>
              <a:r>
                <a:rPr lang="en-US" sz="1250" kern="100" spc="-30">
                  <a:solidFill>
                    <a:srgbClr val="231F20"/>
                  </a:solidFill>
                  <a:latin typeface="Times New Roman"/>
                  <a:ea typeface="Aptos"/>
                </a:rPr>
                <a:t> </a:t>
              </a:r>
              <a:r>
                <a:rPr lang="en-US" sz="1250" kern="100" spc="-20">
                  <a:solidFill>
                    <a:srgbClr val="231F20"/>
                  </a:solidFill>
                  <a:latin typeface="Times New Roman"/>
                  <a:ea typeface="Aptos"/>
                </a:rPr>
                <a:t>phẩm </a:t>
              </a:r>
              <a:r>
                <a:rPr lang="en-US" sz="1250" kern="100">
                  <a:solidFill>
                    <a:srgbClr val="231F20"/>
                  </a:solidFill>
                  <a:latin typeface="Times New Roman"/>
                  <a:ea typeface="Aptos"/>
                </a:rPr>
                <a:t>chữ</a:t>
              </a:r>
              <a:r>
                <a:rPr lang="en-US" sz="1250" kern="100" spc="-20">
                  <a:solidFill>
                    <a:srgbClr val="231F20"/>
                  </a:solidFill>
                  <a:latin typeface="Times New Roman"/>
                  <a:ea typeface="Aptos"/>
                </a:rPr>
                <a:t> </a:t>
              </a:r>
              <a:r>
                <a:rPr lang="en-US" sz="1250" kern="100" spc="-25">
                  <a:solidFill>
                    <a:srgbClr val="231F20"/>
                  </a:solidFill>
                  <a:latin typeface="Times New Roman"/>
                  <a:ea typeface="Aptos"/>
                </a:rPr>
                <a:t>Nôm</a:t>
              </a:r>
              <a:endParaRPr lang="en-US" sz="1400" kern="100">
                <a:latin typeface="Times New Roman"/>
                <a:ea typeface="Aptos"/>
              </a:endParaRPr>
            </a:p>
          </p:txBody>
        </p:sp>
        <p:sp>
          <p:nvSpPr>
            <p:cNvPr id="50" name="Textbox 373"/>
            <p:cNvSpPr txBox="1"/>
            <p:nvPr/>
          </p:nvSpPr>
          <p:spPr>
            <a:xfrm>
              <a:off x="3956915" y="4721821"/>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400" kern="100">
                  <a:latin typeface="Times New Roman"/>
                  <a:ea typeface="Aptos"/>
                </a:rPr>
                <a:t>Thác lời trai phường nón</a:t>
              </a:r>
            </a:p>
          </p:txBody>
        </p:sp>
        <p:sp>
          <p:nvSpPr>
            <p:cNvPr id="51" name="Textbox 374"/>
            <p:cNvSpPr txBox="1"/>
            <p:nvPr/>
          </p:nvSpPr>
          <p:spPr>
            <a:xfrm>
              <a:off x="3956915" y="4284065"/>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100" kern="100" spc="-10">
                  <a:solidFill>
                    <a:srgbClr val="231F20"/>
                  </a:solidFill>
                  <a:latin typeface="Times New Roman"/>
                  <a:ea typeface="Aptos"/>
                </a:rPr>
                <a:t>Văn tế sống hai cô gái trường lưu</a:t>
              </a:r>
              <a:endParaRPr lang="en-US" sz="1100" kern="100">
                <a:latin typeface="Times New Roman"/>
                <a:ea typeface="Aptos"/>
              </a:endParaRPr>
            </a:p>
          </p:txBody>
        </p:sp>
        <p:sp>
          <p:nvSpPr>
            <p:cNvPr id="52" name="Textbox 375"/>
            <p:cNvSpPr txBox="1"/>
            <p:nvPr/>
          </p:nvSpPr>
          <p:spPr>
            <a:xfrm>
              <a:off x="3956915" y="3846410"/>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Văn tế thập loại chúng sinh</a:t>
              </a:r>
              <a:endParaRPr lang="en-US" sz="1400" kern="100">
                <a:latin typeface="Times New Roman"/>
                <a:ea typeface="Aptos"/>
              </a:endParaRPr>
            </a:p>
          </p:txBody>
        </p:sp>
        <p:sp>
          <p:nvSpPr>
            <p:cNvPr id="53" name="Textbox 376"/>
            <p:cNvSpPr txBox="1"/>
            <p:nvPr/>
          </p:nvSpPr>
          <p:spPr>
            <a:xfrm>
              <a:off x="3956915" y="3408654"/>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Truyện Kiều.</a:t>
              </a:r>
              <a:endParaRPr lang="en-US" sz="1400" kern="100">
                <a:latin typeface="Times New Roman"/>
                <a:ea typeface="Aptos"/>
              </a:endParaRPr>
            </a:p>
          </p:txBody>
        </p:sp>
        <p:sp>
          <p:nvSpPr>
            <p:cNvPr id="54" name="Textbox 377"/>
            <p:cNvSpPr txBox="1"/>
            <p:nvPr/>
          </p:nvSpPr>
          <p:spPr>
            <a:xfrm>
              <a:off x="3956915" y="2770377"/>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Bắc hành tạp lục</a:t>
              </a:r>
              <a:endParaRPr lang="en-US" sz="1400" kern="100">
                <a:latin typeface="Times New Roman"/>
                <a:ea typeface="Aptos"/>
              </a:endParaRPr>
            </a:p>
          </p:txBody>
        </p:sp>
        <p:sp>
          <p:nvSpPr>
            <p:cNvPr id="55" name="Textbox 378"/>
            <p:cNvSpPr txBox="1"/>
            <p:nvPr/>
          </p:nvSpPr>
          <p:spPr>
            <a:xfrm>
              <a:off x="3956915" y="2344534"/>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 Nam trung tạp ngâm</a:t>
              </a:r>
              <a:endParaRPr lang="en-US" sz="1400" kern="100">
                <a:latin typeface="Times New Roman"/>
                <a:ea typeface="Aptos"/>
              </a:endParaRPr>
            </a:p>
          </p:txBody>
        </p:sp>
        <p:sp>
          <p:nvSpPr>
            <p:cNvPr id="56" name="Textbox 379"/>
            <p:cNvSpPr txBox="1"/>
            <p:nvPr/>
          </p:nvSpPr>
          <p:spPr>
            <a:xfrm>
              <a:off x="3956915" y="1918690"/>
              <a:ext cx="16205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10">
                  <a:solidFill>
                    <a:srgbClr val="231F20"/>
                  </a:solidFill>
                  <a:latin typeface="Times New Roman"/>
                  <a:ea typeface="Aptos"/>
                </a:rPr>
                <a:t>Thanh Hiên thi tập</a:t>
              </a:r>
              <a:endParaRPr lang="en-US" sz="1400" kern="100">
                <a:latin typeface="Times New Roman"/>
                <a:ea typeface="Aptos"/>
              </a:endParaRPr>
            </a:p>
          </p:txBody>
        </p:sp>
        <p:sp>
          <p:nvSpPr>
            <p:cNvPr id="57" name="Textbox 380"/>
            <p:cNvSpPr txBox="1"/>
            <p:nvPr/>
          </p:nvSpPr>
          <p:spPr>
            <a:xfrm>
              <a:off x="14024" y="1577708"/>
              <a:ext cx="916940" cy="486409"/>
            </a:xfrm>
            <a:prstGeom prst="rect">
              <a:avLst/>
            </a:prstGeom>
          </p:spPr>
          <p:txBody>
            <a:bodyPr wrap="square" lIns="0" tIns="0" rIns="0" bIns="0" rtlCol="0">
              <a:noAutofit/>
            </a:bodyPr>
            <a:lstStyle/>
            <a:p>
              <a:pPr marL="337820" indent="-213360">
                <a:lnSpc>
                  <a:spcPct val="115000"/>
                </a:lnSpc>
                <a:spcBef>
                  <a:spcPts val="415"/>
                </a:spcBef>
                <a:spcAft>
                  <a:spcPts val="800"/>
                </a:spcAft>
              </a:pPr>
              <a:r>
                <a:rPr lang="en-US" sz="1250" b="1" kern="100" spc="-50">
                  <a:solidFill>
                    <a:srgbClr val="231F20"/>
                  </a:solidFill>
                  <a:latin typeface="Times New Roman"/>
                  <a:ea typeface="Aptos"/>
                </a:rPr>
                <a:t>NGUYỄN </a:t>
              </a:r>
              <a:r>
                <a:rPr lang="en-US" sz="1250" b="1" kern="100" spc="-30">
                  <a:solidFill>
                    <a:srgbClr val="231F20"/>
                  </a:solidFill>
                  <a:latin typeface="Times New Roman"/>
                  <a:ea typeface="Aptos"/>
                </a:rPr>
                <a:t>DU</a:t>
              </a:r>
              <a:endParaRPr lang="en-US" sz="1400" kern="100">
                <a:latin typeface="Times New Roman"/>
                <a:ea typeface="Aptos"/>
              </a:endParaRPr>
            </a:p>
          </p:txBody>
        </p:sp>
        <p:sp>
          <p:nvSpPr>
            <p:cNvPr id="58" name="Textbox 381"/>
            <p:cNvSpPr txBox="1"/>
            <p:nvPr/>
          </p:nvSpPr>
          <p:spPr>
            <a:xfrm>
              <a:off x="3042514" y="1279817"/>
              <a:ext cx="25349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spc="-40">
                  <a:solidFill>
                    <a:srgbClr val="231F20"/>
                  </a:solidFill>
                  <a:latin typeface="Times New Roman"/>
                  <a:ea typeface="Aptos"/>
                </a:rPr>
                <a:t>Cuộc</a:t>
              </a:r>
              <a:r>
                <a:rPr lang="en-US" sz="1250" kern="100" spc="-15">
                  <a:solidFill>
                    <a:srgbClr val="231F20"/>
                  </a:solidFill>
                  <a:latin typeface="Times New Roman"/>
                  <a:ea typeface="Aptos"/>
                </a:rPr>
                <a:t> </a:t>
              </a:r>
              <a:r>
                <a:rPr lang="en-US" sz="1250" kern="100" spc="-40">
                  <a:solidFill>
                    <a:srgbClr val="231F20"/>
                  </a:solidFill>
                  <a:latin typeface="Times New Roman"/>
                  <a:ea typeface="Aptos"/>
                </a:rPr>
                <a:t>đời:</a:t>
              </a:r>
              <a:r>
                <a:rPr lang="en-US" sz="1250" kern="100" spc="-15">
                  <a:solidFill>
                    <a:srgbClr val="231F20"/>
                  </a:solidFill>
                  <a:latin typeface="Times New Roman"/>
                  <a:ea typeface="Aptos"/>
                </a:rPr>
                <a:t> </a:t>
              </a:r>
              <a:r>
                <a:rPr lang="en-US" sz="1250" kern="100" spc="-40">
                  <a:solidFill>
                    <a:srgbClr val="231F20"/>
                  </a:solidFill>
                  <a:latin typeface="Times New Roman"/>
                  <a:ea typeface="Aptos"/>
                </a:rPr>
                <a:t>Nhiêu thăng trầm, vốn sống phong phú</a:t>
              </a:r>
              <a:endParaRPr lang="en-US" sz="1400" kern="100">
                <a:latin typeface="Times New Roman"/>
                <a:ea typeface="Aptos"/>
              </a:endParaRPr>
            </a:p>
          </p:txBody>
        </p:sp>
        <p:sp>
          <p:nvSpPr>
            <p:cNvPr id="59" name="Textbox 382"/>
            <p:cNvSpPr txBox="1"/>
            <p:nvPr/>
          </p:nvSpPr>
          <p:spPr>
            <a:xfrm>
              <a:off x="3042514" y="854265"/>
              <a:ext cx="25349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dirty="0" err="1">
                  <a:solidFill>
                    <a:srgbClr val="231F20"/>
                  </a:solidFill>
                  <a:latin typeface="Times New Roman"/>
                  <a:ea typeface="Aptos"/>
                </a:rPr>
                <a:t>Quê</a:t>
              </a:r>
              <a:r>
                <a:rPr lang="en-US" sz="1250" kern="100" spc="25" dirty="0">
                  <a:solidFill>
                    <a:srgbClr val="231F20"/>
                  </a:solidFill>
                  <a:latin typeface="Times New Roman"/>
                  <a:ea typeface="Aptos"/>
                </a:rPr>
                <a:t> </a:t>
              </a:r>
              <a:r>
                <a:rPr lang="en-US" sz="1250" kern="100" dirty="0" err="1">
                  <a:solidFill>
                    <a:srgbClr val="231F20"/>
                  </a:solidFill>
                  <a:latin typeface="Times New Roman"/>
                  <a:ea typeface="Aptos"/>
                </a:rPr>
                <a:t>quán</a:t>
              </a:r>
              <a:r>
                <a:rPr lang="en-US" sz="1250" kern="100" dirty="0">
                  <a:solidFill>
                    <a:srgbClr val="231F20"/>
                  </a:solidFill>
                  <a:latin typeface="Times New Roman"/>
                  <a:ea typeface="Aptos"/>
                </a:rPr>
                <a:t>:</a:t>
              </a:r>
              <a:r>
                <a:rPr lang="en-US" sz="1250" kern="100" spc="25" dirty="0">
                  <a:solidFill>
                    <a:srgbClr val="231F20"/>
                  </a:solidFill>
                  <a:latin typeface="Times New Roman"/>
                  <a:ea typeface="Aptos"/>
                </a:rPr>
                <a:t> </a:t>
              </a:r>
              <a:r>
                <a:rPr lang="en-US" sz="1250" kern="100" spc="25" dirty="0" err="1">
                  <a:solidFill>
                    <a:srgbClr val="231F20"/>
                  </a:solidFill>
                  <a:latin typeface="Times New Roman"/>
                  <a:ea typeface="Aptos"/>
                </a:rPr>
                <a:t>Tiên</a:t>
              </a:r>
              <a:r>
                <a:rPr lang="en-US" sz="1250" kern="100" spc="25" dirty="0">
                  <a:solidFill>
                    <a:srgbClr val="231F20"/>
                  </a:solidFill>
                  <a:latin typeface="Times New Roman"/>
                  <a:ea typeface="Aptos"/>
                </a:rPr>
                <a:t> </a:t>
              </a:r>
              <a:r>
                <a:rPr lang="en-US" sz="1250" kern="100" spc="25" dirty="0" err="1">
                  <a:solidFill>
                    <a:srgbClr val="231F20"/>
                  </a:solidFill>
                  <a:latin typeface="Times New Roman"/>
                  <a:ea typeface="Aptos"/>
                </a:rPr>
                <a:t>Điền</a:t>
              </a:r>
              <a:r>
                <a:rPr lang="en-US" sz="1250" kern="100" spc="25" dirty="0">
                  <a:solidFill>
                    <a:srgbClr val="231F20"/>
                  </a:solidFill>
                  <a:latin typeface="Times New Roman"/>
                  <a:ea typeface="Aptos"/>
                </a:rPr>
                <a:t>, </a:t>
              </a:r>
              <a:r>
                <a:rPr lang="en-US" sz="1250" kern="100" spc="25" dirty="0" err="1">
                  <a:solidFill>
                    <a:srgbClr val="231F20"/>
                  </a:solidFill>
                  <a:latin typeface="Times New Roman"/>
                  <a:ea typeface="Aptos"/>
                </a:rPr>
                <a:t>Ngghi</a:t>
              </a:r>
              <a:r>
                <a:rPr lang="en-US" sz="1250" kern="100" spc="25" dirty="0">
                  <a:solidFill>
                    <a:srgbClr val="231F20"/>
                  </a:solidFill>
                  <a:latin typeface="Times New Roman"/>
                  <a:ea typeface="Aptos"/>
                </a:rPr>
                <a:t> </a:t>
              </a:r>
              <a:r>
                <a:rPr lang="en-US" sz="1250" kern="100" spc="25" dirty="0" err="1">
                  <a:solidFill>
                    <a:srgbClr val="231F20"/>
                  </a:solidFill>
                  <a:latin typeface="Times New Roman"/>
                  <a:ea typeface="Aptos"/>
                </a:rPr>
                <a:t>Xuân</a:t>
              </a:r>
              <a:r>
                <a:rPr lang="en-US" sz="1250" kern="100" spc="25" dirty="0">
                  <a:solidFill>
                    <a:srgbClr val="231F20"/>
                  </a:solidFill>
                  <a:latin typeface="Times New Roman"/>
                  <a:ea typeface="Aptos"/>
                </a:rPr>
                <a:t>, </a:t>
              </a:r>
              <a:r>
                <a:rPr lang="en-US" sz="1250" kern="100" spc="25" dirty="0" err="1" smtClean="0">
                  <a:solidFill>
                    <a:srgbClr val="231F20"/>
                  </a:solidFill>
                  <a:latin typeface="Times New Roman"/>
                  <a:ea typeface="Aptos"/>
                </a:rPr>
                <a:t>Hà</a:t>
              </a:r>
              <a:r>
                <a:rPr lang="en-US" sz="1250" kern="100" spc="25" dirty="0" smtClean="0">
                  <a:solidFill>
                    <a:srgbClr val="231F20"/>
                  </a:solidFill>
                  <a:latin typeface="Times New Roman"/>
                  <a:ea typeface="Aptos"/>
                </a:rPr>
                <a:t> </a:t>
              </a:r>
              <a:r>
                <a:rPr lang="en-US" sz="1250" kern="100" spc="25" dirty="0" err="1" smtClean="0">
                  <a:solidFill>
                    <a:srgbClr val="231F20"/>
                  </a:solidFill>
                  <a:latin typeface="Times New Roman"/>
                  <a:ea typeface="Aptos"/>
                </a:rPr>
                <a:t>Tĩnh</a:t>
              </a:r>
              <a:endParaRPr lang="en-US" sz="1400" kern="100" dirty="0">
                <a:latin typeface="Times New Roman"/>
                <a:ea typeface="Aptos"/>
              </a:endParaRPr>
            </a:p>
          </p:txBody>
        </p:sp>
        <p:sp>
          <p:nvSpPr>
            <p:cNvPr id="60" name="Textbox 383"/>
            <p:cNvSpPr txBox="1"/>
            <p:nvPr/>
          </p:nvSpPr>
          <p:spPr>
            <a:xfrm>
              <a:off x="3042514" y="428713"/>
              <a:ext cx="2534920" cy="210185"/>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a:solidFill>
                    <a:srgbClr val="231F20"/>
                  </a:solidFill>
                  <a:latin typeface="Times New Roman"/>
                  <a:ea typeface="Aptos"/>
                </a:rPr>
                <a:t>Thời</a:t>
              </a:r>
              <a:r>
                <a:rPr lang="en-US" sz="1250" kern="100" spc="185">
                  <a:solidFill>
                    <a:srgbClr val="231F20"/>
                  </a:solidFill>
                  <a:latin typeface="Times New Roman"/>
                  <a:ea typeface="Aptos"/>
                </a:rPr>
                <a:t> </a:t>
              </a:r>
              <a:r>
                <a:rPr lang="en-US" sz="1250" kern="100">
                  <a:solidFill>
                    <a:srgbClr val="231F20"/>
                  </a:solidFill>
                  <a:latin typeface="Times New Roman"/>
                  <a:ea typeface="Aptos"/>
                </a:rPr>
                <a:t>đại:</a:t>
              </a:r>
              <a:r>
                <a:rPr lang="en-US" sz="1250" kern="100" spc="185">
                  <a:solidFill>
                    <a:srgbClr val="231F20"/>
                  </a:solidFill>
                  <a:latin typeface="Times New Roman"/>
                  <a:ea typeface="Aptos"/>
                </a:rPr>
                <a:t> </a:t>
              </a:r>
              <a:r>
                <a:rPr lang="en-US" sz="1250" kern="100" spc="-10">
                  <a:solidFill>
                    <a:srgbClr val="231F20"/>
                  </a:solidFill>
                  <a:latin typeface="Times New Roman"/>
                  <a:ea typeface="Aptos"/>
                </a:rPr>
                <a:t>Nhiều biến động</a:t>
              </a:r>
              <a:endParaRPr lang="en-US" sz="1400" kern="100">
                <a:latin typeface="Times New Roman"/>
                <a:ea typeface="Aptos"/>
              </a:endParaRPr>
            </a:p>
          </p:txBody>
        </p:sp>
        <p:sp>
          <p:nvSpPr>
            <p:cNvPr id="61" name="Textbox 384"/>
            <p:cNvSpPr txBox="1"/>
            <p:nvPr/>
          </p:nvSpPr>
          <p:spPr>
            <a:xfrm>
              <a:off x="3042514" y="-83457"/>
              <a:ext cx="2534921" cy="296283"/>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50" kern="100" dirty="0" err="1">
                  <a:solidFill>
                    <a:srgbClr val="231F20"/>
                  </a:solidFill>
                  <a:latin typeface="Times New Roman"/>
                  <a:ea typeface="Aptos"/>
                </a:rPr>
                <a:t>Năm</a:t>
              </a:r>
              <a:r>
                <a:rPr lang="en-US" sz="1250" kern="100" spc="25" dirty="0">
                  <a:solidFill>
                    <a:srgbClr val="231F20"/>
                  </a:solidFill>
                  <a:latin typeface="Times New Roman"/>
                  <a:ea typeface="Aptos"/>
                </a:rPr>
                <a:t> </a:t>
              </a:r>
              <a:r>
                <a:rPr lang="en-US" sz="1250" kern="100" dirty="0" err="1">
                  <a:solidFill>
                    <a:srgbClr val="231F20"/>
                  </a:solidFill>
                  <a:latin typeface="Times New Roman"/>
                  <a:ea typeface="Aptos"/>
                </a:rPr>
                <a:t>sinh</a:t>
              </a:r>
              <a:r>
                <a:rPr lang="en-US" sz="1250" kern="100" dirty="0">
                  <a:solidFill>
                    <a:srgbClr val="231F20"/>
                  </a:solidFill>
                  <a:latin typeface="Times New Roman"/>
                  <a:ea typeface="Aptos"/>
                </a:rPr>
                <a:t>: 1765 ,</a:t>
              </a:r>
              <a:r>
                <a:rPr lang="en-US" sz="1250" kern="100" spc="30" dirty="0">
                  <a:solidFill>
                    <a:srgbClr val="231F20"/>
                  </a:solidFill>
                  <a:latin typeface="Times New Roman"/>
                  <a:ea typeface="Aptos"/>
                </a:rPr>
                <a:t> </a:t>
              </a:r>
              <a:r>
                <a:rPr lang="en-US" sz="1250" kern="100" dirty="0" err="1">
                  <a:solidFill>
                    <a:srgbClr val="231F20"/>
                  </a:solidFill>
                  <a:latin typeface="Times New Roman"/>
                  <a:ea typeface="Aptos"/>
                </a:rPr>
                <a:t>năm</a:t>
              </a:r>
              <a:r>
                <a:rPr lang="en-US" sz="1250" kern="100" spc="30" dirty="0">
                  <a:solidFill>
                    <a:srgbClr val="231F20"/>
                  </a:solidFill>
                  <a:latin typeface="Times New Roman"/>
                  <a:ea typeface="Aptos"/>
                </a:rPr>
                <a:t> </a:t>
              </a:r>
              <a:r>
                <a:rPr lang="en-US" sz="1250" kern="100" spc="-10" dirty="0" err="1">
                  <a:solidFill>
                    <a:srgbClr val="231F20"/>
                  </a:solidFill>
                  <a:latin typeface="Times New Roman"/>
                  <a:ea typeface="Aptos"/>
                </a:rPr>
                <a:t>mất</a:t>
              </a:r>
              <a:r>
                <a:rPr lang="en-US" sz="1250" kern="100" spc="-10" dirty="0">
                  <a:solidFill>
                    <a:srgbClr val="231F20"/>
                  </a:solidFill>
                  <a:latin typeface="Times New Roman"/>
                  <a:ea typeface="Aptos"/>
                </a:rPr>
                <a:t>: 1820........</a:t>
              </a:r>
              <a:endParaRPr lang="en-US" sz="1400" kern="100" dirty="0">
                <a:latin typeface="Times New Roman"/>
                <a:ea typeface="Aptos"/>
              </a:endParaRPr>
            </a:p>
          </p:txBody>
        </p:sp>
      </p:grpSp>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796" y="1093837"/>
            <a:ext cx="1281008" cy="161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03287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344" y="404664"/>
            <a:ext cx="11665296" cy="5688632"/>
          </a:xfrm>
        </p:spPr>
        <p:txBody>
          <a:bodyPr>
            <a:noAutofit/>
          </a:bodyPr>
          <a:lstStyle/>
          <a:p>
            <a:pPr algn="just"/>
            <a:r>
              <a:rPr lang="vi-VN" sz="2400" dirty="0">
                <a:latin typeface="Times New Roman" panose="02020603050405020304" pitchFamily="18" charset="0"/>
                <a:cs typeface="Times New Roman" panose="02020603050405020304" pitchFamily="18" charset="0"/>
              </a:rPr>
              <a:t>- Nguyễn Du sinh năm 1765, mất năm 1820, tên chữ là Tố Như, hiệu là Thanh Hiên.</a:t>
            </a:r>
          </a:p>
          <a:p>
            <a:pPr algn="just"/>
            <a:r>
              <a:rPr lang="vi-VN" sz="2400" dirty="0">
                <a:latin typeface="Times New Roman" panose="02020603050405020304" pitchFamily="18" charset="0"/>
                <a:cs typeface="Times New Roman" panose="02020603050405020304" pitchFamily="18" charset="0"/>
              </a:rPr>
              <a:t>- Quên quán: làng Tiên Điền, huyện Nghi Xuân, tỉnh Hà Tĩnh.</a:t>
            </a:r>
          </a:p>
          <a:p>
            <a:pPr algn="just"/>
            <a:r>
              <a:rPr lang="vi-VN" sz="2400" dirty="0">
                <a:latin typeface="Times New Roman" panose="02020603050405020304" pitchFamily="18" charset="0"/>
                <a:cs typeface="Times New Roman" panose="02020603050405020304" pitchFamily="18" charset="0"/>
              </a:rPr>
              <a:t>- Gia đình: Nguyễn Du sinh trưởng trong một gia đình đại quý tộc, nhiều đời làm quan và có truyền thống về văn học. Cha là Nguyễn Nghiễm, đỗ tiến sĩ, từng giữ chức Tể tướng. Chính điều này là cái nôi nuôi dưỡng tài năng văn học của Nguyễn Du.</a:t>
            </a:r>
          </a:p>
          <a:p>
            <a:pPr algn="just"/>
            <a:r>
              <a:rPr lang="vi-VN" sz="2400" dirty="0">
                <a:latin typeface="Times New Roman" panose="02020603050405020304" pitchFamily="18" charset="0"/>
                <a:cs typeface="Times New Roman" panose="02020603050405020304" pitchFamily="18" charset="0"/>
              </a:rPr>
              <a:t>- Thời đại: Cuộc đời Nguyễn Du gắn bó sâu sắc với những biến cố lịch sử của giai đoạn cuối thế kỉ XVIII – XIX. Đây là giai đoạn lịch sử đầy biến động với hai đặc điểm nổi bật là chế độ phong kiến Việt Nam khủng hoảng trầm trọng và phong trào nông dân khởi nghĩa nổi lên khắp nơi, đỉnh cao là phong trào Tây Sơn. Yếu tố thời đại đã ảnh hưởng sâu sắc tới ngòi bút của Nguyễn Du khi viết về hiện thực đời sống.</a:t>
            </a:r>
          </a:p>
          <a:p>
            <a:pPr algn="just"/>
            <a:r>
              <a:rPr lang="vi-VN" sz="2400" dirty="0">
                <a:latin typeface="Times New Roman" panose="02020603050405020304" pitchFamily="18" charset="0"/>
                <a:cs typeface="Times New Roman" panose="02020603050405020304" pitchFamily="18" charset="0"/>
              </a:rPr>
              <a:t>- Cuộc đời: cuộc đời từng trải, phiêu bạt nhiều năm trên đất Bắc, đi nhiều, tiếp xúc nhiều đã tạo cho Nguyễn Du vốn sống phong phú và niềm thông cảm sâu sắc với những đau khổ của nhân dân. Nguyễn Du là một thiên tài văn học, một nhà nhân đạo chủ nghĩa lớn.</a:t>
            </a:r>
          </a:p>
          <a:p>
            <a:pPr algn="just"/>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539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260648"/>
            <a:ext cx="11665296" cy="6597352"/>
          </a:xfrm>
        </p:spPr>
        <p:txBody>
          <a:bodyPr>
            <a:normAutofit fontScale="92500" lnSpcReduction="10000"/>
          </a:bodyPr>
          <a:lstStyle/>
          <a:p>
            <a:r>
              <a:rPr lang="vi-VN" sz="3300" dirty="0">
                <a:latin typeface="Times New Roman" panose="02020603050405020304" pitchFamily="18" charset="0"/>
                <a:cs typeface="Times New Roman" panose="02020603050405020304" pitchFamily="18" charset="0"/>
              </a:rPr>
              <a:t>- Sự nghiệp văn học: sáng tác của Nguyễn Du gồm những tác phẩm có giá trị cả chữ Hán và chữ Nôm:</a:t>
            </a:r>
          </a:p>
          <a:p>
            <a:r>
              <a:rPr lang="vi-VN" sz="3300" dirty="0">
                <a:latin typeface="Times New Roman" panose="02020603050405020304" pitchFamily="18" charset="0"/>
                <a:cs typeface="Times New Roman" panose="02020603050405020304" pitchFamily="18" charset="0"/>
              </a:rPr>
              <a:t>    + Sáng tác bằng chữ Hán: gồm ba tập thơ là Thanh Hiên thi tập, Nam Trung tạp ngâm, Bắc Hành tạp lục.</a:t>
            </a:r>
          </a:p>
          <a:p>
            <a:r>
              <a:rPr lang="vi-VN" sz="3300" dirty="0">
                <a:latin typeface="Times New Roman" panose="02020603050405020304" pitchFamily="18" charset="0"/>
                <a:cs typeface="Times New Roman" panose="02020603050405020304" pitchFamily="18" charset="0"/>
              </a:rPr>
              <a:t>    + Sáng tác bằng chữ Nôm: Đoạn trường tân thanh (thường gọi là Truyện Kiều), Văn chiêu hồn</a:t>
            </a:r>
          </a:p>
          <a:p>
            <a:r>
              <a:rPr lang="vi-VN" sz="3300" dirty="0">
                <a:latin typeface="Times New Roman" panose="02020603050405020304" pitchFamily="18" charset="0"/>
                <a:cs typeface="Times New Roman" panose="02020603050405020304" pitchFamily="18" charset="0"/>
              </a:rPr>
              <a:t>- Đặc điểm sáng tác: các tác phẩm đều thể hiện tư tưởng, tình cảm, nhân cách của tác giả</a:t>
            </a:r>
          </a:p>
          <a:p>
            <a:r>
              <a:rPr lang="vi-VN" sz="3300" dirty="0">
                <a:latin typeface="Times New Roman" panose="02020603050405020304" pitchFamily="18" charset="0"/>
                <a:cs typeface="Times New Roman" panose="02020603050405020304" pitchFamily="18" charset="0"/>
              </a:rPr>
              <a:t>    + Thể hiện tư tưởng nhân đạo: đề cao giá trị nhân văn con người. Các tác phẩm đó đều thể hiện sự cảm thông sấu sắc của Nguyễn Du đối với cuộc sống của con người, nhất là những người nhỏ bé, bất hạnh, ... đó là kết quả của quá trình quan sát, suy ngẫm về cuộc đời, về con người của tác giả.</a:t>
            </a:r>
          </a:p>
          <a:p>
            <a:r>
              <a:rPr lang="vi-VN" sz="3300" dirty="0">
                <a:latin typeface="Times New Roman" panose="02020603050405020304" pitchFamily="18" charset="0"/>
                <a:cs typeface="Times New Roman" panose="02020603050405020304" pitchFamily="18" charset="0"/>
              </a:rPr>
              <a:t>    + Lên án, tố cáo những thế lực đen tối chà đạp con người.</a:t>
            </a:r>
          </a:p>
          <a:p>
            <a:endParaRPr lang="en-US" dirty="0"/>
          </a:p>
        </p:txBody>
      </p:sp>
    </p:spTree>
    <p:extLst>
      <p:ext uri="{BB962C8B-B14F-4D97-AF65-F5344CB8AC3E}">
        <p14:creationId xmlns:p14="http://schemas.microsoft.com/office/powerpoint/2010/main" val="270479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b="1" dirty="0">
                <a:latin typeface="Times New Roman" panose="02020603050405020304" pitchFamily="18" charset="0"/>
                <a:cs typeface="Times New Roman" panose="02020603050405020304" pitchFamily="18" charset="0"/>
              </a:rPr>
              <a:t>I.TÌM HIỂU CHUNG</a:t>
            </a:r>
          </a:p>
          <a:p>
            <a:r>
              <a:rPr lang="en-US" sz="3200" b="1" dirty="0" smtClean="0">
                <a:latin typeface="Times New Roman" panose="02020603050405020304" pitchFamily="18" charset="0"/>
                <a:cs typeface="Times New Roman" panose="02020603050405020304" pitchFamily="18" charset="0"/>
              </a:rPr>
              <a:t>1.Tìm </a:t>
            </a:r>
            <a:r>
              <a:rPr lang="en-US" sz="3200" b="1" dirty="0" err="1" smtClean="0">
                <a:latin typeface="Times New Roman" panose="02020603050405020304" pitchFamily="18" charset="0"/>
                <a:cs typeface="Times New Roman" panose="02020603050405020304" pitchFamily="18" charset="0"/>
              </a:rPr>
              <a:t>hiểu</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nguyễn</a:t>
            </a: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Du.</a:t>
            </a:r>
          </a:p>
          <a:p>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phẩm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Kiều</a:t>
            </a:r>
            <a:endParaRPr lang="en-US" sz="3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3200" b="1"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b="1" smtClean="0"/>
              <a:t/>
            </a:r>
            <a:br>
              <a:rPr lang="en-US" b="1" smtClean="0"/>
            </a:br>
            <a:endParaRPr lang="en-US" sz="3600"/>
          </a:p>
        </p:txBody>
      </p:sp>
    </p:spTree>
    <p:extLst>
      <p:ext uri="{BB962C8B-B14F-4D97-AF65-F5344CB8AC3E}">
        <p14:creationId xmlns:p14="http://schemas.microsoft.com/office/powerpoint/2010/main" val="2358629157"/>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59" name="Group 58"/>
          <p:cNvGrpSpPr>
            <a:grpSpLocks/>
          </p:cNvGrpSpPr>
          <p:nvPr/>
        </p:nvGrpSpPr>
        <p:grpSpPr>
          <a:xfrm>
            <a:off x="2063552" y="1836404"/>
            <a:ext cx="6040356" cy="3528392"/>
            <a:chOff x="4762" y="4762"/>
            <a:chExt cx="2887397" cy="2005279"/>
          </a:xfrm>
        </p:grpSpPr>
        <p:sp>
          <p:nvSpPr>
            <p:cNvPr id="60" name="Graphic 386"/>
            <p:cNvSpPr/>
            <p:nvPr/>
          </p:nvSpPr>
          <p:spPr>
            <a:xfrm>
              <a:off x="1530160" y="4762"/>
              <a:ext cx="1350364" cy="278765"/>
            </a:xfrm>
            <a:custGeom>
              <a:avLst/>
              <a:gdLst/>
              <a:ahLst/>
              <a:cxnLst/>
              <a:rect l="l" t="t" r="r" b="b"/>
              <a:pathLst>
                <a:path w="1675764" h="278765">
                  <a:moveTo>
                    <a:pt x="1603273"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603273" y="278511"/>
                  </a:lnTo>
                  <a:lnTo>
                    <a:pt x="1644896" y="277385"/>
                  </a:lnTo>
                  <a:lnTo>
                    <a:pt x="1666270" y="269506"/>
                  </a:lnTo>
                  <a:lnTo>
                    <a:pt x="1674144" y="248121"/>
                  </a:lnTo>
                  <a:lnTo>
                    <a:pt x="1675269" y="206476"/>
                  </a:lnTo>
                  <a:lnTo>
                    <a:pt x="1675269" y="72034"/>
                  </a:lnTo>
                  <a:lnTo>
                    <a:pt x="1674144" y="30389"/>
                  </a:lnTo>
                  <a:lnTo>
                    <a:pt x="1666270" y="9004"/>
                  </a:lnTo>
                  <a:lnTo>
                    <a:pt x="1644896" y="1125"/>
                  </a:lnTo>
                  <a:lnTo>
                    <a:pt x="1603273"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1" name="Graphic 387"/>
            <p:cNvSpPr/>
            <p:nvPr/>
          </p:nvSpPr>
          <p:spPr>
            <a:xfrm>
              <a:off x="1530160" y="4762"/>
              <a:ext cx="1361999" cy="278765"/>
            </a:xfrm>
            <a:custGeom>
              <a:avLst/>
              <a:gdLst/>
              <a:ahLst/>
              <a:cxnLst/>
              <a:rect l="l" t="t" r="r" b="b"/>
              <a:pathLst>
                <a:path w="1675764"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603273" y="278511"/>
                  </a:lnTo>
                  <a:lnTo>
                    <a:pt x="1644896" y="277385"/>
                  </a:lnTo>
                  <a:lnTo>
                    <a:pt x="1666270" y="269506"/>
                  </a:lnTo>
                  <a:lnTo>
                    <a:pt x="1674144" y="248121"/>
                  </a:lnTo>
                  <a:lnTo>
                    <a:pt x="1675269" y="206476"/>
                  </a:lnTo>
                  <a:lnTo>
                    <a:pt x="1675269" y="72034"/>
                  </a:lnTo>
                  <a:lnTo>
                    <a:pt x="1674144" y="30389"/>
                  </a:lnTo>
                  <a:lnTo>
                    <a:pt x="1666270" y="9004"/>
                  </a:lnTo>
                  <a:lnTo>
                    <a:pt x="1644896" y="1125"/>
                  </a:lnTo>
                  <a:lnTo>
                    <a:pt x="1603273" y="0"/>
                  </a:lnTo>
                  <a:lnTo>
                    <a:pt x="71996" y="0"/>
                  </a:lnTo>
                  <a:close/>
                </a:path>
              </a:pathLst>
            </a:custGeom>
            <a:ln w="9524">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2" name="Graphic 388"/>
            <p:cNvSpPr/>
            <p:nvPr/>
          </p:nvSpPr>
          <p:spPr>
            <a:xfrm>
              <a:off x="1530160" y="436372"/>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3" name="Graphic 389"/>
            <p:cNvSpPr/>
            <p:nvPr/>
          </p:nvSpPr>
          <p:spPr>
            <a:xfrm>
              <a:off x="1530160" y="436372"/>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4" name="Graphic 390"/>
            <p:cNvSpPr/>
            <p:nvPr/>
          </p:nvSpPr>
          <p:spPr>
            <a:xfrm>
              <a:off x="1530160" y="867968"/>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5" name="Graphic 391"/>
            <p:cNvSpPr/>
            <p:nvPr/>
          </p:nvSpPr>
          <p:spPr>
            <a:xfrm>
              <a:off x="1530160" y="867968"/>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6" name="Graphic 392"/>
            <p:cNvSpPr/>
            <p:nvPr/>
          </p:nvSpPr>
          <p:spPr>
            <a:xfrm>
              <a:off x="1530160" y="1299667"/>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7" name="Graphic 393"/>
            <p:cNvSpPr/>
            <p:nvPr/>
          </p:nvSpPr>
          <p:spPr>
            <a:xfrm>
              <a:off x="1530160" y="1299667"/>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8" name="Graphic 394"/>
            <p:cNvSpPr/>
            <p:nvPr/>
          </p:nvSpPr>
          <p:spPr>
            <a:xfrm>
              <a:off x="1530160" y="1731276"/>
              <a:ext cx="1214755" cy="278765"/>
            </a:xfrm>
            <a:custGeom>
              <a:avLst/>
              <a:gdLst/>
              <a:ahLst/>
              <a:cxnLst/>
              <a:rect l="l" t="t" r="r" b="b"/>
              <a:pathLst>
                <a:path w="1214755" h="278765">
                  <a:moveTo>
                    <a:pt x="1142466" y="0"/>
                  </a:moveTo>
                  <a:lnTo>
                    <a:pt x="71996" y="0"/>
                  </a:ln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close/>
                </a:path>
              </a:pathLst>
            </a:custGeom>
            <a:solidFill>
              <a:srgbClr val="D4E1F3"/>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69" name="Graphic 395"/>
            <p:cNvSpPr/>
            <p:nvPr/>
          </p:nvSpPr>
          <p:spPr>
            <a:xfrm>
              <a:off x="1530160" y="1731276"/>
              <a:ext cx="1214755" cy="278765"/>
            </a:xfrm>
            <a:custGeom>
              <a:avLst/>
              <a:gdLst/>
              <a:ahLst/>
              <a:cxnLst/>
              <a:rect l="l" t="t" r="r" b="b"/>
              <a:pathLst>
                <a:path w="1214755" h="278765">
                  <a:moveTo>
                    <a:pt x="71996" y="0"/>
                  </a:moveTo>
                  <a:lnTo>
                    <a:pt x="30373" y="1125"/>
                  </a:lnTo>
                  <a:lnTo>
                    <a:pt x="8999" y="9004"/>
                  </a:lnTo>
                  <a:lnTo>
                    <a:pt x="1124" y="30389"/>
                  </a:lnTo>
                  <a:lnTo>
                    <a:pt x="0" y="72034"/>
                  </a:lnTo>
                  <a:lnTo>
                    <a:pt x="0" y="206476"/>
                  </a:lnTo>
                  <a:lnTo>
                    <a:pt x="1124" y="248121"/>
                  </a:lnTo>
                  <a:lnTo>
                    <a:pt x="8999" y="269506"/>
                  </a:lnTo>
                  <a:lnTo>
                    <a:pt x="30373" y="277385"/>
                  </a:lnTo>
                  <a:lnTo>
                    <a:pt x="71996" y="278511"/>
                  </a:lnTo>
                  <a:lnTo>
                    <a:pt x="1142466" y="278511"/>
                  </a:lnTo>
                  <a:lnTo>
                    <a:pt x="1184096" y="277385"/>
                  </a:lnTo>
                  <a:lnTo>
                    <a:pt x="1205474" y="269506"/>
                  </a:lnTo>
                  <a:lnTo>
                    <a:pt x="1213350" y="248121"/>
                  </a:lnTo>
                  <a:lnTo>
                    <a:pt x="1214475" y="206476"/>
                  </a:lnTo>
                  <a:lnTo>
                    <a:pt x="1214475" y="72034"/>
                  </a:lnTo>
                  <a:lnTo>
                    <a:pt x="1213350" y="30389"/>
                  </a:lnTo>
                  <a:lnTo>
                    <a:pt x="1205474" y="9004"/>
                  </a:lnTo>
                  <a:lnTo>
                    <a:pt x="1184096" y="1125"/>
                  </a:lnTo>
                  <a:lnTo>
                    <a:pt x="1142466" y="0"/>
                  </a:lnTo>
                  <a:lnTo>
                    <a:pt x="71996" y="0"/>
                  </a:lnTo>
                  <a:close/>
                </a:path>
              </a:pathLst>
            </a:custGeom>
            <a:ln w="9525">
              <a:solidFill>
                <a:srgbClr val="41ABE1"/>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0" name="Graphic 396"/>
            <p:cNvSpPr/>
            <p:nvPr/>
          </p:nvSpPr>
          <p:spPr>
            <a:xfrm>
              <a:off x="944995" y="204597"/>
              <a:ext cx="544830" cy="1604645"/>
            </a:xfrm>
            <a:custGeom>
              <a:avLst/>
              <a:gdLst/>
              <a:ahLst/>
              <a:cxnLst/>
              <a:rect l="l" t="t" r="r" b="b"/>
              <a:pathLst>
                <a:path w="544830" h="1604645">
                  <a:moveTo>
                    <a:pt x="544830" y="0"/>
                  </a:moveTo>
                  <a:lnTo>
                    <a:pt x="0" y="928979"/>
                  </a:lnTo>
                  <a:lnTo>
                    <a:pt x="531723" y="1604073"/>
                  </a:lnTo>
                </a:path>
              </a:pathLst>
            </a:custGeom>
            <a:ln w="19050">
              <a:solidFill>
                <a:srgbClr val="72BF44"/>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1" name="Graphic 397"/>
            <p:cNvSpPr/>
            <p:nvPr/>
          </p:nvSpPr>
          <p:spPr>
            <a:xfrm>
              <a:off x="1422388" y="143979"/>
              <a:ext cx="103505" cy="1726564"/>
            </a:xfrm>
            <a:custGeom>
              <a:avLst/>
              <a:gdLst/>
              <a:ahLst/>
              <a:cxnLst/>
              <a:rect l="l" t="t" r="r" b="b"/>
              <a:pathLst>
                <a:path w="103505" h="1726564">
                  <a:moveTo>
                    <a:pt x="103009" y="1726488"/>
                  </a:moveTo>
                  <a:lnTo>
                    <a:pt x="65100" y="1611388"/>
                  </a:lnTo>
                  <a:lnTo>
                    <a:pt x="0" y="1662696"/>
                  </a:lnTo>
                  <a:lnTo>
                    <a:pt x="103009" y="1726488"/>
                  </a:lnTo>
                  <a:close/>
                </a:path>
                <a:path w="103505" h="1726564">
                  <a:moveTo>
                    <a:pt x="103009" y="0"/>
                  </a:moveTo>
                  <a:lnTo>
                    <a:pt x="27838" y="62204"/>
                  </a:lnTo>
                  <a:lnTo>
                    <a:pt x="85407" y="96037"/>
                  </a:lnTo>
                  <a:lnTo>
                    <a:pt x="103009" y="0"/>
                  </a:lnTo>
                  <a:close/>
                </a:path>
              </a:pathLst>
            </a:custGeom>
            <a:solidFill>
              <a:srgbClr val="72BF44"/>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2" name="Graphic 398"/>
            <p:cNvSpPr/>
            <p:nvPr/>
          </p:nvSpPr>
          <p:spPr>
            <a:xfrm>
              <a:off x="944995" y="624090"/>
              <a:ext cx="529590" cy="777875"/>
            </a:xfrm>
            <a:custGeom>
              <a:avLst/>
              <a:gdLst/>
              <a:ahLst/>
              <a:cxnLst/>
              <a:rect l="l" t="t" r="r" b="b"/>
              <a:pathLst>
                <a:path w="529590" h="777875">
                  <a:moveTo>
                    <a:pt x="529488" y="0"/>
                  </a:moveTo>
                  <a:lnTo>
                    <a:pt x="0" y="504126"/>
                  </a:lnTo>
                  <a:lnTo>
                    <a:pt x="511060" y="777671"/>
                  </a:lnTo>
                </a:path>
              </a:pathLst>
            </a:custGeom>
            <a:ln w="19050">
              <a:solidFill>
                <a:srgbClr val="72BF44"/>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3" name="Graphic 399"/>
            <p:cNvSpPr/>
            <p:nvPr/>
          </p:nvSpPr>
          <p:spPr>
            <a:xfrm>
              <a:off x="1405446" y="575576"/>
              <a:ext cx="120014" cy="863600"/>
            </a:xfrm>
            <a:custGeom>
              <a:avLst/>
              <a:gdLst/>
              <a:ahLst/>
              <a:cxnLst/>
              <a:rect l="l" t="t" r="r" b="b"/>
              <a:pathLst>
                <a:path w="120014" h="863600">
                  <a:moveTo>
                    <a:pt x="119951" y="863295"/>
                  </a:moveTo>
                  <a:lnTo>
                    <a:pt x="39103" y="773010"/>
                  </a:lnTo>
                  <a:lnTo>
                    <a:pt x="0" y="846035"/>
                  </a:lnTo>
                  <a:lnTo>
                    <a:pt x="119951" y="863295"/>
                  </a:lnTo>
                  <a:close/>
                </a:path>
                <a:path w="120014" h="863600">
                  <a:moveTo>
                    <a:pt x="119951" y="0"/>
                  </a:moveTo>
                  <a:lnTo>
                    <a:pt x="30530" y="39090"/>
                  </a:lnTo>
                  <a:lnTo>
                    <a:pt x="76542" y="87414"/>
                  </a:lnTo>
                  <a:lnTo>
                    <a:pt x="119951" y="0"/>
                  </a:lnTo>
                  <a:close/>
                </a:path>
              </a:pathLst>
            </a:custGeom>
            <a:solidFill>
              <a:srgbClr val="72BF44"/>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4" name="Graphic 400"/>
            <p:cNvSpPr/>
            <p:nvPr/>
          </p:nvSpPr>
          <p:spPr>
            <a:xfrm>
              <a:off x="4762" y="890193"/>
              <a:ext cx="935990" cy="500380"/>
            </a:xfrm>
            <a:custGeom>
              <a:avLst/>
              <a:gdLst/>
              <a:ahLst/>
              <a:cxnLst/>
              <a:rect l="l" t="t" r="r" b="b"/>
              <a:pathLst>
                <a:path w="935990" h="500380">
                  <a:moveTo>
                    <a:pt x="863473" y="0"/>
                  </a:moveTo>
                  <a:lnTo>
                    <a:pt x="71996" y="0"/>
                  </a:ln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close/>
                </a:path>
              </a:pathLst>
            </a:custGeom>
            <a:solidFill>
              <a:srgbClr val="FDDAC9"/>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5" name="Graphic 401"/>
            <p:cNvSpPr/>
            <p:nvPr/>
          </p:nvSpPr>
          <p:spPr>
            <a:xfrm>
              <a:off x="4762" y="890193"/>
              <a:ext cx="935990" cy="500380"/>
            </a:xfrm>
            <a:custGeom>
              <a:avLst/>
              <a:gdLst/>
              <a:ahLst/>
              <a:cxnLst/>
              <a:rect l="l" t="t" r="r" b="b"/>
              <a:pathLst>
                <a:path w="935990" h="500380">
                  <a:moveTo>
                    <a:pt x="71996" y="0"/>
                  </a:moveTo>
                  <a:lnTo>
                    <a:pt x="30373" y="1125"/>
                  </a:lnTo>
                  <a:lnTo>
                    <a:pt x="8999" y="9004"/>
                  </a:lnTo>
                  <a:lnTo>
                    <a:pt x="1124" y="30389"/>
                  </a:lnTo>
                  <a:lnTo>
                    <a:pt x="0" y="72034"/>
                  </a:lnTo>
                  <a:lnTo>
                    <a:pt x="0" y="428129"/>
                  </a:lnTo>
                  <a:lnTo>
                    <a:pt x="1124" y="469715"/>
                  </a:lnTo>
                  <a:lnTo>
                    <a:pt x="8999" y="491070"/>
                  </a:lnTo>
                  <a:lnTo>
                    <a:pt x="30373" y="498938"/>
                  </a:lnTo>
                  <a:lnTo>
                    <a:pt x="71996" y="500062"/>
                  </a:lnTo>
                  <a:lnTo>
                    <a:pt x="863473" y="500062"/>
                  </a:lnTo>
                  <a:lnTo>
                    <a:pt x="905095" y="498938"/>
                  </a:lnTo>
                  <a:lnTo>
                    <a:pt x="926469" y="491070"/>
                  </a:lnTo>
                  <a:lnTo>
                    <a:pt x="934344" y="469715"/>
                  </a:lnTo>
                  <a:lnTo>
                    <a:pt x="935469" y="428129"/>
                  </a:lnTo>
                  <a:lnTo>
                    <a:pt x="935469" y="72034"/>
                  </a:lnTo>
                  <a:lnTo>
                    <a:pt x="934344" y="30389"/>
                  </a:lnTo>
                  <a:lnTo>
                    <a:pt x="926469" y="9004"/>
                  </a:lnTo>
                  <a:lnTo>
                    <a:pt x="905095" y="1125"/>
                  </a:lnTo>
                  <a:lnTo>
                    <a:pt x="863473" y="0"/>
                  </a:lnTo>
                  <a:lnTo>
                    <a:pt x="71996" y="0"/>
                  </a:lnTo>
                  <a:close/>
                </a:path>
              </a:pathLst>
            </a:custGeom>
            <a:ln w="9525">
              <a:solidFill>
                <a:srgbClr val="F15A33"/>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6" name="Graphic 402"/>
            <p:cNvSpPr/>
            <p:nvPr/>
          </p:nvSpPr>
          <p:spPr>
            <a:xfrm>
              <a:off x="957593" y="1025423"/>
              <a:ext cx="495300" cy="93980"/>
            </a:xfrm>
            <a:custGeom>
              <a:avLst/>
              <a:gdLst/>
              <a:ahLst/>
              <a:cxnLst/>
              <a:rect l="l" t="t" r="r" b="b"/>
              <a:pathLst>
                <a:path w="495300" h="93980">
                  <a:moveTo>
                    <a:pt x="0" y="93370"/>
                  </a:moveTo>
                  <a:lnTo>
                    <a:pt x="494880" y="0"/>
                  </a:lnTo>
                </a:path>
              </a:pathLst>
            </a:custGeom>
            <a:ln w="19050">
              <a:solidFill>
                <a:srgbClr val="72BF44"/>
              </a:solidFill>
              <a:prstDash val="solid"/>
            </a:ln>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7" name="Graphic 403"/>
            <p:cNvSpPr/>
            <p:nvPr/>
          </p:nvSpPr>
          <p:spPr>
            <a:xfrm>
              <a:off x="1410183" y="991196"/>
              <a:ext cx="120014" cy="81915"/>
            </a:xfrm>
            <a:custGeom>
              <a:avLst/>
              <a:gdLst/>
              <a:ahLst/>
              <a:cxnLst/>
              <a:rect l="l" t="t" r="r" b="b"/>
              <a:pathLst>
                <a:path w="120014" h="81915">
                  <a:moveTo>
                    <a:pt x="0" y="0"/>
                  </a:moveTo>
                  <a:lnTo>
                    <a:pt x="15366" y="81457"/>
                  </a:lnTo>
                  <a:lnTo>
                    <a:pt x="119583" y="19545"/>
                  </a:lnTo>
                  <a:lnTo>
                    <a:pt x="0" y="0"/>
                  </a:lnTo>
                  <a:close/>
                </a:path>
              </a:pathLst>
            </a:custGeom>
            <a:solidFill>
              <a:srgbClr val="72BF44"/>
            </a:solidFill>
          </p:spPr>
          <p:txBody>
            <a:bodyPr wrap="square" lIns="0" tIns="0" rIns="0" bIns="0" rtlCol="0">
              <a:prstTxWarp prst="textNoShape">
                <a:avLst/>
              </a:prstTxWarp>
              <a:noAutofit/>
            </a:bodyPr>
            <a:lstStyle/>
            <a:p>
              <a:pPr>
                <a:defRPr/>
              </a:pPr>
              <a:endParaRPr lang="en-US" sz="2400" kern="0">
                <a:solidFill>
                  <a:sysClr val="windowText" lastClr="000000"/>
                </a:solidFill>
              </a:endParaRPr>
            </a:p>
          </p:txBody>
        </p:sp>
        <p:sp>
          <p:nvSpPr>
            <p:cNvPr id="78" name="Textbox 404"/>
            <p:cNvSpPr txBox="1"/>
            <p:nvPr/>
          </p:nvSpPr>
          <p:spPr>
            <a:xfrm>
              <a:off x="1539422" y="1738160"/>
              <a:ext cx="1196340" cy="264795"/>
            </a:xfrm>
            <a:prstGeom prst="rect">
              <a:avLst/>
            </a:prstGeom>
          </p:spPr>
          <p:txBody>
            <a:bodyPr wrap="square" lIns="0" tIns="0" rIns="0" bIns="0" rtlCol="0">
              <a:noAutofit/>
            </a:bodyPr>
            <a:lstStyle/>
            <a:p>
              <a:pPr marL="400050">
                <a:lnSpc>
                  <a:spcPct val="107000"/>
                </a:lnSpc>
                <a:spcBef>
                  <a:spcPts val="90"/>
                </a:spcBef>
                <a:spcAft>
                  <a:spcPts val="800"/>
                </a:spcAft>
                <a:defRPr/>
              </a:pPr>
              <a:r>
                <a:rPr lang="en-US" sz="2400" kern="100" spc="-50">
                  <a:solidFill>
                    <a:srgbClr val="231F20"/>
                  </a:solidFill>
                  <a:latin typeface="Times New Roman"/>
                  <a:ea typeface="Aptos"/>
                </a:rPr>
                <a:t>Giá</a:t>
              </a:r>
              <a:r>
                <a:rPr lang="en-US" sz="2400" kern="100" spc="-20">
                  <a:solidFill>
                    <a:srgbClr val="231F20"/>
                  </a:solidFill>
                  <a:latin typeface="Times New Roman"/>
                  <a:ea typeface="Aptos"/>
                </a:rPr>
                <a:t> </a:t>
              </a:r>
              <a:r>
                <a:rPr lang="en-US" sz="2400" kern="100" spc="-25">
                  <a:solidFill>
                    <a:srgbClr val="231F20"/>
                  </a:solidFill>
                  <a:latin typeface="Times New Roman"/>
                  <a:ea typeface="Aptos"/>
                </a:rPr>
                <a:t>trị</a:t>
              </a:r>
              <a:endParaRPr lang="en-US" sz="2400" kern="100">
                <a:solidFill>
                  <a:sysClr val="windowText" lastClr="000000"/>
                </a:solidFill>
                <a:latin typeface="Times New Roman"/>
                <a:ea typeface="Aptos"/>
              </a:endParaRPr>
            </a:p>
          </p:txBody>
        </p:sp>
        <p:sp>
          <p:nvSpPr>
            <p:cNvPr id="79" name="Textbox 405"/>
            <p:cNvSpPr txBox="1"/>
            <p:nvPr/>
          </p:nvSpPr>
          <p:spPr>
            <a:xfrm>
              <a:off x="1539422" y="1306550"/>
              <a:ext cx="1196340" cy="264795"/>
            </a:xfrm>
            <a:prstGeom prst="rect">
              <a:avLst/>
            </a:prstGeom>
          </p:spPr>
          <p:txBody>
            <a:bodyPr wrap="square" lIns="0" tIns="0" rIns="0" bIns="0" rtlCol="0">
              <a:noAutofit/>
            </a:bodyPr>
            <a:lstStyle/>
            <a:p>
              <a:pPr marL="269875">
                <a:lnSpc>
                  <a:spcPct val="107000"/>
                </a:lnSpc>
                <a:spcBef>
                  <a:spcPts val="90"/>
                </a:spcBef>
                <a:spcAft>
                  <a:spcPts val="800"/>
                </a:spcAft>
                <a:defRPr/>
              </a:pPr>
              <a:r>
                <a:rPr lang="en-US" sz="2400" kern="100" spc="-55">
                  <a:solidFill>
                    <a:srgbClr val="231F20"/>
                  </a:solidFill>
                  <a:latin typeface="Times New Roman"/>
                  <a:ea typeface="Aptos"/>
                </a:rPr>
                <a:t>Cảm</a:t>
              </a:r>
              <a:r>
                <a:rPr lang="en-US" sz="2400" kern="100" spc="-25">
                  <a:solidFill>
                    <a:srgbClr val="231F20"/>
                  </a:solidFill>
                  <a:latin typeface="Times New Roman"/>
                  <a:ea typeface="Aptos"/>
                </a:rPr>
                <a:t> </a:t>
              </a:r>
              <a:r>
                <a:rPr lang="en-US" sz="2400" kern="100" spc="-20">
                  <a:solidFill>
                    <a:srgbClr val="231F20"/>
                  </a:solidFill>
                  <a:latin typeface="Times New Roman"/>
                  <a:ea typeface="Aptos"/>
                </a:rPr>
                <a:t>hứng</a:t>
              </a:r>
              <a:endParaRPr lang="en-US" sz="2400" kern="100">
                <a:solidFill>
                  <a:sysClr val="windowText" lastClr="000000"/>
                </a:solidFill>
                <a:latin typeface="Times New Roman"/>
                <a:ea typeface="Aptos"/>
              </a:endParaRPr>
            </a:p>
          </p:txBody>
        </p:sp>
        <p:sp>
          <p:nvSpPr>
            <p:cNvPr id="80" name="Textbox 406"/>
            <p:cNvSpPr txBox="1"/>
            <p:nvPr/>
          </p:nvSpPr>
          <p:spPr>
            <a:xfrm>
              <a:off x="1539422" y="874852"/>
              <a:ext cx="1196340" cy="264795"/>
            </a:xfrm>
            <a:prstGeom prst="rect">
              <a:avLst/>
            </a:prstGeom>
          </p:spPr>
          <p:txBody>
            <a:bodyPr wrap="square" lIns="0" tIns="0" rIns="0" bIns="0" rtlCol="0">
              <a:noAutofit/>
            </a:bodyPr>
            <a:lstStyle/>
            <a:p>
              <a:pPr marL="353060">
                <a:lnSpc>
                  <a:spcPct val="107000"/>
                </a:lnSpc>
                <a:spcBef>
                  <a:spcPts val="95"/>
                </a:spcBef>
                <a:spcAft>
                  <a:spcPts val="800"/>
                </a:spcAft>
                <a:defRPr/>
              </a:pPr>
              <a:r>
                <a:rPr lang="en-US" sz="2400" kern="100">
                  <a:solidFill>
                    <a:srgbClr val="231F20"/>
                  </a:solidFill>
                  <a:latin typeface="Times New Roman"/>
                  <a:ea typeface="Aptos"/>
                </a:rPr>
                <a:t>Thể</a:t>
              </a:r>
              <a:r>
                <a:rPr lang="en-US" sz="2400" kern="100" spc="-10">
                  <a:solidFill>
                    <a:srgbClr val="231F20"/>
                  </a:solidFill>
                  <a:latin typeface="Times New Roman"/>
                  <a:ea typeface="Aptos"/>
                </a:rPr>
                <a:t> </a:t>
              </a:r>
              <a:r>
                <a:rPr lang="en-US" sz="2400" kern="100" spc="-20">
                  <a:solidFill>
                    <a:srgbClr val="231F20"/>
                  </a:solidFill>
                  <a:latin typeface="Times New Roman"/>
                  <a:ea typeface="Aptos"/>
                </a:rPr>
                <a:t>loại</a:t>
              </a:r>
              <a:endParaRPr lang="en-US" sz="2400" kern="100">
                <a:solidFill>
                  <a:sysClr val="windowText" lastClr="000000"/>
                </a:solidFill>
                <a:latin typeface="Times New Roman"/>
                <a:ea typeface="Aptos"/>
              </a:endParaRPr>
            </a:p>
          </p:txBody>
        </p:sp>
        <p:sp>
          <p:nvSpPr>
            <p:cNvPr id="81" name="Textbox 407"/>
            <p:cNvSpPr txBox="1"/>
            <p:nvPr/>
          </p:nvSpPr>
          <p:spPr>
            <a:xfrm>
              <a:off x="14024" y="897077"/>
              <a:ext cx="916940" cy="486409"/>
            </a:xfrm>
            <a:prstGeom prst="rect">
              <a:avLst/>
            </a:prstGeom>
          </p:spPr>
          <p:txBody>
            <a:bodyPr wrap="square" lIns="0" tIns="0" rIns="0" bIns="0" rtlCol="0">
              <a:noAutofit/>
            </a:bodyPr>
            <a:lstStyle/>
            <a:p>
              <a:pPr marL="271145" marR="149225" indent="-120650">
                <a:lnSpc>
                  <a:spcPct val="115000"/>
                </a:lnSpc>
                <a:spcBef>
                  <a:spcPts val="420"/>
                </a:spcBef>
                <a:spcAft>
                  <a:spcPts val="800"/>
                </a:spcAft>
                <a:defRPr/>
              </a:pPr>
              <a:r>
                <a:rPr lang="en-US" sz="2400" b="1" kern="100" spc="-40">
                  <a:solidFill>
                    <a:srgbClr val="231F20"/>
                  </a:solidFill>
                  <a:latin typeface="Times New Roman"/>
                  <a:ea typeface="Aptos"/>
                </a:rPr>
                <a:t>TRUYỆN KIỀU</a:t>
              </a:r>
              <a:endParaRPr lang="en-US" sz="2400" kern="100">
                <a:solidFill>
                  <a:sysClr val="windowText" lastClr="000000"/>
                </a:solidFill>
                <a:latin typeface="Times New Roman"/>
                <a:ea typeface="Aptos"/>
              </a:endParaRPr>
            </a:p>
          </p:txBody>
        </p:sp>
        <p:sp>
          <p:nvSpPr>
            <p:cNvPr id="82" name="Textbox 408"/>
            <p:cNvSpPr txBox="1"/>
            <p:nvPr/>
          </p:nvSpPr>
          <p:spPr>
            <a:xfrm>
              <a:off x="1539422" y="443255"/>
              <a:ext cx="1196340" cy="264795"/>
            </a:xfrm>
            <a:prstGeom prst="rect">
              <a:avLst/>
            </a:prstGeom>
          </p:spPr>
          <p:txBody>
            <a:bodyPr wrap="square" lIns="0" tIns="0" rIns="0" bIns="0" rtlCol="0">
              <a:noAutofit/>
            </a:bodyPr>
            <a:lstStyle/>
            <a:p>
              <a:pPr marL="288290">
                <a:lnSpc>
                  <a:spcPct val="107000"/>
                </a:lnSpc>
                <a:spcBef>
                  <a:spcPts val="95"/>
                </a:spcBef>
                <a:spcAft>
                  <a:spcPts val="800"/>
                </a:spcAft>
                <a:defRPr/>
              </a:pPr>
              <a:r>
                <a:rPr lang="en-US" sz="2400" kern="100" spc="-50">
                  <a:solidFill>
                    <a:srgbClr val="231F20"/>
                  </a:solidFill>
                  <a:latin typeface="Times New Roman"/>
                  <a:ea typeface="Aptos"/>
                </a:rPr>
                <a:t>Ngôn</a:t>
              </a:r>
              <a:r>
                <a:rPr lang="en-US" sz="2400" kern="100" spc="-15">
                  <a:solidFill>
                    <a:srgbClr val="231F20"/>
                  </a:solidFill>
                  <a:latin typeface="Times New Roman"/>
                  <a:ea typeface="Aptos"/>
                </a:rPr>
                <a:t> </a:t>
              </a:r>
              <a:r>
                <a:rPr lang="en-US" sz="2400" kern="100" spc="-25">
                  <a:solidFill>
                    <a:srgbClr val="231F20"/>
                  </a:solidFill>
                  <a:latin typeface="Times New Roman"/>
                  <a:ea typeface="Aptos"/>
                </a:rPr>
                <a:t>ngữ</a:t>
              </a:r>
              <a:endParaRPr lang="en-US" sz="2400" kern="100">
                <a:solidFill>
                  <a:sysClr val="windowText" lastClr="000000"/>
                </a:solidFill>
                <a:latin typeface="Times New Roman"/>
                <a:ea typeface="Aptos"/>
              </a:endParaRPr>
            </a:p>
          </p:txBody>
        </p:sp>
        <p:sp>
          <p:nvSpPr>
            <p:cNvPr id="83" name="Textbox 409"/>
            <p:cNvSpPr txBox="1"/>
            <p:nvPr/>
          </p:nvSpPr>
          <p:spPr>
            <a:xfrm>
              <a:off x="1539422" y="11645"/>
              <a:ext cx="1352737" cy="264795"/>
            </a:xfrm>
            <a:prstGeom prst="rect">
              <a:avLst/>
            </a:prstGeom>
          </p:spPr>
          <p:txBody>
            <a:bodyPr wrap="square" lIns="0" tIns="0" rIns="0" bIns="0" rtlCol="0">
              <a:noAutofit/>
            </a:bodyPr>
            <a:lstStyle/>
            <a:p>
              <a:pPr marL="148590">
                <a:lnSpc>
                  <a:spcPct val="107000"/>
                </a:lnSpc>
                <a:spcBef>
                  <a:spcPts val="95"/>
                </a:spcBef>
                <a:spcAft>
                  <a:spcPts val="800"/>
                </a:spcAft>
                <a:defRPr/>
              </a:pPr>
              <a:r>
                <a:rPr lang="en-US" sz="2400" kern="100" spc="-50">
                  <a:solidFill>
                    <a:srgbClr val="231F20"/>
                  </a:solidFill>
                  <a:latin typeface="Times New Roman"/>
                  <a:ea typeface="Aptos"/>
                </a:rPr>
                <a:t>Nguồn</a:t>
              </a:r>
              <a:r>
                <a:rPr lang="en-US" sz="2400" kern="100" spc="-15">
                  <a:solidFill>
                    <a:srgbClr val="231F20"/>
                  </a:solidFill>
                  <a:latin typeface="Times New Roman"/>
                  <a:ea typeface="Aptos"/>
                </a:rPr>
                <a:t> </a:t>
              </a:r>
              <a:r>
                <a:rPr lang="en-US" sz="2400" kern="100" spc="-50">
                  <a:solidFill>
                    <a:srgbClr val="231F20"/>
                  </a:solidFill>
                  <a:latin typeface="Times New Roman"/>
                  <a:ea typeface="Aptos"/>
                </a:rPr>
                <a:t>gốc</a:t>
              </a:r>
              <a:r>
                <a:rPr lang="en-US" sz="2400" kern="100" spc="-15">
                  <a:solidFill>
                    <a:srgbClr val="231F20"/>
                  </a:solidFill>
                  <a:latin typeface="Times New Roman"/>
                  <a:ea typeface="Aptos"/>
                </a:rPr>
                <a:t> </a:t>
              </a:r>
              <a:r>
                <a:rPr lang="en-US" sz="2400" kern="100" spc="-50">
                  <a:solidFill>
                    <a:srgbClr val="231F20"/>
                  </a:solidFill>
                  <a:latin typeface="Times New Roman"/>
                  <a:ea typeface="Aptos"/>
                </a:rPr>
                <a:t>cốt</a:t>
              </a:r>
              <a:r>
                <a:rPr lang="en-US" sz="2400" kern="100" spc="-10">
                  <a:solidFill>
                    <a:srgbClr val="231F20"/>
                  </a:solidFill>
                  <a:latin typeface="Times New Roman"/>
                  <a:ea typeface="Aptos"/>
                </a:rPr>
                <a:t> </a:t>
              </a:r>
              <a:r>
                <a:rPr lang="en-US" sz="2400" kern="100" spc="-50">
                  <a:solidFill>
                    <a:srgbClr val="231F20"/>
                  </a:solidFill>
                  <a:latin typeface="Times New Roman"/>
                  <a:ea typeface="Aptos"/>
                </a:rPr>
                <a:t>truyện</a:t>
              </a:r>
              <a:endParaRPr lang="en-US" sz="2400" kern="100">
                <a:solidFill>
                  <a:sysClr val="windowText" lastClr="000000"/>
                </a:solidFill>
                <a:latin typeface="Times New Roman"/>
                <a:ea typeface="Aptos"/>
              </a:endParaRPr>
            </a:p>
          </p:txBody>
        </p:sp>
      </p:grpSp>
      <p:sp>
        <p:nvSpPr>
          <p:cNvPr id="88" name="Textbox 412"/>
          <p:cNvSpPr txBox="1"/>
          <p:nvPr/>
        </p:nvSpPr>
        <p:spPr>
          <a:xfrm>
            <a:off x="8234256" y="1812645"/>
            <a:ext cx="2039620" cy="514261"/>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200" kern="100">
                <a:solidFill>
                  <a:srgbClr val="FF0000"/>
                </a:solidFill>
                <a:latin typeface="Times New Roman"/>
                <a:ea typeface="Aptos"/>
              </a:rPr>
              <a:t>------------------------------------------------------------------------------</a:t>
            </a:r>
          </a:p>
        </p:txBody>
      </p:sp>
      <p:sp>
        <p:nvSpPr>
          <p:cNvPr id="89" name="Textbox 412"/>
          <p:cNvSpPr txBox="1"/>
          <p:nvPr/>
        </p:nvSpPr>
        <p:spPr>
          <a:xfrm>
            <a:off x="8079568" y="3417763"/>
            <a:ext cx="2039620" cy="379910"/>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400" kern="100">
                <a:solidFill>
                  <a:srgbClr val="FF0000"/>
                </a:solidFill>
                <a:latin typeface="Times New Roman"/>
                <a:ea typeface="Aptos"/>
              </a:rPr>
              <a:t>-----------------------------------------------------------------</a:t>
            </a:r>
          </a:p>
        </p:txBody>
      </p:sp>
      <p:sp>
        <p:nvSpPr>
          <p:cNvPr id="90" name="Textbox 412"/>
          <p:cNvSpPr txBox="1"/>
          <p:nvPr/>
        </p:nvSpPr>
        <p:spPr>
          <a:xfrm>
            <a:off x="8103908" y="4005064"/>
            <a:ext cx="2039620" cy="600293"/>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400" kern="100">
                <a:solidFill>
                  <a:srgbClr val="FF0000"/>
                </a:solidFill>
                <a:latin typeface="Times New Roman"/>
                <a:ea typeface="Aptos"/>
              </a:rPr>
              <a:t>------------------------------------------------------------------</a:t>
            </a:r>
          </a:p>
          <a:p>
            <a:pPr marL="43180">
              <a:lnSpc>
                <a:spcPts val="1495"/>
              </a:lnSpc>
              <a:spcBef>
                <a:spcPts val="105"/>
              </a:spcBef>
              <a:spcAft>
                <a:spcPts val="800"/>
              </a:spcAft>
            </a:pPr>
            <a:r>
              <a:rPr lang="en-US" sz="1250" kern="100" spc="-10">
                <a:solidFill>
                  <a:srgbClr val="FF0000"/>
                </a:solidFill>
                <a:latin typeface="Times New Roman"/>
                <a:ea typeface="Aptos"/>
              </a:rPr>
              <a:t>……</a:t>
            </a:r>
            <a:endParaRPr lang="en-US" sz="1400" kern="100">
              <a:solidFill>
                <a:srgbClr val="FF0000"/>
              </a:solidFill>
              <a:latin typeface="Times New Roman"/>
              <a:ea typeface="Aptos"/>
            </a:endParaRPr>
          </a:p>
        </p:txBody>
      </p:sp>
      <p:sp>
        <p:nvSpPr>
          <p:cNvPr id="91" name="Textbox 412"/>
          <p:cNvSpPr txBox="1"/>
          <p:nvPr/>
        </p:nvSpPr>
        <p:spPr>
          <a:xfrm>
            <a:off x="8168399" y="4944317"/>
            <a:ext cx="2039620" cy="350052"/>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400" kern="100">
                <a:solidFill>
                  <a:srgbClr val="FF0000"/>
                </a:solidFill>
                <a:latin typeface="Times New Roman"/>
                <a:ea typeface="Aptos"/>
              </a:rPr>
              <a:t>------------------------------------------------------------------</a:t>
            </a:r>
          </a:p>
        </p:txBody>
      </p:sp>
      <p:sp>
        <p:nvSpPr>
          <p:cNvPr id="92" name="Textbox 412"/>
          <p:cNvSpPr txBox="1"/>
          <p:nvPr/>
        </p:nvSpPr>
        <p:spPr>
          <a:xfrm>
            <a:off x="8124482" y="2595845"/>
            <a:ext cx="2039620" cy="478031"/>
          </a:xfrm>
          <a:prstGeom prst="rect">
            <a:avLst/>
          </a:prstGeom>
          <a:ln w="6350">
            <a:solidFill>
              <a:srgbClr val="E28F26"/>
            </a:solidFill>
            <a:prstDash val="solid"/>
          </a:ln>
        </p:spPr>
        <p:txBody>
          <a:bodyPr wrap="square" lIns="0" tIns="0" rIns="0" bIns="0" rtlCol="0">
            <a:noAutofit/>
          </a:bodyPr>
          <a:lstStyle/>
          <a:p>
            <a:pPr marL="43180">
              <a:lnSpc>
                <a:spcPts val="1495"/>
              </a:lnSpc>
              <a:spcBef>
                <a:spcPts val="105"/>
              </a:spcBef>
              <a:spcAft>
                <a:spcPts val="800"/>
              </a:spcAft>
            </a:pPr>
            <a:r>
              <a:rPr lang="en-US" sz="1400" kern="100">
                <a:solidFill>
                  <a:srgbClr val="FF0000"/>
                </a:solidFill>
                <a:latin typeface="Times New Roman"/>
                <a:ea typeface="Aptos"/>
              </a:rPr>
              <a:t>------------------------------------------------------------------</a:t>
            </a:r>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720" y="2841095"/>
            <a:ext cx="1237986" cy="177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704734"/>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599</TotalTime>
  <Words>2042</Words>
  <Application>Microsoft Office PowerPoint</Application>
  <PresentationFormat>Widescreen</PresentationFormat>
  <Paragraphs>221</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Adobe Caslon Pro Bold</vt:lpstr>
      <vt:lpstr>Aptos</vt:lpstr>
      <vt:lpstr>Calibri</vt:lpstr>
      <vt:lpstr>Lucida Sans Unicode</vt:lpstr>
      <vt:lpstr>Symbola</vt:lpstr>
      <vt:lpstr>Times New Roman</vt:lpstr>
      <vt:lpstr>Verdana</vt:lpstr>
      <vt:lpstr>Wingdings 2</vt:lpstr>
      <vt:lpstr>Wingdings 3</vt:lpstr>
      <vt:lpstr>Concourse</vt:lpstr>
      <vt:lpstr>KHỞI ĐỘNG  Em hãy chia sẻ, giới thiệu một tác phẩm văn học hoặc bộ phim có câu chuyện tình yêu để lại cho em ấn tượng đẹp.  </vt:lpstr>
      <vt:lpstr>PowerPoint Presentation</vt:lpstr>
      <vt:lpstr> </vt:lpstr>
      <vt:lpstr>Hoàn thành sơ đồ sau</vt:lpstr>
      <vt:lpstr>Hoàn thành sơ đồ sau</vt:lpstr>
      <vt:lpstr>PowerPoint Presentation</vt:lpstr>
      <vt:lpstr>PowerPoint Presentation</vt:lpstr>
      <vt:lpstr> </vt:lpstr>
      <vt:lpstr>PowerPoint Presentation</vt:lpstr>
      <vt:lpstr>PowerPoint Presentation</vt:lpstr>
      <vt:lpstr>Đọc đoạn trích Kim – Kiều gặp gỡ, điền thông tin vào chỗ trống để hoàn thành bảng sau: </vt:lpstr>
      <vt:lpstr>Đọc đoạn trích Kim – Kiều gặp gỡ, điền thông tin vào chỗ trống để hoàn thành bảng sau: </vt:lpstr>
      <vt:lpstr>KIM – KIỀU GẶP GỠ</vt:lpstr>
      <vt:lpstr>PowerPoint Presentation</vt:lpstr>
      <vt:lpstr>  PHIẾU HỌC TẬP SỐ 3 Đọc 12 câu thơ đầu đoạn trích Kim – Kiều gặp gỡ, điền thông tin giới thiệu và miêu tả nhân vật Kim Trọng. CHÂN DUNG KIM TRỌNG </vt:lpstr>
      <vt:lpstr>  PHIẾU HỌC TẬP SỐ 3 Đọc 12 câu thơ đầu đoạn trích Kim – Kiều gặp gỡ, điền thông tin giới thiệu và miêu tả nhân vật Kim Trọng. CHÂN DUNG KIM TRỌNG </vt:lpstr>
      <vt:lpstr>PowerPoint Presentation</vt:lpstr>
      <vt:lpstr>Điền thông tin miêu tả tâm trạng, cảm xúc của Thuý Kiều và Kim Trọng vào bảng dưới đây:</vt:lpstr>
      <vt:lpstr>Điền thông tin miêu tả tâm trạng, cảm xúc của Thuý Kiều và Kim Trọng vào bảng dưới đây:</vt:lpstr>
      <vt:lpstr>PowerPoint Presentation</vt:lpstr>
      <vt:lpstr>PowerPoint Presentation</vt:lpstr>
      <vt:lpstr>3.Tâm trạng của Thúy Kiều khi trở về khuê phòng    a. Bức tranh thiên nhiên </vt:lpstr>
      <vt:lpstr> 3.Tâm trạng của Thúy Kiều khi trở về khuê phòng    a. Bức tranh thiên nhiên </vt:lpstr>
      <vt:lpstr>PowerPoint Presentation</vt:lpstr>
      <vt:lpstr> 3.Tâm trạng của Thúy Kiều khi trở về khuê phòng    a. Bức tranh thiên nhiên </vt:lpstr>
      <vt:lpstr>III. TỔNG KẾT:</vt:lpstr>
      <vt:lpstr>III. LUYỆN TẬP </vt:lpstr>
      <vt:lpstr>HOẠT ĐỘNG 4: VẬN DỤNG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HỒN NƯỚC NẰM TRONG TIẾNG MẸ CHA</dc:title>
  <dc:creator>Admin</dc:creator>
  <cp:lastModifiedBy>Win8SL-U</cp:lastModifiedBy>
  <cp:revision>111</cp:revision>
  <dcterms:created xsi:type="dcterms:W3CDTF">2024-07-03T14:23:32Z</dcterms:created>
  <dcterms:modified xsi:type="dcterms:W3CDTF">2024-10-23T21:23:27Z</dcterms:modified>
</cp:coreProperties>
</file>