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5" r:id="rId4"/>
    <p:sldMasterId id="2147483698" r:id="rId5"/>
  </p:sldMasterIdLst>
  <p:notesMasterIdLst>
    <p:notesMasterId r:id="rId24"/>
  </p:notesMasterIdLst>
  <p:handoutMasterIdLst>
    <p:handoutMasterId r:id="rId25"/>
  </p:handoutMasterIdLst>
  <p:sldIdLst>
    <p:sldId id="343" r:id="rId6"/>
    <p:sldId id="344" r:id="rId7"/>
    <p:sldId id="347" r:id="rId8"/>
    <p:sldId id="349" r:id="rId9"/>
    <p:sldId id="369" r:id="rId10"/>
    <p:sldId id="350" r:id="rId11"/>
    <p:sldId id="365" r:id="rId12"/>
    <p:sldId id="367" r:id="rId13"/>
    <p:sldId id="370" r:id="rId14"/>
    <p:sldId id="351" r:id="rId15"/>
    <p:sldId id="352" r:id="rId16"/>
    <p:sldId id="353" r:id="rId17"/>
    <p:sldId id="371" r:id="rId18"/>
    <p:sldId id="361" r:id="rId19"/>
    <p:sldId id="373" r:id="rId20"/>
    <p:sldId id="376" r:id="rId21"/>
    <p:sldId id="375" r:id="rId22"/>
    <p:sldId id="339" r:id="rId23"/>
  </p:sldIdLst>
  <p:sldSz cx="12192000" cy="6858000"/>
  <p:notesSz cx="6858000" cy="9144000"/>
  <p:defaultTextStyle>
    <a:defPPr>
      <a:defRPr lang="zh-CN"/>
    </a:defPPr>
    <a:lvl1pPr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2" autoAdjust="0"/>
  </p:normalViewPr>
  <p:slideViewPr>
    <p:cSldViewPr>
      <p:cViewPr varScale="1">
        <p:scale>
          <a:sx n="69" d="100"/>
          <a:sy n="69" d="100"/>
        </p:scale>
        <p:origin x="75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242760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9030" name="Rectangle 454"/>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en-US" altLang="en-US"/>
          </a:p>
        </p:txBody>
      </p:sp>
      <p:sp>
        <p:nvSpPr>
          <p:cNvPr id="1049031" name="Rectangle 455"/>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endParaRPr lang="en-US" altLang="en-US"/>
          </a:p>
        </p:txBody>
      </p:sp>
      <p:sp>
        <p:nvSpPr>
          <p:cNvPr id="1049032" name="Rectangle 456"/>
          <p:cNvSpPr>
            <a:spLocks noGrp="1" noRot="1" noChangeAspect="1"/>
          </p:cNvSpPr>
          <p:nvPr>
            <p:ph type="sldImg" idx="2"/>
          </p:nvPr>
        </p:nvSpPr>
        <p:spPr bwMode="auto">
          <a:xfrm>
            <a:off x="381000" y="685800"/>
            <a:ext cx="6096000" cy="3429000"/>
          </a:xfrm>
          <a:prstGeom prst="rect">
            <a:avLst/>
          </a:prstGeom>
          <a:solidFill>
            <a:srgbClr val="FFFFFF"/>
          </a:solidFill>
          <a:ln w="9525">
            <a:solidFill>
              <a:srgbClr val="000000"/>
            </a:solidFill>
            <a:miter lim="800000"/>
          </a:ln>
        </p:spPr>
      </p:sp>
      <p:sp>
        <p:nvSpPr>
          <p:cNvPr id="1049033" name="Rectangle 457"/>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049034" name="Rectangle 458"/>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en-US" altLang="en-US"/>
          </a:p>
        </p:txBody>
      </p:sp>
      <p:sp>
        <p:nvSpPr>
          <p:cNvPr id="1049035" name="Rectangle 459"/>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vl1pPr>
          </a:lstStyle>
          <a:p>
            <a:fld id="{3FAB3868-C1C4-479F-AC5D-D3A413746B34}" type="slidenum">
              <a:rPr lang="en-US" altLang="en-US"/>
              <a:t>‹#›</a:t>
            </a:fld>
            <a:endParaRPr lang="en-US" altLang="en-US"/>
          </a:p>
        </p:txBody>
      </p:sp>
    </p:spTree>
    <p:extLst>
      <p:ext uri="{BB962C8B-B14F-4D97-AF65-F5344CB8AC3E}">
        <p14:creationId xmlns:p14="http://schemas.microsoft.com/office/powerpoint/2010/main" val="864796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rgbClr val="000000"/>
        </a:solidFill>
        <a:latin typeface="Arial" panose="020B0604020202020204" pitchFamily="34" charset="0"/>
        <a:ea typeface="+mn-ea"/>
        <a:cs typeface="+mn-cs"/>
        <a:sym typeface="Arial" panose="020B0604020202020204" pitchFamily="34" charset="0"/>
      </a:defRPr>
    </a:lvl1pPr>
    <a:lvl2pPr marL="457200" algn="l" rtl="0" fontAlgn="base">
      <a:spcBef>
        <a:spcPct val="30000"/>
      </a:spcBef>
      <a:spcAft>
        <a:spcPct val="0"/>
      </a:spcAft>
      <a:defRPr sz="1200"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30000"/>
      </a:spcBef>
      <a:spcAft>
        <a:spcPct val="0"/>
      </a:spcAft>
      <a:defRPr sz="1200"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30000"/>
      </a:spcBef>
      <a:spcAft>
        <a:spcPct val="0"/>
      </a:spcAft>
      <a:defRPr sz="1200"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30000"/>
      </a:spcBef>
      <a:spcAft>
        <a:spcPct val="0"/>
      </a:spcAft>
      <a:defRPr sz="1200"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AB3868-C1C4-479F-AC5D-D3A413746B34}" type="slidenum">
              <a:rPr lang="en-US" altLang="en-US" smtClean="0"/>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AB3868-C1C4-479F-AC5D-D3A413746B34}" type="slidenum">
              <a:rPr lang="en-US" altLang="en-US" smtClean="0"/>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4C7231-3503-49CE-B43F-43A206CEB16B}"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2181922-F4E7-4BF2-A719-838DB6D77C8D}"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CA873C-03F6-408F-A78B-9AA1DB4515EC}"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81BB00-0D16-4EA1-A3F4-6686EF1DD1F4}" type="slidenum">
              <a:rPr lang="en-US">
                <a:solidFill>
                  <a:srgbClr val="000000"/>
                </a:solidFill>
              </a:r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C550C6-D458-4361-8440-26FBD858C81B}" type="slidenum">
              <a:rPr lang="en-US">
                <a:solidFill>
                  <a:srgbClr val="000000"/>
                </a:solidFill>
              </a:r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C103FA-4DB2-4E68-ACC8-B0734AFD74C6}" type="slidenum">
              <a:rPr lang="en-US">
                <a:solidFill>
                  <a:srgbClr val="000000"/>
                </a:solidFill>
              </a:r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693EDA-86F8-45E1-A7BE-C0C49C79F95C}" type="slidenum">
              <a:rPr lang="en-US">
                <a:solidFill>
                  <a:srgbClr val="000000"/>
                </a:solidFill>
              </a:r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4F82BC9-552C-489F-8C63-5CDE2B8423AE}" type="slidenum">
              <a:rPr lang="en-US">
                <a:solidFill>
                  <a:srgbClr val="000000"/>
                </a:solidFill>
              </a:r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D7A91C8-CF79-49CC-AAD9-83B746A1BFC1}" type="slidenum">
              <a:rPr lang="en-US">
                <a:solidFill>
                  <a:srgbClr val="000000"/>
                </a:solidFill>
              </a:r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6159A9-779F-483C-AC20-F1569AE608EE}" type="slidenum">
              <a:rPr lang="en-US">
                <a:solidFill>
                  <a:srgbClr val="000000"/>
                </a:solidFill>
              </a:r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B1460A-3F78-4876-A6BC-E3EBAC5DE1D8}" type="slidenum">
              <a:rPr lang="en-US">
                <a:solidFill>
                  <a:srgbClr val="000000"/>
                </a:solidFill>
              </a:r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3F3DB7-7735-4F84-AC3D-44C81F170339}"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AD63CC-239B-4817-B2BE-A4794F677F73}" type="slidenum">
              <a:rPr lang="en-US">
                <a:solidFill>
                  <a:srgbClr val="000000"/>
                </a:solidFill>
              </a:r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3A6B6E-68A4-4F5A-82CC-A413E4F6DEA4}" type="slidenum">
              <a:rPr lang="en-US">
                <a:solidFill>
                  <a:srgbClr val="000000"/>
                </a:solidFill>
              </a:r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D06AEC-F0E1-44DD-900E-CA81441DBA81}" type="slidenum">
              <a:rPr lang="en-US">
                <a:solidFill>
                  <a:srgbClr val="000000"/>
                </a:solidFill>
              </a:r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474BFD92-8BCE-4066-8B95-315D0E5D5020}" type="slidenum">
              <a:rPr lang="en-US">
                <a:solidFill>
                  <a:srgbClr val="000000"/>
                </a:solidFill>
              </a:r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1957-7F56-444D-B3CC-9A439F6DCF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9A969F-D409-4D2D-A2C2-89D6B86780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ACA0A6-BE4E-4888-B2AC-85EB91A299F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CF90F7-1F13-4A10-8018-0885F7B7635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59A7F49-E077-463F-80F6-8BB65B843AB1}"/>
              </a:ext>
            </a:extLst>
          </p:cNvPr>
          <p:cNvSpPr>
            <a:spLocks noGrp="1"/>
          </p:cNvSpPr>
          <p:nvPr>
            <p:ph type="sldNum" sz="quarter" idx="12"/>
          </p:nvPr>
        </p:nvSpPr>
        <p:spPr/>
        <p:txBody>
          <a:bodyPr/>
          <a:lstStyle>
            <a:lvl1pPr>
              <a:defRPr/>
            </a:lvl1pPr>
          </a:lstStyle>
          <a:p>
            <a:fld id="{6F4C7231-3503-49CE-B43F-43A206CEB16B}" type="slidenum">
              <a:rPr lang="en-US" altLang="en-US"/>
              <a:pPr/>
              <a:t>‹#›</a:t>
            </a:fld>
            <a:endParaRPr lang="en-US" altLang="en-US"/>
          </a:p>
        </p:txBody>
      </p:sp>
    </p:spTree>
    <p:extLst>
      <p:ext uri="{BB962C8B-B14F-4D97-AF65-F5344CB8AC3E}">
        <p14:creationId xmlns:p14="http://schemas.microsoft.com/office/powerpoint/2010/main" val="3953146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960F-C338-4E65-A3DD-ECE15B0CD0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232BE-F9F4-4CF7-92CA-23FA9D40DB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211EA-90D2-4853-837E-1C7EB47376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97A528-EF57-4936-83CB-8226BA5D6B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0386D8-20C8-4697-A907-6A04EF4E2F77}"/>
              </a:ext>
            </a:extLst>
          </p:cNvPr>
          <p:cNvSpPr>
            <a:spLocks noGrp="1"/>
          </p:cNvSpPr>
          <p:nvPr>
            <p:ph type="sldNum" sz="quarter" idx="12"/>
          </p:nvPr>
        </p:nvSpPr>
        <p:spPr/>
        <p:txBody>
          <a:bodyPr/>
          <a:lstStyle>
            <a:lvl1pPr>
              <a:defRPr/>
            </a:lvl1pPr>
          </a:lstStyle>
          <a:p>
            <a:fld id="{CD3F3DB7-7735-4F84-AC3D-44C81F170339}" type="slidenum">
              <a:rPr lang="en-US" altLang="en-US"/>
              <a:pPr/>
              <a:t>‹#›</a:t>
            </a:fld>
            <a:endParaRPr lang="en-US" altLang="en-US"/>
          </a:p>
        </p:txBody>
      </p:sp>
    </p:spTree>
    <p:extLst>
      <p:ext uri="{BB962C8B-B14F-4D97-AF65-F5344CB8AC3E}">
        <p14:creationId xmlns:p14="http://schemas.microsoft.com/office/powerpoint/2010/main" val="379987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2AC7-7C83-4410-9055-A5D7C31527C5}"/>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73A25-3D47-4D19-991D-287168B297E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150929C-6284-4328-B95A-2487C33D4E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CD1EE0-BA33-4B57-8D8A-0C9E5412BA9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862F8B-AC35-4CC6-B493-AE46FB80936C}"/>
              </a:ext>
            </a:extLst>
          </p:cNvPr>
          <p:cNvSpPr>
            <a:spLocks noGrp="1"/>
          </p:cNvSpPr>
          <p:nvPr>
            <p:ph type="sldNum" sz="quarter" idx="12"/>
          </p:nvPr>
        </p:nvSpPr>
        <p:spPr/>
        <p:txBody>
          <a:bodyPr/>
          <a:lstStyle>
            <a:lvl1pPr>
              <a:defRPr/>
            </a:lvl1pPr>
          </a:lstStyle>
          <a:p>
            <a:fld id="{826F9DB0-BB35-473E-BF95-8D7FA90067EB}" type="slidenum">
              <a:rPr lang="en-US" altLang="en-US"/>
              <a:pPr/>
              <a:t>‹#›</a:t>
            </a:fld>
            <a:endParaRPr lang="en-US" altLang="en-US"/>
          </a:p>
        </p:txBody>
      </p:sp>
    </p:spTree>
    <p:extLst>
      <p:ext uri="{BB962C8B-B14F-4D97-AF65-F5344CB8AC3E}">
        <p14:creationId xmlns:p14="http://schemas.microsoft.com/office/powerpoint/2010/main" val="250778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1616-2C07-43E3-8943-161E2B5379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05D47-6EBD-401C-80F6-12B583AF9AA3}"/>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F3B7A3-4FE1-43AF-B7E7-FDABED594EDA}"/>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01C09-13D2-4E1F-8CBA-378D5901116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6FDE29-C618-4F6E-9DD3-04EBE883E49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4B4328-ACB5-47EE-A541-103714179CC5}"/>
              </a:ext>
            </a:extLst>
          </p:cNvPr>
          <p:cNvSpPr>
            <a:spLocks noGrp="1"/>
          </p:cNvSpPr>
          <p:nvPr>
            <p:ph type="sldNum" sz="quarter" idx="12"/>
          </p:nvPr>
        </p:nvSpPr>
        <p:spPr/>
        <p:txBody>
          <a:bodyPr/>
          <a:lstStyle>
            <a:lvl1pPr>
              <a:defRPr/>
            </a:lvl1pPr>
          </a:lstStyle>
          <a:p>
            <a:fld id="{20B64C2B-5120-4D08-B020-A92EEFE49E0C}" type="slidenum">
              <a:rPr lang="en-US" altLang="en-US"/>
              <a:pPr/>
              <a:t>‹#›</a:t>
            </a:fld>
            <a:endParaRPr lang="en-US" altLang="en-US"/>
          </a:p>
        </p:txBody>
      </p:sp>
    </p:spTree>
    <p:extLst>
      <p:ext uri="{BB962C8B-B14F-4D97-AF65-F5344CB8AC3E}">
        <p14:creationId xmlns:p14="http://schemas.microsoft.com/office/powerpoint/2010/main" val="2361271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12C7-C77C-4169-806F-14E60E2A1F4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B703E-BF88-4DAE-9E73-CCC23BB1D2C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69AB5-8897-44F4-A8C9-9642A014694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2CD31-F673-453C-8B36-841C50F5B97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62D03-D9A2-4C00-9618-68699F782FED}"/>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028502-564B-4174-86F0-1942A914F1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FD93195-3DE3-4A09-A678-044233A1FFC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70A6C64-2FDF-4832-93F7-966EAA9E0FB0}"/>
              </a:ext>
            </a:extLst>
          </p:cNvPr>
          <p:cNvSpPr>
            <a:spLocks noGrp="1"/>
          </p:cNvSpPr>
          <p:nvPr>
            <p:ph type="sldNum" sz="quarter" idx="12"/>
          </p:nvPr>
        </p:nvSpPr>
        <p:spPr/>
        <p:txBody>
          <a:bodyPr/>
          <a:lstStyle>
            <a:lvl1pPr>
              <a:defRPr/>
            </a:lvl1pPr>
          </a:lstStyle>
          <a:p>
            <a:fld id="{763E6D91-4832-4202-BF70-9D047CF2C260}" type="slidenum">
              <a:rPr lang="en-US" altLang="en-US"/>
              <a:pPr/>
              <a:t>‹#›</a:t>
            </a:fld>
            <a:endParaRPr lang="en-US" altLang="en-US"/>
          </a:p>
        </p:txBody>
      </p:sp>
    </p:spTree>
    <p:extLst>
      <p:ext uri="{BB962C8B-B14F-4D97-AF65-F5344CB8AC3E}">
        <p14:creationId xmlns:p14="http://schemas.microsoft.com/office/powerpoint/2010/main" val="3083254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C342-8ABB-4D61-8936-E536B58C2E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C22D2-698D-4A28-A3D2-04FAB32C9F0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99DE0EC-A609-4E52-931E-37BA2548FAA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DF696EF-D4BE-41F3-83EB-0A5733A8C79B}"/>
              </a:ext>
            </a:extLst>
          </p:cNvPr>
          <p:cNvSpPr>
            <a:spLocks noGrp="1"/>
          </p:cNvSpPr>
          <p:nvPr>
            <p:ph type="sldNum" sz="quarter" idx="12"/>
          </p:nvPr>
        </p:nvSpPr>
        <p:spPr/>
        <p:txBody>
          <a:bodyPr/>
          <a:lstStyle>
            <a:lvl1pPr>
              <a:defRPr/>
            </a:lvl1pPr>
          </a:lstStyle>
          <a:p>
            <a:fld id="{AE3F217D-DABF-4165-9E4C-68CAE406D2EE}" type="slidenum">
              <a:rPr lang="en-US" altLang="en-US"/>
              <a:pPr/>
              <a:t>‹#›</a:t>
            </a:fld>
            <a:endParaRPr lang="en-US" altLang="en-US"/>
          </a:p>
        </p:txBody>
      </p:sp>
    </p:spTree>
    <p:extLst>
      <p:ext uri="{BB962C8B-B14F-4D97-AF65-F5344CB8AC3E}">
        <p14:creationId xmlns:p14="http://schemas.microsoft.com/office/powerpoint/2010/main" val="125338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6F9DB0-BB35-473E-BF95-8D7FA90067EB}" type="slidenum">
              <a:rPr lang="en-US" altLang="en-US"/>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AE8C3-1D96-4693-8814-E449F6E0F51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FE40373-0C30-4521-AC7F-09FD752A087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EE74F67-0C0C-4A50-AAE1-EE3DD75F7FAA}"/>
              </a:ext>
            </a:extLst>
          </p:cNvPr>
          <p:cNvSpPr>
            <a:spLocks noGrp="1"/>
          </p:cNvSpPr>
          <p:nvPr>
            <p:ph type="sldNum" sz="quarter" idx="12"/>
          </p:nvPr>
        </p:nvSpPr>
        <p:spPr/>
        <p:txBody>
          <a:bodyPr/>
          <a:lstStyle>
            <a:lvl1pPr>
              <a:defRPr/>
            </a:lvl1pPr>
          </a:lstStyle>
          <a:p>
            <a:fld id="{ED484EC4-7852-44EB-9EB5-8E0303AAD845}" type="slidenum">
              <a:rPr lang="en-US" altLang="en-US"/>
              <a:pPr/>
              <a:t>‹#›</a:t>
            </a:fld>
            <a:endParaRPr lang="en-US" altLang="en-US"/>
          </a:p>
        </p:txBody>
      </p:sp>
    </p:spTree>
    <p:extLst>
      <p:ext uri="{BB962C8B-B14F-4D97-AF65-F5344CB8AC3E}">
        <p14:creationId xmlns:p14="http://schemas.microsoft.com/office/powerpoint/2010/main" val="3557742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318F-7922-430B-BC5B-2C789ED5817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6AFCA-8E95-4026-A37E-FFB783BBBF0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669D3-BF43-48B0-8B53-D93F3B420FE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21E40-B789-4A2E-A54E-464B04873B4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10A47BB-1792-4732-BE97-E943772AD8F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BDD1A7-9CD1-4A10-AEA8-4D7762585AFD}"/>
              </a:ext>
            </a:extLst>
          </p:cNvPr>
          <p:cNvSpPr>
            <a:spLocks noGrp="1"/>
          </p:cNvSpPr>
          <p:nvPr>
            <p:ph type="sldNum" sz="quarter" idx="12"/>
          </p:nvPr>
        </p:nvSpPr>
        <p:spPr/>
        <p:txBody>
          <a:bodyPr/>
          <a:lstStyle>
            <a:lvl1pPr>
              <a:defRPr/>
            </a:lvl1pPr>
          </a:lstStyle>
          <a:p>
            <a:fld id="{FADEA0CD-465D-4673-8356-F0CDBBFD48CA}" type="slidenum">
              <a:rPr lang="en-US" altLang="en-US"/>
              <a:pPr/>
              <a:t>‹#›</a:t>
            </a:fld>
            <a:endParaRPr lang="en-US" altLang="en-US"/>
          </a:p>
        </p:txBody>
      </p:sp>
    </p:spTree>
    <p:extLst>
      <p:ext uri="{BB962C8B-B14F-4D97-AF65-F5344CB8AC3E}">
        <p14:creationId xmlns:p14="http://schemas.microsoft.com/office/powerpoint/2010/main" val="323077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C9A0-46FE-4250-811A-508A9E7156A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12DA-05E3-4B35-ABE6-C7A816791E4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5708BF-7D75-45D7-9B46-771E8081E8D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CD2DE-7003-45FC-B72C-6645AFD185F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B83EE4-A388-45CC-B9AC-52A15FF0C73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4E13EE4-C9D1-4CD8-AD17-9C42FC02DA3E}"/>
              </a:ext>
            </a:extLst>
          </p:cNvPr>
          <p:cNvSpPr>
            <a:spLocks noGrp="1"/>
          </p:cNvSpPr>
          <p:nvPr>
            <p:ph type="sldNum" sz="quarter" idx="12"/>
          </p:nvPr>
        </p:nvSpPr>
        <p:spPr/>
        <p:txBody>
          <a:bodyPr/>
          <a:lstStyle>
            <a:lvl1pPr>
              <a:defRPr/>
            </a:lvl1pPr>
          </a:lstStyle>
          <a:p>
            <a:fld id="{9DDF6FD1-EEA0-4EB8-8008-DBCF8D87D93F}" type="slidenum">
              <a:rPr lang="en-US" altLang="en-US"/>
              <a:pPr/>
              <a:t>‹#›</a:t>
            </a:fld>
            <a:endParaRPr lang="en-US" altLang="en-US"/>
          </a:p>
        </p:txBody>
      </p:sp>
    </p:spTree>
    <p:extLst>
      <p:ext uri="{BB962C8B-B14F-4D97-AF65-F5344CB8AC3E}">
        <p14:creationId xmlns:p14="http://schemas.microsoft.com/office/powerpoint/2010/main" val="3114786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C532-75A4-40CF-80C9-3E08CDD39F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FD42B-9E2B-4B44-9C6A-AC5BF9D73E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67179-3C81-42AC-8245-42D475B921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5902FF-87FF-4F87-87B4-910FF36DDFE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28B92A-9278-42DD-BCDC-71A956476CDF}"/>
              </a:ext>
            </a:extLst>
          </p:cNvPr>
          <p:cNvSpPr>
            <a:spLocks noGrp="1"/>
          </p:cNvSpPr>
          <p:nvPr>
            <p:ph type="sldNum" sz="quarter" idx="12"/>
          </p:nvPr>
        </p:nvSpPr>
        <p:spPr/>
        <p:txBody>
          <a:bodyPr/>
          <a:lstStyle>
            <a:lvl1pPr>
              <a:defRPr/>
            </a:lvl1pPr>
          </a:lstStyle>
          <a:p>
            <a:fld id="{42181922-F4E7-4BF2-A719-838DB6D77C8D}" type="slidenum">
              <a:rPr lang="en-US" altLang="en-US"/>
              <a:pPr/>
              <a:t>‹#›</a:t>
            </a:fld>
            <a:endParaRPr lang="en-US" altLang="en-US"/>
          </a:p>
        </p:txBody>
      </p:sp>
    </p:spTree>
    <p:extLst>
      <p:ext uri="{BB962C8B-B14F-4D97-AF65-F5344CB8AC3E}">
        <p14:creationId xmlns:p14="http://schemas.microsoft.com/office/powerpoint/2010/main" val="3181776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D5304B-E32B-48E8-AF5B-B54B0F383ACA}"/>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7F255C-D537-4E55-AE88-1AB39C9659B1}"/>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06FD0-303E-49DC-BC2F-A70F4609C0D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4F68C6-C5BA-4DF0-AF4D-44BA523ABCB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FB2E0E-EB61-4F9A-ACDF-B6FFE726A606}"/>
              </a:ext>
            </a:extLst>
          </p:cNvPr>
          <p:cNvSpPr>
            <a:spLocks noGrp="1"/>
          </p:cNvSpPr>
          <p:nvPr>
            <p:ph type="sldNum" sz="quarter" idx="12"/>
          </p:nvPr>
        </p:nvSpPr>
        <p:spPr/>
        <p:txBody>
          <a:bodyPr/>
          <a:lstStyle>
            <a:lvl1pPr>
              <a:defRPr/>
            </a:lvl1pPr>
          </a:lstStyle>
          <a:p>
            <a:fld id="{62CA873C-03F6-408F-A78B-9AA1DB4515EC}" type="slidenum">
              <a:rPr lang="en-US" altLang="en-US"/>
              <a:pPr/>
              <a:t>‹#›</a:t>
            </a:fld>
            <a:endParaRPr lang="en-US" altLang="en-US"/>
          </a:p>
        </p:txBody>
      </p:sp>
    </p:spTree>
    <p:extLst>
      <p:ext uri="{BB962C8B-B14F-4D97-AF65-F5344CB8AC3E}">
        <p14:creationId xmlns:p14="http://schemas.microsoft.com/office/powerpoint/2010/main" val="3101710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640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586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293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20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26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0B64C2B-5120-4D08-B020-A92EEFE49E0C}" type="slidenum">
              <a:rPr lang="en-US" altLang="en-US"/>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92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64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17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404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23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7D23EB-9339-41CE-989A-C6A3638B9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27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680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11198" y="8057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0" name="Google Shape;10;p2"/>
          <p:cNvSpPr/>
          <p:nvPr/>
        </p:nvSpPr>
        <p:spPr>
          <a:xfrm>
            <a:off x="-13965" y="5034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1" name="Google Shape;11;p2"/>
          <p:cNvSpPr txBox="1">
            <a:spLocks noGrp="1"/>
          </p:cNvSpPr>
          <p:nvPr>
            <p:ph type="ctrTitle"/>
          </p:nvPr>
        </p:nvSpPr>
        <p:spPr>
          <a:xfrm>
            <a:off x="5611033" y="1536633"/>
            <a:ext cx="5630000" cy="27368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5611035" y="4011133"/>
            <a:ext cx="4291200" cy="1056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26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987384" y="382795"/>
            <a:ext cx="143363" cy="147015"/>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4" name="Google Shape;14;p2"/>
          <p:cNvSpPr/>
          <p:nvPr/>
        </p:nvSpPr>
        <p:spPr>
          <a:xfrm flipH="1">
            <a:off x="11690336" y="318166"/>
            <a:ext cx="269397" cy="276257"/>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5" name="Google Shape;15;p2"/>
          <p:cNvSpPr/>
          <p:nvPr/>
        </p:nvSpPr>
        <p:spPr>
          <a:xfrm>
            <a:off x="794100" y="588746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6" name="Google Shape;16;p2"/>
          <p:cNvSpPr/>
          <p:nvPr/>
        </p:nvSpPr>
        <p:spPr>
          <a:xfrm rot="-1653407">
            <a:off x="10310190" y="5325015"/>
            <a:ext cx="1011140" cy="790887"/>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4233287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6"/>
          <p:cNvSpPr/>
          <p:nvPr/>
        </p:nvSpPr>
        <p:spPr>
          <a:xfrm rot="8966549" flipH="1">
            <a:off x="-1523084" y="-137660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55" name="Google Shape;55;p6"/>
          <p:cNvSpPr/>
          <p:nvPr/>
        </p:nvSpPr>
        <p:spPr>
          <a:xfrm rot="8966847" flipH="1">
            <a:off x="-1878574" y="-13284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56" name="Google Shape;56;p6"/>
          <p:cNvSpPr/>
          <p:nvPr/>
        </p:nvSpPr>
        <p:spPr>
          <a:xfrm rot="-1833451" flipH="1">
            <a:off x="8790351" y="54935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57" name="Google Shape;57;p6"/>
          <p:cNvSpPr/>
          <p:nvPr/>
        </p:nvSpPr>
        <p:spPr>
          <a:xfrm rot="8554536">
            <a:off x="-1636815" y="-497299"/>
            <a:ext cx="4108356" cy="237315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58" name="Google Shape;58;p6"/>
          <p:cNvSpPr/>
          <p:nvPr/>
        </p:nvSpPr>
        <p:spPr>
          <a:xfrm rot="-1833153" flipH="1">
            <a:off x="9370992" y="49888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59" name="Google Shape;59;p6"/>
          <p:cNvSpPr txBox="1">
            <a:spLocks noGrp="1"/>
          </p:cNvSpPr>
          <p:nvPr>
            <p:ph type="title"/>
          </p:nvPr>
        </p:nvSpPr>
        <p:spPr>
          <a:xfrm>
            <a:off x="1828800" y="1536633"/>
            <a:ext cx="8356000" cy="637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0" name="Google Shape;60;p6"/>
          <p:cNvSpPr/>
          <p:nvPr/>
        </p:nvSpPr>
        <p:spPr>
          <a:xfrm rot="8100000">
            <a:off x="131526" y="241651"/>
            <a:ext cx="1011047" cy="790813"/>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61" name="Google Shape;61;p6"/>
          <p:cNvSpPr/>
          <p:nvPr/>
        </p:nvSpPr>
        <p:spPr>
          <a:xfrm rot="-1769682">
            <a:off x="9674800" y="5146811"/>
            <a:ext cx="4108665" cy="237333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62" name="Google Shape;62;p6"/>
          <p:cNvSpPr/>
          <p:nvPr/>
        </p:nvSpPr>
        <p:spPr>
          <a:xfrm flipH="1">
            <a:off x="10941067" y="593601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3545560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1"/>
        <p:cNvGrpSpPr/>
        <p:nvPr/>
      </p:nvGrpSpPr>
      <p:grpSpPr>
        <a:xfrm>
          <a:off x="0" y="0"/>
          <a:ext cx="0" cy="0"/>
          <a:chOff x="0" y="0"/>
          <a:chExt cx="0" cy="0"/>
        </a:xfrm>
      </p:grpSpPr>
      <p:sp>
        <p:nvSpPr>
          <p:cNvPr id="102" name="Google Shape;102;p9"/>
          <p:cNvSpPr/>
          <p:nvPr/>
        </p:nvSpPr>
        <p:spPr>
          <a:xfrm>
            <a:off x="2771798" y="5682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03" name="Google Shape;103;p9"/>
          <p:cNvSpPr/>
          <p:nvPr/>
        </p:nvSpPr>
        <p:spPr>
          <a:xfrm>
            <a:off x="2246635" y="2659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04" name="Google Shape;104;p9"/>
          <p:cNvSpPr txBox="1">
            <a:spLocks noGrp="1"/>
          </p:cNvSpPr>
          <p:nvPr>
            <p:ph type="ctrTitle"/>
          </p:nvPr>
        </p:nvSpPr>
        <p:spPr>
          <a:xfrm>
            <a:off x="3783800" y="2137951"/>
            <a:ext cx="7102000" cy="19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6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5" name="Google Shape;105;p9"/>
          <p:cNvSpPr txBox="1">
            <a:spLocks noGrp="1"/>
          </p:cNvSpPr>
          <p:nvPr>
            <p:ph type="subTitle" idx="1"/>
          </p:nvPr>
        </p:nvSpPr>
        <p:spPr>
          <a:xfrm>
            <a:off x="4457267" y="4111651"/>
            <a:ext cx="5755200" cy="6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06" name="Google Shape;106;p9"/>
          <p:cNvGrpSpPr/>
          <p:nvPr/>
        </p:nvGrpSpPr>
        <p:grpSpPr>
          <a:xfrm flipH="1">
            <a:off x="9620786" y="286421"/>
            <a:ext cx="2131191" cy="865843"/>
            <a:chOff x="2310025" y="2261350"/>
            <a:chExt cx="467175" cy="189800"/>
          </a:xfrm>
        </p:grpSpPr>
        <p:sp>
          <p:nvSpPr>
            <p:cNvPr id="107" name="Google Shape;107;p9"/>
            <p:cNvSpPr/>
            <p:nvPr/>
          </p:nvSpPr>
          <p:spPr>
            <a:xfrm>
              <a:off x="2310025" y="2425725"/>
              <a:ext cx="467175" cy="25425"/>
            </a:xfrm>
            <a:custGeom>
              <a:avLst/>
              <a:gdLst/>
              <a:ahLst/>
              <a:cxnLst/>
              <a:rect l="l" t="t" r="r" b="b"/>
              <a:pathLst>
                <a:path w="18687" h="1017" extrusionOk="0">
                  <a:moveTo>
                    <a:pt x="0" y="1"/>
                  </a:moveTo>
                  <a:lnTo>
                    <a:pt x="0" y="1016"/>
                  </a:lnTo>
                  <a:lnTo>
                    <a:pt x="18687" y="1016"/>
                  </a:lnTo>
                  <a:lnTo>
                    <a:pt x="18687" y="1"/>
                  </a:lnTo>
                  <a:close/>
                </a:path>
              </a:pathLst>
            </a:custGeom>
            <a:solidFill>
              <a:srgbClr val="2A4C4D"/>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08" name="Google Shape;108;p9"/>
            <p:cNvSpPr/>
            <p:nvPr/>
          </p:nvSpPr>
          <p:spPr>
            <a:xfrm>
              <a:off x="2329850" y="2278600"/>
              <a:ext cx="89900" cy="160125"/>
            </a:xfrm>
            <a:custGeom>
              <a:avLst/>
              <a:gdLst/>
              <a:ahLst/>
              <a:cxnLst/>
              <a:rect l="l" t="t" r="r" b="b"/>
              <a:pathLst>
                <a:path w="3596" h="6405" extrusionOk="0">
                  <a:moveTo>
                    <a:pt x="1913" y="0"/>
                  </a:moveTo>
                  <a:lnTo>
                    <a:pt x="1" y="5856"/>
                  </a:lnTo>
                  <a:lnTo>
                    <a:pt x="1683" y="6404"/>
                  </a:lnTo>
                  <a:lnTo>
                    <a:pt x="3596" y="541"/>
                  </a:lnTo>
                  <a:lnTo>
                    <a:pt x="1913" y="0"/>
                  </a:lnTo>
                  <a:close/>
                </a:path>
              </a:pathLst>
            </a:custGeom>
            <a:solidFill>
              <a:srgbClr val="E8E4E3"/>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09" name="Google Shape;109;p9"/>
            <p:cNvSpPr/>
            <p:nvPr/>
          </p:nvSpPr>
          <p:spPr>
            <a:xfrm>
              <a:off x="2354675" y="2286375"/>
              <a:ext cx="43200" cy="66725"/>
            </a:xfrm>
            <a:custGeom>
              <a:avLst/>
              <a:gdLst/>
              <a:ahLst/>
              <a:cxnLst/>
              <a:rect l="l" t="t" r="r" b="b"/>
              <a:pathLst>
                <a:path w="1728" h="2669" extrusionOk="0">
                  <a:moveTo>
                    <a:pt x="757" y="1"/>
                  </a:moveTo>
                  <a:lnTo>
                    <a:pt x="1" y="2358"/>
                  </a:lnTo>
                  <a:lnTo>
                    <a:pt x="972" y="2669"/>
                  </a:lnTo>
                  <a:lnTo>
                    <a:pt x="1728" y="304"/>
                  </a:lnTo>
                  <a:lnTo>
                    <a:pt x="75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0" name="Google Shape;110;p9"/>
            <p:cNvSpPr/>
            <p:nvPr/>
          </p:nvSpPr>
          <p:spPr>
            <a:xfrm>
              <a:off x="2335225" y="2379050"/>
              <a:ext cx="33375" cy="28200"/>
            </a:xfrm>
            <a:custGeom>
              <a:avLst/>
              <a:gdLst/>
              <a:ahLst/>
              <a:cxnLst/>
              <a:rect l="l" t="t" r="r" b="b"/>
              <a:pathLst>
                <a:path w="1335" h="1128" extrusionOk="0">
                  <a:moveTo>
                    <a:pt x="696" y="0"/>
                  </a:moveTo>
                  <a:cubicBezTo>
                    <a:pt x="297" y="0"/>
                    <a:pt x="0" y="434"/>
                    <a:pt x="201" y="822"/>
                  </a:cubicBezTo>
                  <a:cubicBezTo>
                    <a:pt x="307" y="1028"/>
                    <a:pt x="503" y="1127"/>
                    <a:pt x="699" y="1127"/>
                  </a:cubicBezTo>
                  <a:cubicBezTo>
                    <a:pt x="927" y="1127"/>
                    <a:pt x="1155" y="993"/>
                    <a:pt x="1238" y="733"/>
                  </a:cubicBezTo>
                  <a:cubicBezTo>
                    <a:pt x="1335" y="437"/>
                    <a:pt x="1172" y="118"/>
                    <a:pt x="875" y="29"/>
                  </a:cubicBezTo>
                  <a:cubicBezTo>
                    <a:pt x="814" y="10"/>
                    <a:pt x="754" y="0"/>
                    <a:pt x="696" y="0"/>
                  </a:cubicBezTo>
                  <a:close/>
                </a:path>
              </a:pathLst>
            </a:custGeom>
            <a:solidFill>
              <a:srgbClr val="F4F4F4"/>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1" name="Google Shape;111;p9"/>
            <p:cNvSpPr/>
            <p:nvPr/>
          </p:nvSpPr>
          <p:spPr>
            <a:xfrm>
              <a:off x="2344275" y="2386100"/>
              <a:ext cx="16375" cy="13900"/>
            </a:xfrm>
            <a:custGeom>
              <a:avLst/>
              <a:gdLst/>
              <a:ahLst/>
              <a:cxnLst/>
              <a:rect l="l" t="t" r="r" b="b"/>
              <a:pathLst>
                <a:path w="655" h="556" extrusionOk="0">
                  <a:moveTo>
                    <a:pt x="340" y="1"/>
                  </a:moveTo>
                  <a:cubicBezTo>
                    <a:pt x="143" y="1"/>
                    <a:pt x="0" y="218"/>
                    <a:pt x="98" y="407"/>
                  </a:cubicBezTo>
                  <a:cubicBezTo>
                    <a:pt x="150" y="507"/>
                    <a:pt x="247" y="556"/>
                    <a:pt x="344" y="556"/>
                  </a:cubicBezTo>
                  <a:cubicBezTo>
                    <a:pt x="455" y="556"/>
                    <a:pt x="566" y="492"/>
                    <a:pt x="610" y="370"/>
                  </a:cubicBezTo>
                  <a:cubicBezTo>
                    <a:pt x="654" y="214"/>
                    <a:pt x="572" y="59"/>
                    <a:pt x="424" y="14"/>
                  </a:cubicBezTo>
                  <a:cubicBezTo>
                    <a:pt x="395" y="5"/>
                    <a:pt x="367" y="1"/>
                    <a:pt x="340" y="1"/>
                  </a:cubicBezTo>
                  <a:close/>
                </a:path>
              </a:pathLst>
            </a:custGeom>
            <a:solidFill>
              <a:srgbClr val="E8E4E3"/>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2" name="Google Shape;112;p9"/>
            <p:cNvSpPr/>
            <p:nvPr/>
          </p:nvSpPr>
          <p:spPr>
            <a:xfrm>
              <a:off x="2413425" y="2261350"/>
              <a:ext cx="47275" cy="164575"/>
            </a:xfrm>
            <a:custGeom>
              <a:avLst/>
              <a:gdLst/>
              <a:ahLst/>
              <a:cxnLst/>
              <a:rect l="l" t="t" r="r" b="b"/>
              <a:pathLst>
                <a:path w="1891" h="6583" extrusionOk="0">
                  <a:moveTo>
                    <a:pt x="1" y="1"/>
                  </a:moveTo>
                  <a:lnTo>
                    <a:pt x="1" y="6583"/>
                  </a:lnTo>
                  <a:lnTo>
                    <a:pt x="1891" y="6583"/>
                  </a:lnTo>
                  <a:lnTo>
                    <a:pt x="1891" y="1"/>
                  </a:lnTo>
                  <a:close/>
                </a:path>
              </a:pathLst>
            </a:custGeom>
            <a:solidFill>
              <a:srgbClr val="FDB657"/>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3" name="Google Shape;113;p9"/>
            <p:cNvSpPr/>
            <p:nvPr/>
          </p:nvSpPr>
          <p:spPr>
            <a:xfrm>
              <a:off x="2423425" y="2281375"/>
              <a:ext cx="27075" cy="66175"/>
            </a:xfrm>
            <a:custGeom>
              <a:avLst/>
              <a:gdLst/>
              <a:ahLst/>
              <a:cxnLst/>
              <a:rect l="l" t="t" r="r" b="b"/>
              <a:pathLst>
                <a:path w="1083" h="2647" extrusionOk="0">
                  <a:moveTo>
                    <a:pt x="1" y="0"/>
                  </a:moveTo>
                  <a:lnTo>
                    <a:pt x="1" y="2647"/>
                  </a:lnTo>
                  <a:lnTo>
                    <a:pt x="1083" y="2647"/>
                  </a:lnTo>
                  <a:lnTo>
                    <a:pt x="108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4" name="Google Shape;114;p9"/>
            <p:cNvSpPr/>
            <p:nvPr/>
          </p:nvSpPr>
          <p:spPr>
            <a:xfrm>
              <a:off x="2416950" y="2381625"/>
              <a:ext cx="35225" cy="30200"/>
            </a:xfrm>
            <a:custGeom>
              <a:avLst/>
              <a:gdLst/>
              <a:ahLst/>
              <a:cxnLst/>
              <a:rect l="l" t="t" r="r" b="b"/>
              <a:pathLst>
                <a:path w="1409" h="1208" extrusionOk="0">
                  <a:moveTo>
                    <a:pt x="801" y="0"/>
                  </a:moveTo>
                  <a:cubicBezTo>
                    <a:pt x="267" y="0"/>
                    <a:pt x="0" y="653"/>
                    <a:pt x="378" y="1031"/>
                  </a:cubicBezTo>
                  <a:cubicBezTo>
                    <a:pt x="501" y="1153"/>
                    <a:pt x="652" y="1208"/>
                    <a:pt x="800" y="1208"/>
                  </a:cubicBezTo>
                  <a:cubicBezTo>
                    <a:pt x="1110" y="1208"/>
                    <a:pt x="1409" y="969"/>
                    <a:pt x="1409" y="608"/>
                  </a:cubicBezTo>
                  <a:cubicBezTo>
                    <a:pt x="1409" y="275"/>
                    <a:pt x="1134" y="0"/>
                    <a:pt x="801" y="0"/>
                  </a:cubicBezTo>
                  <a:close/>
                </a:path>
              </a:pathLst>
            </a:custGeom>
            <a:solidFill>
              <a:srgbClr val="F4F4F4"/>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5" name="Google Shape;115;p9"/>
            <p:cNvSpPr/>
            <p:nvPr/>
          </p:nvSpPr>
          <p:spPr>
            <a:xfrm>
              <a:off x="2426950" y="2389225"/>
              <a:ext cx="17625" cy="15075"/>
            </a:xfrm>
            <a:custGeom>
              <a:avLst/>
              <a:gdLst/>
              <a:ahLst/>
              <a:cxnLst/>
              <a:rect l="l" t="t" r="r" b="b"/>
              <a:pathLst>
                <a:path w="705" h="603" extrusionOk="0">
                  <a:moveTo>
                    <a:pt x="401" y="0"/>
                  </a:moveTo>
                  <a:cubicBezTo>
                    <a:pt x="134" y="0"/>
                    <a:pt x="1" y="326"/>
                    <a:pt x="193" y="512"/>
                  </a:cubicBezTo>
                  <a:cubicBezTo>
                    <a:pt x="254" y="575"/>
                    <a:pt x="330" y="603"/>
                    <a:pt x="404" y="603"/>
                  </a:cubicBezTo>
                  <a:cubicBezTo>
                    <a:pt x="557" y="603"/>
                    <a:pt x="705" y="484"/>
                    <a:pt x="705" y="304"/>
                  </a:cubicBezTo>
                  <a:cubicBezTo>
                    <a:pt x="705" y="134"/>
                    <a:pt x="571" y="0"/>
                    <a:pt x="401" y="0"/>
                  </a:cubicBezTo>
                  <a:close/>
                </a:path>
              </a:pathLst>
            </a:custGeom>
            <a:solidFill>
              <a:srgbClr val="FDB657"/>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6" name="Google Shape;116;p9"/>
            <p:cNvSpPr/>
            <p:nvPr/>
          </p:nvSpPr>
          <p:spPr>
            <a:xfrm>
              <a:off x="2460675" y="2291000"/>
              <a:ext cx="38575" cy="134750"/>
            </a:xfrm>
            <a:custGeom>
              <a:avLst/>
              <a:gdLst/>
              <a:ahLst/>
              <a:cxnLst/>
              <a:rect l="l" t="t" r="r" b="b"/>
              <a:pathLst>
                <a:path w="1543" h="5390" extrusionOk="0">
                  <a:moveTo>
                    <a:pt x="1" y="1"/>
                  </a:moveTo>
                  <a:lnTo>
                    <a:pt x="1" y="5390"/>
                  </a:lnTo>
                  <a:lnTo>
                    <a:pt x="1542" y="5390"/>
                  </a:lnTo>
                  <a:lnTo>
                    <a:pt x="1542" y="1"/>
                  </a:lnTo>
                  <a:close/>
                </a:path>
              </a:pathLst>
            </a:custGeom>
            <a:solidFill>
              <a:srgbClr val="E8E4E3"/>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7" name="Google Shape;117;p9"/>
            <p:cNvSpPr/>
            <p:nvPr/>
          </p:nvSpPr>
          <p:spPr>
            <a:xfrm>
              <a:off x="2468825" y="2307500"/>
              <a:ext cx="22275" cy="54325"/>
            </a:xfrm>
            <a:custGeom>
              <a:avLst/>
              <a:gdLst/>
              <a:ahLst/>
              <a:cxnLst/>
              <a:rect l="l" t="t" r="r" b="b"/>
              <a:pathLst>
                <a:path w="891" h="2173" extrusionOk="0">
                  <a:moveTo>
                    <a:pt x="1" y="1"/>
                  </a:moveTo>
                  <a:lnTo>
                    <a:pt x="1" y="2172"/>
                  </a:lnTo>
                  <a:lnTo>
                    <a:pt x="890" y="2172"/>
                  </a:lnTo>
                  <a:lnTo>
                    <a:pt x="890"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8" name="Google Shape;118;p9"/>
            <p:cNvSpPr/>
            <p:nvPr/>
          </p:nvSpPr>
          <p:spPr>
            <a:xfrm>
              <a:off x="2463450" y="2389600"/>
              <a:ext cx="28750" cy="24775"/>
            </a:xfrm>
            <a:custGeom>
              <a:avLst/>
              <a:gdLst/>
              <a:ahLst/>
              <a:cxnLst/>
              <a:rect l="l" t="t" r="r" b="b"/>
              <a:pathLst>
                <a:path w="1150" h="991" extrusionOk="0">
                  <a:moveTo>
                    <a:pt x="661" y="0"/>
                  </a:moveTo>
                  <a:cubicBezTo>
                    <a:pt x="216" y="0"/>
                    <a:pt x="1" y="534"/>
                    <a:pt x="312" y="845"/>
                  </a:cubicBezTo>
                  <a:cubicBezTo>
                    <a:pt x="413" y="946"/>
                    <a:pt x="536" y="991"/>
                    <a:pt x="656" y="991"/>
                  </a:cubicBezTo>
                  <a:cubicBezTo>
                    <a:pt x="908" y="991"/>
                    <a:pt x="1150" y="793"/>
                    <a:pt x="1150" y="497"/>
                  </a:cubicBezTo>
                  <a:cubicBezTo>
                    <a:pt x="1150" y="223"/>
                    <a:pt x="935" y="0"/>
                    <a:pt x="661" y="0"/>
                  </a:cubicBezTo>
                  <a:close/>
                </a:path>
              </a:pathLst>
            </a:custGeom>
            <a:solidFill>
              <a:srgbClr val="F4F4F4"/>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19" name="Google Shape;119;p9"/>
            <p:cNvSpPr/>
            <p:nvPr/>
          </p:nvSpPr>
          <p:spPr>
            <a:xfrm>
              <a:off x="2471600" y="2395900"/>
              <a:ext cx="14500" cy="12400"/>
            </a:xfrm>
            <a:custGeom>
              <a:avLst/>
              <a:gdLst/>
              <a:ahLst/>
              <a:cxnLst/>
              <a:rect l="l" t="t" r="r" b="b"/>
              <a:pathLst>
                <a:path w="580" h="496" extrusionOk="0">
                  <a:moveTo>
                    <a:pt x="335" y="0"/>
                  </a:moveTo>
                  <a:cubicBezTo>
                    <a:pt x="112" y="0"/>
                    <a:pt x="1" y="267"/>
                    <a:pt x="157" y="423"/>
                  </a:cubicBezTo>
                  <a:cubicBezTo>
                    <a:pt x="207" y="473"/>
                    <a:pt x="268" y="495"/>
                    <a:pt x="329" y="495"/>
                  </a:cubicBezTo>
                  <a:cubicBezTo>
                    <a:pt x="456" y="495"/>
                    <a:pt x="579" y="396"/>
                    <a:pt x="579" y="245"/>
                  </a:cubicBezTo>
                  <a:cubicBezTo>
                    <a:pt x="579" y="104"/>
                    <a:pt x="468" y="0"/>
                    <a:pt x="335" y="0"/>
                  </a:cubicBezTo>
                  <a:close/>
                </a:path>
              </a:pathLst>
            </a:custGeom>
            <a:solidFill>
              <a:srgbClr val="E8E4E3"/>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0" name="Google Shape;120;p9"/>
            <p:cNvSpPr/>
            <p:nvPr/>
          </p:nvSpPr>
          <p:spPr>
            <a:xfrm>
              <a:off x="2543150" y="2286375"/>
              <a:ext cx="86550" cy="139375"/>
            </a:xfrm>
            <a:custGeom>
              <a:avLst/>
              <a:gdLst/>
              <a:ahLst/>
              <a:cxnLst/>
              <a:rect l="l" t="t" r="r" b="b"/>
              <a:pathLst>
                <a:path w="3462" h="5575" extrusionOk="0">
                  <a:moveTo>
                    <a:pt x="1431" y="1"/>
                  </a:moveTo>
                  <a:lnTo>
                    <a:pt x="0" y="579"/>
                  </a:lnTo>
                  <a:lnTo>
                    <a:pt x="2031" y="5575"/>
                  </a:lnTo>
                  <a:lnTo>
                    <a:pt x="3462" y="4996"/>
                  </a:lnTo>
                  <a:lnTo>
                    <a:pt x="1431" y="1"/>
                  </a:lnTo>
                  <a:close/>
                </a:path>
              </a:pathLst>
            </a:custGeom>
            <a:solidFill>
              <a:srgbClr val="68BBAD"/>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1" name="Google Shape;121;p9"/>
            <p:cNvSpPr/>
            <p:nvPr/>
          </p:nvSpPr>
          <p:spPr>
            <a:xfrm>
              <a:off x="2557050" y="2304525"/>
              <a:ext cx="40975" cy="58775"/>
            </a:xfrm>
            <a:custGeom>
              <a:avLst/>
              <a:gdLst/>
              <a:ahLst/>
              <a:cxnLst/>
              <a:rect l="l" t="t" r="r" b="b"/>
              <a:pathLst>
                <a:path w="1639" h="2351" extrusionOk="0">
                  <a:moveTo>
                    <a:pt x="823" y="1"/>
                  </a:moveTo>
                  <a:lnTo>
                    <a:pt x="0" y="334"/>
                  </a:lnTo>
                  <a:lnTo>
                    <a:pt x="815" y="2351"/>
                  </a:lnTo>
                  <a:lnTo>
                    <a:pt x="1638" y="2010"/>
                  </a:lnTo>
                  <a:lnTo>
                    <a:pt x="82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2" name="Google Shape;122;p9"/>
            <p:cNvSpPr/>
            <p:nvPr/>
          </p:nvSpPr>
          <p:spPr>
            <a:xfrm>
              <a:off x="2587975" y="2384050"/>
              <a:ext cx="29750" cy="24725"/>
            </a:xfrm>
            <a:custGeom>
              <a:avLst/>
              <a:gdLst/>
              <a:ahLst/>
              <a:cxnLst/>
              <a:rect l="l" t="t" r="r" b="b"/>
              <a:pathLst>
                <a:path w="1190" h="989" extrusionOk="0">
                  <a:moveTo>
                    <a:pt x="592" y="0"/>
                  </a:moveTo>
                  <a:cubicBezTo>
                    <a:pt x="531" y="0"/>
                    <a:pt x="469" y="12"/>
                    <a:pt x="409" y="37"/>
                  </a:cubicBezTo>
                  <a:cubicBezTo>
                    <a:pt x="1" y="207"/>
                    <a:pt x="1" y="778"/>
                    <a:pt x="401" y="949"/>
                  </a:cubicBezTo>
                  <a:cubicBezTo>
                    <a:pt x="467" y="976"/>
                    <a:pt x="534" y="989"/>
                    <a:pt x="597" y="989"/>
                  </a:cubicBezTo>
                  <a:cubicBezTo>
                    <a:pt x="926" y="989"/>
                    <a:pt x="1190" y="653"/>
                    <a:pt x="1053" y="311"/>
                  </a:cubicBezTo>
                  <a:cubicBezTo>
                    <a:pt x="974" y="119"/>
                    <a:pt x="788" y="0"/>
                    <a:pt x="592" y="0"/>
                  </a:cubicBezTo>
                  <a:close/>
                </a:path>
              </a:pathLst>
            </a:custGeom>
            <a:solidFill>
              <a:srgbClr val="F4F4F4"/>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3" name="Google Shape;123;p9"/>
            <p:cNvSpPr/>
            <p:nvPr/>
          </p:nvSpPr>
          <p:spPr>
            <a:xfrm>
              <a:off x="2595400" y="2390250"/>
              <a:ext cx="14900" cy="12425"/>
            </a:xfrm>
            <a:custGeom>
              <a:avLst/>
              <a:gdLst/>
              <a:ahLst/>
              <a:cxnLst/>
              <a:rect l="l" t="t" r="r" b="b"/>
              <a:pathLst>
                <a:path w="596" h="497" extrusionOk="0">
                  <a:moveTo>
                    <a:pt x="297" y="1"/>
                  </a:moveTo>
                  <a:cubicBezTo>
                    <a:pt x="267" y="1"/>
                    <a:pt x="237" y="7"/>
                    <a:pt x="208" y="19"/>
                  </a:cubicBezTo>
                  <a:cubicBezTo>
                    <a:pt x="0" y="100"/>
                    <a:pt x="0" y="389"/>
                    <a:pt x="200" y="478"/>
                  </a:cubicBezTo>
                  <a:cubicBezTo>
                    <a:pt x="232" y="491"/>
                    <a:pt x="264" y="497"/>
                    <a:pt x="294" y="497"/>
                  </a:cubicBezTo>
                  <a:cubicBezTo>
                    <a:pt x="459" y="497"/>
                    <a:pt x="595" y="328"/>
                    <a:pt x="527" y="159"/>
                  </a:cubicBezTo>
                  <a:cubicBezTo>
                    <a:pt x="487" y="63"/>
                    <a:pt x="395" y="1"/>
                    <a:pt x="297" y="1"/>
                  </a:cubicBezTo>
                  <a:close/>
                </a:path>
              </a:pathLst>
            </a:custGeom>
            <a:solidFill>
              <a:srgbClr val="68BBAD"/>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4" name="Google Shape;124;p9"/>
            <p:cNvSpPr/>
            <p:nvPr/>
          </p:nvSpPr>
          <p:spPr>
            <a:xfrm>
              <a:off x="2499225" y="2272675"/>
              <a:ext cx="43950" cy="153250"/>
            </a:xfrm>
            <a:custGeom>
              <a:avLst/>
              <a:gdLst/>
              <a:ahLst/>
              <a:cxnLst/>
              <a:rect l="l" t="t" r="r" b="b"/>
              <a:pathLst>
                <a:path w="1758" h="6130" extrusionOk="0">
                  <a:moveTo>
                    <a:pt x="0" y="0"/>
                  </a:moveTo>
                  <a:lnTo>
                    <a:pt x="0" y="6130"/>
                  </a:lnTo>
                  <a:lnTo>
                    <a:pt x="1757" y="6130"/>
                  </a:lnTo>
                  <a:lnTo>
                    <a:pt x="1757" y="0"/>
                  </a:lnTo>
                  <a:close/>
                </a:path>
              </a:pathLst>
            </a:custGeom>
            <a:solidFill>
              <a:srgbClr val="FDB657"/>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5" name="Google Shape;125;p9"/>
            <p:cNvSpPr/>
            <p:nvPr/>
          </p:nvSpPr>
          <p:spPr>
            <a:xfrm>
              <a:off x="2508675" y="2291200"/>
              <a:ext cx="25225" cy="61725"/>
            </a:xfrm>
            <a:custGeom>
              <a:avLst/>
              <a:gdLst/>
              <a:ahLst/>
              <a:cxnLst/>
              <a:rect l="l" t="t" r="r" b="b"/>
              <a:pathLst>
                <a:path w="1009" h="2469" extrusionOk="0">
                  <a:moveTo>
                    <a:pt x="0" y="0"/>
                  </a:moveTo>
                  <a:lnTo>
                    <a:pt x="0" y="2469"/>
                  </a:lnTo>
                  <a:lnTo>
                    <a:pt x="1008" y="2469"/>
                  </a:lnTo>
                  <a:lnTo>
                    <a:pt x="100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6" name="Google Shape;126;p9"/>
            <p:cNvSpPr/>
            <p:nvPr/>
          </p:nvSpPr>
          <p:spPr>
            <a:xfrm>
              <a:off x="2502750" y="2384775"/>
              <a:ext cx="32450" cy="27825"/>
            </a:xfrm>
            <a:custGeom>
              <a:avLst/>
              <a:gdLst/>
              <a:ahLst/>
              <a:cxnLst/>
              <a:rect l="l" t="t" r="r" b="b"/>
              <a:pathLst>
                <a:path w="1298" h="1113" extrusionOk="0">
                  <a:moveTo>
                    <a:pt x="741" y="0"/>
                  </a:moveTo>
                  <a:cubicBezTo>
                    <a:pt x="245" y="8"/>
                    <a:pt x="0" y="608"/>
                    <a:pt x="349" y="949"/>
                  </a:cubicBezTo>
                  <a:cubicBezTo>
                    <a:pt x="464" y="1062"/>
                    <a:pt x="604" y="1113"/>
                    <a:pt x="741" y="1113"/>
                  </a:cubicBezTo>
                  <a:cubicBezTo>
                    <a:pt x="1026" y="1113"/>
                    <a:pt x="1297" y="892"/>
                    <a:pt x="1297" y="556"/>
                  </a:cubicBezTo>
                  <a:cubicBezTo>
                    <a:pt x="1297" y="252"/>
                    <a:pt x="1045" y="0"/>
                    <a:pt x="741" y="0"/>
                  </a:cubicBezTo>
                  <a:close/>
                </a:path>
              </a:pathLst>
            </a:custGeom>
            <a:solidFill>
              <a:srgbClr val="F4F4F4"/>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27" name="Google Shape;127;p9"/>
            <p:cNvSpPr/>
            <p:nvPr/>
          </p:nvSpPr>
          <p:spPr>
            <a:xfrm>
              <a:off x="2512000" y="2391825"/>
              <a:ext cx="16150" cy="13875"/>
            </a:xfrm>
            <a:custGeom>
              <a:avLst/>
              <a:gdLst/>
              <a:ahLst/>
              <a:cxnLst/>
              <a:rect l="l" t="t" r="r" b="b"/>
              <a:pathLst>
                <a:path w="646" h="555" extrusionOk="0">
                  <a:moveTo>
                    <a:pt x="371" y="0"/>
                  </a:moveTo>
                  <a:cubicBezTo>
                    <a:pt x="119" y="0"/>
                    <a:pt x="1" y="297"/>
                    <a:pt x="171" y="474"/>
                  </a:cubicBezTo>
                  <a:cubicBezTo>
                    <a:pt x="229" y="530"/>
                    <a:pt x="299" y="554"/>
                    <a:pt x="367" y="554"/>
                  </a:cubicBezTo>
                  <a:cubicBezTo>
                    <a:pt x="510" y="554"/>
                    <a:pt x="646" y="445"/>
                    <a:pt x="646" y="274"/>
                  </a:cubicBezTo>
                  <a:cubicBezTo>
                    <a:pt x="646" y="126"/>
                    <a:pt x="527" y="0"/>
                    <a:pt x="371" y="0"/>
                  </a:cubicBezTo>
                  <a:close/>
                </a:path>
              </a:pathLst>
            </a:custGeom>
            <a:solidFill>
              <a:srgbClr val="FDB657"/>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grpSp>
    </p:spTree>
    <p:extLst>
      <p:ext uri="{BB962C8B-B14F-4D97-AF65-F5344CB8AC3E}">
        <p14:creationId xmlns:p14="http://schemas.microsoft.com/office/powerpoint/2010/main" val="94396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63E6D91-4832-4202-BF70-9D047CF2C260}" type="slidenum">
              <a:rPr lang="en-US" altLang="en-US"/>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val="3891963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1"/>
        <p:cNvGrpSpPr/>
        <p:nvPr/>
      </p:nvGrpSpPr>
      <p:grpSpPr>
        <a:xfrm>
          <a:off x="0" y="0"/>
          <a:ext cx="0" cy="0"/>
          <a:chOff x="0" y="0"/>
          <a:chExt cx="0" cy="0"/>
        </a:xfrm>
      </p:grpSpPr>
      <p:sp>
        <p:nvSpPr>
          <p:cNvPr id="212" name="Google Shape;212;p15"/>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13" name="Google Shape;213;p15"/>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14" name="Google Shape;214;p15"/>
          <p:cNvSpPr/>
          <p:nvPr/>
        </p:nvSpPr>
        <p:spPr>
          <a:xfrm rot="-8966549">
            <a:off x="-2464050" y="52302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15" name="Google Shape;215;p15"/>
          <p:cNvSpPr/>
          <p:nvPr/>
        </p:nvSpPr>
        <p:spPr>
          <a:xfrm rot="-9078889">
            <a:off x="-1560433" y="4882189"/>
            <a:ext cx="4186144" cy="2418089"/>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16" name="Google Shape;216;p15"/>
          <p:cNvSpPr/>
          <p:nvPr/>
        </p:nvSpPr>
        <p:spPr>
          <a:xfrm rot="-8966847">
            <a:off x="-1883408" y="52784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17" name="Google Shape;217;p15"/>
          <p:cNvSpPr/>
          <p:nvPr/>
        </p:nvSpPr>
        <p:spPr>
          <a:xfrm rot="-5879736" flipH="1">
            <a:off x="285877" y="301842"/>
            <a:ext cx="529945" cy="417476"/>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18" name="Google Shape;218;p15"/>
          <p:cNvSpPr txBox="1">
            <a:spLocks noGrp="1"/>
          </p:cNvSpPr>
          <p:nvPr>
            <p:ph type="title"/>
          </p:nvPr>
        </p:nvSpPr>
        <p:spPr>
          <a:xfrm>
            <a:off x="950967" y="797824"/>
            <a:ext cx="10290000" cy="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9" name="Google Shape;219;p15"/>
          <p:cNvSpPr txBox="1">
            <a:spLocks noGrp="1"/>
          </p:cNvSpPr>
          <p:nvPr>
            <p:ph type="subTitle" idx="1"/>
          </p:nvPr>
        </p:nvSpPr>
        <p:spPr>
          <a:xfrm>
            <a:off x="4796981"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5"/>
          <p:cNvSpPr txBox="1">
            <a:spLocks noGrp="1"/>
          </p:cNvSpPr>
          <p:nvPr>
            <p:ph type="subTitle" idx="2"/>
          </p:nvPr>
        </p:nvSpPr>
        <p:spPr>
          <a:xfrm>
            <a:off x="4796981"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1" name="Google Shape;221;p15"/>
          <p:cNvSpPr txBox="1">
            <a:spLocks noGrp="1"/>
          </p:cNvSpPr>
          <p:nvPr>
            <p:ph type="subTitle" idx="3"/>
          </p:nvPr>
        </p:nvSpPr>
        <p:spPr>
          <a:xfrm>
            <a:off x="7743959" y="4023951"/>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2" name="Google Shape;222;p15"/>
          <p:cNvSpPr txBox="1">
            <a:spLocks noGrp="1"/>
          </p:cNvSpPr>
          <p:nvPr>
            <p:ph type="subTitle" idx="4"/>
          </p:nvPr>
        </p:nvSpPr>
        <p:spPr>
          <a:xfrm>
            <a:off x="7743959" y="3662384"/>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3" name="Google Shape;223;p15"/>
          <p:cNvSpPr txBox="1">
            <a:spLocks noGrp="1"/>
          </p:cNvSpPr>
          <p:nvPr>
            <p:ph type="subTitle" idx="5"/>
          </p:nvPr>
        </p:nvSpPr>
        <p:spPr>
          <a:xfrm>
            <a:off x="1849967"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4" name="Google Shape;224;p15"/>
          <p:cNvSpPr txBox="1">
            <a:spLocks noGrp="1"/>
          </p:cNvSpPr>
          <p:nvPr>
            <p:ph type="subTitle" idx="6"/>
          </p:nvPr>
        </p:nvSpPr>
        <p:spPr>
          <a:xfrm>
            <a:off x="1849967"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5" name="Google Shape;225;p15"/>
          <p:cNvSpPr/>
          <p:nvPr/>
        </p:nvSpPr>
        <p:spPr>
          <a:xfrm rot="-8966964">
            <a:off x="9740590" y="-788114"/>
            <a:ext cx="4185753" cy="2417863"/>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26" name="Google Shape;226;p15"/>
          <p:cNvSpPr/>
          <p:nvPr/>
        </p:nvSpPr>
        <p:spPr>
          <a:xfrm rot="5731965" flipH="1">
            <a:off x="11613724" y="6470746"/>
            <a:ext cx="185187" cy="189903"/>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27" name="Google Shape;227;p15"/>
          <p:cNvSpPr/>
          <p:nvPr/>
        </p:nvSpPr>
        <p:spPr>
          <a:xfrm rot="5739822" flipH="1">
            <a:off x="11451601" y="5717931"/>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28" name="Google Shape;228;p15"/>
          <p:cNvSpPr/>
          <p:nvPr/>
        </p:nvSpPr>
        <p:spPr>
          <a:xfrm rot="-10463590" flipH="1">
            <a:off x="11076331" y="6038227"/>
            <a:ext cx="485325" cy="395160"/>
          </a:xfrm>
          <a:custGeom>
            <a:avLst/>
            <a:gdLst/>
            <a:ahLst/>
            <a:cxnLst/>
            <a:rect l="l" t="t" r="r" b="b"/>
            <a:pathLst>
              <a:path w="14560" h="11855" extrusionOk="0">
                <a:moveTo>
                  <a:pt x="13253" y="9939"/>
                </a:moveTo>
                <a:cubicBezTo>
                  <a:pt x="11794" y="10790"/>
                  <a:pt x="10000" y="10730"/>
                  <a:pt x="8876" y="10183"/>
                </a:cubicBezTo>
                <a:cubicBezTo>
                  <a:pt x="8025" y="9727"/>
                  <a:pt x="7478" y="9119"/>
                  <a:pt x="6778" y="7994"/>
                </a:cubicBezTo>
                <a:cubicBezTo>
                  <a:pt x="9484" y="7812"/>
                  <a:pt x="12098" y="5137"/>
                  <a:pt x="11399" y="2705"/>
                </a:cubicBezTo>
                <a:cubicBezTo>
                  <a:pt x="11186" y="1945"/>
                  <a:pt x="10639" y="1064"/>
                  <a:pt x="9818" y="730"/>
                </a:cubicBezTo>
                <a:cubicBezTo>
                  <a:pt x="8146" y="0"/>
                  <a:pt x="6231" y="1398"/>
                  <a:pt x="5532" y="2705"/>
                </a:cubicBezTo>
                <a:cubicBezTo>
                  <a:pt x="4894" y="3921"/>
                  <a:pt x="4894" y="5289"/>
                  <a:pt x="5107" y="6809"/>
                </a:cubicBezTo>
                <a:cubicBezTo>
                  <a:pt x="3861" y="6626"/>
                  <a:pt x="2280" y="5927"/>
                  <a:pt x="1520" y="4468"/>
                </a:cubicBezTo>
                <a:cubicBezTo>
                  <a:pt x="1398" y="4255"/>
                  <a:pt x="1277" y="3921"/>
                  <a:pt x="1216" y="3647"/>
                </a:cubicBezTo>
                <a:cubicBezTo>
                  <a:pt x="1155" y="3252"/>
                  <a:pt x="1490" y="1945"/>
                  <a:pt x="699" y="2097"/>
                </a:cubicBezTo>
                <a:cubicBezTo>
                  <a:pt x="0" y="2219"/>
                  <a:pt x="122" y="3891"/>
                  <a:pt x="365" y="4590"/>
                </a:cubicBezTo>
                <a:cubicBezTo>
                  <a:pt x="1246" y="6961"/>
                  <a:pt x="3648" y="7781"/>
                  <a:pt x="5593" y="8085"/>
                </a:cubicBezTo>
                <a:cubicBezTo>
                  <a:pt x="6475" y="9970"/>
                  <a:pt x="7842" y="11125"/>
                  <a:pt x="9271" y="11550"/>
                </a:cubicBezTo>
                <a:cubicBezTo>
                  <a:pt x="10396" y="11854"/>
                  <a:pt x="11672" y="11854"/>
                  <a:pt x="13070" y="11307"/>
                </a:cubicBezTo>
                <a:cubicBezTo>
                  <a:pt x="13405" y="11155"/>
                  <a:pt x="13709" y="11003"/>
                  <a:pt x="14013" y="10790"/>
                </a:cubicBezTo>
                <a:cubicBezTo>
                  <a:pt x="14560" y="10335"/>
                  <a:pt x="14013" y="9392"/>
                  <a:pt x="13253" y="9939"/>
                </a:cubicBezTo>
                <a:close/>
                <a:moveTo>
                  <a:pt x="6323" y="6869"/>
                </a:moveTo>
                <a:cubicBezTo>
                  <a:pt x="5775" y="4985"/>
                  <a:pt x="6140" y="2432"/>
                  <a:pt x="8207" y="1763"/>
                </a:cubicBezTo>
                <a:cubicBezTo>
                  <a:pt x="9241" y="1459"/>
                  <a:pt x="10456" y="2249"/>
                  <a:pt x="10396" y="3617"/>
                </a:cubicBezTo>
                <a:cubicBezTo>
                  <a:pt x="10335" y="5046"/>
                  <a:pt x="8450" y="6869"/>
                  <a:pt x="6475" y="6839"/>
                </a:cubicBezTo>
                <a:cubicBezTo>
                  <a:pt x="6414" y="6900"/>
                  <a:pt x="6353" y="6930"/>
                  <a:pt x="6323" y="6869"/>
                </a:cubicBezTo>
                <a:close/>
              </a:path>
            </a:pathLst>
          </a:custGeom>
          <a:solidFill>
            <a:schemeClr val="accen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29" name="Google Shape;229;p15"/>
          <p:cNvSpPr/>
          <p:nvPr/>
        </p:nvSpPr>
        <p:spPr>
          <a:xfrm rot="5739822" flipH="1">
            <a:off x="10904891" y="6584744"/>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1924479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19"/>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87" name="Google Shape;287;p19"/>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88" name="Google Shape;288;p19"/>
          <p:cNvSpPr/>
          <p:nvPr/>
        </p:nvSpPr>
        <p:spPr>
          <a:xfrm rot="-8966549">
            <a:off x="-2177950" y="45698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89" name="Google Shape;289;p19"/>
          <p:cNvSpPr/>
          <p:nvPr/>
        </p:nvSpPr>
        <p:spPr>
          <a:xfrm rot="-8966847">
            <a:off x="-1597308" y="46180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90" name="Google Shape;290;p19"/>
          <p:cNvSpPr/>
          <p:nvPr/>
        </p:nvSpPr>
        <p:spPr>
          <a:xfrm rot="2393143">
            <a:off x="-447895" y="4122337"/>
            <a:ext cx="4109008" cy="237353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291" name="Google Shape;291;p19"/>
          <p:cNvSpPr txBox="1">
            <a:spLocks noGrp="1"/>
          </p:cNvSpPr>
          <p:nvPr>
            <p:ph type="title"/>
          </p:nvPr>
        </p:nvSpPr>
        <p:spPr>
          <a:xfrm>
            <a:off x="6096067" y="2651700"/>
            <a:ext cx="403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2" name="Google Shape;292;p19"/>
          <p:cNvSpPr txBox="1">
            <a:spLocks noGrp="1"/>
          </p:cNvSpPr>
          <p:nvPr>
            <p:ph type="subTitle" idx="1"/>
          </p:nvPr>
        </p:nvSpPr>
        <p:spPr>
          <a:xfrm>
            <a:off x="6096067" y="3289300"/>
            <a:ext cx="4039200" cy="1489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93" name="Google Shape;293;p19"/>
          <p:cNvGrpSpPr/>
          <p:nvPr/>
        </p:nvGrpSpPr>
        <p:grpSpPr>
          <a:xfrm flipH="1">
            <a:off x="10372223" y="215921"/>
            <a:ext cx="1297499" cy="751515"/>
            <a:chOff x="3701975" y="2596225"/>
            <a:chExt cx="747350" cy="432900"/>
          </a:xfrm>
        </p:grpSpPr>
        <p:sp>
          <p:nvSpPr>
            <p:cNvPr id="294" name="Google Shape;294;p19"/>
            <p:cNvSpPr/>
            <p:nvPr/>
          </p:nvSpPr>
          <p:spPr>
            <a:xfrm>
              <a:off x="3779575" y="2637025"/>
              <a:ext cx="92050" cy="17625"/>
            </a:xfrm>
            <a:custGeom>
              <a:avLst/>
              <a:gdLst/>
              <a:ahLst/>
              <a:cxnLst/>
              <a:rect l="l" t="t" r="r" b="b"/>
              <a:pathLst>
                <a:path w="3682" h="705" extrusionOk="0">
                  <a:moveTo>
                    <a:pt x="1" y="1"/>
                  </a:moveTo>
                  <a:lnTo>
                    <a:pt x="1" y="705"/>
                  </a:lnTo>
                  <a:lnTo>
                    <a:pt x="3681" y="705"/>
                  </a:lnTo>
                  <a:lnTo>
                    <a:pt x="3681" y="1"/>
                  </a:lnTo>
                  <a:close/>
                </a:path>
              </a:pathLst>
            </a:custGeom>
            <a:solidFill>
              <a:srgbClr val="F0F3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295" name="Google Shape;295;p19"/>
            <p:cNvSpPr/>
            <p:nvPr/>
          </p:nvSpPr>
          <p:spPr>
            <a:xfrm>
              <a:off x="3960425" y="2897275"/>
              <a:ext cx="281675" cy="90250"/>
            </a:xfrm>
            <a:custGeom>
              <a:avLst/>
              <a:gdLst/>
              <a:ahLst/>
              <a:cxnLst/>
              <a:rect l="l" t="t" r="r" b="b"/>
              <a:pathLst>
                <a:path w="11267" h="3610" extrusionOk="0">
                  <a:moveTo>
                    <a:pt x="11154" y="1"/>
                  </a:moveTo>
                  <a:cubicBezTo>
                    <a:pt x="11114" y="1"/>
                    <a:pt x="11074" y="9"/>
                    <a:pt x="11042" y="25"/>
                  </a:cubicBezTo>
                  <a:lnTo>
                    <a:pt x="1312" y="25"/>
                  </a:lnTo>
                  <a:cubicBezTo>
                    <a:pt x="608" y="25"/>
                    <a:pt x="0" y="473"/>
                    <a:pt x="0" y="1017"/>
                  </a:cubicBezTo>
                  <a:lnTo>
                    <a:pt x="0" y="2553"/>
                  </a:lnTo>
                  <a:cubicBezTo>
                    <a:pt x="0" y="3129"/>
                    <a:pt x="608" y="3609"/>
                    <a:pt x="1312" y="3609"/>
                  </a:cubicBezTo>
                  <a:lnTo>
                    <a:pt x="11266" y="3609"/>
                  </a:lnTo>
                  <a:cubicBezTo>
                    <a:pt x="10690" y="2489"/>
                    <a:pt x="10690" y="1145"/>
                    <a:pt x="11266" y="25"/>
                  </a:cubicBezTo>
                  <a:cubicBezTo>
                    <a:pt x="11234" y="9"/>
                    <a:pt x="11194" y="1"/>
                    <a:pt x="11154" y="1"/>
                  </a:cubicBezTo>
                  <a:close/>
                </a:path>
              </a:pathLst>
            </a:custGeom>
            <a:solidFill>
              <a:srgbClr val="E8E4E3"/>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296" name="Google Shape;296;p19"/>
            <p:cNvSpPr/>
            <p:nvPr/>
          </p:nvSpPr>
          <p:spPr>
            <a:xfrm>
              <a:off x="3955625" y="2893875"/>
              <a:ext cx="288875" cy="98450"/>
            </a:xfrm>
            <a:custGeom>
              <a:avLst/>
              <a:gdLst/>
              <a:ahLst/>
              <a:cxnLst/>
              <a:rect l="l" t="t" r="r" b="b"/>
              <a:pathLst>
                <a:path w="11555" h="3938" extrusionOk="0">
                  <a:moveTo>
                    <a:pt x="1440" y="1"/>
                  </a:moveTo>
                  <a:cubicBezTo>
                    <a:pt x="672" y="1"/>
                    <a:pt x="0" y="545"/>
                    <a:pt x="0" y="1217"/>
                  </a:cubicBezTo>
                  <a:lnTo>
                    <a:pt x="0" y="2753"/>
                  </a:lnTo>
                  <a:cubicBezTo>
                    <a:pt x="0" y="3393"/>
                    <a:pt x="640" y="3938"/>
                    <a:pt x="1440" y="3938"/>
                  </a:cubicBezTo>
                  <a:lnTo>
                    <a:pt x="11202" y="3938"/>
                  </a:lnTo>
                  <a:cubicBezTo>
                    <a:pt x="11330" y="3938"/>
                    <a:pt x="11426" y="3938"/>
                    <a:pt x="11554" y="3906"/>
                  </a:cubicBezTo>
                  <a:cubicBezTo>
                    <a:pt x="11490" y="3809"/>
                    <a:pt x="11426" y="3713"/>
                    <a:pt x="11394" y="3617"/>
                  </a:cubicBezTo>
                  <a:lnTo>
                    <a:pt x="1440" y="3617"/>
                  </a:lnTo>
                  <a:cubicBezTo>
                    <a:pt x="832" y="3617"/>
                    <a:pt x="288" y="3201"/>
                    <a:pt x="288" y="2721"/>
                  </a:cubicBezTo>
                  <a:lnTo>
                    <a:pt x="288" y="1217"/>
                  </a:lnTo>
                  <a:cubicBezTo>
                    <a:pt x="288" y="705"/>
                    <a:pt x="832" y="321"/>
                    <a:pt x="1440" y="321"/>
                  </a:cubicBezTo>
                  <a:lnTo>
                    <a:pt x="11394" y="321"/>
                  </a:lnTo>
                  <a:cubicBezTo>
                    <a:pt x="11426" y="225"/>
                    <a:pt x="11490" y="129"/>
                    <a:pt x="11554" y="33"/>
                  </a:cubicBezTo>
                  <a:cubicBezTo>
                    <a:pt x="11426" y="1"/>
                    <a:pt x="11330" y="1"/>
                    <a:pt x="11202" y="1"/>
                  </a:cubicBezTo>
                  <a:close/>
                </a:path>
              </a:pathLst>
            </a:custGeom>
            <a:solidFill>
              <a:srgbClr val="FBB660"/>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297" name="Google Shape;297;p19"/>
            <p:cNvSpPr/>
            <p:nvPr/>
          </p:nvSpPr>
          <p:spPr>
            <a:xfrm>
              <a:off x="3701975" y="2989100"/>
              <a:ext cx="747350" cy="40025"/>
            </a:xfrm>
            <a:custGeom>
              <a:avLst/>
              <a:gdLst/>
              <a:ahLst/>
              <a:cxnLst/>
              <a:rect l="l" t="t" r="r" b="b"/>
              <a:pathLst>
                <a:path w="29894" h="1601" extrusionOk="0">
                  <a:moveTo>
                    <a:pt x="0" y="0"/>
                  </a:moveTo>
                  <a:lnTo>
                    <a:pt x="0" y="1601"/>
                  </a:lnTo>
                  <a:lnTo>
                    <a:pt x="29894" y="1601"/>
                  </a:lnTo>
                  <a:lnTo>
                    <a:pt x="29894" y="0"/>
                  </a:lnTo>
                  <a:close/>
                </a:path>
              </a:pathLst>
            </a:custGeom>
            <a:solidFill>
              <a:srgbClr val="E15A37"/>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298" name="Google Shape;298;p19"/>
            <p:cNvSpPr/>
            <p:nvPr/>
          </p:nvSpPr>
          <p:spPr>
            <a:xfrm>
              <a:off x="3779575" y="2596225"/>
              <a:ext cx="92850" cy="392900"/>
            </a:xfrm>
            <a:custGeom>
              <a:avLst/>
              <a:gdLst/>
              <a:ahLst/>
              <a:cxnLst/>
              <a:rect l="l" t="t" r="r" b="b"/>
              <a:pathLst>
                <a:path w="3714" h="15716" extrusionOk="0">
                  <a:moveTo>
                    <a:pt x="1761" y="1"/>
                  </a:moveTo>
                  <a:cubicBezTo>
                    <a:pt x="865" y="1"/>
                    <a:pt x="1" y="97"/>
                    <a:pt x="1" y="97"/>
                  </a:cubicBezTo>
                  <a:lnTo>
                    <a:pt x="1" y="15715"/>
                  </a:lnTo>
                  <a:lnTo>
                    <a:pt x="3713" y="15715"/>
                  </a:lnTo>
                  <a:lnTo>
                    <a:pt x="3713" y="97"/>
                  </a:lnTo>
                  <a:cubicBezTo>
                    <a:pt x="3041" y="33"/>
                    <a:pt x="2401" y="1"/>
                    <a:pt x="1761" y="1"/>
                  </a:cubicBezTo>
                  <a:close/>
                </a:path>
              </a:pathLst>
            </a:custGeom>
            <a:solidFill>
              <a:srgbClr val="6BBBAD"/>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299" name="Google Shape;299;p19"/>
            <p:cNvSpPr/>
            <p:nvPr/>
          </p:nvSpPr>
          <p:spPr>
            <a:xfrm>
              <a:off x="3880400" y="2648225"/>
              <a:ext cx="68850" cy="340900"/>
            </a:xfrm>
            <a:custGeom>
              <a:avLst/>
              <a:gdLst/>
              <a:ahLst/>
              <a:cxnLst/>
              <a:rect l="l" t="t" r="r" b="b"/>
              <a:pathLst>
                <a:path w="2754" h="13636" extrusionOk="0">
                  <a:moveTo>
                    <a:pt x="1377" y="1"/>
                  </a:moveTo>
                  <a:cubicBezTo>
                    <a:pt x="897" y="1"/>
                    <a:pt x="449" y="33"/>
                    <a:pt x="1" y="97"/>
                  </a:cubicBezTo>
                  <a:lnTo>
                    <a:pt x="1" y="13635"/>
                  </a:lnTo>
                  <a:lnTo>
                    <a:pt x="2753" y="13635"/>
                  </a:lnTo>
                  <a:lnTo>
                    <a:pt x="2753" y="97"/>
                  </a:lnTo>
                  <a:cubicBezTo>
                    <a:pt x="2273" y="33"/>
                    <a:pt x="1825" y="1"/>
                    <a:pt x="1377" y="1"/>
                  </a:cubicBezTo>
                  <a:close/>
                </a:path>
              </a:pathLst>
            </a:custGeom>
            <a:solidFill>
              <a:srgbClr val="2B4C4D"/>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300" name="Google Shape;300;p19"/>
            <p:cNvSpPr/>
            <p:nvPr/>
          </p:nvSpPr>
          <p:spPr>
            <a:xfrm>
              <a:off x="3879600" y="2693850"/>
              <a:ext cx="69650" cy="10425"/>
            </a:xfrm>
            <a:custGeom>
              <a:avLst/>
              <a:gdLst/>
              <a:ahLst/>
              <a:cxnLst/>
              <a:rect l="l" t="t" r="r" b="b"/>
              <a:pathLst>
                <a:path w="2786" h="417" extrusionOk="0">
                  <a:moveTo>
                    <a:pt x="1" y="0"/>
                  </a:moveTo>
                  <a:lnTo>
                    <a:pt x="1" y="416"/>
                  </a:lnTo>
                  <a:lnTo>
                    <a:pt x="2785" y="416"/>
                  </a:lnTo>
                  <a:lnTo>
                    <a:pt x="2785" y="0"/>
                  </a:lnTo>
                  <a:close/>
                </a:path>
              </a:pathLst>
            </a:custGeom>
            <a:solidFill>
              <a:srgbClr val="F0F3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grpSp>
    </p:spTree>
    <p:extLst>
      <p:ext uri="{BB962C8B-B14F-4D97-AF65-F5344CB8AC3E}">
        <p14:creationId xmlns:p14="http://schemas.microsoft.com/office/powerpoint/2010/main" val="3507874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1"/>
        <p:cNvGrpSpPr/>
        <p:nvPr/>
      </p:nvGrpSpPr>
      <p:grpSpPr>
        <a:xfrm>
          <a:off x="0" y="0"/>
          <a:ext cx="0" cy="0"/>
          <a:chOff x="0" y="0"/>
          <a:chExt cx="0" cy="0"/>
        </a:xfrm>
      </p:grpSpPr>
      <p:sp>
        <p:nvSpPr>
          <p:cNvPr id="452" name="Google Shape;452;p30"/>
          <p:cNvSpPr/>
          <p:nvPr/>
        </p:nvSpPr>
        <p:spPr>
          <a:xfrm rot="8279992" flipH="1">
            <a:off x="-1718900"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53" name="Google Shape;453;p30"/>
          <p:cNvSpPr/>
          <p:nvPr/>
        </p:nvSpPr>
        <p:spPr>
          <a:xfrm rot="8280278" flipH="1">
            <a:off x="-2010088"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54" name="Google Shape;454;p30"/>
          <p:cNvSpPr/>
          <p:nvPr/>
        </p:nvSpPr>
        <p:spPr>
          <a:xfrm rot="-1833451" flipH="1">
            <a:off x="8516232" y="5076119"/>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55" name="Google Shape;455;p30"/>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6" name="Google Shape;456;p30"/>
          <p:cNvSpPr/>
          <p:nvPr/>
        </p:nvSpPr>
        <p:spPr>
          <a:xfrm rot="-1833153" flipH="1">
            <a:off x="9096873" y="45713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4175114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7"/>
        <p:cNvGrpSpPr/>
        <p:nvPr/>
      </p:nvGrpSpPr>
      <p:grpSpPr>
        <a:xfrm>
          <a:off x="0" y="0"/>
          <a:ext cx="0" cy="0"/>
          <a:chOff x="0" y="0"/>
          <a:chExt cx="0" cy="0"/>
        </a:xfrm>
      </p:grpSpPr>
      <p:sp>
        <p:nvSpPr>
          <p:cNvPr id="458" name="Google Shape;458;p31"/>
          <p:cNvSpPr/>
          <p:nvPr/>
        </p:nvSpPr>
        <p:spPr>
          <a:xfrm flipH="1">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59" name="Google Shape;459;p31"/>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323965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78"/>
        <p:cNvGrpSpPr/>
        <p:nvPr/>
      </p:nvGrpSpPr>
      <p:grpSpPr>
        <a:xfrm>
          <a:off x="0" y="0"/>
          <a:ext cx="0" cy="0"/>
          <a:chOff x="0" y="0"/>
          <a:chExt cx="0" cy="0"/>
        </a:xfrm>
      </p:grpSpPr>
      <p:sp>
        <p:nvSpPr>
          <p:cNvPr id="479" name="Google Shape;479;p35"/>
          <p:cNvSpPr/>
          <p:nvPr/>
        </p:nvSpPr>
        <p:spPr>
          <a:xfrm rot="-8279992">
            <a:off x="8645845"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80" name="Google Shape;480;p35"/>
          <p:cNvSpPr/>
          <p:nvPr/>
        </p:nvSpPr>
        <p:spPr>
          <a:xfrm rot="-8280278">
            <a:off x="9162724"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81" name="Google Shape;481;p35"/>
          <p:cNvSpPr/>
          <p:nvPr/>
        </p:nvSpPr>
        <p:spPr>
          <a:xfrm rot="1833451">
            <a:off x="-1523084" y="49474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82" name="Google Shape;482;p35"/>
          <p:cNvSpPr/>
          <p:nvPr/>
        </p:nvSpPr>
        <p:spPr>
          <a:xfrm rot="1833153">
            <a:off x="-1878574" y="44427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47138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83"/>
        <p:cNvGrpSpPr/>
        <p:nvPr/>
      </p:nvGrpSpPr>
      <p:grpSpPr>
        <a:xfrm>
          <a:off x="0" y="0"/>
          <a:ext cx="0" cy="0"/>
          <a:chOff x="0" y="0"/>
          <a:chExt cx="0" cy="0"/>
        </a:xfrm>
      </p:grpSpPr>
      <p:sp>
        <p:nvSpPr>
          <p:cNvPr id="484" name="Google Shape;484;p36"/>
          <p:cNvSpPr/>
          <p:nvPr/>
        </p:nvSpPr>
        <p:spPr>
          <a:xfrm>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28974837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kcground 3">
  <p:cSld name="Bakcground 3">
    <p:spTree>
      <p:nvGrpSpPr>
        <p:cNvPr id="1" name="Shape 485"/>
        <p:cNvGrpSpPr/>
        <p:nvPr/>
      </p:nvGrpSpPr>
      <p:grpSpPr>
        <a:xfrm>
          <a:off x="0" y="0"/>
          <a:ext cx="0" cy="0"/>
          <a:chOff x="0" y="0"/>
          <a:chExt cx="0" cy="0"/>
        </a:xfrm>
      </p:grpSpPr>
      <p:sp>
        <p:nvSpPr>
          <p:cNvPr id="486" name="Google Shape;486;p37"/>
          <p:cNvSpPr/>
          <p:nvPr/>
        </p:nvSpPr>
        <p:spPr>
          <a:xfrm rot="-8279992">
            <a:off x="8885512" y="-1694409"/>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87" name="Google Shape;487;p37"/>
          <p:cNvSpPr/>
          <p:nvPr/>
        </p:nvSpPr>
        <p:spPr>
          <a:xfrm rot="-8280278">
            <a:off x="9429757" y="-1549346"/>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88" name="Google Shape;488;p37"/>
          <p:cNvSpPr/>
          <p:nvPr/>
        </p:nvSpPr>
        <p:spPr>
          <a:xfrm rot="10800000">
            <a:off x="-2196513" y="-1638875"/>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89" name="Google Shape;489;p37"/>
          <p:cNvSpPr/>
          <p:nvPr/>
        </p:nvSpPr>
        <p:spPr>
          <a:xfrm rot="10800000">
            <a:off x="-1042413" y="-18851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90" name="Google Shape;490;p37"/>
          <p:cNvSpPr/>
          <p:nvPr/>
        </p:nvSpPr>
        <p:spPr>
          <a:xfrm rot="1833451">
            <a:off x="-1775218" y="5905401"/>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91" name="Google Shape;491;p37"/>
          <p:cNvSpPr/>
          <p:nvPr/>
        </p:nvSpPr>
        <p:spPr>
          <a:xfrm rot="1833153">
            <a:off x="-2130707" y="540065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92" name="Google Shape;492;p37"/>
          <p:cNvSpPr/>
          <p:nvPr/>
        </p:nvSpPr>
        <p:spPr>
          <a:xfrm>
            <a:off x="9317521" y="5514676"/>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493" name="Google Shape;493;p37"/>
          <p:cNvSpPr/>
          <p:nvPr/>
        </p:nvSpPr>
        <p:spPr>
          <a:xfrm>
            <a:off x="8163421" y="57609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2508584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751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a:off x="0" y="0"/>
            <a:ext cx="12192000" cy="6941071"/>
          </a:xfrm>
          <a:prstGeom prst="rect">
            <a:avLst/>
          </a:prstGeom>
          <a:noFill/>
          <a:ln>
            <a:noFill/>
          </a:ln>
        </p:spPr>
      </p:pic>
      <p:sp>
        <p:nvSpPr>
          <p:cNvPr id="87" name="Google Shape;87;p14"/>
          <p:cNvSpPr txBox="1">
            <a:spLocks noGrp="1"/>
          </p:cNvSpPr>
          <p:nvPr>
            <p:ph type="ctrTitle"/>
          </p:nvPr>
        </p:nvSpPr>
        <p:spPr>
          <a:xfrm>
            <a:off x="3903768"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88" name="Google Shape;88;p14"/>
          <p:cNvSpPr txBox="1">
            <a:spLocks noGrp="1"/>
          </p:cNvSpPr>
          <p:nvPr>
            <p:ph type="subTitle" idx="1"/>
          </p:nvPr>
        </p:nvSpPr>
        <p:spPr>
          <a:xfrm>
            <a:off x="3903759"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89" name="Google Shape;89;p14"/>
          <p:cNvSpPr txBox="1">
            <a:spLocks noGrp="1"/>
          </p:cNvSpPr>
          <p:nvPr>
            <p:ph type="title" idx="2" hasCustomPrompt="1"/>
          </p:nvPr>
        </p:nvSpPr>
        <p:spPr>
          <a:xfrm>
            <a:off x="2569633"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0" name="Google Shape;90;p14"/>
          <p:cNvSpPr txBox="1">
            <a:spLocks noGrp="1"/>
          </p:cNvSpPr>
          <p:nvPr>
            <p:ph type="ctrTitle" idx="3"/>
          </p:nvPr>
        </p:nvSpPr>
        <p:spPr>
          <a:xfrm>
            <a:off x="7327601"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1" name="Google Shape;91;p14"/>
          <p:cNvSpPr txBox="1">
            <a:spLocks noGrp="1"/>
          </p:cNvSpPr>
          <p:nvPr>
            <p:ph type="subTitle" idx="4"/>
          </p:nvPr>
        </p:nvSpPr>
        <p:spPr>
          <a:xfrm>
            <a:off x="7327592"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2" name="Google Shape;92;p14"/>
          <p:cNvSpPr txBox="1">
            <a:spLocks noGrp="1"/>
          </p:cNvSpPr>
          <p:nvPr>
            <p:ph type="title" idx="5" hasCustomPrompt="1"/>
          </p:nvPr>
        </p:nvSpPr>
        <p:spPr>
          <a:xfrm>
            <a:off x="5996800"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3" name="Google Shape;93;p14"/>
          <p:cNvSpPr txBox="1">
            <a:spLocks noGrp="1"/>
          </p:cNvSpPr>
          <p:nvPr>
            <p:ph type="ctrTitle" idx="6"/>
          </p:nvPr>
        </p:nvSpPr>
        <p:spPr>
          <a:xfrm>
            <a:off x="3903768"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4" name="Google Shape;94;p14"/>
          <p:cNvSpPr txBox="1">
            <a:spLocks noGrp="1"/>
          </p:cNvSpPr>
          <p:nvPr>
            <p:ph type="subTitle" idx="7"/>
          </p:nvPr>
        </p:nvSpPr>
        <p:spPr>
          <a:xfrm>
            <a:off x="3903759"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5" name="Google Shape;95;p14"/>
          <p:cNvSpPr txBox="1">
            <a:spLocks noGrp="1"/>
          </p:cNvSpPr>
          <p:nvPr>
            <p:ph type="title" idx="8" hasCustomPrompt="1"/>
          </p:nvPr>
        </p:nvSpPr>
        <p:spPr>
          <a:xfrm>
            <a:off x="2569633"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6" name="Google Shape;96;p14"/>
          <p:cNvSpPr txBox="1">
            <a:spLocks noGrp="1"/>
          </p:cNvSpPr>
          <p:nvPr>
            <p:ph type="ctrTitle" idx="9"/>
          </p:nvPr>
        </p:nvSpPr>
        <p:spPr>
          <a:xfrm>
            <a:off x="7327601"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7" name="Google Shape;97;p14"/>
          <p:cNvSpPr txBox="1">
            <a:spLocks noGrp="1"/>
          </p:cNvSpPr>
          <p:nvPr>
            <p:ph type="subTitle" idx="13"/>
          </p:nvPr>
        </p:nvSpPr>
        <p:spPr>
          <a:xfrm>
            <a:off x="7327592"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8" name="Google Shape;98;p14"/>
          <p:cNvSpPr txBox="1">
            <a:spLocks noGrp="1"/>
          </p:cNvSpPr>
          <p:nvPr>
            <p:ph type="title" idx="14" hasCustomPrompt="1"/>
          </p:nvPr>
        </p:nvSpPr>
        <p:spPr>
          <a:xfrm>
            <a:off x="5996800"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9" name="Google Shape;99;p14"/>
          <p:cNvSpPr txBox="1">
            <a:spLocks noGrp="1"/>
          </p:cNvSpPr>
          <p:nvPr>
            <p:ph type="ctrTitle" idx="15"/>
          </p:nvPr>
        </p:nvSpPr>
        <p:spPr>
          <a:xfrm>
            <a:off x="3903768"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0" name="Google Shape;100;p14"/>
          <p:cNvSpPr txBox="1">
            <a:spLocks noGrp="1"/>
          </p:cNvSpPr>
          <p:nvPr>
            <p:ph type="subTitle" idx="16"/>
          </p:nvPr>
        </p:nvSpPr>
        <p:spPr>
          <a:xfrm>
            <a:off x="3903759"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1" name="Google Shape;101;p14"/>
          <p:cNvSpPr txBox="1">
            <a:spLocks noGrp="1"/>
          </p:cNvSpPr>
          <p:nvPr>
            <p:ph type="title" idx="17" hasCustomPrompt="1"/>
          </p:nvPr>
        </p:nvSpPr>
        <p:spPr>
          <a:xfrm>
            <a:off x="2569633"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102" name="Google Shape;102;p14"/>
          <p:cNvSpPr txBox="1">
            <a:spLocks noGrp="1"/>
          </p:cNvSpPr>
          <p:nvPr>
            <p:ph type="ctrTitle" idx="18"/>
          </p:nvPr>
        </p:nvSpPr>
        <p:spPr>
          <a:xfrm>
            <a:off x="7327601"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3" name="Google Shape;103;p14"/>
          <p:cNvSpPr txBox="1">
            <a:spLocks noGrp="1"/>
          </p:cNvSpPr>
          <p:nvPr>
            <p:ph type="subTitle" idx="19"/>
          </p:nvPr>
        </p:nvSpPr>
        <p:spPr>
          <a:xfrm>
            <a:off x="7327592"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4" name="Google Shape;104;p14"/>
          <p:cNvSpPr txBox="1">
            <a:spLocks noGrp="1"/>
          </p:cNvSpPr>
          <p:nvPr>
            <p:ph type="title" idx="20" hasCustomPrompt="1"/>
          </p:nvPr>
        </p:nvSpPr>
        <p:spPr>
          <a:xfrm>
            <a:off x="5996800"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val="411866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E3F217D-DABF-4165-9E4C-68CAE406D2EE}" type="slidenum">
              <a:rPr lang="en-US" altLang="en-US"/>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umbers and text ">
  <p:cSld name="Numbers and text ">
    <p:bg>
      <p:bgPr>
        <a:blipFill>
          <a:blip r:embed="rId2">
            <a:alphaModFix/>
          </a:blip>
          <a:stretch>
            <a:fillRect/>
          </a:stretch>
        </a:blipFill>
        <a:effectLst/>
      </p:bgPr>
    </p:bg>
    <p:spTree>
      <p:nvGrpSpPr>
        <p:cNvPr id="1" name="Shape 1352"/>
        <p:cNvGrpSpPr/>
        <p:nvPr/>
      </p:nvGrpSpPr>
      <p:grpSpPr>
        <a:xfrm>
          <a:off x="0" y="0"/>
          <a:ext cx="0" cy="0"/>
          <a:chOff x="0" y="0"/>
          <a:chExt cx="0" cy="0"/>
        </a:xfrm>
      </p:grpSpPr>
      <p:sp>
        <p:nvSpPr>
          <p:cNvPr id="1353" name="Google Shape;1353;p30"/>
          <p:cNvSpPr/>
          <p:nvPr/>
        </p:nvSpPr>
        <p:spPr>
          <a:xfrm>
            <a:off x="6518000" y="1480300"/>
            <a:ext cx="4508000" cy="4357600"/>
          </a:xfrm>
          <a:prstGeom prst="roundRect">
            <a:avLst>
              <a:gd name="adj" fmla="val 4556"/>
            </a:avLst>
          </a:prstGeom>
          <a:solidFill>
            <a:schemeClr val="accent4"/>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354" name="Google Shape;1354;p30"/>
          <p:cNvSpPr/>
          <p:nvPr/>
        </p:nvSpPr>
        <p:spPr>
          <a:xfrm>
            <a:off x="1430267" y="1480300"/>
            <a:ext cx="4508000" cy="4357600"/>
          </a:xfrm>
          <a:prstGeom prst="roundRect">
            <a:avLst>
              <a:gd name="adj" fmla="val 4556"/>
            </a:avLst>
          </a:prstGeom>
          <a:solidFill>
            <a:schemeClr val="accent6"/>
          </a:solidFill>
          <a:ln>
            <a:noFill/>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355" name="Google Shape;1355;p30"/>
          <p:cNvSpPr txBox="1">
            <a:spLocks noGrp="1"/>
          </p:cNvSpPr>
          <p:nvPr>
            <p:ph type="title" hasCustomPrompt="1"/>
          </p:nvPr>
        </p:nvSpPr>
        <p:spPr>
          <a:xfrm>
            <a:off x="1197733"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6" name="Google Shape;1356;p30"/>
          <p:cNvSpPr txBox="1">
            <a:spLocks noGrp="1"/>
          </p:cNvSpPr>
          <p:nvPr>
            <p:ph type="subTitle" idx="1"/>
          </p:nvPr>
        </p:nvSpPr>
        <p:spPr>
          <a:xfrm>
            <a:off x="1197733"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7" name="Google Shape;1357;p30"/>
          <p:cNvSpPr txBox="1">
            <a:spLocks noGrp="1"/>
          </p:cNvSpPr>
          <p:nvPr>
            <p:ph type="title" idx="2" hasCustomPrompt="1"/>
          </p:nvPr>
        </p:nvSpPr>
        <p:spPr>
          <a:xfrm>
            <a:off x="6285384"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8" name="Google Shape;1358;p30"/>
          <p:cNvSpPr txBox="1">
            <a:spLocks noGrp="1"/>
          </p:cNvSpPr>
          <p:nvPr>
            <p:ph type="subTitle" idx="3"/>
          </p:nvPr>
        </p:nvSpPr>
        <p:spPr>
          <a:xfrm>
            <a:off x="6285384"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9" name="Google Shape;1359;p30"/>
          <p:cNvSpPr txBox="1">
            <a:spLocks noGrp="1"/>
          </p:cNvSpPr>
          <p:nvPr>
            <p:ph type="title" idx="4"/>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0" name="Google Shape;1360;p30"/>
          <p:cNvGrpSpPr/>
          <p:nvPr/>
        </p:nvGrpSpPr>
        <p:grpSpPr>
          <a:xfrm rot="1245393">
            <a:off x="10528366" y="270520"/>
            <a:ext cx="1831193" cy="1662664"/>
            <a:chOff x="7844079" y="226728"/>
            <a:chExt cx="1373387" cy="1246991"/>
          </a:xfrm>
        </p:grpSpPr>
        <p:sp>
          <p:nvSpPr>
            <p:cNvPr id="1361" name="Google Shape;1361;p30"/>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2" name="Google Shape;1362;p30"/>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3" name="Google Shape;1363;p30"/>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4" name="Google Shape;1364;p30"/>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5" name="Google Shape;1365;p30"/>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6" name="Google Shape;1366;p30"/>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7" name="Google Shape;1367;p30"/>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8" name="Google Shape;1368;p30"/>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69" name="Google Shape;1369;p30"/>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0" name="Google Shape;1370;p30"/>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1" name="Google Shape;1371;p30"/>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2" name="Google Shape;1372;p30"/>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3" name="Google Shape;1373;p30"/>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grpSp>
      <p:grpSp>
        <p:nvGrpSpPr>
          <p:cNvPr id="1374" name="Google Shape;1374;p30"/>
          <p:cNvGrpSpPr/>
          <p:nvPr/>
        </p:nvGrpSpPr>
        <p:grpSpPr>
          <a:xfrm>
            <a:off x="-6684" y="5276980"/>
            <a:ext cx="944459" cy="1638049"/>
            <a:chOff x="-1056319" y="1385262"/>
            <a:chExt cx="212940" cy="369285"/>
          </a:xfrm>
        </p:grpSpPr>
        <p:sp>
          <p:nvSpPr>
            <p:cNvPr id="1375" name="Google Shape;1375;p30"/>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6" name="Google Shape;1376;p30"/>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7" name="Google Shape;1377;p30"/>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8" name="Google Shape;1378;p30"/>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79" name="Google Shape;1379;p30"/>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0" name="Google Shape;1380;p30"/>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1" name="Google Shape;1381;p30"/>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2" name="Google Shape;1382;p30"/>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3" name="Google Shape;1383;p30"/>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4" name="Google Shape;1384;p30"/>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5" name="Google Shape;1385;p30"/>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grpSp>
      <p:grpSp>
        <p:nvGrpSpPr>
          <p:cNvPr id="1386" name="Google Shape;1386;p30"/>
          <p:cNvGrpSpPr/>
          <p:nvPr/>
        </p:nvGrpSpPr>
        <p:grpSpPr>
          <a:xfrm>
            <a:off x="11085401" y="5946073"/>
            <a:ext cx="717137" cy="741144"/>
            <a:chOff x="5294267" y="4624350"/>
            <a:chExt cx="383004" cy="395854"/>
          </a:xfrm>
        </p:grpSpPr>
        <p:sp>
          <p:nvSpPr>
            <p:cNvPr id="1387" name="Google Shape;138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8" name="Google Shape;138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89" name="Google Shape;138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0" name="Google Shape;139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1" name="Google Shape;1391;p30"/>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2" name="Google Shape;1392;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3" name="Google Shape;1393;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4" name="Google Shape;1394;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5" name="Google Shape;1395;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grpSp>
      <p:grpSp>
        <p:nvGrpSpPr>
          <p:cNvPr id="1396" name="Google Shape;1396;p30"/>
          <p:cNvGrpSpPr/>
          <p:nvPr/>
        </p:nvGrpSpPr>
        <p:grpSpPr>
          <a:xfrm rot="7204672">
            <a:off x="-6041" y="380868"/>
            <a:ext cx="717135" cy="364061"/>
            <a:chOff x="5294267" y="4825749"/>
            <a:chExt cx="383004" cy="194455"/>
          </a:xfrm>
        </p:grpSpPr>
        <p:sp>
          <p:nvSpPr>
            <p:cNvPr id="1397" name="Google Shape;139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8" name="Google Shape;139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399" name="Google Shape;139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400" name="Google Shape;140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401" name="Google Shape;1401;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402" name="Google Shape;1402;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403" name="Google Shape;1403;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sp>
          <p:nvSpPr>
            <p:cNvPr id="1404" name="Google Shape;1404;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pPr>
              <a:endParaRPr sz="2400">
                <a:latin typeface="Arial"/>
              </a:endParaRPr>
            </a:p>
          </p:txBody>
        </p:sp>
      </p:grpSp>
      <p:sp>
        <p:nvSpPr>
          <p:cNvPr id="1405" name="Google Shape;1405;p30"/>
          <p:cNvSpPr/>
          <p:nvPr/>
        </p:nvSpPr>
        <p:spPr>
          <a:xfrm>
            <a:off x="6255800"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
        <p:nvSpPr>
          <p:cNvPr id="1406" name="Google Shape;1406;p30"/>
          <p:cNvSpPr/>
          <p:nvPr/>
        </p:nvSpPr>
        <p:spPr>
          <a:xfrm>
            <a:off x="1168067"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fontAlgn="auto">
              <a:spcBef>
                <a:spcPts val="0"/>
              </a:spcBef>
              <a:spcAft>
                <a:spcPts val="0"/>
              </a:spcAft>
            </a:pPr>
            <a:endParaRPr sz="2400">
              <a:latin typeface="Arial"/>
            </a:endParaRPr>
          </a:p>
        </p:txBody>
      </p:sp>
    </p:spTree>
    <p:extLst>
      <p:ext uri="{BB962C8B-B14F-4D97-AF65-F5344CB8AC3E}">
        <p14:creationId xmlns:p14="http://schemas.microsoft.com/office/powerpoint/2010/main" val="170827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D484EC4-7852-44EB-9EB5-8E0303AAD845}"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DEA0CD-465D-4673-8356-F0CDBBFD48CA}"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DDF6FD1-EEA0-4EB8-8008-DBCF8D87D93F}"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24"/>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sym typeface="Arial" panose="020B0604020202020204" pitchFamily="34" charset="0"/>
              </a:rPr>
              <a:t>Click to edit Master title style</a:t>
            </a:r>
          </a:p>
        </p:txBody>
      </p:sp>
      <p:sp>
        <p:nvSpPr>
          <p:cNvPr id="1048577" name="Rectangle 1025"/>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048578" name="Rectangle 1026"/>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400" b="1" i="1"/>
            </a:lvl1pPr>
          </a:lstStyle>
          <a:p>
            <a:endParaRPr lang="en-US" altLang="en-US"/>
          </a:p>
        </p:txBody>
      </p:sp>
      <p:sp>
        <p:nvSpPr>
          <p:cNvPr id="1048579" name="Rectangle 1027"/>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400" b="1" i="1"/>
            </a:lvl1pPr>
          </a:lstStyle>
          <a:p>
            <a:endParaRPr lang="en-US" altLang="en-US"/>
          </a:p>
        </p:txBody>
      </p:sp>
      <p:sp>
        <p:nvSpPr>
          <p:cNvPr id="1048580" name="Rectangle 1028"/>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b="1" i="1"/>
            </a:lvl1pPr>
          </a:lstStyle>
          <a:p>
            <a:fld id="{27242627-0211-4FE4-A68E-9822C617EC1C}"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rgbClr val="000000"/>
          </a:solidFill>
          <a:latin typeface="+mj-lt"/>
          <a:ea typeface="+mj-ea"/>
          <a:cs typeface="+mj-cs"/>
          <a:sym typeface="Arial" panose="020B0604020202020204" pitchFamily="34" charset="0"/>
        </a:defRPr>
      </a:lvl1pPr>
      <a:lvl2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2pPr>
      <a:lvl3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3pPr>
      <a:lvl4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4pPr>
      <a:lvl5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5pPr>
      <a:lvl6pPr marL="4572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6pPr>
      <a:lvl7pPr marL="9144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7pPr>
      <a:lvl8pPr marL="13716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8pPr>
      <a:lvl9pPr marL="18288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9pPr>
    </p:titleStyle>
    <p:bodyStyle>
      <a:lvl1pPr marL="342900" indent="-342900" algn="l" rtl="0" fontAlgn="base">
        <a:spcBef>
          <a:spcPct val="20000"/>
        </a:spcBef>
        <a:spcAft>
          <a:spcPct val="0"/>
        </a:spcAft>
        <a:buSzPct val="100000"/>
        <a:buChar char="•"/>
        <a:defRPr sz="3200" kern="1200">
          <a:solidFill>
            <a:srgbClr val="000000"/>
          </a:solidFill>
          <a:latin typeface="+mn-lt"/>
          <a:ea typeface="+mn-ea"/>
          <a:cs typeface="+mn-cs"/>
          <a:sym typeface="Arial" panose="020B0604020202020204" pitchFamily="34" charset="0"/>
        </a:defRPr>
      </a:lvl1pPr>
      <a:lvl2pPr marL="742950" indent="-285750" algn="l" rtl="0" fontAlgn="base">
        <a:spcBef>
          <a:spcPct val="20000"/>
        </a:spcBef>
        <a:spcAft>
          <a:spcPct val="0"/>
        </a:spcAft>
        <a:buSzPct val="100000"/>
        <a:buChar char="–"/>
        <a:defRPr sz="2800" kern="1200">
          <a:solidFill>
            <a:srgbClr val="000000"/>
          </a:solidFill>
          <a:latin typeface="+mn-lt"/>
          <a:ea typeface="+mn-ea"/>
          <a:cs typeface="+mn-cs"/>
          <a:sym typeface="Arial" panose="020B0604020202020204" pitchFamily="34" charset="0"/>
        </a:defRPr>
      </a:lvl2pPr>
      <a:lvl3pPr marL="1143000" indent="-228600" algn="l" rtl="0" fontAlgn="base">
        <a:spcBef>
          <a:spcPct val="20000"/>
        </a:spcBef>
        <a:spcAft>
          <a:spcPct val="0"/>
        </a:spcAft>
        <a:buSzPct val="100000"/>
        <a:buChar char="•"/>
        <a:defRPr sz="2400" kern="1200">
          <a:solidFill>
            <a:srgbClr val="000000"/>
          </a:solidFill>
          <a:latin typeface="+mn-lt"/>
          <a:ea typeface="+mn-ea"/>
          <a:cs typeface="+mn-cs"/>
          <a:sym typeface="Arial" panose="020B0604020202020204" pitchFamily="34" charset="0"/>
        </a:defRPr>
      </a:lvl3pPr>
      <a:lvl4pPr marL="1600200" indent="-228600" algn="l" rtl="0" fontAlgn="base">
        <a:spcBef>
          <a:spcPct val="20000"/>
        </a:spcBef>
        <a:spcAft>
          <a:spcPct val="0"/>
        </a:spcAft>
        <a:buSzPct val="100000"/>
        <a:buChar char="–"/>
        <a:defRPr sz="2000" kern="1200">
          <a:solidFill>
            <a:srgbClr val="000000"/>
          </a:solidFill>
          <a:latin typeface="+mn-lt"/>
          <a:ea typeface="+mn-ea"/>
          <a:cs typeface="+mn-cs"/>
          <a:sym typeface="Arial" panose="020B0604020202020204" pitchFamily="34" charset="0"/>
        </a:defRPr>
      </a:lvl4pPr>
      <a:lvl5pPr marL="2057400" indent="-228600" algn="l" rtl="0" fontAlgn="base">
        <a:spcBef>
          <a:spcPct val="20000"/>
        </a:spcBef>
        <a:spcAft>
          <a:spcPct val="0"/>
        </a:spcAft>
        <a:buSzPct val="100000"/>
        <a:buChar char="»"/>
        <a:defRPr sz="20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atin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atin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F8E2DC1-7D38-4C7B-A5C5-9D8E66D75F8A}" type="slidenum">
              <a:rPr lang="en-US" smtClean="0">
                <a:latin typeface="Arial" panose="020B0604020202020204" pitchFamily="34" charset="0"/>
              </a:rPr>
              <a:t>‹#›</a:t>
            </a:fld>
            <a:endParaRPr 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576" name="Rectangle 1024">
            <a:extLst>
              <a:ext uri="{FF2B5EF4-FFF2-40B4-BE49-F238E27FC236}">
                <a16:creationId xmlns:a16="http://schemas.microsoft.com/office/drawing/2014/main" id="{0250C79A-EB27-44F1-956B-63E11E00548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48577" name="Rectangle 1025">
            <a:extLst>
              <a:ext uri="{FF2B5EF4-FFF2-40B4-BE49-F238E27FC236}">
                <a16:creationId xmlns:a16="http://schemas.microsoft.com/office/drawing/2014/main" id="{D8E48F9F-88DB-4FA2-862A-1F19EAF91F3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048578" name="Rectangle 1026">
            <a:extLst>
              <a:ext uri="{FF2B5EF4-FFF2-40B4-BE49-F238E27FC236}">
                <a16:creationId xmlns:a16="http://schemas.microsoft.com/office/drawing/2014/main" id="{65619F9E-276B-485D-8ED2-57A9FDDCE2C0}"/>
              </a:ext>
            </a:extLst>
          </p:cNvPr>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1" i="1"/>
            </a:lvl1pPr>
          </a:lstStyle>
          <a:p>
            <a:endParaRPr lang="en-US" altLang="en-US"/>
          </a:p>
        </p:txBody>
      </p:sp>
      <p:sp>
        <p:nvSpPr>
          <p:cNvPr id="1048579" name="Rectangle 1027">
            <a:extLst>
              <a:ext uri="{FF2B5EF4-FFF2-40B4-BE49-F238E27FC236}">
                <a16:creationId xmlns:a16="http://schemas.microsoft.com/office/drawing/2014/main" id="{120FE85B-5596-4B79-9218-8F22CF826597}"/>
              </a:ext>
            </a:extLst>
          </p:cNvPr>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1" i="1"/>
            </a:lvl1pPr>
          </a:lstStyle>
          <a:p>
            <a:endParaRPr lang="en-US" altLang="en-US"/>
          </a:p>
        </p:txBody>
      </p:sp>
      <p:sp>
        <p:nvSpPr>
          <p:cNvPr id="1048580" name="Rectangle 1028">
            <a:extLst>
              <a:ext uri="{FF2B5EF4-FFF2-40B4-BE49-F238E27FC236}">
                <a16:creationId xmlns:a16="http://schemas.microsoft.com/office/drawing/2014/main" id="{57F82A01-5BAB-48DC-90D1-1A205F5DC174}"/>
              </a:ext>
            </a:extLst>
          </p:cNvPr>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1" i="1"/>
            </a:lvl1pPr>
          </a:lstStyle>
          <a:p>
            <a:fld id="{27242627-0211-4FE4-A68E-9822C617EC1C}" type="slidenum">
              <a:rPr lang="en-US" altLang="en-US"/>
              <a:pPr/>
              <a:t>‹#›</a:t>
            </a:fld>
            <a:endParaRPr lang="en-US" altLang="en-US"/>
          </a:p>
        </p:txBody>
      </p:sp>
    </p:spTree>
    <p:extLst>
      <p:ext uri="{BB962C8B-B14F-4D97-AF65-F5344CB8AC3E}">
        <p14:creationId xmlns:p14="http://schemas.microsoft.com/office/powerpoint/2010/main" val="30156160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rtl="0" fontAlgn="base">
        <a:spcBef>
          <a:spcPct val="0"/>
        </a:spcBef>
        <a:spcAft>
          <a:spcPct val="0"/>
        </a:spcAft>
        <a:defRPr sz="4400" kern="1200">
          <a:solidFill>
            <a:srgbClr val="000000"/>
          </a:solidFill>
          <a:latin typeface="+mj-lt"/>
          <a:ea typeface="+mj-ea"/>
          <a:cs typeface="+mj-cs"/>
          <a:sym typeface="Arial" panose="020B0604020202020204" pitchFamily="34" charset="0"/>
        </a:defRPr>
      </a:lvl1pPr>
      <a:lvl2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2pPr>
      <a:lvl3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3pPr>
      <a:lvl4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4pPr>
      <a:lvl5pPr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5pPr>
      <a:lvl6pPr marL="4572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6pPr>
      <a:lvl7pPr marL="9144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7pPr>
      <a:lvl8pPr marL="13716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8pPr>
      <a:lvl9pPr marL="1828800" algn="ctr" rtl="0" fontAlgn="base">
        <a:spcBef>
          <a:spcPct val="0"/>
        </a:spcBef>
        <a:spcAft>
          <a:spcPct val="0"/>
        </a:spcAft>
        <a:defRPr sz="4400">
          <a:solidFill>
            <a:srgbClr val="000000"/>
          </a:solidFill>
          <a:latin typeface="Arial" panose="020B0604020202020204" pitchFamily="34" charset="0"/>
          <a:sym typeface="Arial" panose="020B0604020202020204" pitchFamily="34" charset="0"/>
        </a:defRPr>
      </a:lvl9pPr>
    </p:titleStyle>
    <p:bodyStyle>
      <a:lvl1pPr marL="342900" indent="-342900" algn="l" rtl="0" fontAlgn="base">
        <a:spcBef>
          <a:spcPct val="20000"/>
        </a:spcBef>
        <a:spcAft>
          <a:spcPct val="0"/>
        </a:spcAft>
        <a:buSzPct val="100000"/>
        <a:buChar char="•"/>
        <a:defRPr sz="3200" kern="1200">
          <a:solidFill>
            <a:srgbClr val="000000"/>
          </a:solidFill>
          <a:latin typeface="+mn-lt"/>
          <a:ea typeface="+mn-ea"/>
          <a:cs typeface="+mn-cs"/>
          <a:sym typeface="Arial" panose="020B0604020202020204" pitchFamily="34" charset="0"/>
        </a:defRPr>
      </a:lvl1pPr>
      <a:lvl2pPr marL="742950" indent="-285750" algn="l" rtl="0" fontAlgn="base">
        <a:spcBef>
          <a:spcPct val="20000"/>
        </a:spcBef>
        <a:spcAft>
          <a:spcPct val="0"/>
        </a:spcAft>
        <a:buSzPct val="100000"/>
        <a:buChar char="–"/>
        <a:defRPr sz="2800" kern="1200">
          <a:solidFill>
            <a:srgbClr val="000000"/>
          </a:solidFill>
          <a:latin typeface="+mn-lt"/>
          <a:ea typeface="+mn-ea"/>
          <a:cs typeface="+mn-cs"/>
          <a:sym typeface="Arial" panose="020B0604020202020204" pitchFamily="34" charset="0"/>
        </a:defRPr>
      </a:lvl2pPr>
      <a:lvl3pPr marL="1143000" indent="-228600" algn="l" rtl="0" fontAlgn="base">
        <a:spcBef>
          <a:spcPct val="20000"/>
        </a:spcBef>
        <a:spcAft>
          <a:spcPct val="0"/>
        </a:spcAft>
        <a:buSzPct val="100000"/>
        <a:buChar char="•"/>
        <a:defRPr sz="2400" kern="1200">
          <a:solidFill>
            <a:srgbClr val="000000"/>
          </a:solidFill>
          <a:latin typeface="+mn-lt"/>
          <a:ea typeface="+mn-ea"/>
          <a:cs typeface="+mn-cs"/>
          <a:sym typeface="Arial" panose="020B0604020202020204" pitchFamily="34" charset="0"/>
        </a:defRPr>
      </a:lvl3pPr>
      <a:lvl4pPr marL="1600200" indent="-228600" algn="l" rtl="0" fontAlgn="base">
        <a:spcBef>
          <a:spcPct val="20000"/>
        </a:spcBef>
        <a:spcAft>
          <a:spcPct val="0"/>
        </a:spcAft>
        <a:buSzPct val="100000"/>
        <a:buChar char="–"/>
        <a:defRPr sz="2000" kern="1200">
          <a:solidFill>
            <a:srgbClr val="000000"/>
          </a:solidFill>
          <a:latin typeface="+mn-lt"/>
          <a:ea typeface="+mn-ea"/>
          <a:cs typeface="+mn-cs"/>
          <a:sym typeface="Arial" panose="020B0604020202020204" pitchFamily="34" charset="0"/>
        </a:defRPr>
      </a:lvl4pPr>
      <a:lvl5pPr marL="2057400" indent="-228600" algn="l" rtl="0" fontAlgn="base">
        <a:spcBef>
          <a:spcPct val="20000"/>
        </a:spcBef>
        <a:spcAft>
          <a:spcPct val="0"/>
        </a:spcAft>
        <a:buSzPct val="100000"/>
        <a:buChar char="»"/>
        <a:defRPr sz="20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0D54C3-15EB-496F-A8BA-CE28D873C348}" type="datetimeFigureOut">
              <a:rPr lang="en-US" smtClean="0">
                <a:solidFill>
                  <a:prstClr val="black">
                    <a:tint val="75000"/>
                  </a:prstClr>
                </a:solidFill>
                <a:latin typeface="Calibri"/>
              </a:rPr>
              <a:pPr fontAlgn="auto">
                <a:spcBef>
                  <a:spcPts val="0"/>
                </a:spcBef>
                <a:spcAft>
                  <a:spcPts val="0"/>
                </a:spcAft>
              </a:pPr>
              <a:t>9/21/2024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57D23EB-9339-41CE-989A-C6A3638B94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73297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ctr" anchorCtr="0">
            <a:noAutofit/>
          </a:bodyPr>
          <a:lstStyle>
            <a:lvl1pPr marL="457200" lvl="0" indent="-342900">
              <a:lnSpc>
                <a:spcPct val="115000"/>
              </a:lnSpc>
              <a:spcBef>
                <a:spcPts val="0"/>
              </a:spcBef>
              <a:spcAft>
                <a:spcPts val="0"/>
              </a:spcAft>
              <a:buClr>
                <a:schemeClr val="dk1"/>
              </a:buClr>
              <a:buSzPts val="1800"/>
              <a:buFont typeface="Oxygen"/>
              <a:buChar char="●"/>
              <a:defRPr sz="1800">
                <a:solidFill>
                  <a:schemeClr val="dk1"/>
                </a:solidFill>
                <a:latin typeface="Oxygen"/>
                <a:ea typeface="Oxygen"/>
                <a:cs typeface="Oxygen"/>
                <a:sym typeface="Oxygen"/>
              </a:defRPr>
            </a:lvl1pPr>
            <a:lvl2pPr marL="914400" lvl="1"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extLst>
      <p:ext uri="{BB962C8B-B14F-4D97-AF65-F5344CB8AC3E}">
        <p14:creationId xmlns:p14="http://schemas.microsoft.com/office/powerpoint/2010/main" val="4230575749"/>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F:\MyLinh\Baigiang\bai%20giang%20P.P-photpho\09%20-%20vox%20Paradise.mp3" TargetMode="External"/><Relationship Id="rId1" Type="http://schemas.microsoft.com/office/2007/relationships/media" Target="file:///F:\MyLinh\Baigiang\bai%20giang%20P.P-photpho\09%20-%20vox%20Paradise.mp3"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50" y="188640"/>
            <a:ext cx="8964487" cy="1800200"/>
          </a:xfrm>
        </p:spPr>
        <p:txBody>
          <a:bodyPr/>
          <a:lstStyle/>
          <a:p>
            <a:pPr algn="l">
              <a:spcBef>
                <a:spcPts val="600"/>
              </a:spcBef>
              <a:spcAft>
                <a:spcPts val="0"/>
              </a:spcAft>
            </a:pPr>
            <a:r>
              <a:rPr lang="vi-VN" sz="2800" dirty="0">
                <a:solidFill>
                  <a:srgbClr val="FF0000"/>
                </a:solidFill>
                <a:latin typeface="Times New Roman" pitchFamily="18" charset="0"/>
                <a:cs typeface="Times New Roman" pitchFamily="18" charset="0"/>
              </a:rPr>
              <a:t>Quan sát hình ảnh và cho </a:t>
            </a:r>
            <a:r>
              <a:rPr lang="en-US" sz="2800" dirty="0" err="1" smtClean="0">
                <a:solidFill>
                  <a:srgbClr val="FF0000"/>
                </a:solidFill>
                <a:latin typeface="Times New Roman" pitchFamily="18" charset="0"/>
                <a:cs typeface="Times New Roman" pitchFamily="18" charset="0"/>
              </a:rPr>
              <a:t>biết</a:t>
            </a:r>
            <a:r>
              <a:rPr lang="vi-VN" sz="2800"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những hình ảnh này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t</a:t>
            </a:r>
            <a:r>
              <a:rPr lang="vi-VN" sz="2800" dirty="0">
                <a:solidFill>
                  <a:srgbClr val="FF0000"/>
                </a:solidFill>
                <a:latin typeface="Times New Roman" pitchFamily="18" charset="0"/>
                <a:cs typeface="Times New Roman" pitchFamily="18" charset="0"/>
              </a:rPr>
              <a:t>ư</a:t>
            </a:r>
            <a:r>
              <a:rPr lang="en-US" sz="2800" dirty="0" err="1">
                <a:solidFill>
                  <a:srgbClr val="FF0000"/>
                </a:solidFill>
                <a:latin typeface="Times New Roman" pitchFamily="18" charset="0"/>
                <a:cs typeface="Times New Roman" pitchFamily="18" charset="0"/>
              </a:rPr>
              <a:t>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Em</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có</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chứng</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kiến</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hiện</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tượng</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ấy</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trong</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thực</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tế</a:t>
            </a:r>
            <a:r>
              <a:rPr lang="en-US" sz="2800" dirty="0">
                <a:solidFill>
                  <a:srgbClr val="FF0000"/>
                </a:solidFill>
                <a:latin typeface="Times New Roman" pitchFamily="18" charset="0"/>
                <a:ea typeface="Times New Roman"/>
                <a:cs typeface="Times New Roman" pitchFamily="18" charset="0"/>
              </a:rPr>
              <a:t> </a:t>
            </a:r>
            <a:r>
              <a:rPr lang="en-US" sz="2800" dirty="0" err="1" smtClean="0">
                <a:solidFill>
                  <a:srgbClr val="FF0000"/>
                </a:solidFill>
                <a:latin typeface="Times New Roman" pitchFamily="18" charset="0"/>
                <a:ea typeface="Times New Roman"/>
                <a:cs typeface="Times New Roman" pitchFamily="18" charset="0"/>
              </a:rPr>
              <a:t>không</a:t>
            </a:r>
            <a:r>
              <a:rPr lang="en-US" sz="2800" dirty="0" smtClean="0">
                <a:solidFill>
                  <a:srgbClr val="FF0000"/>
                </a:solidFill>
                <a:latin typeface="Times New Roman" pitchFamily="18" charset="0"/>
                <a:ea typeface="Times New Roman"/>
                <a:cs typeface="Times New Roman" pitchFamily="18" charset="0"/>
              </a:rPr>
              <a:t>? </a:t>
            </a:r>
            <a:r>
              <a:rPr lang="en-US" sz="2800" dirty="0" err="1" smtClean="0">
                <a:solidFill>
                  <a:srgbClr val="FF0000"/>
                </a:solidFill>
                <a:latin typeface="Times New Roman" pitchFamily="18" charset="0"/>
                <a:ea typeface="Times New Roman"/>
                <a:cs typeface="Times New Roman" pitchFamily="18" charset="0"/>
              </a:rPr>
              <a:t>Em</a:t>
            </a:r>
            <a:r>
              <a:rPr lang="en-US" sz="2800" dirty="0" smtClean="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nghĩ</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gì</a:t>
            </a:r>
            <a:r>
              <a:rPr lang="en-US" sz="2800" dirty="0">
                <a:solidFill>
                  <a:srgbClr val="FF0000"/>
                </a:solidFill>
                <a:latin typeface="Times New Roman" pitchFamily="18" charset="0"/>
                <a:ea typeface="Times New Roman"/>
                <a:cs typeface="Times New Roman" pitchFamily="18" charset="0"/>
              </a:rPr>
              <a:t> </a:t>
            </a:r>
            <a:r>
              <a:rPr lang="en-US" sz="2800" dirty="0" err="1">
                <a:solidFill>
                  <a:srgbClr val="FF0000"/>
                </a:solidFill>
                <a:latin typeface="Times New Roman" pitchFamily="18" charset="0"/>
                <a:ea typeface="Times New Roman"/>
                <a:cs typeface="Times New Roman" pitchFamily="18" charset="0"/>
              </a:rPr>
              <a:t>về</a:t>
            </a:r>
            <a:r>
              <a:rPr lang="en-US" sz="28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a:ea typeface="Times New Roman"/>
                <a:cs typeface="Times New Roman"/>
              </a:rPr>
              <a:t>hành</a:t>
            </a:r>
            <a:r>
              <a:rPr lang="en-US" sz="3200" dirty="0">
                <a:solidFill>
                  <a:srgbClr val="FF0000"/>
                </a:solidFill>
                <a:latin typeface="Times New Roman"/>
                <a:ea typeface="Times New Roman"/>
                <a:cs typeface="Times New Roman"/>
              </a:rPr>
              <a:t> vi </a:t>
            </a:r>
            <a:r>
              <a:rPr lang="en-US" sz="3200" dirty="0" err="1">
                <a:solidFill>
                  <a:srgbClr val="FF0000"/>
                </a:solidFill>
                <a:latin typeface="Times New Roman"/>
                <a:ea typeface="Times New Roman"/>
                <a:cs typeface="Times New Roman"/>
              </a:rPr>
              <a:t>ấy</a:t>
            </a:r>
            <a:r>
              <a:rPr lang="en-US" sz="3200" dirty="0">
                <a:solidFill>
                  <a:srgbClr val="FF0000"/>
                </a:solidFill>
                <a:latin typeface="Times New Roman"/>
                <a:ea typeface="Times New Roman"/>
                <a:cs typeface="Times New Roman"/>
              </a:rPr>
              <a:t>?</a:t>
            </a:r>
            <a:r>
              <a:rPr lang="en-US" sz="2400" dirty="0">
                <a:solidFill>
                  <a:srgbClr val="FF0000"/>
                </a:solidFill>
                <a:latin typeface="Calibri"/>
                <a:ea typeface="Calibri"/>
                <a:cs typeface="Times New Roman"/>
              </a:rPr>
              <a:t/>
            </a:r>
            <a:br>
              <a:rPr lang="en-US" sz="2400" dirty="0">
                <a:solidFill>
                  <a:srgbClr val="FF0000"/>
                </a:solidFill>
                <a:latin typeface="Calibri"/>
                <a:ea typeface="Calibri"/>
                <a:cs typeface="Times New Roman"/>
              </a:rPr>
            </a:br>
            <a:endParaRPr lang="en-US" sz="3200" b="1" dirty="0">
              <a:solidFill>
                <a:srgbClr val="FF0000"/>
              </a:solidFill>
              <a:latin typeface="Times New Roman" pitchFamily="18" charset="0"/>
              <a:cs typeface="Times New Roman" pitchFamily="18" charset="0"/>
            </a:endParaRPr>
          </a:p>
        </p:txBody>
      </p:sp>
      <p:pic>
        <p:nvPicPr>
          <p:cNvPr id="8" name="Content Placeholder 7" descr="C:\Users\Administrator\Desktop\bắt nạt 1.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59496" y="1916832"/>
            <a:ext cx="4752528" cy="4536504"/>
          </a:xfrm>
          <a:prstGeom prst="rect">
            <a:avLst/>
          </a:prstGeom>
          <a:noFill/>
          <a:ln>
            <a:noFill/>
          </a:ln>
        </p:spPr>
      </p:pic>
      <p:pic>
        <p:nvPicPr>
          <p:cNvPr id="9" name="Content Placeholder 8" descr="C:\Users\Administrator\Desktop\bắt nạt 2.jpg"/>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672065" y="1268760"/>
            <a:ext cx="4536504" cy="2376264"/>
          </a:xfrm>
          <a:prstGeom prst="rect">
            <a:avLst/>
          </a:prstGeom>
          <a:noFill/>
          <a:ln>
            <a:noFill/>
          </a:ln>
        </p:spPr>
      </p:pic>
      <p:pic>
        <p:nvPicPr>
          <p:cNvPr id="10" name="Content Placeholder 9" descr="C:\Users\Administrator\Desktop\bắt nạt 3.jpg"/>
          <p:cNvPicPr>
            <a:picLocks noGrp="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6672064" y="3789040"/>
            <a:ext cx="4608512" cy="25202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87"/>
          <p:cNvSpPr>
            <a:spLocks noChangeArrowheads="1"/>
          </p:cNvSpPr>
          <p:nvPr/>
        </p:nvSpPr>
        <p:spPr bwMode="auto">
          <a:xfrm>
            <a:off x="196569" y="189816"/>
            <a:ext cx="3671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400" b="1" u="sng" dirty="0" smtClean="0">
                <a:solidFill>
                  <a:srgbClr val="FF0000"/>
                </a:solidFill>
                <a:latin typeface="Times New Roman" panose="02020603050405020304" pitchFamily="18" charset="0"/>
                <a:cs typeface="Times New Roman" panose="02020603050405020304" pitchFamily="18" charset="0"/>
              </a:rPr>
              <a:t>III. </a:t>
            </a:r>
            <a:r>
              <a:rPr lang="en-US" altLang="en-US" sz="2400" b="1" u="sng" dirty="0">
                <a:solidFill>
                  <a:srgbClr val="FF0000"/>
                </a:solidFill>
                <a:latin typeface="Times New Roman" panose="02020603050405020304" pitchFamily="18" charset="0"/>
                <a:cs typeface="Times New Roman" panose="02020603050405020304" pitchFamily="18" charset="0"/>
              </a:rPr>
              <a:t>TÌM HIỂU CHI TIẾT</a:t>
            </a:r>
            <a:endParaRPr lang="zh-CN" altLang="en-US" sz="2400" u="sng"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Line 589"/>
          <p:cNvSpPr>
            <a:spLocks noChangeShapeType="1"/>
          </p:cNvSpPr>
          <p:nvPr/>
        </p:nvSpPr>
        <p:spPr bwMode="auto">
          <a:xfrm>
            <a:off x="8045792" y="943656"/>
            <a:ext cx="0" cy="563880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18406" y="685124"/>
            <a:ext cx="5121915" cy="517065"/>
          </a:xfrm>
          <a:prstGeom prst="rect">
            <a:avLst/>
          </a:prstGeom>
        </p:spPr>
        <p:txBody>
          <a:bodyPr wrap="none">
            <a:spAutoFit/>
          </a:bodyPr>
          <a:lstStyle/>
          <a:p>
            <a:pPr marL="342900" lvl="0" indent="-342900" algn="just">
              <a:lnSpc>
                <a:spcPct val="115000"/>
              </a:lnSpc>
              <a:spcBef>
                <a:spcPts val="600"/>
              </a:spcBef>
              <a:spcAft>
                <a:spcPts val="0"/>
              </a:spcAft>
              <a:buFont typeface="+mj-lt"/>
              <a:buAutoNum type="arabicPeriod"/>
            </a:pPr>
            <a:r>
              <a:rPr lang="en-US" sz="2400" b="1" dirty="0" err="1">
                <a:latin typeface="Times New Roman"/>
                <a:ea typeface="Calibri"/>
                <a:cs typeface="Times New Roman"/>
              </a:rPr>
              <a:t>Thái</a:t>
            </a:r>
            <a:r>
              <a:rPr lang="en-US" sz="2400" b="1" dirty="0">
                <a:latin typeface="Times New Roman"/>
                <a:ea typeface="Calibri"/>
                <a:cs typeface="Times New Roman"/>
              </a:rPr>
              <a:t> </a:t>
            </a:r>
            <a:r>
              <a:rPr lang="en-US" sz="2400" b="1" dirty="0" err="1">
                <a:latin typeface="Times New Roman"/>
                <a:ea typeface="Calibri"/>
                <a:cs typeface="Times New Roman"/>
              </a:rPr>
              <a:t>độ</a:t>
            </a:r>
            <a:r>
              <a:rPr lang="en-US" sz="2400" b="1" dirty="0">
                <a:latin typeface="Times New Roman"/>
                <a:ea typeface="Calibri"/>
                <a:cs typeface="Times New Roman"/>
              </a:rPr>
              <a:t> </a:t>
            </a:r>
            <a:r>
              <a:rPr lang="en-US" sz="2400" b="1" dirty="0" err="1">
                <a:latin typeface="Times New Roman"/>
                <a:ea typeface="Calibri"/>
                <a:cs typeface="Times New Roman"/>
              </a:rPr>
              <a:t>của</a:t>
            </a:r>
            <a:r>
              <a:rPr lang="en-US" sz="2400" b="1" dirty="0">
                <a:latin typeface="Times New Roman"/>
                <a:ea typeface="Calibri"/>
                <a:cs typeface="Times New Roman"/>
              </a:rPr>
              <a:t> </a:t>
            </a:r>
            <a:r>
              <a:rPr lang="en-US" sz="2400" b="1" dirty="0" err="1">
                <a:latin typeface="Times New Roman"/>
                <a:ea typeface="Calibri"/>
                <a:cs typeface="Times New Roman"/>
              </a:rPr>
              <a:t>nhân</a:t>
            </a:r>
            <a:r>
              <a:rPr lang="en-US" sz="2400" b="1" dirty="0">
                <a:latin typeface="Times New Roman"/>
                <a:ea typeface="Calibri"/>
                <a:cs typeface="Times New Roman"/>
              </a:rPr>
              <a:t> </a:t>
            </a:r>
            <a:r>
              <a:rPr lang="en-US" sz="2400" b="1" dirty="0" err="1">
                <a:latin typeface="Times New Roman"/>
                <a:ea typeface="Calibri"/>
                <a:cs typeface="Times New Roman"/>
              </a:rPr>
              <a:t>vật</a:t>
            </a:r>
            <a:r>
              <a:rPr lang="en-US" sz="2400" b="1" dirty="0">
                <a:latin typeface="Times New Roman"/>
                <a:ea typeface="Calibri"/>
                <a:cs typeface="Times New Roman"/>
              </a:rPr>
              <a:t> “</a:t>
            </a:r>
            <a:r>
              <a:rPr lang="en-US" sz="2400" b="1" dirty="0" err="1">
                <a:latin typeface="Times New Roman"/>
                <a:ea typeface="Calibri"/>
                <a:cs typeface="Times New Roman"/>
              </a:rPr>
              <a:t>tớ</a:t>
            </a:r>
            <a:r>
              <a:rPr lang="en-US" sz="2400" b="1" dirty="0">
                <a:latin typeface="Times New Roman"/>
                <a:ea typeface="Calibri"/>
                <a:cs typeface="Times New Roman"/>
              </a:rPr>
              <a:t>”- </a:t>
            </a:r>
            <a:r>
              <a:rPr lang="en-US" sz="2400" b="1" dirty="0" err="1">
                <a:latin typeface="Times New Roman"/>
                <a:ea typeface="Calibri"/>
                <a:cs typeface="Times New Roman"/>
              </a:rPr>
              <a:t>tác</a:t>
            </a:r>
            <a:r>
              <a:rPr lang="en-US" sz="2400" b="1" dirty="0">
                <a:latin typeface="Times New Roman"/>
                <a:ea typeface="Calibri"/>
                <a:cs typeface="Times New Roman"/>
              </a:rPr>
              <a:t> </a:t>
            </a:r>
            <a:r>
              <a:rPr lang="en-US" sz="2400" b="1" dirty="0" err="1">
                <a:latin typeface="Times New Roman"/>
                <a:ea typeface="Calibri"/>
                <a:cs typeface="Times New Roman"/>
              </a:rPr>
              <a:t>giả</a:t>
            </a:r>
            <a:r>
              <a:rPr lang="en-US" sz="2400" b="1" dirty="0">
                <a:latin typeface="Times New Roman"/>
                <a:ea typeface="Calibri"/>
                <a:cs typeface="Times New Roman"/>
              </a:rPr>
              <a:t>:</a:t>
            </a:r>
            <a:endParaRPr lang="en-US" sz="2400" dirty="0">
              <a:effectLst/>
              <a:latin typeface="Calibri"/>
              <a:ea typeface="Calibri"/>
              <a:cs typeface="Times New Roman"/>
            </a:endParaRPr>
          </a:p>
        </p:txBody>
      </p:sp>
      <p:sp>
        <p:nvSpPr>
          <p:cNvPr id="3" name="Rectangle 2"/>
          <p:cNvSpPr/>
          <p:nvPr/>
        </p:nvSpPr>
        <p:spPr>
          <a:xfrm>
            <a:off x="175670" y="1131830"/>
            <a:ext cx="5325104" cy="517065"/>
          </a:xfrm>
          <a:prstGeom prst="rect">
            <a:avLst/>
          </a:prstGeom>
        </p:spPr>
        <p:txBody>
          <a:bodyPr wrap="square">
            <a:spAutoFit/>
          </a:bodyPr>
          <a:lstStyle/>
          <a:p>
            <a:pPr>
              <a:lnSpc>
                <a:spcPct val="115000"/>
              </a:lnSpc>
              <a:spcAft>
                <a:spcPts val="1000"/>
              </a:spcAft>
            </a:pPr>
            <a:r>
              <a:rPr lang="en-US" sz="2400" b="1" dirty="0">
                <a:latin typeface="Times New Roman"/>
                <a:ea typeface="Calibri"/>
                <a:cs typeface="Times New Roman"/>
              </a:rPr>
              <a:t>a.  </a:t>
            </a:r>
            <a:r>
              <a:rPr lang="en-US" sz="2400" b="1" dirty="0" err="1">
                <a:latin typeface="Times New Roman"/>
                <a:ea typeface="Calibri"/>
                <a:cs typeface="Times New Roman"/>
              </a:rPr>
              <a:t>Thái</a:t>
            </a:r>
            <a:r>
              <a:rPr lang="en-US" sz="2400" b="1" dirty="0">
                <a:latin typeface="Times New Roman"/>
                <a:ea typeface="Calibri"/>
                <a:cs typeface="Times New Roman"/>
              </a:rPr>
              <a:t> </a:t>
            </a:r>
            <a:r>
              <a:rPr lang="en-US" sz="2400" b="1" dirty="0" err="1">
                <a:latin typeface="Times New Roman"/>
                <a:ea typeface="Calibri"/>
                <a:cs typeface="Times New Roman"/>
              </a:rPr>
              <a:t>độ</a:t>
            </a:r>
            <a:r>
              <a:rPr lang="en-US" sz="2400" b="1" dirty="0">
                <a:latin typeface="Times New Roman"/>
                <a:ea typeface="Calibri"/>
                <a:cs typeface="Times New Roman"/>
              </a:rPr>
              <a:t> </a:t>
            </a:r>
            <a:r>
              <a:rPr lang="en-US" sz="2400" b="1" dirty="0" err="1">
                <a:latin typeface="Times New Roman"/>
                <a:ea typeface="Calibri"/>
                <a:cs typeface="Times New Roman"/>
              </a:rPr>
              <a:t>đối</a:t>
            </a:r>
            <a:r>
              <a:rPr lang="en-US" sz="2400" b="1" dirty="0">
                <a:latin typeface="Times New Roman"/>
                <a:ea typeface="Calibri"/>
                <a:cs typeface="Times New Roman"/>
              </a:rPr>
              <a:t> </a:t>
            </a:r>
            <a:r>
              <a:rPr lang="en-US" sz="2400" b="1" dirty="0" err="1">
                <a:latin typeface="Times New Roman"/>
                <a:ea typeface="Calibri"/>
                <a:cs typeface="Times New Roman"/>
              </a:rPr>
              <a:t>với</a:t>
            </a:r>
            <a:r>
              <a:rPr lang="en-US" sz="2400" b="1" dirty="0">
                <a:latin typeface="Times New Roman"/>
                <a:ea typeface="Calibri"/>
                <a:cs typeface="Times New Roman"/>
              </a:rPr>
              <a:t> </a:t>
            </a:r>
            <a:r>
              <a:rPr lang="en-US" sz="2400" b="1" dirty="0" err="1">
                <a:latin typeface="Times New Roman"/>
                <a:ea typeface="Calibri"/>
                <a:cs typeface="Times New Roman"/>
              </a:rPr>
              <a:t>các</a:t>
            </a:r>
            <a:r>
              <a:rPr lang="en-US" sz="2400" b="1" dirty="0">
                <a:latin typeface="Times New Roman"/>
                <a:ea typeface="Calibri"/>
                <a:cs typeface="Times New Roman"/>
              </a:rPr>
              <a:t> </a:t>
            </a:r>
            <a:r>
              <a:rPr lang="en-US" sz="2400" b="1" dirty="0" err="1">
                <a:latin typeface="Times New Roman"/>
                <a:ea typeface="Calibri"/>
                <a:cs typeface="Times New Roman"/>
              </a:rPr>
              <a:t>bạn</a:t>
            </a:r>
            <a:r>
              <a:rPr lang="en-US" sz="2400" b="1" dirty="0">
                <a:latin typeface="Times New Roman"/>
                <a:ea typeface="Calibri"/>
                <a:cs typeface="Times New Roman"/>
              </a:rPr>
              <a:t>  </a:t>
            </a:r>
            <a:r>
              <a:rPr lang="en-US" sz="2400" b="1" dirty="0" err="1">
                <a:latin typeface="Times New Roman"/>
                <a:ea typeface="Calibri"/>
                <a:cs typeface="Times New Roman"/>
              </a:rPr>
              <a:t>bắt</a:t>
            </a:r>
            <a:r>
              <a:rPr lang="en-US" sz="2400" b="1" dirty="0">
                <a:latin typeface="Times New Roman"/>
                <a:ea typeface="Calibri"/>
                <a:cs typeface="Times New Roman"/>
              </a:rPr>
              <a:t> </a:t>
            </a:r>
            <a:r>
              <a:rPr lang="en-US" sz="2400" b="1" dirty="0" err="1">
                <a:latin typeface="Times New Roman"/>
                <a:ea typeface="Calibri"/>
                <a:cs typeface="Times New Roman"/>
              </a:rPr>
              <a:t>nạt</a:t>
            </a:r>
            <a:r>
              <a:rPr lang="en-US" sz="2400" b="1" dirty="0">
                <a:latin typeface="Times New Roman"/>
                <a:ea typeface="Calibri"/>
                <a:cs typeface="Times New Roman"/>
              </a:rPr>
              <a:t>:</a:t>
            </a:r>
            <a:endParaRPr lang="en-US" sz="2400" b="1" dirty="0">
              <a:effectLst/>
              <a:latin typeface="Calibri"/>
              <a:ea typeface="Calibri"/>
              <a:cs typeface="Times New Roman"/>
            </a:endParaRPr>
          </a:p>
        </p:txBody>
      </p:sp>
      <p:sp>
        <p:nvSpPr>
          <p:cNvPr id="9" name="TextBox 8"/>
          <p:cNvSpPr txBox="1"/>
          <p:nvPr/>
        </p:nvSpPr>
        <p:spPr>
          <a:xfrm>
            <a:off x="8302096" y="479190"/>
            <a:ext cx="3384376" cy="2677656"/>
          </a:xfrm>
          <a:prstGeom prst="rect">
            <a:avLst/>
          </a:prstGeom>
          <a:noFill/>
        </p:spPr>
        <p:txBody>
          <a:bodyPr wrap="square" rtlCol="0">
            <a:spAutoFit/>
          </a:bodyPr>
          <a:lstStyle/>
          <a:p>
            <a:pPr>
              <a:spcAft>
                <a:spcPts val="0"/>
              </a:spcAft>
            </a:pPr>
            <a:r>
              <a:rPr lang="vi-VN" sz="2400" dirty="0">
                <a:latin typeface="Times New Roman"/>
              </a:rPr>
              <a:t>Bắt nạt là xấu lắm</a:t>
            </a:r>
            <a:endParaRPr lang="en-US" sz="2400" dirty="0">
              <a:latin typeface="Times New Roman"/>
              <a:ea typeface="Times New Roman"/>
            </a:endParaRPr>
          </a:p>
          <a:p>
            <a:pPr>
              <a:spcAft>
                <a:spcPts val="0"/>
              </a:spcAft>
            </a:pPr>
            <a:r>
              <a:rPr lang="vi-VN" sz="2400" dirty="0">
                <a:latin typeface="Times New Roman"/>
              </a:rPr>
              <a:t>Đừng bắt nạt, bạn ơi; </a:t>
            </a:r>
            <a:endParaRPr lang="en-US" sz="2400" dirty="0">
              <a:latin typeface="Times New Roman"/>
              <a:ea typeface="Times New Roman"/>
            </a:endParaRPr>
          </a:p>
          <a:p>
            <a:pPr>
              <a:spcAft>
                <a:spcPts val="0"/>
              </a:spcAft>
            </a:pPr>
            <a:r>
              <a:rPr lang="vi-VN" sz="2400" dirty="0">
                <a:latin typeface="Times New Roman"/>
              </a:rPr>
              <a:t>Bất cứ ai trên đời</a:t>
            </a:r>
            <a:endParaRPr lang="en-US" sz="2400" dirty="0">
              <a:latin typeface="Times New Roman"/>
              <a:ea typeface="Times New Roman"/>
            </a:endParaRPr>
          </a:p>
          <a:p>
            <a:pPr>
              <a:spcAft>
                <a:spcPts val="0"/>
              </a:spcAft>
            </a:pPr>
            <a:r>
              <a:rPr lang="vi-VN" sz="2400" dirty="0">
                <a:latin typeface="Times New Roman"/>
              </a:rPr>
              <a:t>Đều không cần bắt nạt,…</a:t>
            </a:r>
            <a:endParaRPr lang="en-US" sz="2400" dirty="0">
              <a:latin typeface="Times New Roman"/>
              <a:ea typeface="Times New Roman"/>
            </a:endParaRPr>
          </a:p>
          <a:p>
            <a:pPr algn="just">
              <a:spcAft>
                <a:spcPts val="0"/>
              </a:spcAft>
            </a:pPr>
            <a:r>
              <a:rPr lang="en-US" sz="2400" dirty="0" err="1">
                <a:latin typeface="Times New Roman"/>
                <a:ea typeface="Calibri"/>
              </a:rPr>
              <a:t>Vẫn</a:t>
            </a:r>
            <a:r>
              <a:rPr lang="en-US" sz="2400" dirty="0">
                <a:latin typeface="Times New Roman"/>
                <a:ea typeface="Calibri"/>
              </a:rPr>
              <a:t> </a:t>
            </a:r>
            <a:r>
              <a:rPr lang="en-US" sz="2400" dirty="0" err="1">
                <a:latin typeface="Times New Roman"/>
                <a:ea typeface="Calibri"/>
              </a:rPr>
              <a:t>không</a:t>
            </a:r>
            <a:r>
              <a:rPr lang="en-US" sz="2400" dirty="0">
                <a:latin typeface="Times New Roman"/>
                <a:ea typeface="Calibri"/>
              </a:rPr>
              <a:t> </a:t>
            </a:r>
            <a:r>
              <a:rPr lang="en-US" sz="2400" dirty="0" err="1">
                <a:latin typeface="Times New Roman"/>
                <a:ea typeface="Calibri"/>
              </a:rPr>
              <a:t>th</a:t>
            </a:r>
            <a:r>
              <a:rPr lang="en-US" sz="2400" dirty="0" err="1">
                <a:latin typeface="Calibri"/>
                <a:ea typeface="Calibri"/>
                <a:cs typeface="Times New Roman"/>
              </a:rPr>
              <a:t>í</a:t>
            </a:r>
            <a:r>
              <a:rPr lang="en-US" sz="2400" dirty="0" err="1">
                <a:latin typeface="Times New Roman"/>
                <a:ea typeface="Calibri"/>
              </a:rPr>
              <a:t>ch</a:t>
            </a:r>
            <a:r>
              <a:rPr lang="en-US" sz="2400" dirty="0">
                <a:latin typeface="Times New Roman"/>
                <a:ea typeface="Calibri"/>
              </a:rPr>
              <a:t> </a:t>
            </a:r>
            <a:r>
              <a:rPr lang="en-US" sz="2400" dirty="0" err="1">
                <a:latin typeface="Times New Roman"/>
                <a:ea typeface="Calibri"/>
              </a:rPr>
              <a:t>bắt</a:t>
            </a:r>
            <a:r>
              <a:rPr lang="en-US" sz="2400" dirty="0">
                <a:latin typeface="Times New Roman"/>
                <a:ea typeface="Calibri"/>
              </a:rPr>
              <a:t> </a:t>
            </a:r>
            <a:r>
              <a:rPr lang="en-US" sz="2400" dirty="0" err="1">
                <a:latin typeface="Times New Roman"/>
                <a:ea typeface="Calibri"/>
              </a:rPr>
              <a:t>nạt</a:t>
            </a:r>
            <a:endParaRPr lang="en-US" sz="2400" dirty="0">
              <a:latin typeface="Times New Roman"/>
              <a:ea typeface="Times New Roman"/>
            </a:endParaRPr>
          </a:p>
          <a:p>
            <a:pPr algn="just">
              <a:spcAft>
                <a:spcPts val="0"/>
              </a:spcAft>
            </a:pPr>
            <a:r>
              <a:rPr lang="en-US" sz="2400" dirty="0">
                <a:latin typeface="Times New Roman"/>
                <a:ea typeface="Calibri"/>
              </a:rPr>
              <a:t> </a:t>
            </a:r>
            <a:r>
              <a:rPr lang="en-US" sz="2400" dirty="0" err="1">
                <a:latin typeface="Times New Roman"/>
                <a:ea typeface="Calibri"/>
              </a:rPr>
              <a:t>V</a:t>
            </a:r>
            <a:r>
              <a:rPr lang="en-US" sz="2400" dirty="0" err="1">
                <a:latin typeface="Calibri"/>
                <a:ea typeface="Calibri"/>
                <a:cs typeface="Times New Roman"/>
              </a:rPr>
              <a:t>ì</a:t>
            </a:r>
            <a:r>
              <a:rPr lang="en-US" sz="2400" dirty="0">
                <a:latin typeface="Times New Roman"/>
                <a:ea typeface="Calibri"/>
              </a:rPr>
              <a:t> </a:t>
            </a:r>
            <a:r>
              <a:rPr lang="en-US" sz="2400" dirty="0" err="1">
                <a:latin typeface="Times New Roman"/>
                <a:ea typeface="Calibri"/>
              </a:rPr>
              <a:t>bắt</a:t>
            </a:r>
            <a:r>
              <a:rPr lang="en-US" sz="2400" dirty="0">
                <a:latin typeface="Times New Roman"/>
                <a:ea typeface="Calibri"/>
              </a:rPr>
              <a:t> </a:t>
            </a:r>
            <a:r>
              <a:rPr lang="en-US" sz="2400" dirty="0" err="1">
                <a:latin typeface="Times New Roman"/>
                <a:ea typeface="Calibri"/>
              </a:rPr>
              <a:t>nạt</a:t>
            </a:r>
            <a:r>
              <a:rPr lang="en-US" sz="2400" dirty="0">
                <a:latin typeface="Times New Roman"/>
                <a:ea typeface="Calibri"/>
              </a:rPr>
              <a:t> </a:t>
            </a:r>
            <a:r>
              <a:rPr lang="en-US" sz="2400" dirty="0" err="1">
                <a:latin typeface="Times New Roman"/>
                <a:ea typeface="Calibri"/>
              </a:rPr>
              <a:t>rất</a:t>
            </a:r>
            <a:r>
              <a:rPr lang="en-US" sz="2400" dirty="0">
                <a:latin typeface="Times New Roman"/>
                <a:ea typeface="Calibri"/>
              </a:rPr>
              <a:t> </a:t>
            </a:r>
            <a:r>
              <a:rPr lang="en-US" sz="2400" dirty="0" err="1">
                <a:latin typeface="Times New Roman"/>
                <a:ea typeface="Calibri"/>
              </a:rPr>
              <a:t>hôi</a:t>
            </a:r>
            <a:r>
              <a:rPr lang="en-US" sz="2400" dirty="0">
                <a:latin typeface="Times New Roman"/>
                <a:ea typeface="Calibri"/>
              </a:rPr>
              <a:t> </a:t>
            </a:r>
            <a:r>
              <a:rPr lang="en-US" sz="2400" dirty="0" smtClean="0">
                <a:latin typeface="Times New Roman"/>
                <a:ea typeface="Calibri"/>
              </a:rPr>
              <a:t>!</a:t>
            </a:r>
          </a:p>
          <a:p>
            <a:pPr algn="just">
              <a:spcAft>
                <a:spcPts val="0"/>
              </a:spcAft>
            </a:pPr>
            <a:endParaRPr lang="en-US" sz="2400" dirty="0">
              <a:effectLst/>
              <a:latin typeface="Times New Roman"/>
              <a:ea typeface="Times New Roman"/>
            </a:endParaRPr>
          </a:p>
        </p:txBody>
      </p:sp>
      <p:sp>
        <p:nvSpPr>
          <p:cNvPr id="34" name="TextBox 33"/>
          <p:cNvSpPr txBox="1"/>
          <p:nvPr/>
        </p:nvSpPr>
        <p:spPr>
          <a:xfrm>
            <a:off x="211865" y="1818018"/>
            <a:ext cx="1332148" cy="461665"/>
          </a:xfrm>
          <a:prstGeom prst="rect">
            <a:avLst/>
          </a:prstGeom>
          <a:noFill/>
        </p:spPr>
        <p:txBody>
          <a:bodyPr wrap="square" rtlCol="0">
            <a:spAutoFit/>
          </a:bodyPr>
          <a:lstStyle/>
          <a:p>
            <a:r>
              <a:rPr lang="en-US" sz="2400" b="1"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Bắt</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nạt</a:t>
            </a:r>
            <a:r>
              <a:rPr lang="en-US" sz="2400" dirty="0">
                <a:latin typeface="Times New Roman" pitchFamily="18" charset="0"/>
                <a:ea typeface="Calibri" pitchFamily="34" charset="0"/>
                <a:cs typeface="Times New Roman" pitchFamily="18" charset="0"/>
              </a:rPr>
              <a:t>: </a:t>
            </a:r>
            <a:endParaRPr lang="en-US" sz="2400" dirty="0">
              <a:latin typeface="Times New Roman" pitchFamily="18" charset="0"/>
              <a:cs typeface="Times New Roman" pitchFamily="18" charset="0"/>
            </a:endParaRPr>
          </a:p>
        </p:txBody>
      </p:sp>
      <p:sp>
        <p:nvSpPr>
          <p:cNvPr id="35" name="TextBox 34"/>
          <p:cNvSpPr txBox="1"/>
          <p:nvPr/>
        </p:nvSpPr>
        <p:spPr>
          <a:xfrm>
            <a:off x="2173167" y="1667930"/>
            <a:ext cx="1258537" cy="461665"/>
          </a:xfrm>
          <a:prstGeom prst="rect">
            <a:avLst/>
          </a:prstGeom>
          <a:noFill/>
        </p:spPr>
        <p:txBody>
          <a:bodyPr wrap="square" rtlCol="0">
            <a:spAutoFit/>
          </a:bodyPr>
          <a:lstStyle/>
          <a:p>
            <a:pPr lvl="0" algn="ctr"/>
            <a:r>
              <a:rPr lang="en-US" sz="2400" dirty="0" err="1">
                <a:latin typeface="Times New Roman" pitchFamily="18" charset="0"/>
                <a:ea typeface="Calibri" pitchFamily="34" charset="0"/>
                <a:cs typeface="Times New Roman" pitchFamily="18" charset="0"/>
              </a:rPr>
              <a:t>xấu</a:t>
            </a:r>
            <a:r>
              <a:rPr lang="en-US" sz="2400" dirty="0">
                <a:latin typeface="Times New Roman" pitchFamily="18" charset="0"/>
                <a:ea typeface="Calibri" pitchFamily="34" charset="0"/>
                <a:cs typeface="Times New Roman" pitchFamily="18" charset="0"/>
              </a:rPr>
              <a:t> </a:t>
            </a:r>
            <a:r>
              <a:rPr lang="en-US" sz="2400" b="1" dirty="0" err="1">
                <a:solidFill>
                  <a:srgbClr val="FF0000"/>
                </a:solidFill>
                <a:latin typeface="Times New Roman" pitchFamily="18" charset="0"/>
                <a:ea typeface="Calibri" pitchFamily="34" charset="0"/>
                <a:cs typeface="Times New Roman" pitchFamily="18" charset="0"/>
              </a:rPr>
              <a:t>lắm</a:t>
            </a:r>
            <a:endParaRPr lang="en-US" sz="2400" b="1" dirty="0">
              <a:solidFill>
                <a:srgbClr val="FF0000"/>
              </a:solidFill>
              <a:latin typeface="Times New Roman" pitchFamily="18" charset="0"/>
              <a:cs typeface="Times New Roman" pitchFamily="18" charset="0"/>
            </a:endParaRPr>
          </a:p>
        </p:txBody>
      </p:sp>
      <p:sp>
        <p:nvSpPr>
          <p:cNvPr id="36" name="TextBox 35"/>
          <p:cNvSpPr txBox="1"/>
          <p:nvPr/>
        </p:nvSpPr>
        <p:spPr>
          <a:xfrm>
            <a:off x="2226841" y="2184962"/>
            <a:ext cx="1086119" cy="461665"/>
          </a:xfrm>
          <a:prstGeom prst="rect">
            <a:avLst/>
          </a:prstGeom>
          <a:noFill/>
        </p:spPr>
        <p:txBody>
          <a:bodyPr wrap="square" rtlCol="0">
            <a:spAutoFit/>
          </a:bodyPr>
          <a:lstStyle/>
          <a:p>
            <a:pPr lvl="0" algn="ctr"/>
            <a:r>
              <a:rPr lang="en-US" sz="2400" dirty="0" err="1">
                <a:solidFill>
                  <a:srgbClr val="FF0000"/>
                </a:solidFill>
                <a:latin typeface="Times New Roman" pitchFamily="18" charset="0"/>
                <a:ea typeface="Calibri" pitchFamily="34" charset="0"/>
                <a:cs typeface="Times New Roman" pitchFamily="18" charset="0"/>
              </a:rPr>
              <a:t>r</a:t>
            </a:r>
            <a:r>
              <a:rPr lang="en-US" sz="2400" b="1" dirty="0" err="1">
                <a:solidFill>
                  <a:srgbClr val="FF0000"/>
                </a:solidFill>
                <a:latin typeface="Times New Roman" pitchFamily="18" charset="0"/>
                <a:ea typeface="Calibri" pitchFamily="34" charset="0"/>
                <a:cs typeface="Times New Roman" pitchFamily="18" charset="0"/>
              </a:rPr>
              <a:t>ất</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hôi</a:t>
            </a:r>
            <a:endParaRPr lang="en-US" sz="2400" dirty="0">
              <a:latin typeface="Times New Roman" pitchFamily="18" charset="0"/>
              <a:cs typeface="Times New Roman" pitchFamily="18" charset="0"/>
            </a:endParaRPr>
          </a:p>
        </p:txBody>
      </p:sp>
      <p:cxnSp>
        <p:nvCxnSpPr>
          <p:cNvPr id="41" name="Straight Connector 40"/>
          <p:cNvCxnSpPr/>
          <p:nvPr/>
        </p:nvCxnSpPr>
        <p:spPr bwMode="auto">
          <a:xfrm flipV="1">
            <a:off x="1516664" y="1911235"/>
            <a:ext cx="661728" cy="20779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44" name="Straight Connector 43"/>
          <p:cNvCxnSpPr/>
          <p:nvPr/>
        </p:nvCxnSpPr>
        <p:spPr bwMode="auto">
          <a:xfrm>
            <a:off x="1544013" y="2178535"/>
            <a:ext cx="661728" cy="230832"/>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45" name="TextBox 44"/>
          <p:cNvSpPr txBox="1"/>
          <p:nvPr/>
        </p:nvSpPr>
        <p:spPr>
          <a:xfrm>
            <a:off x="3609224" y="1717495"/>
            <a:ext cx="4410134" cy="517065"/>
          </a:xfrm>
          <a:prstGeom prst="rect">
            <a:avLst/>
          </a:prstGeom>
          <a:noFill/>
        </p:spPr>
        <p:txBody>
          <a:bodyPr wrap="square" rtlCol="0">
            <a:spAutoFit/>
          </a:bodyPr>
          <a:lstStyle/>
          <a:p>
            <a:pPr>
              <a:lnSpc>
                <a:spcPct val="115000"/>
              </a:lnSpc>
              <a:spcBef>
                <a:spcPts val="600"/>
              </a:spcBef>
              <a:spcAft>
                <a:spcPts val="0"/>
              </a:spcAft>
            </a:pPr>
            <a:r>
              <a:rPr lang="en-US" sz="2400" dirty="0" smtClean="0">
                <a:solidFill>
                  <a:srgbClr val="0070C0"/>
                </a:solidFill>
                <a:latin typeface="Times New Roman"/>
                <a:ea typeface="Calibri"/>
                <a:cs typeface="Times New Roman"/>
              </a:rPr>
              <a:t>-&gt; </a:t>
            </a:r>
            <a:r>
              <a:rPr lang="en-US" sz="2400" dirty="0" err="1" smtClean="0">
                <a:solidFill>
                  <a:srgbClr val="0070C0"/>
                </a:solidFill>
                <a:latin typeface="Times New Roman"/>
                <a:ea typeface="Calibri"/>
                <a:cs typeface="Times New Roman"/>
              </a:rPr>
              <a:t>Khẳng</a:t>
            </a:r>
            <a:r>
              <a:rPr lang="en-US" sz="2400" dirty="0" smtClean="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định</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đây</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là</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thói</a:t>
            </a:r>
            <a:r>
              <a:rPr lang="en-US" sz="2400" dirty="0">
                <a:solidFill>
                  <a:srgbClr val="0070C0"/>
                </a:solidFill>
                <a:latin typeface="Times New Roman"/>
                <a:ea typeface="Calibri"/>
                <a:cs typeface="Times New Roman"/>
              </a:rPr>
              <a:t> </a:t>
            </a:r>
            <a:r>
              <a:rPr lang="en-US" sz="2400" dirty="0" smtClean="0">
                <a:solidFill>
                  <a:srgbClr val="0070C0"/>
                </a:solidFill>
                <a:latin typeface="Times New Roman"/>
                <a:ea typeface="Calibri"/>
                <a:cs typeface="Times New Roman"/>
              </a:rPr>
              <a:t> </a:t>
            </a:r>
            <a:r>
              <a:rPr lang="en-US" sz="2400" dirty="0" err="1" smtClean="0">
                <a:solidFill>
                  <a:srgbClr val="0070C0"/>
                </a:solidFill>
                <a:latin typeface="Times New Roman"/>
                <a:ea typeface="Calibri"/>
                <a:cs typeface="Times New Roman"/>
              </a:rPr>
              <a:t>rất</a:t>
            </a:r>
            <a:r>
              <a:rPr lang="en-US" sz="2400" dirty="0" smtClean="0">
                <a:solidFill>
                  <a:srgbClr val="0070C0"/>
                </a:solidFill>
                <a:latin typeface="Times New Roman"/>
                <a:ea typeface="Calibri"/>
                <a:cs typeface="Times New Roman"/>
              </a:rPr>
              <a:t> </a:t>
            </a:r>
            <a:r>
              <a:rPr lang="en-US" sz="2400" dirty="0" err="1" smtClean="0">
                <a:solidFill>
                  <a:srgbClr val="0070C0"/>
                </a:solidFill>
                <a:latin typeface="Times New Roman"/>
                <a:ea typeface="Calibri"/>
                <a:cs typeface="Times New Roman"/>
              </a:rPr>
              <a:t>xấu</a:t>
            </a:r>
            <a:r>
              <a:rPr lang="en-US" sz="2400" dirty="0">
                <a:solidFill>
                  <a:srgbClr val="0070C0"/>
                </a:solidFill>
                <a:latin typeface="Times New Roman"/>
                <a:ea typeface="Calibri"/>
                <a:cs typeface="Times New Roman"/>
              </a:rPr>
              <a:t>.</a:t>
            </a:r>
            <a:endParaRPr lang="en-US" sz="2400" dirty="0">
              <a:solidFill>
                <a:srgbClr val="0070C0"/>
              </a:solidFill>
              <a:effectLst/>
              <a:latin typeface="Calibri"/>
              <a:ea typeface="Calibri"/>
              <a:cs typeface="Times New Roman"/>
            </a:endParaRPr>
          </a:p>
        </p:txBody>
      </p:sp>
      <p:sp>
        <p:nvSpPr>
          <p:cNvPr id="46" name="TextBox 45"/>
          <p:cNvSpPr txBox="1"/>
          <p:nvPr/>
        </p:nvSpPr>
        <p:spPr>
          <a:xfrm>
            <a:off x="3686169" y="2246708"/>
            <a:ext cx="4498063" cy="517065"/>
          </a:xfrm>
          <a:prstGeom prst="rect">
            <a:avLst/>
          </a:prstGeom>
          <a:noFill/>
        </p:spPr>
        <p:txBody>
          <a:bodyPr wrap="square" rtlCol="0">
            <a:spAutoFit/>
          </a:bodyPr>
          <a:lstStyle/>
          <a:p>
            <a:pPr>
              <a:lnSpc>
                <a:spcPct val="115000"/>
              </a:lnSpc>
              <a:spcBef>
                <a:spcPts val="600"/>
              </a:spcBef>
              <a:spcAft>
                <a:spcPts val="0"/>
              </a:spcAft>
            </a:pPr>
            <a:r>
              <a:rPr lang="en-US" sz="2400" dirty="0">
                <a:solidFill>
                  <a:srgbClr val="0070C0"/>
                </a:solidFill>
                <a:latin typeface="Times New Roman"/>
                <a:ea typeface="Calibri"/>
                <a:cs typeface="Times New Roman"/>
              </a:rPr>
              <a:t>-&gt; </a:t>
            </a:r>
            <a:r>
              <a:rPr lang="en-US" sz="2400" dirty="0" err="1">
                <a:solidFill>
                  <a:srgbClr val="0070C0"/>
                </a:solidFill>
                <a:latin typeface="Times New Roman"/>
                <a:ea typeface="Calibri"/>
                <a:cs typeface="Times New Roman"/>
              </a:rPr>
              <a:t>phê</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bình</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trực</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tiếp</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thẳng</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thắn</a:t>
            </a:r>
            <a:endParaRPr lang="en-US" sz="2400" dirty="0">
              <a:solidFill>
                <a:srgbClr val="0070C0"/>
              </a:solidFill>
              <a:effectLst/>
              <a:latin typeface="Calibri"/>
              <a:ea typeface="Calibri"/>
              <a:cs typeface="Times New Roman"/>
            </a:endParaRPr>
          </a:p>
        </p:txBody>
      </p:sp>
      <p:sp>
        <p:nvSpPr>
          <p:cNvPr id="58" name="Rectangle 57"/>
          <p:cNvSpPr/>
          <p:nvPr/>
        </p:nvSpPr>
        <p:spPr>
          <a:xfrm>
            <a:off x="3949067" y="2852936"/>
            <a:ext cx="3591068" cy="1578894"/>
          </a:xfrm>
          <a:prstGeom prst="rect">
            <a:avLst/>
          </a:prstGeom>
        </p:spPr>
        <p:txBody>
          <a:bodyPr wrap="square">
            <a:spAutoFit/>
          </a:bodyPr>
          <a:lstStyle/>
          <a:p>
            <a:pPr>
              <a:lnSpc>
                <a:spcPct val="115000"/>
              </a:lnSpc>
              <a:spcBef>
                <a:spcPts val="600"/>
              </a:spcBef>
              <a:spcAft>
                <a:spcPts val="0"/>
              </a:spcAft>
            </a:pPr>
            <a:r>
              <a:rPr lang="en-US" sz="2800" dirty="0" err="1" smtClean="0">
                <a:solidFill>
                  <a:srgbClr val="0070C0"/>
                </a:solidFill>
                <a:latin typeface="Times New Roman"/>
                <a:ea typeface="Calibri"/>
                <a:cs typeface="Times New Roman"/>
              </a:rPr>
              <a:t>Phủ</a:t>
            </a:r>
            <a:r>
              <a:rPr lang="en-US" sz="2800" dirty="0" smtClean="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định</a:t>
            </a:r>
            <a:r>
              <a:rPr lang="en-US" sz="2800" dirty="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một</a:t>
            </a:r>
            <a:r>
              <a:rPr lang="en-US" sz="2800" dirty="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cách</a:t>
            </a:r>
            <a:r>
              <a:rPr lang="en-US" sz="2800" dirty="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dứt</a:t>
            </a:r>
            <a:r>
              <a:rPr lang="en-US" sz="2800" dirty="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khoát</a:t>
            </a:r>
            <a:r>
              <a:rPr lang="en-US" sz="2800" dirty="0">
                <a:solidFill>
                  <a:srgbClr val="0070C0"/>
                </a:solidFill>
                <a:latin typeface="Times New Roman"/>
                <a:ea typeface="Calibri"/>
                <a:cs typeface="Times New Roman"/>
              </a:rPr>
              <a:t>, </a:t>
            </a:r>
            <a:r>
              <a:rPr lang="en-US" sz="2800" dirty="0" err="1" smtClean="0">
                <a:solidFill>
                  <a:srgbClr val="0070C0"/>
                </a:solidFill>
                <a:latin typeface="Times New Roman"/>
                <a:ea typeface="Calibri"/>
                <a:cs typeface="Times New Roman"/>
              </a:rPr>
              <a:t>mạnh</a:t>
            </a:r>
            <a:r>
              <a:rPr lang="en-US" sz="2800" dirty="0" smtClean="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mẽ</a:t>
            </a:r>
            <a:r>
              <a:rPr lang="en-US" sz="2800" dirty="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chuyện</a:t>
            </a:r>
            <a:r>
              <a:rPr lang="en-US" sz="2800" dirty="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bắt</a:t>
            </a:r>
            <a:r>
              <a:rPr lang="en-US" sz="2800" dirty="0">
                <a:solidFill>
                  <a:srgbClr val="0070C0"/>
                </a:solidFill>
                <a:latin typeface="Times New Roman"/>
                <a:ea typeface="Calibri"/>
                <a:cs typeface="Times New Roman"/>
              </a:rPr>
              <a:t> </a:t>
            </a:r>
            <a:r>
              <a:rPr lang="en-US" sz="2800" dirty="0" err="1">
                <a:solidFill>
                  <a:srgbClr val="0070C0"/>
                </a:solidFill>
                <a:latin typeface="Times New Roman"/>
                <a:ea typeface="Calibri"/>
                <a:cs typeface="Times New Roman"/>
              </a:rPr>
              <a:t>nạt</a:t>
            </a:r>
            <a:r>
              <a:rPr lang="en-US" sz="2800" dirty="0">
                <a:solidFill>
                  <a:srgbClr val="0070C0"/>
                </a:solidFill>
                <a:latin typeface="Times New Roman"/>
                <a:ea typeface="Calibri"/>
                <a:cs typeface="Times New Roman"/>
              </a:rPr>
              <a:t>.</a:t>
            </a:r>
            <a:endParaRPr lang="en-US" sz="2800" dirty="0">
              <a:solidFill>
                <a:srgbClr val="0070C0"/>
              </a:solidFill>
              <a:effectLst/>
              <a:latin typeface="Calibri"/>
              <a:ea typeface="Calibri"/>
              <a:cs typeface="Times New Roman"/>
            </a:endParaRPr>
          </a:p>
        </p:txBody>
      </p:sp>
      <p:sp>
        <p:nvSpPr>
          <p:cNvPr id="59" name="TextBox 58"/>
          <p:cNvSpPr txBox="1"/>
          <p:nvPr/>
        </p:nvSpPr>
        <p:spPr>
          <a:xfrm>
            <a:off x="1847528" y="4797152"/>
            <a:ext cx="184731" cy="369332"/>
          </a:xfrm>
          <a:prstGeom prst="rect">
            <a:avLst/>
          </a:prstGeom>
          <a:noFill/>
        </p:spPr>
        <p:txBody>
          <a:bodyPr wrap="none" rtlCol="0">
            <a:spAutoFit/>
          </a:bodyPr>
          <a:lstStyle/>
          <a:p>
            <a:endParaRPr lang="en-US" dirty="0"/>
          </a:p>
        </p:txBody>
      </p:sp>
      <p:sp>
        <p:nvSpPr>
          <p:cNvPr id="63" name="TextBox 62"/>
          <p:cNvSpPr txBox="1"/>
          <p:nvPr/>
        </p:nvSpPr>
        <p:spPr>
          <a:xfrm>
            <a:off x="211865" y="2779658"/>
            <a:ext cx="3233578" cy="1437317"/>
          </a:xfrm>
          <a:prstGeom prst="rect">
            <a:avLst/>
          </a:prstGeom>
          <a:noFill/>
        </p:spPr>
        <p:txBody>
          <a:bodyPr wrap="none" rtlCol="0">
            <a:spAutoFit/>
          </a:bodyPr>
          <a:lstStyle/>
          <a:p>
            <a:pPr>
              <a:lnSpc>
                <a:spcPct val="115000"/>
              </a:lnSpc>
              <a:spcBef>
                <a:spcPts val="600"/>
              </a:spcBef>
              <a:spcAft>
                <a:spcPts val="0"/>
              </a:spcAft>
            </a:pPr>
            <a:r>
              <a:rPr lang="en-US" sz="2800" dirty="0" smtClean="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smtClean="0">
                <a:latin typeface="Times New Roman"/>
                <a:ea typeface="Calibri"/>
                <a:cs typeface="Times New Roman"/>
              </a:rPr>
              <a:t>cần</a:t>
            </a:r>
            <a:r>
              <a:rPr lang="en-US" sz="2800" dirty="0" smtClean="0">
                <a:latin typeface="Times New Roman"/>
                <a:ea typeface="Calibri"/>
                <a:cs typeface="Times New Roman"/>
              </a:rPr>
              <a:t> </a:t>
            </a:r>
            <a:r>
              <a:rPr lang="en-US" sz="2800" dirty="0" err="1" smtClean="0">
                <a:latin typeface="Times New Roman"/>
                <a:ea typeface="Calibri"/>
                <a:cs typeface="Times New Roman"/>
              </a:rPr>
              <a:t>bắt</a:t>
            </a:r>
            <a:r>
              <a:rPr lang="en-US" sz="2800" dirty="0" smtClean="0">
                <a:latin typeface="Times New Roman"/>
                <a:ea typeface="Calibri"/>
                <a:cs typeface="Times New Roman"/>
              </a:rPr>
              <a:t> </a:t>
            </a:r>
            <a:r>
              <a:rPr lang="en-US" sz="2800" dirty="0" err="1" smtClean="0">
                <a:latin typeface="Times New Roman"/>
                <a:ea typeface="Calibri"/>
                <a:cs typeface="Times New Roman"/>
              </a:rPr>
              <a:t>nạt</a:t>
            </a:r>
            <a:endParaRPr lang="en-US" sz="2800" dirty="0">
              <a:latin typeface="Calibri"/>
              <a:ea typeface="Calibri"/>
              <a:cs typeface="Times New Roman"/>
            </a:endParaRPr>
          </a:p>
          <a:p>
            <a:pPr>
              <a:lnSpc>
                <a:spcPct val="115000"/>
              </a:lnSpc>
              <a:spcBef>
                <a:spcPts val="600"/>
              </a:spcBef>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smtClean="0">
                <a:latin typeface="Times New Roman"/>
                <a:ea typeface="Calibri"/>
                <a:cs typeface="Times New Roman"/>
              </a:rPr>
              <a:t>thích</a:t>
            </a:r>
            <a:r>
              <a:rPr lang="en-US" sz="2800" dirty="0" smtClean="0">
                <a:latin typeface="Times New Roman"/>
                <a:ea typeface="Calibri"/>
                <a:cs typeface="Times New Roman"/>
              </a:rPr>
              <a:t> </a:t>
            </a:r>
            <a:r>
              <a:rPr lang="en-US" sz="2800" dirty="0" err="1" smtClean="0">
                <a:latin typeface="Times New Roman"/>
                <a:ea typeface="Calibri"/>
                <a:cs typeface="Times New Roman"/>
              </a:rPr>
              <a:t>bắt</a:t>
            </a:r>
            <a:r>
              <a:rPr lang="en-US" sz="2800" dirty="0" smtClean="0">
                <a:latin typeface="Times New Roman"/>
                <a:ea typeface="Calibri"/>
                <a:cs typeface="Times New Roman"/>
              </a:rPr>
              <a:t> </a:t>
            </a:r>
            <a:r>
              <a:rPr lang="en-US" sz="2800" dirty="0" err="1" smtClean="0">
                <a:latin typeface="Times New Roman"/>
                <a:ea typeface="Calibri"/>
                <a:cs typeface="Times New Roman"/>
              </a:rPr>
              <a:t>nạt</a:t>
            </a:r>
            <a:endParaRPr lang="en-US" sz="2800" dirty="0">
              <a:latin typeface="Calibri"/>
              <a:ea typeface="Calibri"/>
              <a:cs typeface="Times New Roman"/>
            </a:endParaRPr>
          </a:p>
          <a:p>
            <a:endParaRPr lang="en-US" dirty="0"/>
          </a:p>
        </p:txBody>
      </p:sp>
      <p:sp>
        <p:nvSpPr>
          <p:cNvPr id="65" name="Right Brace 64"/>
          <p:cNvSpPr/>
          <p:nvPr/>
        </p:nvSpPr>
        <p:spPr bwMode="auto">
          <a:xfrm>
            <a:off x="3513498" y="3161724"/>
            <a:ext cx="330036" cy="751427"/>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Arial" panose="020B0604020202020204" pitchFamily="34" charset="0"/>
              <a:sym typeface="Arial" panose="020B0604020202020204" pitchFamily="34" charset="0"/>
            </a:endParaRPr>
          </a:p>
        </p:txBody>
      </p:sp>
      <p:sp>
        <p:nvSpPr>
          <p:cNvPr id="70" name="TextBox 69"/>
          <p:cNvSpPr txBox="1"/>
          <p:nvPr/>
        </p:nvSpPr>
        <p:spPr>
          <a:xfrm>
            <a:off x="211865" y="4622210"/>
            <a:ext cx="3750522" cy="941796"/>
          </a:xfrm>
          <a:prstGeom prst="rect">
            <a:avLst/>
          </a:prstGeom>
          <a:noFill/>
        </p:spPr>
        <p:txBody>
          <a:bodyPr wrap="square" rtlCol="0">
            <a:spAutoFit/>
          </a:bodyPr>
          <a:lstStyle/>
          <a:p>
            <a:pPr>
              <a:lnSpc>
                <a:spcPct val="115000"/>
              </a:lnSpc>
              <a:spcBef>
                <a:spcPts val="600"/>
              </a:spcBef>
              <a:spcAft>
                <a:spcPts val="0"/>
              </a:spcAft>
              <a:tabLst>
                <a:tab pos="723900" algn="l"/>
              </a:tabLst>
            </a:pPr>
            <a:r>
              <a:rPr lang="en-US" sz="2400" dirty="0">
                <a:latin typeface="Times New Roman"/>
                <a:ea typeface="Calibri"/>
                <a:cs typeface="Times New Roman"/>
              </a:rPr>
              <a:t>-  </a:t>
            </a:r>
            <a:r>
              <a:rPr lang="en-US" sz="2400" dirty="0" err="1">
                <a:latin typeface="Times New Roman"/>
                <a:ea typeface="Calibri"/>
                <a:cs typeface="Times New Roman"/>
              </a:rPr>
              <a:t>Cách</a:t>
            </a:r>
            <a:r>
              <a:rPr lang="en-US" sz="2400" dirty="0">
                <a:latin typeface="Times New Roman"/>
                <a:ea typeface="Calibri"/>
                <a:cs typeface="Times New Roman"/>
              </a:rPr>
              <a:t> </a:t>
            </a:r>
            <a:r>
              <a:rPr lang="en-US" sz="2400" dirty="0" err="1">
                <a:latin typeface="Times New Roman"/>
                <a:ea typeface="Calibri"/>
                <a:cs typeface="Times New Roman"/>
              </a:rPr>
              <a:t>xưng</a:t>
            </a:r>
            <a:r>
              <a:rPr lang="en-US" sz="2400" dirty="0">
                <a:latin typeface="Times New Roman"/>
                <a:ea typeface="Calibri"/>
                <a:cs typeface="Times New Roman"/>
              </a:rPr>
              <a:t> </a:t>
            </a:r>
            <a:r>
              <a:rPr lang="en-US" sz="2400" dirty="0" err="1">
                <a:latin typeface="Times New Roman"/>
                <a:ea typeface="Calibri"/>
                <a:cs typeface="Times New Roman"/>
              </a:rPr>
              <a:t>hô</a:t>
            </a:r>
            <a:r>
              <a:rPr lang="en-US" sz="2400" dirty="0">
                <a:latin typeface="Times New Roman"/>
                <a:ea typeface="Calibri"/>
                <a:cs typeface="Times New Roman"/>
              </a:rPr>
              <a:t>: </a:t>
            </a:r>
            <a:r>
              <a:rPr lang="en-US" sz="2400" i="1" dirty="0">
                <a:latin typeface="Times New Roman"/>
                <a:ea typeface="Calibri"/>
                <a:cs typeface="Times New Roman"/>
              </a:rPr>
              <a:t>“</a:t>
            </a:r>
            <a:r>
              <a:rPr lang="en-US" sz="2400" i="1" dirty="0" err="1" smtClean="0">
                <a:latin typeface="Times New Roman"/>
                <a:ea typeface="Calibri"/>
                <a:cs typeface="Times New Roman"/>
              </a:rPr>
              <a:t>tớ</a:t>
            </a:r>
            <a:r>
              <a:rPr lang="en-US" sz="2400" i="1" dirty="0" smtClean="0">
                <a:latin typeface="Times New Roman"/>
                <a:ea typeface="Calibri"/>
                <a:cs typeface="Times New Roman"/>
              </a:rPr>
              <a:t> - </a:t>
            </a:r>
            <a:r>
              <a:rPr lang="en-US" sz="2400" i="1" dirty="0" err="1">
                <a:latin typeface="Times New Roman"/>
                <a:ea typeface="Calibri"/>
                <a:cs typeface="Times New Roman"/>
              </a:rPr>
              <a:t>bạn</a:t>
            </a:r>
            <a:r>
              <a:rPr lang="en-US" sz="2400" i="1" dirty="0" smtClean="0">
                <a:latin typeface="Times New Roman"/>
                <a:ea typeface="Calibri"/>
                <a:cs typeface="Times New Roman"/>
              </a:rPr>
              <a:t>”. </a:t>
            </a:r>
            <a:r>
              <a:rPr lang="en-US" sz="2400" dirty="0" err="1">
                <a:latin typeface="Times New Roman"/>
                <a:ea typeface="Calibri"/>
                <a:cs typeface="Times New Roman"/>
              </a:rPr>
              <a:t>gọi</a:t>
            </a:r>
            <a:r>
              <a:rPr lang="en-US" sz="2400" dirty="0">
                <a:latin typeface="Times New Roman"/>
                <a:ea typeface="Calibri"/>
                <a:cs typeface="Times New Roman"/>
              </a:rPr>
              <a:t> </a:t>
            </a:r>
            <a:r>
              <a:rPr lang="en-US" sz="2400" i="1" dirty="0">
                <a:latin typeface="Times New Roman"/>
                <a:ea typeface="Calibri"/>
                <a:cs typeface="Times New Roman"/>
              </a:rPr>
              <a:t>“</a:t>
            </a:r>
            <a:r>
              <a:rPr lang="en-US" sz="2400" i="1" dirty="0" err="1">
                <a:latin typeface="Times New Roman"/>
                <a:ea typeface="Calibri"/>
                <a:cs typeface="Times New Roman"/>
              </a:rPr>
              <a:t>bạn</a:t>
            </a:r>
            <a:r>
              <a:rPr lang="en-US" sz="2400" i="1" dirty="0">
                <a:latin typeface="Times New Roman"/>
                <a:ea typeface="Calibri"/>
                <a:cs typeface="Times New Roman"/>
              </a:rPr>
              <a:t> </a:t>
            </a:r>
            <a:r>
              <a:rPr lang="en-US" sz="2400" i="1" dirty="0" err="1">
                <a:latin typeface="Times New Roman"/>
                <a:ea typeface="Calibri"/>
                <a:cs typeface="Times New Roman"/>
              </a:rPr>
              <a:t>ơi</a:t>
            </a:r>
            <a:r>
              <a:rPr lang="en-US" sz="2400" i="1" dirty="0">
                <a:latin typeface="Times New Roman"/>
                <a:ea typeface="Calibri"/>
                <a:cs typeface="Times New Roman"/>
              </a:rPr>
              <a:t>”. </a:t>
            </a:r>
            <a:r>
              <a:rPr lang="en-US" sz="2400" dirty="0">
                <a:latin typeface="Times New Roman"/>
                <a:ea typeface="Calibri"/>
                <a:cs typeface="Times New Roman"/>
              </a:rPr>
              <a:t>  </a:t>
            </a:r>
            <a:endParaRPr lang="en-US" sz="2400" dirty="0">
              <a:effectLst/>
              <a:latin typeface="Calibri"/>
              <a:ea typeface="Calibri"/>
              <a:cs typeface="Times New Roman"/>
            </a:endParaRPr>
          </a:p>
        </p:txBody>
      </p:sp>
      <p:sp>
        <p:nvSpPr>
          <p:cNvPr id="71" name="TextBox 70"/>
          <p:cNvSpPr txBox="1"/>
          <p:nvPr/>
        </p:nvSpPr>
        <p:spPr>
          <a:xfrm>
            <a:off x="4120996" y="4630777"/>
            <a:ext cx="4063235" cy="1366528"/>
          </a:xfrm>
          <a:prstGeom prst="rect">
            <a:avLst/>
          </a:prstGeom>
          <a:noFill/>
        </p:spPr>
        <p:txBody>
          <a:bodyPr wrap="square" rtlCol="0">
            <a:spAutoFit/>
          </a:bodyPr>
          <a:lstStyle/>
          <a:p>
            <a:pPr>
              <a:lnSpc>
                <a:spcPct val="115000"/>
              </a:lnSpc>
              <a:spcBef>
                <a:spcPts val="600"/>
              </a:spcBef>
              <a:spcAft>
                <a:spcPts val="0"/>
              </a:spcAft>
            </a:pPr>
            <a:r>
              <a:rPr lang="en-US" sz="2400" dirty="0">
                <a:solidFill>
                  <a:srgbClr val="0070C0"/>
                </a:solidFill>
                <a:latin typeface="Times New Roman"/>
                <a:ea typeface="Calibri"/>
                <a:cs typeface="Times New Roman"/>
              </a:rPr>
              <a:t>-&gt; </a:t>
            </a:r>
            <a:r>
              <a:rPr lang="en-US" sz="2400" dirty="0" err="1">
                <a:solidFill>
                  <a:srgbClr val="0070C0"/>
                </a:solidFill>
                <a:latin typeface="Times New Roman"/>
                <a:ea typeface="Calibri"/>
                <a:cs typeface="Times New Roman"/>
              </a:rPr>
              <a:t>tạo</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âm</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điệu</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ngọt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ngào</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lời</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thơ</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tâm</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tình</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trò</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chuyện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thiết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tha</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Thân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thiện</a:t>
            </a:r>
            <a:r>
              <a:rPr lang="en-US" sz="2400" dirty="0">
                <a:solidFill>
                  <a:srgbClr val="0070C0"/>
                </a:solidFill>
                <a:latin typeface="Times New Roman"/>
                <a:ea typeface="Calibri"/>
                <a:cs typeface="Times New Roman"/>
              </a:rPr>
              <a:t>.</a:t>
            </a:r>
            <a:endParaRPr lang="en-US" sz="2400" dirty="0">
              <a:solidFill>
                <a:srgbClr val="0070C0"/>
              </a:solidFill>
              <a:effectLst/>
              <a:latin typeface="Calibri"/>
              <a:ea typeface="Calibri"/>
              <a:cs typeface="Times New Roman"/>
            </a:endParaRPr>
          </a:p>
        </p:txBody>
      </p:sp>
      <p:sp>
        <p:nvSpPr>
          <p:cNvPr id="72" name="Right Brace 71"/>
          <p:cNvSpPr/>
          <p:nvPr/>
        </p:nvSpPr>
        <p:spPr bwMode="auto">
          <a:xfrm>
            <a:off x="3360774" y="1847411"/>
            <a:ext cx="317742" cy="802962"/>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Arial" panose="020B0604020202020204" pitchFamily="34" charset="0"/>
              <a:sym typeface="Arial" panose="020B0604020202020204" pitchFamily="34" charset="0"/>
            </a:endParaRPr>
          </a:p>
        </p:txBody>
      </p:sp>
      <p:sp>
        <p:nvSpPr>
          <p:cNvPr id="73" name="Right Brace 72"/>
          <p:cNvSpPr/>
          <p:nvPr/>
        </p:nvSpPr>
        <p:spPr bwMode="auto">
          <a:xfrm>
            <a:off x="3803777" y="4797152"/>
            <a:ext cx="317220" cy="758365"/>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rgbClr val="000000"/>
              </a:solidFill>
              <a:effectLst/>
              <a:latin typeface="Arial" panose="020B0604020202020204" pitchFamily="34" charset="0"/>
              <a:sym typeface="Arial" panose="020B0604020202020204" pitchFamily="34" charset="0"/>
            </a:endParaRPr>
          </a:p>
        </p:txBody>
      </p:sp>
      <p:cxnSp>
        <p:nvCxnSpPr>
          <p:cNvPr id="75" name="Straight Connector 74"/>
          <p:cNvCxnSpPr/>
          <p:nvPr/>
        </p:nvCxnSpPr>
        <p:spPr bwMode="auto">
          <a:xfrm>
            <a:off x="9607850" y="820808"/>
            <a:ext cx="1005166" cy="0"/>
          </a:xfrm>
          <a:prstGeom prst="line">
            <a:avLst/>
          </a:prstGeom>
          <a:solidFill>
            <a:schemeClr val="accent1"/>
          </a:solidFill>
          <a:ln w="9525" cap="flat" cmpd="sng" algn="ctr">
            <a:solidFill>
              <a:srgbClr val="FF0000"/>
            </a:solidFill>
            <a:prstDash val="solid"/>
            <a:round/>
            <a:headEnd type="none" w="med" len="med"/>
            <a:tailEnd type="none" w="med" len="med"/>
          </a:ln>
        </p:spPr>
      </p:cxnSp>
      <p:cxnSp>
        <p:nvCxnSpPr>
          <p:cNvPr id="77" name="Straight Connector 76"/>
          <p:cNvCxnSpPr/>
          <p:nvPr/>
        </p:nvCxnSpPr>
        <p:spPr bwMode="auto">
          <a:xfrm>
            <a:off x="9148229" y="2318464"/>
            <a:ext cx="2097484" cy="0"/>
          </a:xfrm>
          <a:prstGeom prst="line">
            <a:avLst/>
          </a:prstGeom>
          <a:solidFill>
            <a:schemeClr val="accent1"/>
          </a:solidFill>
          <a:ln w="9525" cap="flat" cmpd="sng" algn="ctr">
            <a:solidFill>
              <a:srgbClr val="FF0000"/>
            </a:solidFill>
            <a:prstDash val="solid"/>
            <a:round/>
            <a:headEnd type="none" w="med" len="med"/>
            <a:tailEnd type="none" w="med" len="med"/>
          </a:ln>
        </p:spPr>
      </p:cxnSp>
      <p:cxnSp>
        <p:nvCxnSpPr>
          <p:cNvPr id="79" name="Straight Connector 78"/>
          <p:cNvCxnSpPr/>
          <p:nvPr/>
        </p:nvCxnSpPr>
        <p:spPr bwMode="auto">
          <a:xfrm flipV="1">
            <a:off x="9780926" y="2670946"/>
            <a:ext cx="832090" cy="15884"/>
          </a:xfrm>
          <a:prstGeom prst="line">
            <a:avLst/>
          </a:prstGeom>
          <a:solidFill>
            <a:schemeClr val="accent1"/>
          </a:solidFill>
          <a:ln w="9525" cap="flat" cmpd="sng" algn="ctr">
            <a:solidFill>
              <a:srgbClr val="FF0000"/>
            </a:solidFill>
            <a:prstDash val="solid"/>
            <a:round/>
            <a:headEnd type="none" w="med" len="med"/>
            <a:tailEnd type="none" w="med" len="med"/>
          </a:ln>
        </p:spPr>
      </p:cxnSp>
      <p:cxnSp>
        <p:nvCxnSpPr>
          <p:cNvPr id="81" name="Straight Connector 80"/>
          <p:cNvCxnSpPr/>
          <p:nvPr/>
        </p:nvCxnSpPr>
        <p:spPr bwMode="auto">
          <a:xfrm>
            <a:off x="9111084" y="1976028"/>
            <a:ext cx="2097484" cy="0"/>
          </a:xfrm>
          <a:prstGeom prst="line">
            <a:avLst/>
          </a:prstGeom>
          <a:solidFill>
            <a:schemeClr val="accent1"/>
          </a:solidFill>
          <a:ln w="9525" cap="flat" cmpd="sng" algn="ctr">
            <a:solidFill>
              <a:srgbClr val="FF0000"/>
            </a:solidFill>
            <a:prstDash val="solid"/>
            <a:round/>
            <a:headEnd type="none" w="med" len="med"/>
            <a:tailEnd type="none" w="med" len="med"/>
          </a:ln>
        </p:spPr>
      </p:cxnSp>
      <p:sp>
        <p:nvSpPr>
          <p:cNvPr id="98" name="câu hỏi"/>
          <p:cNvSpPr/>
          <p:nvPr/>
        </p:nvSpPr>
        <p:spPr bwMode="auto">
          <a:xfrm>
            <a:off x="8045792" y="2793907"/>
            <a:ext cx="3501908" cy="3729521"/>
          </a:xfrm>
          <a:prstGeom prst="cloud">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lvl="0" algn="ctr">
              <a:spcAft>
                <a:spcPts val="0"/>
              </a:spcAft>
            </a:pPr>
            <a:r>
              <a:rPr lang="en-US" sz="2800" b="1" dirty="0" err="1">
                <a:solidFill>
                  <a:srgbClr val="FF0000"/>
                </a:solidFill>
                <a:latin typeface="Times New Roman"/>
              </a:rPr>
              <a:t>Tìm</a:t>
            </a:r>
            <a:r>
              <a:rPr lang="en-US" sz="2800" b="1" dirty="0">
                <a:solidFill>
                  <a:srgbClr val="FF0000"/>
                </a:solidFill>
                <a:latin typeface="Times New Roman"/>
              </a:rPr>
              <a:t> </a:t>
            </a:r>
            <a:r>
              <a:rPr lang="en-US" sz="2800" b="1" dirty="0" err="1">
                <a:solidFill>
                  <a:srgbClr val="FF0000"/>
                </a:solidFill>
                <a:latin typeface="Times New Roman"/>
              </a:rPr>
              <a:t>những</a:t>
            </a:r>
            <a:r>
              <a:rPr lang="en-US" sz="2800" b="1" dirty="0">
                <a:solidFill>
                  <a:srgbClr val="FF0000"/>
                </a:solidFill>
                <a:latin typeface="Times New Roman"/>
              </a:rPr>
              <a:t> </a:t>
            </a:r>
            <a:r>
              <a:rPr lang="en-US" sz="2800" b="1" dirty="0" err="1">
                <a:solidFill>
                  <a:srgbClr val="FF0000"/>
                </a:solidFill>
                <a:latin typeface="Times New Roman"/>
              </a:rPr>
              <a:t>câu</a:t>
            </a:r>
            <a:r>
              <a:rPr lang="en-US" sz="2800" b="1" dirty="0">
                <a:solidFill>
                  <a:srgbClr val="FF0000"/>
                </a:solidFill>
                <a:latin typeface="Times New Roman"/>
              </a:rPr>
              <a:t> </a:t>
            </a:r>
            <a:r>
              <a:rPr lang="en-US" sz="2800" b="1" dirty="0" err="1">
                <a:solidFill>
                  <a:srgbClr val="FF0000"/>
                </a:solidFill>
                <a:latin typeface="Times New Roman"/>
              </a:rPr>
              <a:t>thơ</a:t>
            </a:r>
            <a:r>
              <a:rPr lang="en-US" sz="2800" b="1" dirty="0">
                <a:solidFill>
                  <a:srgbClr val="FF0000"/>
                </a:solidFill>
                <a:latin typeface="Times New Roman"/>
              </a:rPr>
              <a:t> </a:t>
            </a:r>
            <a:r>
              <a:rPr lang="en-US" sz="2800" b="1" dirty="0" err="1">
                <a:solidFill>
                  <a:srgbClr val="FF0000"/>
                </a:solidFill>
                <a:latin typeface="Times New Roman"/>
              </a:rPr>
              <a:t>thể</a:t>
            </a:r>
            <a:r>
              <a:rPr lang="en-US" sz="2800" b="1" dirty="0">
                <a:solidFill>
                  <a:srgbClr val="FF0000"/>
                </a:solidFill>
                <a:latin typeface="Times New Roman"/>
              </a:rPr>
              <a:t> </a:t>
            </a:r>
            <a:r>
              <a:rPr lang="en-US" sz="2800" b="1" dirty="0" err="1">
                <a:solidFill>
                  <a:srgbClr val="FF0000"/>
                </a:solidFill>
                <a:latin typeface="Times New Roman"/>
              </a:rPr>
              <a:t>hiện</a:t>
            </a:r>
            <a:r>
              <a:rPr lang="en-US" sz="2800" b="1" dirty="0">
                <a:solidFill>
                  <a:srgbClr val="FF0000"/>
                </a:solidFill>
                <a:latin typeface="Times New Roman"/>
              </a:rPr>
              <a:t> </a:t>
            </a:r>
            <a:r>
              <a:rPr lang="en-US" sz="2800" b="1" dirty="0" err="1">
                <a:solidFill>
                  <a:srgbClr val="FF0000"/>
                </a:solidFill>
                <a:latin typeface="Times New Roman"/>
              </a:rPr>
              <a:t>thái</a:t>
            </a:r>
            <a:r>
              <a:rPr lang="en-US" sz="2800" b="1" dirty="0">
                <a:solidFill>
                  <a:srgbClr val="FF0000"/>
                </a:solidFill>
                <a:latin typeface="Times New Roman"/>
              </a:rPr>
              <a:t> </a:t>
            </a:r>
            <a:r>
              <a:rPr lang="en-US" sz="2800" b="1" dirty="0" err="1">
                <a:solidFill>
                  <a:srgbClr val="FF0000"/>
                </a:solidFill>
                <a:latin typeface="Times New Roman"/>
              </a:rPr>
              <a:t>độ</a:t>
            </a:r>
            <a:r>
              <a:rPr lang="en-US" sz="2800" b="1" dirty="0">
                <a:solidFill>
                  <a:srgbClr val="FF0000"/>
                </a:solidFill>
                <a:latin typeface="Times New Roman"/>
              </a:rPr>
              <a:t> </a:t>
            </a:r>
            <a:r>
              <a:rPr lang="en-US" sz="2800" b="1" dirty="0" err="1">
                <a:solidFill>
                  <a:srgbClr val="FF0000"/>
                </a:solidFill>
                <a:latin typeface="Times New Roman"/>
              </a:rPr>
              <a:t>của</a:t>
            </a:r>
            <a:r>
              <a:rPr lang="en-US" sz="2800" b="1" dirty="0">
                <a:solidFill>
                  <a:srgbClr val="FF0000"/>
                </a:solidFill>
                <a:latin typeface="Times New Roman"/>
              </a:rPr>
              <a:t> </a:t>
            </a:r>
            <a:r>
              <a:rPr lang="en-US" sz="2800" b="1" dirty="0" err="1">
                <a:solidFill>
                  <a:srgbClr val="FF0000"/>
                </a:solidFill>
                <a:latin typeface="Times New Roman"/>
              </a:rPr>
              <a:t>nhân</a:t>
            </a:r>
            <a:r>
              <a:rPr lang="en-US" sz="2800" b="1" dirty="0">
                <a:solidFill>
                  <a:srgbClr val="FF0000"/>
                </a:solidFill>
                <a:latin typeface="Times New Roman"/>
              </a:rPr>
              <a:t> </a:t>
            </a:r>
            <a:r>
              <a:rPr lang="en-US" sz="2800" b="1" dirty="0" err="1">
                <a:solidFill>
                  <a:srgbClr val="FF0000"/>
                </a:solidFill>
                <a:latin typeface="Times New Roman"/>
              </a:rPr>
              <a:t>vật</a:t>
            </a:r>
            <a:r>
              <a:rPr lang="en-US" sz="2800" b="1" dirty="0">
                <a:solidFill>
                  <a:srgbClr val="FF0000"/>
                </a:solidFill>
                <a:latin typeface="Times New Roman"/>
              </a:rPr>
              <a:t> </a:t>
            </a:r>
            <a:r>
              <a:rPr lang="en-US" sz="2800" b="1" dirty="0" err="1">
                <a:solidFill>
                  <a:srgbClr val="FF0000"/>
                </a:solidFill>
                <a:latin typeface="Times New Roman"/>
              </a:rPr>
              <a:t>tớ</a:t>
            </a:r>
            <a:r>
              <a:rPr lang="en-US" sz="2800" b="1" dirty="0">
                <a:solidFill>
                  <a:srgbClr val="FF0000"/>
                </a:solidFill>
                <a:latin typeface="Times New Roman"/>
              </a:rPr>
              <a:t> </a:t>
            </a:r>
            <a:r>
              <a:rPr lang="en-US" sz="2800" b="1" dirty="0" err="1">
                <a:solidFill>
                  <a:srgbClr val="FF0000"/>
                </a:solidFill>
                <a:latin typeface="Times New Roman"/>
              </a:rPr>
              <a:t>với</a:t>
            </a:r>
            <a:r>
              <a:rPr lang="en-US" sz="2800" b="1" dirty="0">
                <a:solidFill>
                  <a:srgbClr val="FF0000"/>
                </a:solidFill>
                <a:latin typeface="Times New Roman"/>
              </a:rPr>
              <a:t> </a:t>
            </a:r>
            <a:r>
              <a:rPr lang="en-US" sz="2800" b="1" dirty="0" err="1">
                <a:solidFill>
                  <a:srgbClr val="FF0000"/>
                </a:solidFill>
                <a:latin typeface="Times New Roman"/>
              </a:rPr>
              <a:t>người</a:t>
            </a:r>
            <a:r>
              <a:rPr lang="en-US" sz="2800" b="1" dirty="0">
                <a:solidFill>
                  <a:srgbClr val="FF0000"/>
                </a:solidFill>
                <a:latin typeface="Times New Roman"/>
              </a:rPr>
              <a:t> </a:t>
            </a:r>
            <a:r>
              <a:rPr lang="en-US" sz="2800" b="1" dirty="0" err="1">
                <a:solidFill>
                  <a:srgbClr val="FF0000"/>
                </a:solidFill>
                <a:latin typeface="Times New Roman"/>
              </a:rPr>
              <a:t>bắt</a:t>
            </a:r>
            <a:r>
              <a:rPr lang="en-US" sz="2800" b="1" dirty="0">
                <a:solidFill>
                  <a:srgbClr val="FF0000"/>
                </a:solidFill>
                <a:latin typeface="Times New Roman"/>
              </a:rPr>
              <a:t> </a:t>
            </a:r>
            <a:r>
              <a:rPr lang="en-US" sz="2800" b="1" dirty="0" err="1">
                <a:solidFill>
                  <a:srgbClr val="FF0000"/>
                </a:solidFill>
                <a:latin typeface="Times New Roman"/>
              </a:rPr>
              <a:t>nạt</a:t>
            </a:r>
            <a:r>
              <a:rPr lang="en-US" sz="2800" b="1" dirty="0">
                <a:solidFill>
                  <a:srgbClr val="FF0000"/>
                </a:solidFill>
                <a:latin typeface="Times New Roman"/>
              </a:rPr>
              <a:t>? </a:t>
            </a:r>
            <a:endParaRPr lang="en-US" sz="2400" dirty="0">
              <a:solidFill>
                <a:srgbClr val="FF0000"/>
              </a:solidFill>
              <a:latin typeface="Times New Roman"/>
              <a:ea typeface="Times New Roman"/>
            </a:endParaRPr>
          </a:p>
        </p:txBody>
      </p:sp>
      <p:sp>
        <p:nvSpPr>
          <p:cNvPr id="99" name="Oval 98"/>
          <p:cNvSpPr/>
          <p:nvPr/>
        </p:nvSpPr>
        <p:spPr bwMode="auto">
          <a:xfrm>
            <a:off x="7010601" y="3188151"/>
            <a:ext cx="4839474" cy="3244048"/>
          </a:xfrm>
          <a:prstGeom prst="ellipse">
            <a:avLst/>
          </a:prstGeom>
          <a:solidFill>
            <a:srgbClr val="00B0F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lvl="0" algn="ctr">
              <a:lnSpc>
                <a:spcPct val="115000"/>
              </a:lnSpc>
              <a:spcBef>
                <a:spcPts val="600"/>
              </a:spcBef>
              <a:spcAft>
                <a:spcPts val="0"/>
              </a:spcAft>
            </a:pPr>
            <a:r>
              <a:rPr lang="en-US" sz="2800" b="1" i="1" dirty="0" err="1">
                <a:solidFill>
                  <a:schemeClr val="tx1"/>
                </a:solidFill>
                <a:latin typeface="Times New Roman"/>
                <a:ea typeface="Calibri"/>
                <a:cs typeface="Times New Roman"/>
              </a:rPr>
              <a:t>Thái</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độ</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của</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tác</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giả</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đối</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với</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hành</a:t>
            </a:r>
            <a:r>
              <a:rPr lang="en-US" sz="2800" b="1" i="1" dirty="0">
                <a:solidFill>
                  <a:schemeClr val="tx1"/>
                </a:solidFill>
                <a:latin typeface="Times New Roman"/>
                <a:ea typeface="Calibri"/>
                <a:cs typeface="Times New Roman"/>
              </a:rPr>
              <a:t> vi </a:t>
            </a:r>
            <a:r>
              <a:rPr lang="en-US" sz="2800" b="1" i="1" dirty="0" err="1">
                <a:solidFill>
                  <a:schemeClr val="tx1"/>
                </a:solidFill>
                <a:latin typeface="Times New Roman"/>
                <a:ea typeface="Calibri"/>
                <a:cs typeface="Times New Roman"/>
              </a:rPr>
              <a:t>bắt</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nạt</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được</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thể</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hiện</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trực</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tiếp</a:t>
            </a:r>
            <a:r>
              <a:rPr lang="en-US" sz="2800" b="1" i="1" dirty="0">
                <a:solidFill>
                  <a:schemeClr val="tx1"/>
                </a:solidFill>
                <a:latin typeface="Times New Roman"/>
                <a:ea typeface="Calibri"/>
                <a:cs typeface="Times New Roman"/>
              </a:rPr>
              <a:t> qua </a:t>
            </a:r>
            <a:r>
              <a:rPr lang="en-US" sz="2800" b="1" i="1" dirty="0" err="1">
                <a:solidFill>
                  <a:schemeClr val="tx1"/>
                </a:solidFill>
                <a:latin typeface="Times New Roman"/>
                <a:ea typeface="Calibri"/>
                <a:cs typeface="Times New Roman"/>
              </a:rPr>
              <a:t>các</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từ</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ngữ</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nào</a:t>
            </a:r>
            <a:r>
              <a:rPr lang="en-US" sz="2800" b="1" i="1" dirty="0">
                <a:solidFill>
                  <a:schemeClr val="tx1"/>
                </a:solidFill>
                <a:latin typeface="Times New Roman"/>
                <a:ea typeface="Calibri"/>
                <a:cs typeface="Times New Roman"/>
              </a:rPr>
              <a:t>?</a:t>
            </a:r>
            <a:endParaRPr lang="en-US" sz="2800" b="1" dirty="0">
              <a:solidFill>
                <a:schemeClr val="tx1"/>
              </a:solidFill>
              <a:latin typeface="Calibri"/>
              <a:ea typeface="Calibri"/>
              <a:cs typeface="Times New Roman"/>
            </a:endParaRPr>
          </a:p>
        </p:txBody>
      </p:sp>
      <p:sp>
        <p:nvSpPr>
          <p:cNvPr id="100" name="Cloud 99"/>
          <p:cNvSpPr/>
          <p:nvPr/>
        </p:nvSpPr>
        <p:spPr bwMode="auto">
          <a:xfrm>
            <a:off x="6303134" y="3499693"/>
            <a:ext cx="5888866" cy="2620963"/>
          </a:xfrm>
          <a:prstGeom prst="cloud">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lvl="0" algn="just">
              <a:lnSpc>
                <a:spcPct val="115000"/>
              </a:lnSpc>
              <a:spcBef>
                <a:spcPts val="600"/>
              </a:spcBef>
              <a:spcAft>
                <a:spcPts val="0"/>
              </a:spcAft>
            </a:pPr>
            <a:r>
              <a:rPr lang="en-US" sz="2800" b="1" i="1" dirty="0" err="1">
                <a:solidFill>
                  <a:srgbClr val="FF0000"/>
                </a:solidFill>
                <a:latin typeface="Times New Roman"/>
                <a:ea typeface="Calibri"/>
                <a:cs typeface="Times New Roman"/>
              </a:rPr>
              <a:t>Từ</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ngữ</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nào</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thể</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hiện</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nhận</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xét</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đánh</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giá</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của</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tác</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giả</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về</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hành</a:t>
            </a:r>
            <a:r>
              <a:rPr lang="en-US" sz="2800" b="1" i="1" dirty="0">
                <a:solidFill>
                  <a:srgbClr val="FF0000"/>
                </a:solidFill>
                <a:latin typeface="Times New Roman"/>
                <a:ea typeface="Calibri"/>
                <a:cs typeface="Times New Roman"/>
              </a:rPr>
              <a:t> vi </a:t>
            </a:r>
            <a:r>
              <a:rPr lang="en-US" sz="2800" b="1" i="1" dirty="0" err="1">
                <a:solidFill>
                  <a:srgbClr val="FF0000"/>
                </a:solidFill>
                <a:latin typeface="Times New Roman"/>
                <a:ea typeface="Calibri"/>
                <a:cs typeface="Times New Roman"/>
              </a:rPr>
              <a:t>bắt</a:t>
            </a:r>
            <a:r>
              <a:rPr lang="en-US" sz="2800" b="1" i="1" dirty="0">
                <a:solidFill>
                  <a:srgbClr val="FF0000"/>
                </a:solidFill>
                <a:latin typeface="Times New Roman"/>
                <a:ea typeface="Calibri"/>
                <a:cs typeface="Times New Roman"/>
              </a:rPr>
              <a:t> </a:t>
            </a:r>
            <a:r>
              <a:rPr lang="en-US" sz="2800" b="1" i="1" dirty="0" err="1">
                <a:solidFill>
                  <a:srgbClr val="FF0000"/>
                </a:solidFill>
                <a:latin typeface="Times New Roman"/>
                <a:ea typeface="Calibri"/>
                <a:cs typeface="Times New Roman"/>
              </a:rPr>
              <a:t>nạt</a:t>
            </a:r>
            <a:r>
              <a:rPr lang="en-US" sz="2800" b="1" i="1" dirty="0">
                <a:solidFill>
                  <a:srgbClr val="FF0000"/>
                </a:solidFill>
                <a:latin typeface="Times New Roman"/>
                <a:ea typeface="Calibri"/>
                <a:cs typeface="Times New Roman"/>
              </a:rPr>
              <a:t>? </a:t>
            </a:r>
            <a:endParaRPr lang="en-US" sz="2000" b="1" dirty="0">
              <a:solidFill>
                <a:srgbClr val="FF0000"/>
              </a:solidFill>
              <a:latin typeface="Calibri"/>
              <a:ea typeface="Calibri"/>
              <a:cs typeface="Times New Roman"/>
            </a:endParaRPr>
          </a:p>
        </p:txBody>
      </p:sp>
      <p:sp>
        <p:nvSpPr>
          <p:cNvPr id="102" name="Cloud 101"/>
          <p:cNvSpPr/>
          <p:nvPr/>
        </p:nvSpPr>
        <p:spPr bwMode="auto">
          <a:xfrm>
            <a:off x="7028831" y="3460755"/>
            <a:ext cx="4356720" cy="2536550"/>
          </a:xfrm>
          <a:prstGeom prst="cloud">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lvl="0"/>
            <a:r>
              <a:rPr lang="en-US" sz="2800" i="1" dirty="0" err="1">
                <a:latin typeface="Times New Roman"/>
                <a:ea typeface="Calibri"/>
              </a:rPr>
              <a:t>Từ</a:t>
            </a:r>
            <a:r>
              <a:rPr lang="en-US" sz="2800" i="1" dirty="0">
                <a:latin typeface="Times New Roman"/>
                <a:ea typeface="Calibri"/>
              </a:rPr>
              <a:t> </a:t>
            </a:r>
            <a:r>
              <a:rPr lang="en-US" sz="2800" i="1" dirty="0" smtClean="0">
                <a:latin typeface="Times New Roman"/>
                <a:ea typeface="Calibri"/>
              </a:rPr>
              <a:t>“</a:t>
            </a:r>
            <a:r>
              <a:rPr lang="en-US" sz="2800" i="1" dirty="0" err="1" smtClean="0">
                <a:solidFill>
                  <a:srgbClr val="FF0000"/>
                </a:solidFill>
                <a:latin typeface="Times New Roman"/>
                <a:ea typeface="Calibri"/>
              </a:rPr>
              <a:t>không</a:t>
            </a:r>
            <a:r>
              <a:rPr lang="en-US" sz="2800" i="1" dirty="0" smtClean="0">
                <a:latin typeface="Times New Roman"/>
                <a:ea typeface="Calibri"/>
              </a:rPr>
              <a:t>” </a:t>
            </a:r>
            <a:r>
              <a:rPr lang="en-US" sz="2800" i="1" dirty="0" err="1">
                <a:latin typeface="Times New Roman"/>
                <a:ea typeface="Calibri"/>
              </a:rPr>
              <a:t>được</a:t>
            </a:r>
            <a:r>
              <a:rPr lang="en-US" sz="2800" i="1" dirty="0">
                <a:latin typeface="Times New Roman"/>
                <a:ea typeface="Calibri"/>
              </a:rPr>
              <a:t> </a:t>
            </a:r>
            <a:r>
              <a:rPr lang="en-US" sz="2800" i="1" dirty="0" err="1">
                <a:latin typeface="Times New Roman"/>
                <a:ea typeface="Calibri"/>
              </a:rPr>
              <a:t>lặp</a:t>
            </a:r>
            <a:r>
              <a:rPr lang="en-US" sz="2800" i="1" dirty="0">
                <a:latin typeface="Times New Roman"/>
                <a:ea typeface="Calibri"/>
              </a:rPr>
              <a:t> </a:t>
            </a:r>
            <a:r>
              <a:rPr lang="en-US" sz="2800" i="1" dirty="0" err="1">
                <a:latin typeface="Times New Roman"/>
                <a:ea typeface="Calibri"/>
              </a:rPr>
              <a:t>lại</a:t>
            </a:r>
            <a:r>
              <a:rPr lang="en-US" sz="2800" i="1" dirty="0">
                <a:latin typeface="Times New Roman"/>
                <a:ea typeface="Calibri"/>
              </a:rPr>
              <a:t> </a:t>
            </a:r>
            <a:r>
              <a:rPr lang="en-US" sz="2800" i="1" dirty="0" err="1">
                <a:latin typeface="Times New Roman"/>
                <a:ea typeface="Calibri"/>
              </a:rPr>
              <a:t>nhằm</a:t>
            </a:r>
            <a:r>
              <a:rPr lang="en-US" sz="2800" i="1" dirty="0">
                <a:latin typeface="Times New Roman"/>
                <a:ea typeface="Calibri"/>
              </a:rPr>
              <a:t> </a:t>
            </a:r>
            <a:r>
              <a:rPr lang="en-US" sz="2800" i="1" dirty="0" err="1">
                <a:latin typeface="Times New Roman"/>
                <a:ea typeface="Calibri"/>
              </a:rPr>
              <a:t>thể</a:t>
            </a:r>
            <a:r>
              <a:rPr lang="en-US" sz="2800" i="1" dirty="0">
                <a:latin typeface="Times New Roman"/>
                <a:ea typeface="Calibri"/>
              </a:rPr>
              <a:t> </a:t>
            </a:r>
            <a:r>
              <a:rPr lang="en-US" sz="2800" i="1" dirty="0" err="1">
                <a:latin typeface="Times New Roman"/>
                <a:ea typeface="Calibri"/>
              </a:rPr>
              <a:t>hiện</a:t>
            </a:r>
            <a:r>
              <a:rPr lang="en-US" sz="2800" i="1" dirty="0">
                <a:latin typeface="Times New Roman"/>
                <a:ea typeface="Calibri"/>
              </a:rPr>
              <a:t> </a:t>
            </a:r>
            <a:r>
              <a:rPr lang="en-US" sz="2800" i="1" dirty="0" err="1">
                <a:latin typeface="Times New Roman"/>
                <a:ea typeface="Calibri"/>
              </a:rPr>
              <a:t>thái</a:t>
            </a:r>
            <a:r>
              <a:rPr lang="en-US" sz="2800" i="1" dirty="0">
                <a:latin typeface="Times New Roman"/>
                <a:ea typeface="Calibri"/>
              </a:rPr>
              <a:t> </a:t>
            </a:r>
            <a:r>
              <a:rPr lang="en-US" sz="2800" i="1" dirty="0" err="1">
                <a:latin typeface="Times New Roman"/>
                <a:ea typeface="Calibri"/>
              </a:rPr>
              <a:t>độ</a:t>
            </a:r>
            <a:r>
              <a:rPr lang="en-US" sz="2800" i="1" dirty="0">
                <a:latin typeface="Times New Roman"/>
                <a:ea typeface="Calibri"/>
              </a:rPr>
              <a:t> </a:t>
            </a:r>
            <a:r>
              <a:rPr lang="en-US" sz="2800" i="1" dirty="0" err="1">
                <a:latin typeface="Times New Roman"/>
                <a:ea typeface="Calibri"/>
              </a:rPr>
              <a:t>gì</a:t>
            </a:r>
            <a:r>
              <a:rPr lang="en-US" sz="2800" i="1" dirty="0">
                <a:latin typeface="Times New Roman"/>
                <a:ea typeface="Calibri"/>
              </a:rPr>
              <a:t> </a:t>
            </a:r>
            <a:r>
              <a:rPr lang="en-US" sz="2800" i="1" dirty="0" err="1">
                <a:latin typeface="Times New Roman"/>
                <a:ea typeface="Calibri"/>
              </a:rPr>
              <a:t>của</a:t>
            </a:r>
            <a:r>
              <a:rPr lang="en-US" sz="2800" i="1" dirty="0">
                <a:latin typeface="Times New Roman"/>
                <a:ea typeface="Calibri"/>
              </a:rPr>
              <a:t> </a:t>
            </a:r>
            <a:r>
              <a:rPr lang="en-US" sz="2800" i="1" dirty="0" err="1">
                <a:latin typeface="Times New Roman"/>
                <a:ea typeface="Calibri"/>
              </a:rPr>
              <a:t>tác</a:t>
            </a:r>
            <a:r>
              <a:rPr lang="en-US" sz="2800" i="1" dirty="0">
                <a:latin typeface="Times New Roman"/>
                <a:ea typeface="Calibri"/>
              </a:rPr>
              <a:t> </a:t>
            </a:r>
            <a:r>
              <a:rPr lang="en-US" sz="2800" i="1" dirty="0" err="1">
                <a:latin typeface="Times New Roman"/>
                <a:ea typeface="Calibri"/>
              </a:rPr>
              <a:t>giả</a:t>
            </a:r>
            <a:r>
              <a:rPr lang="en-US" sz="2800" i="1" dirty="0">
                <a:latin typeface="Times New Roman"/>
                <a:ea typeface="Calibri"/>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8"/>
                                        </p:tgtEl>
                                      </p:cBhvr>
                                    </p:animEffect>
                                    <p:set>
                                      <p:cBhvr>
                                        <p:cTn id="31" dur="1" fill="hold">
                                          <p:stCondLst>
                                            <p:cond delay="499"/>
                                          </p:stCondLst>
                                        </p:cTn>
                                        <p:tgtEl>
                                          <p:spTgt spid="9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circle(in)">
                                      <p:cBhvr>
                                        <p:cTn id="36" dur="2000"/>
                                        <p:tgtEl>
                                          <p:spTgt spid="10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circle(in)">
                                      <p:cBhvr>
                                        <p:cTn id="59" dur="20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circle(in)">
                                      <p:cBhvr>
                                        <p:cTn id="74" dur="200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down)">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00"/>
                                        </p:tgtEl>
                                      </p:cBhvr>
                                    </p:animEffect>
                                    <p:set>
                                      <p:cBhvr>
                                        <p:cTn id="89" dur="1" fill="hold">
                                          <p:stCondLst>
                                            <p:cond delay="499"/>
                                          </p:stCondLst>
                                        </p:cTn>
                                        <p:tgtEl>
                                          <p:spTgt spid="10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wipe(down)">
                                      <p:cBhvr>
                                        <p:cTn id="94" dur="500"/>
                                        <p:tgtEl>
                                          <p:spTgt spid="9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down)">
                                      <p:cBhvr>
                                        <p:cTn id="99" dur="500"/>
                                        <p:tgtEl>
                                          <p:spTgt spid="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wipe(down)">
                                      <p:cBhvr>
                                        <p:cTn id="104" dur="500"/>
                                        <p:tgtEl>
                                          <p:spTgt spid="7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500"/>
                                        <p:tgtEl>
                                          <p:spTgt spid="6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wipe(down)">
                                      <p:cBhvr>
                                        <p:cTn id="114" dur="500"/>
                                        <p:tgtEl>
                                          <p:spTgt spid="6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99"/>
                                        </p:tgtEl>
                                      </p:cBhvr>
                                    </p:animEffect>
                                    <p:set>
                                      <p:cBhvr>
                                        <p:cTn id="119" dur="1" fill="hold">
                                          <p:stCondLst>
                                            <p:cond delay="499"/>
                                          </p:stCondLst>
                                        </p:cTn>
                                        <p:tgtEl>
                                          <p:spTgt spid="9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wipe(down)">
                                      <p:cBhvr>
                                        <p:cTn id="124" dur="500"/>
                                        <p:tgtEl>
                                          <p:spTgt spid="10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wipe(down)">
                                      <p:cBhvr>
                                        <p:cTn id="129" dur="500"/>
                                        <p:tgtEl>
                                          <p:spTgt spid="5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102"/>
                                        </p:tgtEl>
                                      </p:cBhvr>
                                    </p:animEffect>
                                    <p:set>
                                      <p:cBhvr>
                                        <p:cTn id="134" dur="1" fill="hold">
                                          <p:stCondLst>
                                            <p:cond delay="499"/>
                                          </p:stCondLst>
                                        </p:cTn>
                                        <p:tgtEl>
                                          <p:spTgt spid="102"/>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wipe(down)">
                                      <p:cBhvr>
                                        <p:cTn id="143" dur="500"/>
                                        <p:tgtEl>
                                          <p:spTgt spid="73"/>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wipe(down)">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9" grpId="0"/>
      <p:bldP spid="34" grpId="0"/>
      <p:bldP spid="35" grpId="0"/>
      <p:bldP spid="36" grpId="0"/>
      <p:bldP spid="45" grpId="0"/>
      <p:bldP spid="46" grpId="0"/>
      <p:bldP spid="58" grpId="0"/>
      <p:bldP spid="63" grpId="0"/>
      <p:bldP spid="65" grpId="0" animBg="1"/>
      <p:bldP spid="70" grpId="0"/>
      <p:bldP spid="71" grpId="0"/>
      <p:bldP spid="72" grpId="0" animBg="1"/>
      <p:bldP spid="73" grpId="0" animBg="1"/>
      <p:bldP spid="98" grpId="0" animBg="1"/>
      <p:bldP spid="98" grpId="1" animBg="1"/>
      <p:bldP spid="99" grpId="0" animBg="1"/>
      <p:bldP spid="99" grpId="1" animBg="1"/>
      <p:bldP spid="100" grpId="0" animBg="1"/>
      <p:bldP spid="100" grpId="1" animBg="1"/>
      <p:bldP spid="102" grpId="0" animBg="1"/>
      <p:bldP spid="10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87"/>
          <p:cNvSpPr>
            <a:spLocks noChangeArrowheads="1"/>
          </p:cNvSpPr>
          <p:nvPr/>
        </p:nvSpPr>
        <p:spPr bwMode="auto">
          <a:xfrm>
            <a:off x="310611" y="260648"/>
            <a:ext cx="4777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400" b="1" u="sng" dirty="0" smtClean="0">
                <a:solidFill>
                  <a:srgbClr val="FF0000"/>
                </a:solidFill>
                <a:latin typeface="Times New Roman" panose="02020603050405020304" pitchFamily="18" charset="0"/>
                <a:cs typeface="Times New Roman" panose="02020603050405020304" pitchFamily="18" charset="0"/>
              </a:rPr>
              <a:t>III</a:t>
            </a:r>
            <a:r>
              <a:rPr lang="en-US" altLang="en-US" sz="2400" b="1" u="sng" dirty="0">
                <a:solidFill>
                  <a:srgbClr val="FF0000"/>
                </a:solidFill>
                <a:latin typeface="Times New Roman" panose="02020603050405020304" pitchFamily="18" charset="0"/>
                <a:cs typeface="Times New Roman" panose="02020603050405020304" pitchFamily="18" charset="0"/>
              </a:rPr>
              <a:t>. TÌM HIỂU CHI </a:t>
            </a:r>
            <a:r>
              <a:rPr lang="en-US" altLang="en-US" sz="2400" b="1" u="sng" dirty="0" smtClean="0">
                <a:solidFill>
                  <a:srgbClr val="FF0000"/>
                </a:solidFill>
                <a:latin typeface="Times New Roman" panose="02020603050405020304" pitchFamily="18" charset="0"/>
                <a:cs typeface="Times New Roman" panose="02020603050405020304" pitchFamily="18" charset="0"/>
              </a:rPr>
              <a:t>TIẾT:</a:t>
            </a:r>
            <a:endParaRPr lang="zh-CN" altLang="en-US" sz="2400" u="sng"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1" name="Picture 10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0" y="5670550"/>
            <a:ext cx="124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589"/>
          <p:cNvSpPr>
            <a:spLocks noChangeShapeType="1"/>
          </p:cNvSpPr>
          <p:nvPr/>
        </p:nvSpPr>
        <p:spPr bwMode="auto">
          <a:xfrm>
            <a:off x="7464152" y="774183"/>
            <a:ext cx="0" cy="563880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20" name="TextBox 19"/>
          <p:cNvSpPr txBox="1"/>
          <p:nvPr/>
        </p:nvSpPr>
        <p:spPr>
          <a:xfrm>
            <a:off x="7608168" y="426711"/>
            <a:ext cx="3662608" cy="489364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nhát</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non</a:t>
            </a:r>
          </a:p>
          <a:p>
            <a:r>
              <a:rPr lang="en-US" sz="2400" dirty="0" err="1">
                <a:latin typeface="Times New Roman" pitchFamily="18" charset="0"/>
                <a:cs typeface="Times New Roman" pitchFamily="18" charset="0"/>
              </a:rPr>
              <a:t>Trông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Sao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ngay</a:t>
            </a:r>
            <a:endParaRPr lang="en-US" sz="2400" dirty="0" smtClean="0">
              <a:latin typeface="Times New Roman" panose="02020603050405020304" pitchFamily="18" charset="0"/>
              <a:cs typeface="Times New Roman" panose="02020603050405020304" pitchFamily="18" charset="0"/>
            </a:endParaRPr>
          </a:p>
          <a:p>
            <a:pPr lvl="0"/>
            <a:endParaRPr lang="en-US" sz="2400" dirty="0" smtClean="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p:txBody>
      </p:sp>
      <p:sp>
        <p:nvSpPr>
          <p:cNvPr id="2" name="Cloud 1"/>
          <p:cNvSpPr/>
          <p:nvPr/>
        </p:nvSpPr>
        <p:spPr bwMode="auto">
          <a:xfrm>
            <a:off x="1055440" y="3383955"/>
            <a:ext cx="3816424" cy="2880320"/>
          </a:xfrm>
          <a:prstGeom prst="cloud">
            <a:avLst/>
          </a:prstGeom>
          <a:solidFill>
            <a:srgbClr val="92D05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15000"/>
              </a:lnSpc>
              <a:spcAft>
                <a:spcPts val="1000"/>
              </a:spcAft>
            </a:pPr>
            <a:r>
              <a:rPr lang="en-US" sz="2400" i="1" dirty="0" err="1" smtClean="0">
                <a:solidFill>
                  <a:srgbClr val="002060"/>
                </a:solidFill>
                <a:latin typeface="Times New Roman"/>
                <a:ea typeface="Calibri"/>
                <a:cs typeface="Times New Roman"/>
              </a:rPr>
              <a:t>Tìm</a:t>
            </a:r>
            <a:r>
              <a:rPr lang="en-US" sz="2400" i="1" dirty="0" smtClean="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những</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câu</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thơ</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thể</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hiện</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thái</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độ</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của</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nhân</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vật</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tớ</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với</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người</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bị</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bắt</a:t>
            </a:r>
            <a:r>
              <a:rPr lang="en-US" sz="2400" i="1" dirty="0">
                <a:solidFill>
                  <a:srgbClr val="002060"/>
                </a:solidFill>
                <a:latin typeface="Times New Roman"/>
                <a:ea typeface="Calibri"/>
                <a:cs typeface="Times New Roman"/>
              </a:rPr>
              <a:t> </a:t>
            </a:r>
            <a:r>
              <a:rPr lang="en-US" sz="2400" i="1" dirty="0" err="1">
                <a:solidFill>
                  <a:srgbClr val="002060"/>
                </a:solidFill>
                <a:latin typeface="Times New Roman"/>
                <a:ea typeface="Calibri"/>
                <a:cs typeface="Times New Roman"/>
              </a:rPr>
              <a:t>nạt</a:t>
            </a:r>
            <a:r>
              <a:rPr lang="en-US" sz="2400" i="1" dirty="0">
                <a:solidFill>
                  <a:srgbClr val="002060"/>
                </a:solidFill>
                <a:latin typeface="Times New Roman"/>
                <a:ea typeface="Calibri"/>
                <a:cs typeface="Times New Roman"/>
              </a:rPr>
              <a:t>? </a:t>
            </a:r>
            <a:endParaRPr lang="en-US" sz="2400" dirty="0">
              <a:solidFill>
                <a:srgbClr val="002060"/>
              </a:solidFill>
              <a:effectLst/>
              <a:latin typeface="Calibri"/>
              <a:ea typeface="Calibri"/>
              <a:cs typeface="Times New Roman"/>
            </a:endParaRPr>
          </a:p>
        </p:txBody>
      </p:sp>
      <p:sp>
        <p:nvSpPr>
          <p:cNvPr id="3" name="TextBox 2"/>
          <p:cNvSpPr txBox="1"/>
          <p:nvPr/>
        </p:nvSpPr>
        <p:spPr>
          <a:xfrm>
            <a:off x="304625" y="774183"/>
            <a:ext cx="4176464" cy="461665"/>
          </a:xfrm>
          <a:prstGeom prst="rect">
            <a:avLst/>
          </a:prstGeom>
          <a:noFill/>
        </p:spPr>
        <p:txBody>
          <a:bodyPr wrap="square" rtlCol="0">
            <a:spAutoFit/>
          </a:bodyPr>
          <a:lstStyle/>
          <a:p>
            <a:pPr marL="511810" lvl="0" indent="-511810" algn="just">
              <a:spcAft>
                <a:spcPts val="0"/>
              </a:spcAft>
            </a:pPr>
            <a:r>
              <a:rPr lang="en-US" sz="2400" b="1" dirty="0">
                <a:latin typeface="Times New Roman"/>
                <a:ea typeface="Calibri"/>
              </a:rPr>
              <a:t>b</a:t>
            </a:r>
            <a:r>
              <a:rPr lang="en-US" sz="2400" b="1" dirty="0">
                <a:latin typeface="Times New Roman"/>
              </a:rPr>
              <a:t>. </a:t>
            </a:r>
            <a:r>
              <a:rPr lang="x-none" sz="2400" b="1">
                <a:latin typeface="Times New Roman"/>
              </a:rPr>
              <a:t>Đối với các bạn</a:t>
            </a:r>
            <a:r>
              <a:rPr lang="en-US" sz="2400" b="1" dirty="0">
                <a:latin typeface="Times New Roman"/>
              </a:rPr>
              <a:t> </a:t>
            </a:r>
            <a:r>
              <a:rPr lang="en-US" sz="2400" b="1" dirty="0" err="1">
                <a:latin typeface="Times New Roman"/>
              </a:rPr>
              <a:t>bị</a:t>
            </a:r>
            <a:r>
              <a:rPr lang="x-none" sz="2400" b="1">
                <a:latin typeface="Times New Roman"/>
              </a:rPr>
              <a:t> bắt nạt</a:t>
            </a:r>
            <a:r>
              <a:rPr lang="en-US" sz="2400" b="1" dirty="0">
                <a:latin typeface="Times New Roman"/>
              </a:rPr>
              <a:t>:</a:t>
            </a:r>
            <a:endParaRPr lang="en-US" sz="2400" dirty="0">
              <a:latin typeface="Times New Roman"/>
              <a:ea typeface="Times New Roman"/>
            </a:endParaRPr>
          </a:p>
        </p:txBody>
      </p:sp>
      <p:sp>
        <p:nvSpPr>
          <p:cNvPr id="22" name="Cloud 21"/>
          <p:cNvSpPr/>
          <p:nvPr/>
        </p:nvSpPr>
        <p:spPr bwMode="auto">
          <a:xfrm>
            <a:off x="2081553" y="2873534"/>
            <a:ext cx="4572508" cy="2952328"/>
          </a:xfrm>
          <a:prstGeom prst="cloud">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15000"/>
              </a:lnSpc>
              <a:spcAft>
                <a:spcPts val="0"/>
              </a:spcAft>
            </a:pPr>
            <a:r>
              <a:rPr lang="en-US" sz="2400" i="1" dirty="0" err="1" smtClean="0">
                <a:latin typeface="Times New Roman"/>
                <a:cs typeface="Times New Roman"/>
              </a:rPr>
              <a:t>Tác</a:t>
            </a:r>
            <a:r>
              <a:rPr lang="en-US" sz="2400" i="1" dirty="0" smtClean="0">
                <a:latin typeface="Times New Roman"/>
                <a:cs typeface="Times New Roman"/>
              </a:rPr>
              <a:t> </a:t>
            </a:r>
            <a:r>
              <a:rPr lang="en-US" sz="2400" i="1" dirty="0" err="1">
                <a:latin typeface="Times New Roman"/>
                <a:cs typeface="Times New Roman"/>
              </a:rPr>
              <a:t>giả</a:t>
            </a:r>
            <a:r>
              <a:rPr lang="en-US" sz="2400" i="1" dirty="0">
                <a:latin typeface="Times New Roman"/>
                <a:cs typeface="Times New Roman"/>
              </a:rPr>
              <a:t> </a:t>
            </a:r>
            <a:r>
              <a:rPr lang="en-US" sz="2400" i="1" dirty="0" err="1">
                <a:latin typeface="Times New Roman"/>
                <a:cs typeface="Times New Roman"/>
              </a:rPr>
              <a:t>nhận</a:t>
            </a:r>
            <a:r>
              <a:rPr lang="en-US" sz="2400" i="1" dirty="0">
                <a:latin typeface="Times New Roman"/>
                <a:cs typeface="Times New Roman"/>
              </a:rPr>
              <a:t> </a:t>
            </a:r>
            <a:r>
              <a:rPr lang="en-US" sz="2400" i="1" dirty="0" err="1">
                <a:latin typeface="Times New Roman"/>
                <a:cs typeface="Times New Roman"/>
              </a:rPr>
              <a:t>xét</a:t>
            </a:r>
            <a:r>
              <a:rPr lang="en-US" sz="2400" i="1" dirty="0">
                <a:latin typeface="Times New Roman"/>
                <a:cs typeface="Times New Roman"/>
              </a:rPr>
              <a:t> </a:t>
            </a:r>
            <a:r>
              <a:rPr lang="en-US" sz="2400" i="1" dirty="0" err="1">
                <a:latin typeface="Times New Roman"/>
                <a:cs typeface="Times New Roman"/>
              </a:rPr>
              <a:t>nh</a:t>
            </a:r>
            <a:r>
              <a:rPr lang="vi-VN" sz="2400" i="1" dirty="0">
                <a:latin typeface="Times New Roman"/>
                <a:cs typeface="Times New Roman"/>
              </a:rPr>
              <a:t>ư</a:t>
            </a:r>
            <a:r>
              <a:rPr lang="en-US" sz="2400" i="1" dirty="0">
                <a:latin typeface="Times New Roman"/>
                <a:cs typeface="Times New Roman"/>
              </a:rPr>
              <a:t> </a:t>
            </a:r>
            <a:r>
              <a:rPr lang="en-US" sz="2400" i="1" dirty="0" err="1">
                <a:latin typeface="Times New Roman"/>
                <a:cs typeface="Times New Roman"/>
              </a:rPr>
              <a:t>thế</a:t>
            </a:r>
            <a:r>
              <a:rPr lang="en-US" sz="2400" i="1" dirty="0">
                <a:latin typeface="Times New Roman"/>
                <a:cs typeface="Times New Roman"/>
              </a:rPr>
              <a:t> </a:t>
            </a:r>
            <a:r>
              <a:rPr lang="en-US" sz="2400" i="1" dirty="0" err="1">
                <a:latin typeface="Times New Roman"/>
                <a:cs typeface="Times New Roman"/>
              </a:rPr>
              <a:t>nào</a:t>
            </a:r>
            <a:r>
              <a:rPr lang="en-US" sz="2400" i="1" dirty="0">
                <a:latin typeface="Times New Roman"/>
                <a:cs typeface="Times New Roman"/>
              </a:rPr>
              <a:t> </a:t>
            </a:r>
            <a:r>
              <a:rPr lang="en-US" sz="2400" i="1" dirty="0" err="1">
                <a:latin typeface="Times New Roman"/>
                <a:cs typeface="Times New Roman"/>
              </a:rPr>
              <a:t>về</a:t>
            </a:r>
            <a:r>
              <a:rPr lang="en-US" sz="2400" i="1" dirty="0">
                <a:latin typeface="Times New Roman"/>
                <a:cs typeface="Times New Roman"/>
              </a:rPr>
              <a:t> </a:t>
            </a:r>
            <a:r>
              <a:rPr lang="en-US" sz="2400" i="1" dirty="0" err="1">
                <a:latin typeface="Times New Roman"/>
                <a:cs typeface="Times New Roman"/>
              </a:rPr>
              <a:t>các</a:t>
            </a:r>
            <a:r>
              <a:rPr lang="en-US" sz="2400" i="1" dirty="0">
                <a:latin typeface="Times New Roman"/>
                <a:cs typeface="Times New Roman"/>
              </a:rPr>
              <a:t> </a:t>
            </a:r>
            <a:r>
              <a:rPr lang="en-US" sz="2400" i="1" dirty="0" err="1">
                <a:latin typeface="Times New Roman"/>
                <a:cs typeface="Times New Roman"/>
              </a:rPr>
              <a:t>bạn</a:t>
            </a:r>
            <a:r>
              <a:rPr lang="en-US" sz="2400" i="1" dirty="0">
                <a:latin typeface="Times New Roman"/>
                <a:cs typeface="Times New Roman"/>
              </a:rPr>
              <a:t> </a:t>
            </a:r>
            <a:r>
              <a:rPr lang="en-US" sz="2400" i="1" dirty="0" err="1">
                <a:latin typeface="Times New Roman"/>
                <a:cs typeface="Times New Roman"/>
              </a:rPr>
              <a:t>bị</a:t>
            </a:r>
            <a:r>
              <a:rPr lang="en-US" sz="2400" i="1" dirty="0">
                <a:latin typeface="Times New Roman"/>
                <a:cs typeface="Times New Roman"/>
              </a:rPr>
              <a:t> </a:t>
            </a:r>
            <a:r>
              <a:rPr lang="en-US" sz="2400" i="1" dirty="0" err="1">
                <a:latin typeface="Times New Roman"/>
                <a:cs typeface="Times New Roman"/>
              </a:rPr>
              <a:t>bắt</a:t>
            </a:r>
            <a:r>
              <a:rPr lang="en-US" sz="2400" i="1" dirty="0">
                <a:latin typeface="Times New Roman"/>
                <a:cs typeface="Times New Roman"/>
              </a:rPr>
              <a:t> </a:t>
            </a:r>
            <a:r>
              <a:rPr lang="en-US" sz="2400" i="1" dirty="0" err="1" smtClean="0">
                <a:latin typeface="Times New Roman"/>
                <a:cs typeface="Times New Roman"/>
              </a:rPr>
              <a:t>nạt</a:t>
            </a:r>
            <a:r>
              <a:rPr lang="en-US" sz="2400" i="1" dirty="0" smtClean="0">
                <a:latin typeface="Times New Roman"/>
                <a:cs typeface="Times New Roman"/>
              </a:rPr>
              <a:t>? </a:t>
            </a:r>
            <a:r>
              <a:rPr lang="en-US" sz="2400" i="1" dirty="0" err="1">
                <a:latin typeface="Times New Roman"/>
                <a:cs typeface="Times New Roman"/>
              </a:rPr>
              <a:t>biện</a:t>
            </a:r>
            <a:r>
              <a:rPr lang="en-US" sz="2400" i="1" dirty="0">
                <a:latin typeface="Times New Roman"/>
                <a:cs typeface="Times New Roman"/>
              </a:rPr>
              <a:t> </a:t>
            </a:r>
            <a:r>
              <a:rPr lang="en-US" sz="2400" i="1" dirty="0" err="1">
                <a:latin typeface="Times New Roman"/>
                <a:cs typeface="Times New Roman"/>
              </a:rPr>
              <a:t>pháp</a:t>
            </a:r>
            <a:r>
              <a:rPr lang="en-US" sz="2400" i="1" dirty="0">
                <a:latin typeface="Times New Roman"/>
                <a:cs typeface="Times New Roman"/>
              </a:rPr>
              <a:t> </a:t>
            </a:r>
            <a:r>
              <a:rPr lang="en-US" sz="2400" i="1" dirty="0" err="1">
                <a:latin typeface="Times New Roman"/>
                <a:cs typeface="Times New Roman"/>
              </a:rPr>
              <a:t>tu</a:t>
            </a:r>
            <a:r>
              <a:rPr lang="en-US" sz="2400" i="1" dirty="0">
                <a:latin typeface="Times New Roman"/>
                <a:cs typeface="Times New Roman"/>
              </a:rPr>
              <a:t> </a:t>
            </a:r>
            <a:r>
              <a:rPr lang="en-US" sz="2400" i="1" dirty="0" err="1">
                <a:latin typeface="Times New Roman"/>
                <a:cs typeface="Times New Roman"/>
              </a:rPr>
              <a:t>từ</a:t>
            </a:r>
            <a:r>
              <a:rPr lang="en-US" sz="2400" i="1" dirty="0">
                <a:latin typeface="Times New Roman"/>
                <a:cs typeface="Times New Roman"/>
              </a:rPr>
              <a:t> </a:t>
            </a:r>
            <a:r>
              <a:rPr lang="en-US" sz="2400" i="1" dirty="0" err="1">
                <a:latin typeface="Times New Roman"/>
                <a:cs typeface="Times New Roman"/>
              </a:rPr>
              <a:t>nào</a:t>
            </a:r>
            <a:r>
              <a:rPr lang="en-US" sz="2400" i="1" dirty="0">
                <a:latin typeface="Times New Roman"/>
                <a:cs typeface="Times New Roman"/>
              </a:rPr>
              <a:t> </a:t>
            </a:r>
            <a:r>
              <a:rPr lang="en-US" sz="2400" i="1" dirty="0" err="1">
                <a:latin typeface="Times New Roman"/>
                <a:cs typeface="Times New Roman"/>
              </a:rPr>
              <a:t>được</a:t>
            </a:r>
            <a:r>
              <a:rPr lang="en-US" sz="2400" i="1" dirty="0">
                <a:latin typeface="Times New Roman"/>
                <a:cs typeface="Times New Roman"/>
              </a:rPr>
              <a:t> </a:t>
            </a:r>
            <a:r>
              <a:rPr lang="en-US" sz="2400" i="1" dirty="0" err="1">
                <a:latin typeface="Times New Roman"/>
                <a:cs typeface="Times New Roman"/>
              </a:rPr>
              <a:t>sử</a:t>
            </a:r>
            <a:r>
              <a:rPr lang="en-US" sz="2400" i="1" dirty="0">
                <a:latin typeface="Times New Roman"/>
                <a:cs typeface="Times New Roman"/>
              </a:rPr>
              <a:t> </a:t>
            </a:r>
            <a:r>
              <a:rPr lang="en-US" sz="2400" i="1" dirty="0" err="1">
                <a:latin typeface="Times New Roman"/>
                <a:cs typeface="Times New Roman"/>
              </a:rPr>
              <a:t>dụng</a:t>
            </a:r>
            <a:r>
              <a:rPr lang="en-US" sz="2400" i="1" dirty="0">
                <a:latin typeface="Times New Roman"/>
                <a:cs typeface="Times New Roman"/>
              </a:rPr>
              <a:t>? </a:t>
            </a:r>
            <a:r>
              <a:rPr lang="en-US" sz="2400" i="1" dirty="0" err="1">
                <a:latin typeface="Times New Roman"/>
                <a:cs typeface="Times New Roman"/>
              </a:rPr>
              <a:t>Tác</a:t>
            </a:r>
            <a:r>
              <a:rPr lang="en-US" sz="2400" i="1" dirty="0">
                <a:latin typeface="Times New Roman"/>
                <a:cs typeface="Times New Roman"/>
              </a:rPr>
              <a:t> </a:t>
            </a:r>
            <a:r>
              <a:rPr lang="en-US" sz="2400" i="1" dirty="0" err="1">
                <a:latin typeface="Times New Roman"/>
                <a:cs typeface="Times New Roman"/>
              </a:rPr>
              <a:t>dụng</a:t>
            </a:r>
            <a:r>
              <a:rPr lang="en-US" sz="2400" i="1" dirty="0">
                <a:latin typeface="Times New Roman"/>
                <a:cs typeface="Times New Roman"/>
              </a:rPr>
              <a:t>? </a:t>
            </a:r>
            <a:endParaRPr lang="en-US" sz="2400" dirty="0">
              <a:effectLst/>
              <a:latin typeface="Calibri"/>
              <a:ea typeface="Calibri"/>
              <a:cs typeface="Times New Roman"/>
            </a:endParaRPr>
          </a:p>
        </p:txBody>
      </p:sp>
      <p:sp>
        <p:nvSpPr>
          <p:cNvPr id="23" name="TextBox 22"/>
          <p:cNvSpPr txBox="1"/>
          <p:nvPr/>
        </p:nvSpPr>
        <p:spPr>
          <a:xfrm>
            <a:off x="414366" y="1235848"/>
            <a:ext cx="3953441" cy="461665"/>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thỏ</a:t>
            </a:r>
            <a:r>
              <a:rPr lang="en-US" sz="2400" dirty="0" smtClean="0">
                <a:latin typeface="Times New Roman" pitchFamily="18" charset="0"/>
                <a:cs typeface="Times New Roman" pitchFamily="18" charset="0"/>
              </a:rPr>
              <a:t> non: SS</a:t>
            </a:r>
            <a:endParaRPr lang="en-US" sz="2400" dirty="0">
              <a:latin typeface="Times New Roman" pitchFamily="18" charset="0"/>
              <a:cs typeface="Times New Roman" pitchFamily="18" charset="0"/>
            </a:endParaRPr>
          </a:p>
        </p:txBody>
      </p:sp>
      <p:sp>
        <p:nvSpPr>
          <p:cNvPr id="24" name="TextBox 23"/>
          <p:cNvSpPr txBox="1"/>
          <p:nvPr/>
        </p:nvSpPr>
        <p:spPr>
          <a:xfrm>
            <a:off x="446112" y="1697513"/>
            <a:ext cx="4149482" cy="461665"/>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 Sao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endParaRPr lang="en-US" sz="2400" dirty="0">
              <a:latin typeface="Times New Roman" pitchFamily="18" charset="0"/>
              <a:cs typeface="Times New Roman" pitchFamily="18" charset="0"/>
            </a:endParaRPr>
          </a:p>
        </p:txBody>
      </p:sp>
      <p:sp>
        <p:nvSpPr>
          <p:cNvPr id="25" name="TextBox 24"/>
          <p:cNvSpPr txBox="1"/>
          <p:nvPr/>
        </p:nvSpPr>
        <p:spPr>
          <a:xfrm>
            <a:off x="487816" y="2140204"/>
            <a:ext cx="5536175" cy="461665"/>
          </a:xfrm>
          <a:prstGeom prst="rect">
            <a:avLst/>
          </a:prstGeom>
          <a:noFill/>
        </p:spPr>
        <p:txBody>
          <a:bodyPr wrap="square" rtlCol="0">
            <a:spAutoFit/>
          </a:bodyPr>
          <a:lstStyle/>
          <a:p>
            <a:r>
              <a:rPr lang="en-US" sz="2400" dirty="0" smtClean="0">
                <a:latin typeface="Times New Roman"/>
                <a:ea typeface="Calibri"/>
              </a:rPr>
              <a:t>-&gt; </a:t>
            </a:r>
            <a:r>
              <a:rPr lang="en-US" sz="2400" dirty="0" err="1" smtClean="0">
                <a:latin typeface="Times New Roman"/>
                <a:ea typeface="Calibri"/>
              </a:rPr>
              <a:t>T</a:t>
            </a:r>
            <a:r>
              <a:rPr lang="en-US" sz="2400" dirty="0" err="1" smtClean="0">
                <a:latin typeface="Times New Roman"/>
              </a:rPr>
              <a:t>hái</a:t>
            </a:r>
            <a:r>
              <a:rPr lang="en-US" sz="2400" dirty="0" smtClean="0">
                <a:latin typeface="Times New Roman"/>
              </a:rPr>
              <a:t> </a:t>
            </a:r>
            <a:r>
              <a:rPr lang="en-US" sz="2400" dirty="0" err="1">
                <a:latin typeface="Times New Roman"/>
              </a:rPr>
              <a:t>độ</a:t>
            </a:r>
            <a:r>
              <a:rPr lang="en-US" sz="2400" dirty="0">
                <a:latin typeface="Times New Roman"/>
              </a:rPr>
              <a:t> </a:t>
            </a:r>
            <a:r>
              <a:rPr lang="en-US" sz="2400" dirty="0" err="1">
                <a:latin typeface="Times New Roman"/>
              </a:rPr>
              <a:t>tôn</a:t>
            </a:r>
            <a:r>
              <a:rPr lang="en-US" sz="2400" dirty="0">
                <a:latin typeface="Times New Roman"/>
              </a:rPr>
              <a:t> </a:t>
            </a:r>
            <a:r>
              <a:rPr lang="en-US" sz="2400" dirty="0" err="1">
                <a:latin typeface="Times New Roman"/>
              </a:rPr>
              <a:t>trọng</a:t>
            </a:r>
            <a:r>
              <a:rPr lang="en-US" sz="2400" dirty="0">
                <a:latin typeface="Times New Roman"/>
              </a:rPr>
              <a:t>, </a:t>
            </a:r>
            <a:r>
              <a:rPr lang="en-US" sz="2400" dirty="0" err="1">
                <a:latin typeface="Times New Roman"/>
              </a:rPr>
              <a:t>gần</a:t>
            </a:r>
            <a:r>
              <a:rPr lang="en-US" sz="2400" dirty="0">
                <a:latin typeface="Times New Roman"/>
              </a:rPr>
              <a:t> </a:t>
            </a:r>
            <a:r>
              <a:rPr lang="en-US" sz="2400" dirty="0" err="1">
                <a:latin typeface="Times New Roman"/>
              </a:rPr>
              <a:t>gũi</a:t>
            </a:r>
            <a:r>
              <a:rPr lang="en-US" sz="2400" dirty="0">
                <a:latin typeface="Times New Roman"/>
              </a:rPr>
              <a:t>, </a:t>
            </a:r>
            <a:r>
              <a:rPr lang="en-US" sz="2400" dirty="0" err="1">
                <a:latin typeface="Times New Roman"/>
              </a:rPr>
              <a:t>yêu</a:t>
            </a:r>
            <a:r>
              <a:rPr lang="en-US" sz="2400" dirty="0">
                <a:latin typeface="Times New Roman"/>
              </a:rPr>
              <a:t> </a:t>
            </a:r>
            <a:r>
              <a:rPr lang="en-US" sz="2400" dirty="0" err="1">
                <a:latin typeface="Times New Roman"/>
              </a:rPr>
              <a:t>mến</a:t>
            </a:r>
            <a:r>
              <a:rPr lang="en-US" sz="2400" dirty="0">
                <a:latin typeface="Times New Roman"/>
              </a:rPr>
              <a:t>.</a:t>
            </a:r>
            <a:endParaRPr lang="en-US" sz="2400" dirty="0"/>
          </a:p>
        </p:txBody>
      </p:sp>
      <p:sp>
        <p:nvSpPr>
          <p:cNvPr id="26" name="Cloud 25"/>
          <p:cNvSpPr/>
          <p:nvPr/>
        </p:nvSpPr>
        <p:spPr bwMode="auto">
          <a:xfrm>
            <a:off x="2520853" y="2862238"/>
            <a:ext cx="4536504" cy="2808312"/>
          </a:xfrm>
          <a:prstGeom prst="cloud">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15000"/>
              </a:lnSpc>
              <a:spcBef>
                <a:spcPts val="600"/>
              </a:spcBef>
              <a:spcAft>
                <a:spcPts val="0"/>
              </a:spcAft>
            </a:pPr>
            <a:r>
              <a:rPr lang="en-US" sz="2400" i="1" dirty="0" smtClean="0">
                <a:latin typeface="Times New Roman"/>
                <a:ea typeface="Calibri"/>
                <a:cs typeface="Times New Roman"/>
              </a:rPr>
              <a:t> </a:t>
            </a:r>
            <a:r>
              <a:rPr lang="en-US" sz="2400" i="1" dirty="0" err="1">
                <a:latin typeface="Times New Roman"/>
                <a:ea typeface="Calibri"/>
                <a:cs typeface="Times New Roman"/>
              </a:rPr>
              <a:t>Tác</a:t>
            </a:r>
            <a:r>
              <a:rPr lang="en-US" sz="2400" i="1" dirty="0">
                <a:latin typeface="Times New Roman"/>
                <a:ea typeface="Calibri"/>
                <a:cs typeface="Times New Roman"/>
              </a:rPr>
              <a:t> </a:t>
            </a:r>
            <a:r>
              <a:rPr lang="en-US" sz="2400" i="1" dirty="0" err="1">
                <a:latin typeface="Times New Roman"/>
                <a:ea typeface="Calibri"/>
                <a:cs typeface="Times New Roman"/>
              </a:rPr>
              <a:t>giả</a:t>
            </a:r>
            <a:r>
              <a:rPr lang="en-US" sz="2400" i="1" dirty="0">
                <a:latin typeface="Times New Roman"/>
                <a:ea typeface="Calibri"/>
                <a:cs typeface="Times New Roman"/>
              </a:rPr>
              <a:t> </a:t>
            </a:r>
            <a:r>
              <a:rPr lang="en-US" sz="2400" i="1" dirty="0" err="1">
                <a:latin typeface="Times New Roman"/>
                <a:ea typeface="Calibri"/>
                <a:cs typeface="Times New Roman"/>
              </a:rPr>
              <a:t>nhắn</a:t>
            </a:r>
            <a:r>
              <a:rPr lang="en-US" sz="2400" i="1" dirty="0">
                <a:latin typeface="Times New Roman"/>
                <a:ea typeface="Calibri"/>
                <a:cs typeface="Times New Roman"/>
              </a:rPr>
              <a:t> </a:t>
            </a:r>
            <a:r>
              <a:rPr lang="en-US" sz="2400" i="1" dirty="0" err="1">
                <a:latin typeface="Times New Roman"/>
                <a:ea typeface="Calibri"/>
                <a:cs typeface="Times New Roman"/>
              </a:rPr>
              <a:t>nhủ</a:t>
            </a:r>
            <a:r>
              <a:rPr lang="en-US" sz="2400" i="1" dirty="0">
                <a:latin typeface="Times New Roman"/>
                <a:ea typeface="Calibri"/>
                <a:cs typeface="Times New Roman"/>
              </a:rPr>
              <a:t> </a:t>
            </a:r>
            <a:r>
              <a:rPr lang="en-US" sz="2400" i="1" dirty="0" err="1">
                <a:latin typeface="Times New Roman"/>
                <a:ea typeface="Calibri"/>
                <a:cs typeface="Times New Roman"/>
              </a:rPr>
              <a:t>những</a:t>
            </a:r>
            <a:r>
              <a:rPr lang="en-US" sz="2400" i="1" dirty="0">
                <a:latin typeface="Times New Roman"/>
                <a:ea typeface="Calibri"/>
                <a:cs typeface="Times New Roman"/>
              </a:rPr>
              <a:t> </a:t>
            </a:r>
            <a:r>
              <a:rPr lang="en-US" sz="2400" i="1" dirty="0" err="1">
                <a:latin typeface="Times New Roman"/>
                <a:ea typeface="Calibri"/>
                <a:cs typeface="Times New Roman"/>
              </a:rPr>
              <a:t>bạn</a:t>
            </a:r>
            <a:r>
              <a:rPr lang="en-US" sz="2400" i="1" dirty="0">
                <a:latin typeface="Times New Roman"/>
                <a:ea typeface="Calibri"/>
                <a:cs typeface="Times New Roman"/>
              </a:rPr>
              <a:t> </a:t>
            </a:r>
            <a:r>
              <a:rPr lang="en-US" sz="2400" i="1" dirty="0" err="1">
                <a:latin typeface="Times New Roman"/>
                <a:ea typeface="Calibri"/>
                <a:cs typeface="Times New Roman"/>
              </a:rPr>
              <a:t>bị</a:t>
            </a:r>
            <a:r>
              <a:rPr lang="en-US" sz="2400" i="1" dirty="0">
                <a:latin typeface="Times New Roman"/>
                <a:ea typeface="Calibri"/>
                <a:cs typeface="Times New Roman"/>
              </a:rPr>
              <a:t> </a:t>
            </a:r>
            <a:r>
              <a:rPr lang="en-US" sz="2400" i="1" dirty="0" err="1">
                <a:latin typeface="Times New Roman"/>
                <a:ea typeface="Calibri"/>
                <a:cs typeface="Times New Roman"/>
              </a:rPr>
              <a:t>bắt</a:t>
            </a:r>
            <a:r>
              <a:rPr lang="en-US" sz="2400" i="1" dirty="0">
                <a:latin typeface="Times New Roman"/>
                <a:ea typeface="Calibri"/>
                <a:cs typeface="Times New Roman"/>
              </a:rPr>
              <a:t> </a:t>
            </a:r>
            <a:r>
              <a:rPr lang="en-US" sz="2400" i="1" dirty="0" err="1">
                <a:latin typeface="Times New Roman"/>
                <a:ea typeface="Calibri"/>
                <a:cs typeface="Times New Roman"/>
              </a:rPr>
              <a:t>nạt</a:t>
            </a:r>
            <a:r>
              <a:rPr lang="en-US" sz="2400" i="1" dirty="0">
                <a:latin typeface="Times New Roman"/>
                <a:ea typeface="Calibri"/>
                <a:cs typeface="Times New Roman"/>
              </a:rPr>
              <a:t> </a:t>
            </a:r>
            <a:r>
              <a:rPr lang="en-US" sz="2400" i="1" dirty="0" err="1">
                <a:latin typeface="Times New Roman"/>
                <a:ea typeface="Calibri"/>
                <a:cs typeface="Times New Roman"/>
              </a:rPr>
              <a:t>cần</a:t>
            </a:r>
            <a:r>
              <a:rPr lang="en-US" sz="2400" i="1" dirty="0">
                <a:latin typeface="Times New Roman"/>
                <a:ea typeface="Calibri"/>
                <a:cs typeface="Times New Roman"/>
              </a:rPr>
              <a:t> </a:t>
            </a:r>
            <a:r>
              <a:rPr lang="en-US" sz="2400" i="1" dirty="0" err="1">
                <a:latin typeface="Times New Roman"/>
                <a:ea typeface="Calibri"/>
                <a:cs typeface="Times New Roman"/>
              </a:rPr>
              <a:t>phải</a:t>
            </a:r>
            <a:r>
              <a:rPr lang="en-US" sz="2400" i="1" dirty="0">
                <a:latin typeface="Times New Roman"/>
                <a:ea typeface="Calibri"/>
                <a:cs typeface="Times New Roman"/>
              </a:rPr>
              <a:t> </a:t>
            </a:r>
            <a:r>
              <a:rPr lang="en-US" sz="2400" i="1" dirty="0" err="1">
                <a:latin typeface="Times New Roman"/>
                <a:ea typeface="Calibri"/>
                <a:cs typeface="Times New Roman"/>
              </a:rPr>
              <a:t>làm</a:t>
            </a:r>
            <a:r>
              <a:rPr lang="en-US" sz="2400" i="1" dirty="0">
                <a:latin typeface="Times New Roman"/>
                <a:ea typeface="Calibri"/>
                <a:cs typeface="Times New Roman"/>
              </a:rPr>
              <a:t> </a:t>
            </a:r>
            <a:r>
              <a:rPr lang="en-US" sz="2400" i="1" dirty="0" err="1">
                <a:latin typeface="Times New Roman"/>
                <a:ea typeface="Calibri"/>
                <a:cs typeface="Times New Roman"/>
              </a:rPr>
              <a:t>gì</a:t>
            </a:r>
            <a:r>
              <a:rPr lang="en-US" sz="2400" i="1" dirty="0">
                <a:latin typeface="Times New Roman"/>
                <a:ea typeface="Calibri"/>
                <a:cs typeface="Times New Roman"/>
              </a:rPr>
              <a:t>? </a:t>
            </a:r>
            <a:r>
              <a:rPr lang="en-US" sz="2400" i="1" dirty="0" err="1">
                <a:latin typeface="Times New Roman"/>
                <a:ea typeface="Calibri"/>
                <a:cs typeface="Times New Roman"/>
              </a:rPr>
              <a:t>Em</a:t>
            </a:r>
            <a:r>
              <a:rPr lang="en-US" sz="2400" i="1" dirty="0">
                <a:latin typeface="Times New Roman"/>
                <a:ea typeface="Calibri"/>
                <a:cs typeface="Times New Roman"/>
              </a:rPr>
              <a:t> </a:t>
            </a:r>
            <a:r>
              <a:rPr lang="en-US" sz="2400" i="1" dirty="0" err="1">
                <a:latin typeface="Times New Roman"/>
                <a:ea typeface="Calibri"/>
                <a:cs typeface="Times New Roman"/>
              </a:rPr>
              <a:t>hiểu</a:t>
            </a:r>
            <a:r>
              <a:rPr lang="en-US" sz="2400" i="1" dirty="0">
                <a:latin typeface="Times New Roman"/>
                <a:ea typeface="Calibri"/>
                <a:cs typeface="Times New Roman"/>
              </a:rPr>
              <a:t> </a:t>
            </a:r>
            <a:r>
              <a:rPr lang="en-US" sz="2400" i="1" dirty="0" err="1">
                <a:latin typeface="Times New Roman"/>
                <a:ea typeface="Calibri"/>
                <a:cs typeface="Times New Roman"/>
              </a:rPr>
              <a:t>gì</a:t>
            </a:r>
            <a:r>
              <a:rPr lang="en-US" sz="2400" i="1" dirty="0">
                <a:latin typeface="Times New Roman"/>
                <a:ea typeface="Calibri"/>
                <a:cs typeface="Times New Roman"/>
              </a:rPr>
              <a:t> </a:t>
            </a:r>
            <a:r>
              <a:rPr lang="en-US" sz="2400" i="1" dirty="0" err="1">
                <a:latin typeface="Times New Roman"/>
                <a:ea typeface="Calibri"/>
                <a:cs typeface="Times New Roman"/>
              </a:rPr>
              <a:t>về</a:t>
            </a:r>
            <a:r>
              <a:rPr lang="en-US" sz="2400" i="1" dirty="0">
                <a:latin typeface="Times New Roman"/>
                <a:ea typeface="Calibri"/>
                <a:cs typeface="Times New Roman"/>
              </a:rPr>
              <a:t> </a:t>
            </a:r>
            <a:r>
              <a:rPr lang="en-US" sz="2400" i="1" dirty="0" err="1">
                <a:latin typeface="Times New Roman"/>
                <a:ea typeface="Calibri"/>
                <a:cs typeface="Times New Roman"/>
              </a:rPr>
              <a:t>lời</a:t>
            </a:r>
            <a:r>
              <a:rPr lang="en-US" sz="2400" i="1" dirty="0">
                <a:latin typeface="Times New Roman"/>
                <a:ea typeface="Calibri"/>
                <a:cs typeface="Times New Roman"/>
              </a:rPr>
              <a:t> </a:t>
            </a:r>
            <a:r>
              <a:rPr lang="en-US" sz="2400" i="1" dirty="0" err="1">
                <a:latin typeface="Times New Roman"/>
                <a:ea typeface="Calibri"/>
                <a:cs typeface="Times New Roman"/>
              </a:rPr>
              <a:t>nhắn</a:t>
            </a:r>
            <a:r>
              <a:rPr lang="en-US" sz="2400" i="1" dirty="0">
                <a:latin typeface="Times New Roman"/>
                <a:ea typeface="Calibri"/>
                <a:cs typeface="Times New Roman"/>
              </a:rPr>
              <a:t> </a:t>
            </a:r>
            <a:r>
              <a:rPr lang="en-US" sz="2400" i="1" dirty="0" err="1">
                <a:latin typeface="Times New Roman"/>
                <a:ea typeface="Calibri"/>
                <a:cs typeface="Times New Roman"/>
              </a:rPr>
              <a:t>nhủ</a:t>
            </a:r>
            <a:r>
              <a:rPr lang="en-US" sz="2400" i="1" dirty="0">
                <a:latin typeface="Times New Roman"/>
                <a:ea typeface="Calibri"/>
                <a:cs typeface="Times New Roman"/>
              </a:rPr>
              <a:t> </a:t>
            </a:r>
            <a:r>
              <a:rPr lang="en-US" sz="2400" i="1" dirty="0" err="1">
                <a:latin typeface="Times New Roman"/>
                <a:ea typeface="Calibri"/>
                <a:cs typeface="Times New Roman"/>
              </a:rPr>
              <a:t>ấy</a:t>
            </a:r>
            <a:r>
              <a:rPr lang="en-US" sz="2400" i="1" dirty="0">
                <a:latin typeface="Times New Roman"/>
                <a:ea typeface="Calibri"/>
                <a:cs typeface="Times New Roman"/>
              </a:rPr>
              <a:t>?</a:t>
            </a:r>
            <a:endParaRPr lang="en-US" sz="2400" dirty="0">
              <a:effectLst/>
              <a:latin typeface="Calibri"/>
              <a:ea typeface="Calibri"/>
              <a:cs typeface="Times New Roman"/>
            </a:endParaRPr>
          </a:p>
        </p:txBody>
      </p:sp>
      <p:cxnSp>
        <p:nvCxnSpPr>
          <p:cNvPr id="28" name="Straight Connector 27"/>
          <p:cNvCxnSpPr/>
          <p:nvPr/>
        </p:nvCxnSpPr>
        <p:spPr bwMode="auto">
          <a:xfrm>
            <a:off x="7608168" y="802564"/>
            <a:ext cx="3024336" cy="0"/>
          </a:xfrm>
          <a:prstGeom prst="line">
            <a:avLst/>
          </a:prstGeom>
          <a:solidFill>
            <a:schemeClr val="accent1"/>
          </a:solidFill>
          <a:ln w="9525" cap="flat" cmpd="sng" algn="ctr">
            <a:solidFill>
              <a:srgbClr val="FF0000"/>
            </a:solidFill>
            <a:prstDash val="solid"/>
            <a:round/>
            <a:headEnd type="none" w="med" len="med"/>
            <a:tailEnd type="none" w="med" len="med"/>
          </a:ln>
        </p:spPr>
      </p:cxnSp>
      <p:cxnSp>
        <p:nvCxnSpPr>
          <p:cNvPr id="31" name="Straight Connector 30"/>
          <p:cNvCxnSpPr/>
          <p:nvPr/>
        </p:nvCxnSpPr>
        <p:spPr bwMode="auto">
          <a:xfrm flipV="1">
            <a:off x="9264352" y="1216874"/>
            <a:ext cx="864096" cy="18974"/>
          </a:xfrm>
          <a:prstGeom prst="line">
            <a:avLst/>
          </a:prstGeom>
          <a:solidFill>
            <a:schemeClr val="accent1"/>
          </a:solidFill>
          <a:ln w="9525" cap="flat" cmpd="sng" algn="ctr">
            <a:solidFill>
              <a:srgbClr val="FF0000"/>
            </a:solidFill>
            <a:prstDash val="solid"/>
            <a:round/>
            <a:headEnd type="none" w="med" len="med"/>
            <a:tailEnd type="none" w="med" len="med"/>
          </a:ln>
        </p:spPr>
      </p:cxnSp>
      <p:cxnSp>
        <p:nvCxnSpPr>
          <p:cNvPr id="33" name="Straight Connector 32"/>
          <p:cNvCxnSpPr/>
          <p:nvPr/>
        </p:nvCxnSpPr>
        <p:spPr bwMode="auto">
          <a:xfrm>
            <a:off x="7608168" y="1928345"/>
            <a:ext cx="3024336" cy="0"/>
          </a:xfrm>
          <a:prstGeom prst="line">
            <a:avLst/>
          </a:prstGeom>
          <a:solidFill>
            <a:schemeClr val="accent1"/>
          </a:solidFill>
          <a:ln w="9525" cap="flat" cmpd="sng" algn="ctr">
            <a:solidFill>
              <a:srgbClr val="0070C0"/>
            </a:solidFill>
            <a:prstDash val="solid"/>
            <a:round/>
            <a:headEnd type="none" w="med" len="med"/>
            <a:tailEnd type="none" w="med" len="med"/>
          </a:ln>
        </p:spPr>
      </p:cxnSp>
      <p:cxnSp>
        <p:nvCxnSpPr>
          <p:cNvPr id="36" name="Straight Connector 35"/>
          <p:cNvCxnSpPr/>
          <p:nvPr/>
        </p:nvCxnSpPr>
        <p:spPr bwMode="auto">
          <a:xfrm>
            <a:off x="7761325" y="2996952"/>
            <a:ext cx="2304256" cy="0"/>
          </a:xfrm>
          <a:prstGeom prst="line">
            <a:avLst/>
          </a:prstGeom>
          <a:solidFill>
            <a:schemeClr val="accent1"/>
          </a:solidFill>
          <a:ln w="9525" cap="flat" cmpd="sng" algn="ctr">
            <a:solidFill>
              <a:srgbClr val="0070C0"/>
            </a:solidFill>
            <a:prstDash val="solid"/>
            <a:round/>
            <a:headEnd type="none" w="med" len="med"/>
            <a:tailEnd type="none" w="med" len="med"/>
          </a:ln>
        </p:spPr>
      </p:cxnSp>
      <p:cxnSp>
        <p:nvCxnSpPr>
          <p:cNvPr id="38" name="Straight Connector 37"/>
          <p:cNvCxnSpPr/>
          <p:nvPr/>
        </p:nvCxnSpPr>
        <p:spPr bwMode="auto">
          <a:xfrm>
            <a:off x="7836515" y="3717032"/>
            <a:ext cx="2304256" cy="0"/>
          </a:xfrm>
          <a:prstGeom prst="line">
            <a:avLst/>
          </a:prstGeom>
          <a:solidFill>
            <a:schemeClr val="accent1"/>
          </a:solidFill>
          <a:ln w="9525" cap="flat" cmpd="sng" algn="ctr">
            <a:solidFill>
              <a:srgbClr val="0070C0"/>
            </a:solidFill>
            <a:prstDash val="solid"/>
            <a:round/>
            <a:headEnd type="none" w="med" len="med"/>
            <a:tailEnd type="none" w="med" len="med"/>
          </a:ln>
        </p:spPr>
      </p:cxnSp>
      <p:cxnSp>
        <p:nvCxnSpPr>
          <p:cNvPr id="40" name="Straight Connector 39"/>
          <p:cNvCxnSpPr/>
          <p:nvPr/>
        </p:nvCxnSpPr>
        <p:spPr bwMode="auto">
          <a:xfrm>
            <a:off x="7836515" y="4509120"/>
            <a:ext cx="2003901" cy="0"/>
          </a:xfrm>
          <a:prstGeom prst="line">
            <a:avLst/>
          </a:prstGeom>
          <a:solidFill>
            <a:schemeClr val="accent1"/>
          </a:solidFill>
          <a:ln w="9525" cap="flat" cmpd="sng" algn="ctr">
            <a:solidFill>
              <a:srgbClr val="0070C0"/>
            </a:solidFill>
            <a:prstDash val="solid"/>
            <a:round/>
            <a:headEnd type="none" w="med" len="med"/>
            <a:tailEnd type="none" w="med" len="med"/>
          </a:ln>
        </p:spPr>
      </p:cxnSp>
      <p:sp>
        <p:nvSpPr>
          <p:cNvPr id="42" name="TextBox 41"/>
          <p:cNvSpPr txBox="1"/>
          <p:nvPr/>
        </p:nvSpPr>
        <p:spPr>
          <a:xfrm>
            <a:off x="452862" y="2571416"/>
            <a:ext cx="6723258" cy="941796"/>
          </a:xfrm>
          <a:prstGeom prst="rect">
            <a:avLst/>
          </a:prstGeom>
          <a:noFill/>
        </p:spPr>
        <p:txBody>
          <a:bodyPr wrap="square" rtlCol="0">
            <a:spAutoFit/>
          </a:bodyPr>
          <a:lstStyle/>
          <a:p>
            <a:pPr>
              <a:lnSpc>
                <a:spcPct val="115000"/>
              </a:lnSpc>
              <a:spcAft>
                <a:spcPts val="1000"/>
              </a:spcAft>
            </a:pPr>
            <a:r>
              <a:rPr lang="en-US" sz="2400" dirty="0">
                <a:latin typeface="Times New Roman"/>
                <a:ea typeface="Calibri"/>
                <a:cs typeface="Times New Roman"/>
              </a:rPr>
              <a:t>- </a:t>
            </a:r>
            <a:r>
              <a:rPr lang="en-US" sz="2400" dirty="0" err="1">
                <a:latin typeface="Times New Roman"/>
                <a:ea typeface="Calibri"/>
                <a:cs typeface="Times New Roman"/>
              </a:rPr>
              <a:t>Cứ</a:t>
            </a:r>
            <a:r>
              <a:rPr lang="en-US" sz="2400" dirty="0">
                <a:latin typeface="Times New Roman"/>
                <a:ea typeface="Calibri"/>
                <a:cs typeface="Times New Roman"/>
              </a:rPr>
              <a:t> </a:t>
            </a:r>
            <a:r>
              <a:rPr lang="en-US" sz="2400" dirty="0" err="1">
                <a:latin typeface="Times New Roman"/>
                <a:ea typeface="Calibri"/>
                <a:cs typeface="Times New Roman"/>
              </a:rPr>
              <a:t>đưa</a:t>
            </a:r>
            <a:r>
              <a:rPr lang="en-US" sz="2400" dirty="0">
                <a:latin typeface="Times New Roman"/>
                <a:ea typeface="Calibri"/>
                <a:cs typeface="Times New Roman"/>
              </a:rPr>
              <a:t> </a:t>
            </a:r>
            <a:r>
              <a:rPr lang="en-US" sz="2400" dirty="0" err="1">
                <a:latin typeface="Times New Roman"/>
                <a:ea typeface="Calibri"/>
                <a:cs typeface="Times New Roman"/>
              </a:rPr>
              <a:t>bài</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này</a:t>
            </a:r>
            <a:r>
              <a:rPr lang="en-US" sz="2400" dirty="0">
                <a:latin typeface="Times New Roman"/>
                <a:ea typeface="Calibri"/>
                <a:cs typeface="Times New Roman"/>
              </a:rPr>
              <a:t>: </a:t>
            </a:r>
            <a:r>
              <a:rPr lang="en-US" sz="2400" dirty="0" err="1">
                <a:latin typeface="Times New Roman"/>
                <a:ea typeface="Calibri"/>
                <a:cs typeface="Times New Roman"/>
              </a:rPr>
              <a:t>muốn</a:t>
            </a:r>
            <a:r>
              <a:rPr lang="en-US" sz="2400" dirty="0">
                <a:latin typeface="Times New Roman"/>
                <a:ea typeface="Calibri"/>
                <a:cs typeface="Times New Roman"/>
              </a:rPr>
              <a:t> </a:t>
            </a:r>
            <a:r>
              <a:rPr lang="en-US" sz="2400" dirty="0" err="1">
                <a:latin typeface="Times New Roman"/>
                <a:ea typeface="Calibri"/>
                <a:cs typeface="Times New Roman"/>
              </a:rPr>
              <a:t>họ</a:t>
            </a:r>
            <a:r>
              <a:rPr lang="en-US" sz="2400" dirty="0">
                <a:latin typeface="Times New Roman"/>
                <a:ea typeface="Calibri"/>
                <a:cs typeface="Times New Roman"/>
              </a:rPr>
              <a:t> </a:t>
            </a:r>
            <a:r>
              <a:rPr lang="en-US" sz="2400" dirty="0" err="1">
                <a:latin typeface="Times New Roman"/>
                <a:ea typeface="Calibri"/>
                <a:cs typeface="Times New Roman"/>
              </a:rPr>
              <a:t>nhận</a:t>
            </a:r>
            <a:r>
              <a:rPr lang="en-US" sz="2400" dirty="0">
                <a:latin typeface="Times New Roman"/>
                <a:ea typeface="Calibri"/>
                <a:cs typeface="Times New Roman"/>
              </a:rPr>
              <a:t> </a:t>
            </a:r>
            <a:r>
              <a:rPr lang="en-US" sz="2400" dirty="0" err="1">
                <a:latin typeface="Times New Roman"/>
                <a:ea typeface="Calibri"/>
                <a:cs typeface="Times New Roman"/>
              </a:rPr>
              <a:t>thức</a:t>
            </a:r>
            <a:r>
              <a:rPr lang="en-US" sz="2400" dirty="0">
                <a:latin typeface="Times New Roman"/>
                <a:ea typeface="Calibri"/>
                <a:cs typeface="Times New Roman"/>
              </a:rPr>
              <a:t> </a:t>
            </a:r>
            <a:r>
              <a:rPr lang="en-US" sz="2400" dirty="0" err="1">
                <a:latin typeface="Times New Roman"/>
                <a:ea typeface="Calibri"/>
                <a:cs typeface="Times New Roman"/>
              </a:rPr>
              <a:t>được</a:t>
            </a:r>
            <a:r>
              <a:rPr lang="en-US" sz="2400" dirty="0">
                <a:latin typeface="Times New Roman"/>
                <a:ea typeface="Calibri"/>
                <a:cs typeface="Times New Roman"/>
              </a:rPr>
              <a:t> </a:t>
            </a:r>
            <a:r>
              <a:rPr lang="en-US" sz="2400" dirty="0" err="1">
                <a:latin typeface="Times New Roman"/>
                <a:ea typeface="Calibri"/>
                <a:cs typeface="Times New Roman"/>
              </a:rPr>
              <a:t>việc</a:t>
            </a:r>
            <a:r>
              <a:rPr lang="en-US" sz="2400" dirty="0">
                <a:latin typeface="Times New Roman"/>
                <a:ea typeface="Calibri"/>
                <a:cs typeface="Times New Roman"/>
              </a:rPr>
              <a:t> </a:t>
            </a:r>
            <a:r>
              <a:rPr lang="en-US" sz="2400" dirty="0" err="1">
                <a:latin typeface="Times New Roman"/>
                <a:ea typeface="Calibri"/>
                <a:cs typeface="Times New Roman"/>
              </a:rPr>
              <a:t>làm</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mình</a:t>
            </a:r>
            <a:r>
              <a:rPr lang="en-US" sz="2400" dirty="0">
                <a:latin typeface="Times New Roman"/>
                <a:ea typeface="Calibri"/>
                <a:cs typeface="Times New Roman"/>
              </a:rPr>
              <a:t> qua </a:t>
            </a:r>
            <a:r>
              <a:rPr lang="en-US" sz="2400" dirty="0" err="1">
                <a:latin typeface="Times New Roman"/>
                <a:ea typeface="Calibri"/>
                <a:cs typeface="Times New Roman"/>
              </a:rPr>
              <a:t>việc</a:t>
            </a:r>
            <a:r>
              <a:rPr lang="en-US" sz="2400" dirty="0">
                <a:latin typeface="Times New Roman"/>
                <a:ea typeface="Calibri"/>
                <a:cs typeface="Times New Roman"/>
              </a:rPr>
              <a:t> </a:t>
            </a:r>
            <a:r>
              <a:rPr lang="en-US" sz="2400" dirty="0" err="1">
                <a:latin typeface="Times New Roman"/>
                <a:ea typeface="Calibri"/>
                <a:cs typeface="Times New Roman"/>
              </a:rPr>
              <a:t>đọc</a:t>
            </a:r>
            <a:r>
              <a:rPr lang="en-US" sz="2400" dirty="0">
                <a:latin typeface="Times New Roman"/>
                <a:ea typeface="Calibri"/>
                <a:cs typeface="Times New Roman"/>
              </a:rPr>
              <a:t> </a:t>
            </a:r>
            <a:r>
              <a:rPr lang="en-US" sz="2400" dirty="0" err="1">
                <a:latin typeface="Times New Roman"/>
                <a:ea typeface="Calibri"/>
                <a:cs typeface="Times New Roman"/>
              </a:rPr>
              <a:t>bài</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smtClean="0">
                <a:latin typeface="Times New Roman"/>
                <a:ea typeface="Calibri"/>
                <a:cs typeface="Times New Roman"/>
              </a:rPr>
              <a:t>.</a:t>
            </a:r>
            <a:endParaRPr lang="en-US" sz="2400" dirty="0">
              <a:latin typeface="Calibri"/>
              <a:ea typeface="Calibri"/>
              <a:cs typeface="Times New Roman"/>
            </a:endParaRPr>
          </a:p>
        </p:txBody>
      </p:sp>
      <p:sp>
        <p:nvSpPr>
          <p:cNvPr id="43" name="TextBox 42"/>
          <p:cNvSpPr txBox="1"/>
          <p:nvPr/>
        </p:nvSpPr>
        <p:spPr>
          <a:xfrm>
            <a:off x="446112" y="3560287"/>
            <a:ext cx="6889357" cy="941796"/>
          </a:xfrm>
          <a:prstGeom prst="rect">
            <a:avLst/>
          </a:prstGeom>
          <a:noFill/>
        </p:spPr>
        <p:txBody>
          <a:bodyPr wrap="square" rtlCol="0">
            <a:spAutoFit/>
          </a:bodyPr>
          <a:lstStyle/>
          <a:p>
            <a:pPr lvl="0">
              <a:lnSpc>
                <a:spcPct val="115000"/>
              </a:lnSpc>
              <a:spcAft>
                <a:spcPts val="1000"/>
              </a:spcAft>
            </a:pPr>
            <a:r>
              <a:rPr lang="en-US" sz="2400" dirty="0">
                <a:latin typeface="Times New Roman"/>
                <a:ea typeface="Calibri"/>
                <a:cs typeface="Times New Roman"/>
              </a:rPr>
              <a:t>- </a:t>
            </a:r>
            <a:r>
              <a:rPr lang="en-US" sz="2400" dirty="0" err="1">
                <a:latin typeface="Times New Roman"/>
                <a:ea typeface="Calibri"/>
                <a:cs typeface="Times New Roman"/>
              </a:rPr>
              <a:t>Cứ</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a:t>
            </a:r>
            <a:r>
              <a:rPr lang="en-US" sz="2400" dirty="0" err="1">
                <a:latin typeface="Times New Roman"/>
                <a:ea typeface="Calibri"/>
                <a:cs typeface="Times New Roman"/>
              </a:rPr>
              <a:t>bắt</a:t>
            </a:r>
            <a:r>
              <a:rPr lang="en-US" sz="2400" dirty="0">
                <a:latin typeface="Times New Roman"/>
                <a:ea typeface="Calibri"/>
                <a:cs typeface="Times New Roman"/>
              </a:rPr>
              <a:t> </a:t>
            </a:r>
            <a:r>
              <a:rPr lang="en-US" sz="2400" dirty="0" err="1">
                <a:latin typeface="Times New Roman"/>
                <a:ea typeface="Calibri"/>
                <a:cs typeface="Times New Roman"/>
              </a:rPr>
              <a:t>nạt</a:t>
            </a:r>
            <a:r>
              <a:rPr lang="en-US" sz="2400" dirty="0">
                <a:latin typeface="Times New Roman"/>
                <a:ea typeface="Calibri"/>
                <a:cs typeface="Times New Roman"/>
              </a:rPr>
              <a:t> </a:t>
            </a:r>
            <a:r>
              <a:rPr lang="en-US" sz="2400" dirty="0" err="1">
                <a:latin typeface="Times New Roman"/>
                <a:ea typeface="Calibri"/>
                <a:cs typeface="Times New Roman"/>
              </a:rPr>
              <a:t>tớ</a:t>
            </a:r>
            <a:r>
              <a:rPr lang="en-US" sz="2400" dirty="0">
                <a:latin typeface="Times New Roman"/>
                <a:ea typeface="Calibri"/>
                <a:cs typeface="Times New Roman"/>
              </a:rPr>
              <a:t>: </a:t>
            </a:r>
            <a:r>
              <a:rPr lang="en-US" sz="2400" dirty="0" err="1">
                <a:latin typeface="Times New Roman"/>
                <a:ea typeface="Calibri"/>
                <a:cs typeface="Times New Roman"/>
              </a:rPr>
              <a:t>sẵn</a:t>
            </a:r>
            <a:r>
              <a:rPr lang="en-US" sz="2400" dirty="0">
                <a:latin typeface="Times New Roman"/>
                <a:ea typeface="Calibri"/>
                <a:cs typeface="Times New Roman"/>
              </a:rPr>
              <a:t> </a:t>
            </a:r>
            <a:r>
              <a:rPr lang="en-US" sz="2400" dirty="0" err="1">
                <a:latin typeface="Times New Roman"/>
                <a:ea typeface="Calibri"/>
                <a:cs typeface="Times New Roman"/>
              </a:rPr>
              <a:t>sàng</a:t>
            </a:r>
            <a:r>
              <a:rPr lang="en-US" sz="2400" dirty="0">
                <a:latin typeface="Times New Roman"/>
                <a:ea typeface="Calibri"/>
                <a:cs typeface="Times New Roman"/>
              </a:rPr>
              <a:t> </a:t>
            </a:r>
            <a:r>
              <a:rPr lang="en-US" sz="2400" dirty="0" err="1">
                <a:latin typeface="Times New Roman"/>
                <a:ea typeface="Calibri"/>
                <a:cs typeface="Times New Roman"/>
              </a:rPr>
              <a:t>bảo</a:t>
            </a:r>
            <a:r>
              <a:rPr lang="en-US" sz="2400" dirty="0">
                <a:latin typeface="Times New Roman"/>
                <a:ea typeface="Calibri"/>
                <a:cs typeface="Times New Roman"/>
              </a:rPr>
              <a:t> </a:t>
            </a:r>
            <a:r>
              <a:rPr lang="en-US" sz="2400" dirty="0" err="1">
                <a:latin typeface="Times New Roman"/>
                <a:ea typeface="Calibri"/>
                <a:cs typeface="Times New Roman"/>
              </a:rPr>
              <a:t>vệ</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bị</a:t>
            </a:r>
            <a:r>
              <a:rPr lang="en-US" sz="2400" dirty="0">
                <a:latin typeface="Times New Roman"/>
                <a:ea typeface="Calibri"/>
                <a:cs typeface="Times New Roman"/>
              </a:rPr>
              <a:t> </a:t>
            </a:r>
            <a:r>
              <a:rPr lang="en-US" sz="2400" dirty="0" err="1">
                <a:latin typeface="Times New Roman"/>
                <a:ea typeface="Calibri"/>
                <a:cs typeface="Times New Roman"/>
              </a:rPr>
              <a:t>bắt</a:t>
            </a:r>
            <a:r>
              <a:rPr lang="en-US" sz="2400" dirty="0">
                <a:latin typeface="Times New Roman"/>
                <a:ea typeface="Calibri"/>
                <a:cs typeface="Times New Roman"/>
              </a:rPr>
              <a:t> </a:t>
            </a:r>
            <a:r>
              <a:rPr lang="en-US" sz="2400" dirty="0" err="1">
                <a:latin typeface="Times New Roman"/>
                <a:ea typeface="Calibri"/>
                <a:cs typeface="Times New Roman"/>
              </a:rPr>
              <a:t>nạt</a:t>
            </a:r>
            <a:r>
              <a:rPr lang="en-US" sz="2400" dirty="0">
                <a:latin typeface="Times New Roman"/>
                <a:ea typeface="Calibri"/>
                <a:cs typeface="Times New Roman"/>
              </a:rPr>
              <a:t>.</a:t>
            </a:r>
            <a:endParaRPr lang="en-US" sz="2400" dirty="0">
              <a:latin typeface="Calibri"/>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 grpId="0" animBg="1"/>
      <p:bldP spid="2" grpId="1" animBg="1"/>
      <p:bldP spid="3" grpId="0"/>
      <p:bldP spid="22" grpId="0" animBg="1"/>
      <p:bldP spid="22" grpId="1" animBg="1"/>
      <p:bldP spid="23" grpId="0"/>
      <p:bldP spid="24" grpId="0"/>
      <p:bldP spid="25" grpId="0"/>
      <p:bldP spid="26" grpId="0" animBg="1"/>
      <p:bldP spid="26" grpId="1" animBg="1"/>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87"/>
          <p:cNvSpPr>
            <a:spLocks noChangeArrowheads="1"/>
          </p:cNvSpPr>
          <p:nvPr/>
        </p:nvSpPr>
        <p:spPr bwMode="auto">
          <a:xfrm>
            <a:off x="290464" y="260647"/>
            <a:ext cx="4608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400" b="1" u="sng" dirty="0" smtClean="0">
                <a:solidFill>
                  <a:srgbClr val="FF0000"/>
                </a:solidFill>
                <a:latin typeface="Times New Roman" panose="02020603050405020304" pitchFamily="18" charset="0"/>
                <a:cs typeface="Times New Roman" panose="02020603050405020304" pitchFamily="18" charset="0"/>
              </a:rPr>
              <a:t>III</a:t>
            </a:r>
            <a:r>
              <a:rPr lang="en-US" altLang="en-US" sz="2400" b="1" u="sng" dirty="0">
                <a:solidFill>
                  <a:srgbClr val="FF0000"/>
                </a:solidFill>
                <a:latin typeface="Times New Roman" panose="02020603050405020304" pitchFamily="18" charset="0"/>
                <a:cs typeface="Times New Roman" panose="02020603050405020304" pitchFamily="18" charset="0"/>
              </a:rPr>
              <a:t>. TÌM HIỂU CHI </a:t>
            </a:r>
            <a:r>
              <a:rPr lang="en-US" altLang="en-US" sz="2400" b="1" u="sng" dirty="0" smtClean="0">
                <a:solidFill>
                  <a:srgbClr val="FF0000"/>
                </a:solidFill>
                <a:latin typeface="Times New Roman" panose="02020603050405020304" pitchFamily="18" charset="0"/>
                <a:cs typeface="Times New Roman" panose="02020603050405020304" pitchFamily="18" charset="0"/>
              </a:rPr>
              <a:t>TIẾT:</a:t>
            </a:r>
            <a:endParaRPr lang="zh-CN" altLang="en-US" sz="2400" u="sng"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Line 589"/>
          <p:cNvSpPr>
            <a:spLocks noChangeShapeType="1"/>
          </p:cNvSpPr>
          <p:nvPr/>
        </p:nvSpPr>
        <p:spPr bwMode="auto">
          <a:xfrm>
            <a:off x="7325072" y="1219200"/>
            <a:ext cx="0" cy="563880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13" name="Rectangle 593"/>
          <p:cNvSpPr>
            <a:spLocks noChangeArrowheads="1"/>
          </p:cNvSpPr>
          <p:nvPr/>
        </p:nvSpPr>
        <p:spPr bwMode="auto">
          <a:xfrm>
            <a:off x="290464" y="826159"/>
            <a:ext cx="44196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pPr>
              <a:lnSpc>
                <a:spcPct val="115000"/>
              </a:lnSpc>
              <a:spcBef>
                <a:spcPts val="600"/>
              </a:spcBef>
              <a:spcAft>
                <a:spcPts val="0"/>
              </a:spcAft>
            </a:pPr>
            <a:r>
              <a:rPr lang="en-US" sz="2400" b="1" dirty="0" smtClean="0">
                <a:latin typeface="Times New Roman"/>
                <a:ea typeface="Calibri"/>
                <a:cs typeface="Times New Roman"/>
              </a:rPr>
              <a:t>2</a:t>
            </a:r>
            <a:r>
              <a:rPr lang="en-US" sz="2400" b="1" dirty="0">
                <a:latin typeface="Times New Roman"/>
                <a:ea typeface="Calibri"/>
                <a:cs typeface="Times New Roman"/>
              </a:rPr>
              <a:t>. </a:t>
            </a:r>
            <a:r>
              <a:rPr lang="en-US" sz="2400" b="1" dirty="0" err="1">
                <a:latin typeface="Times New Roman"/>
                <a:ea typeface="Calibri"/>
                <a:cs typeface="Times New Roman"/>
              </a:rPr>
              <a:t>Lời</a:t>
            </a:r>
            <a:r>
              <a:rPr lang="en-US" sz="2400" b="1" dirty="0">
                <a:latin typeface="Times New Roman"/>
                <a:ea typeface="Calibri"/>
                <a:cs typeface="Times New Roman"/>
              </a:rPr>
              <a:t> </a:t>
            </a:r>
            <a:r>
              <a:rPr lang="en-US" sz="2400" b="1" dirty="0" err="1">
                <a:latin typeface="Times New Roman"/>
                <a:ea typeface="Calibri"/>
                <a:cs typeface="Times New Roman"/>
              </a:rPr>
              <a:t>khuyên</a:t>
            </a:r>
            <a:r>
              <a:rPr lang="en-US" sz="2400" b="1" dirty="0">
                <a:latin typeface="Times New Roman"/>
                <a:ea typeface="Calibri"/>
                <a:cs typeface="Times New Roman"/>
              </a:rPr>
              <a:t> </a:t>
            </a:r>
            <a:r>
              <a:rPr lang="en-US" sz="2400" b="1" dirty="0" err="1">
                <a:latin typeface="Times New Roman"/>
                <a:ea typeface="Calibri"/>
                <a:cs typeface="Times New Roman"/>
              </a:rPr>
              <a:t>nhủ</a:t>
            </a:r>
            <a:r>
              <a:rPr lang="en-US" sz="2400" b="1" dirty="0">
                <a:latin typeface="Times New Roman"/>
                <a:ea typeface="Calibri"/>
                <a:cs typeface="Times New Roman"/>
              </a:rPr>
              <a:t> </a:t>
            </a:r>
            <a:r>
              <a:rPr lang="en-US" sz="2400" b="1" dirty="0" err="1">
                <a:latin typeface="Times New Roman"/>
                <a:ea typeface="Calibri"/>
                <a:cs typeface="Times New Roman"/>
              </a:rPr>
              <a:t>của</a:t>
            </a:r>
            <a:r>
              <a:rPr lang="en-US" sz="2400" b="1" dirty="0">
                <a:latin typeface="Times New Roman"/>
                <a:ea typeface="Calibri"/>
                <a:cs typeface="Times New Roman"/>
              </a:rPr>
              <a:t> </a:t>
            </a:r>
            <a:r>
              <a:rPr lang="en-US" sz="2400" b="1" dirty="0" err="1">
                <a:latin typeface="Times New Roman"/>
                <a:ea typeface="Calibri"/>
                <a:cs typeface="Times New Roman"/>
              </a:rPr>
              <a:t>tác</a:t>
            </a:r>
            <a:r>
              <a:rPr lang="en-US" sz="2400" b="1" dirty="0">
                <a:latin typeface="Times New Roman"/>
                <a:ea typeface="Calibri"/>
                <a:cs typeface="Times New Roman"/>
              </a:rPr>
              <a:t> </a:t>
            </a:r>
            <a:r>
              <a:rPr lang="en-US" sz="2400" b="1" dirty="0" err="1">
                <a:latin typeface="Times New Roman"/>
                <a:ea typeface="Calibri"/>
                <a:cs typeface="Times New Roman"/>
              </a:rPr>
              <a:t>giả</a:t>
            </a:r>
            <a:r>
              <a:rPr lang="en-US" sz="2400" b="1" dirty="0">
                <a:latin typeface="Times New Roman"/>
                <a:ea typeface="Calibri"/>
                <a:cs typeface="Times New Roman"/>
              </a:rPr>
              <a:t>:</a:t>
            </a:r>
            <a:endParaRPr lang="en-US" sz="2400" dirty="0">
              <a:latin typeface="Calibri"/>
              <a:ea typeface="Calibri"/>
              <a:cs typeface="Times New Roman"/>
            </a:endParaRPr>
          </a:p>
          <a:p>
            <a:r>
              <a:rPr lang="en-US" altLang="en-US" sz="2400" b="1" dirty="0" smtClean="0">
                <a:solidFill>
                  <a:schemeClr val="accent2"/>
                </a:solidFill>
                <a:latin typeface="Times New Roman" panose="02020603050405020304" pitchFamily="18" charset="0"/>
                <a:cs typeface="Times New Roman" panose="02020603050405020304" pitchFamily="18" charset="0"/>
              </a:rPr>
              <a:t>    </a:t>
            </a:r>
            <a:endParaRPr lang="en-US" altLang="en-US" sz="2400" b="1" dirty="0">
              <a:solidFill>
                <a:schemeClr val="accent2"/>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872182" y="665639"/>
            <a:ext cx="3384371"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hip-</a:t>
            </a:r>
            <a:r>
              <a:rPr lang="en-US" sz="2400" dirty="0" err="1">
                <a:latin typeface="Times New Roman" panose="02020603050405020304" pitchFamily="18" charset="0"/>
                <a:cs typeface="Times New Roman" panose="02020603050405020304" pitchFamily="18" charset="0"/>
              </a:rPr>
              <a:t>hóp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hay</a:t>
            </a:r>
          </a:p>
          <a:p>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Sao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Sao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tạt</a:t>
            </a:r>
            <a:endParaRPr lang="en-US"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36265" y="1426198"/>
            <a:ext cx="626943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hip-hop : </a:t>
            </a:r>
            <a:r>
              <a:rPr lang="en-US" sz="2400" dirty="0" err="1">
                <a:solidFill>
                  <a:srgbClr val="0070C0"/>
                </a:solidFill>
                <a:latin typeface="Times New Roman" panose="02020603050405020304" pitchFamily="18" charset="0"/>
                <a:cs typeface="Times New Roman" panose="02020603050405020304" pitchFamily="18" charset="0"/>
              </a:rPr>
              <a:t>học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tập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dồi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kiến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thức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để</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mở</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rộng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tâm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hồn</a:t>
            </a:r>
            <a:r>
              <a:rPr lang="en-US" sz="2400" dirty="0" smtClean="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36265" y="2299945"/>
            <a:ext cx="6122055" cy="830997"/>
          </a:xfrm>
          <a:prstGeom prst="rect">
            <a:avLst/>
          </a:prstGeom>
          <a:noFill/>
        </p:spPr>
        <p:txBody>
          <a:bodyPr wrap="square" rtlCol="0">
            <a:spAutoFit/>
          </a:bodyPr>
          <a:lstStyle/>
          <a:p>
            <a:r>
              <a:rPr lang="en-US" dirty="0"/>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tạt</a:t>
            </a:r>
            <a:r>
              <a:rPr lang="en-US" sz="2400" dirty="0">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a:t>
            </a:r>
            <a:r>
              <a:rPr lang="en-US" sz="2400" dirty="0" err="1" smtClean="0">
                <a:solidFill>
                  <a:srgbClr val="0070C0"/>
                </a:solidFill>
                <a:latin typeface="Times New Roman" panose="02020603050405020304" pitchFamily="18" charset="0"/>
                <a:cs typeface="Times New Roman" panose="02020603050405020304" pitchFamily="18" charset="0"/>
              </a:rPr>
              <a:t>ẩn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dụ</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đối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diện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thử</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thách</a:t>
            </a:r>
            <a:r>
              <a:rPr lang="en-US" sz="2400" dirty="0">
                <a:solidFill>
                  <a:srgbClr val="0070C0"/>
                </a:solidFill>
                <a:latin typeface="Times New Roman" panose="02020603050405020304" pitchFamily="18" charset="0"/>
                <a:cs typeface="Times New Roman" panose="02020603050405020304" pitchFamily="18" charset="0"/>
              </a:rPr>
              <a:t>.</a:t>
            </a:r>
          </a:p>
        </p:txBody>
      </p:sp>
      <p:cxnSp>
        <p:nvCxnSpPr>
          <p:cNvPr id="29" name="Straight Connector 28"/>
          <p:cNvCxnSpPr/>
          <p:nvPr/>
        </p:nvCxnSpPr>
        <p:spPr bwMode="auto">
          <a:xfrm>
            <a:off x="7968208" y="1432485"/>
            <a:ext cx="1567615"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9288812" y="2896623"/>
            <a:ext cx="1124868"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Cloud 1"/>
          <p:cNvSpPr/>
          <p:nvPr/>
        </p:nvSpPr>
        <p:spPr bwMode="auto">
          <a:xfrm>
            <a:off x="3754526" y="1157532"/>
            <a:ext cx="4117656" cy="2263254"/>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algn="just">
              <a:lnSpc>
                <a:spcPct val="115000"/>
              </a:lnSpc>
              <a:spcBef>
                <a:spcPts val="600"/>
              </a:spcBef>
              <a:spcAft>
                <a:spcPts val="0"/>
              </a:spcAft>
            </a:pPr>
            <a:r>
              <a:rPr lang="en-US" sz="2400" b="1" dirty="0">
                <a:latin typeface="Times New Roman"/>
                <a:ea typeface="Calibri"/>
                <a:cs typeface="Times New Roman"/>
              </a:rPr>
              <a:t> </a:t>
            </a:r>
            <a:r>
              <a:rPr lang="en-US" sz="2400" i="1" dirty="0" smtClean="0">
                <a:latin typeface="Times New Roman"/>
                <a:ea typeface="Calibri"/>
                <a:cs typeface="Times New Roman"/>
              </a:rPr>
              <a:t>  </a:t>
            </a:r>
            <a:r>
              <a:rPr lang="en-US" sz="2400" i="1" dirty="0" err="1">
                <a:latin typeface="Times New Roman"/>
                <a:ea typeface="Calibri"/>
                <a:cs typeface="Times New Roman"/>
              </a:rPr>
              <a:t>Tác</a:t>
            </a:r>
            <a:r>
              <a:rPr lang="en-US" sz="2400" i="1" dirty="0">
                <a:latin typeface="Times New Roman"/>
                <a:ea typeface="Calibri"/>
                <a:cs typeface="Times New Roman"/>
              </a:rPr>
              <a:t> </a:t>
            </a:r>
            <a:r>
              <a:rPr lang="en-US" sz="2400" i="1" dirty="0" err="1">
                <a:latin typeface="Times New Roman"/>
                <a:ea typeface="Calibri"/>
                <a:cs typeface="Times New Roman"/>
              </a:rPr>
              <a:t>giả</a:t>
            </a:r>
            <a:r>
              <a:rPr lang="en-US" sz="2400" i="1" dirty="0">
                <a:latin typeface="Times New Roman"/>
                <a:ea typeface="Calibri"/>
                <a:cs typeface="Times New Roman"/>
              </a:rPr>
              <a:t> </a:t>
            </a:r>
            <a:r>
              <a:rPr lang="en-US" sz="2400" i="1" dirty="0" err="1">
                <a:latin typeface="Times New Roman"/>
                <a:ea typeface="Calibri"/>
                <a:cs typeface="Times New Roman"/>
              </a:rPr>
              <a:t>khuyên</a:t>
            </a:r>
            <a:r>
              <a:rPr lang="en-US" sz="2400" i="1" dirty="0">
                <a:latin typeface="Times New Roman"/>
                <a:ea typeface="Calibri"/>
                <a:cs typeface="Times New Roman"/>
              </a:rPr>
              <a:t> </a:t>
            </a:r>
            <a:r>
              <a:rPr lang="en-US" sz="2400" i="1" dirty="0" err="1">
                <a:latin typeface="Times New Roman"/>
                <a:ea typeface="Calibri"/>
                <a:cs typeface="Times New Roman"/>
              </a:rPr>
              <a:t>chúng</a:t>
            </a:r>
            <a:r>
              <a:rPr lang="en-US" sz="2400" i="1" dirty="0">
                <a:latin typeface="Times New Roman"/>
                <a:ea typeface="Calibri"/>
                <a:cs typeface="Times New Roman"/>
              </a:rPr>
              <a:t> ta </a:t>
            </a:r>
            <a:r>
              <a:rPr lang="en-US" sz="2400" i="1" dirty="0" err="1">
                <a:latin typeface="Times New Roman"/>
                <a:ea typeface="Calibri"/>
                <a:cs typeface="Times New Roman"/>
              </a:rPr>
              <a:t>làm</a:t>
            </a:r>
            <a:r>
              <a:rPr lang="en-US" sz="2400" i="1" dirty="0">
                <a:latin typeface="Times New Roman"/>
                <a:ea typeface="Calibri"/>
                <a:cs typeface="Times New Roman"/>
              </a:rPr>
              <a:t> </a:t>
            </a:r>
            <a:r>
              <a:rPr lang="en-US" sz="2400" i="1" dirty="0" err="1">
                <a:latin typeface="Times New Roman"/>
                <a:ea typeface="Calibri"/>
                <a:cs typeface="Times New Roman"/>
              </a:rPr>
              <a:t>gì</a:t>
            </a:r>
            <a:r>
              <a:rPr lang="en-US" sz="2400" i="1" dirty="0">
                <a:latin typeface="Times New Roman"/>
                <a:ea typeface="Calibri"/>
                <a:cs typeface="Times New Roman"/>
              </a:rPr>
              <a:t> </a:t>
            </a:r>
            <a:r>
              <a:rPr lang="en-US" sz="2400" i="1" dirty="0" err="1">
                <a:latin typeface="Times New Roman"/>
                <a:ea typeface="Calibri"/>
                <a:cs typeface="Times New Roman"/>
              </a:rPr>
              <a:t>thay</a:t>
            </a:r>
            <a:r>
              <a:rPr lang="en-US" sz="2400" i="1" dirty="0">
                <a:latin typeface="Times New Roman"/>
                <a:ea typeface="Calibri"/>
                <a:cs typeface="Times New Roman"/>
              </a:rPr>
              <a:t> </a:t>
            </a:r>
            <a:r>
              <a:rPr lang="en-US" sz="2400" i="1" dirty="0" err="1">
                <a:latin typeface="Times New Roman"/>
                <a:ea typeface="Calibri"/>
                <a:cs typeface="Times New Roman"/>
              </a:rPr>
              <a:t>vì</a:t>
            </a:r>
            <a:r>
              <a:rPr lang="en-US" sz="2400" i="1" dirty="0">
                <a:latin typeface="Times New Roman"/>
                <a:ea typeface="Calibri"/>
                <a:cs typeface="Times New Roman"/>
              </a:rPr>
              <a:t> </a:t>
            </a:r>
            <a:r>
              <a:rPr lang="en-US" sz="2400" i="1" dirty="0" err="1">
                <a:latin typeface="Times New Roman"/>
                <a:ea typeface="Calibri"/>
                <a:cs typeface="Times New Roman"/>
              </a:rPr>
              <a:t>bắt</a:t>
            </a:r>
            <a:r>
              <a:rPr lang="en-US" sz="2400" i="1" dirty="0">
                <a:latin typeface="Times New Roman"/>
                <a:ea typeface="Calibri"/>
                <a:cs typeface="Times New Roman"/>
              </a:rPr>
              <a:t> </a:t>
            </a:r>
            <a:r>
              <a:rPr lang="en-US" sz="2400" i="1" dirty="0" err="1">
                <a:latin typeface="Times New Roman"/>
                <a:ea typeface="Calibri"/>
                <a:cs typeface="Times New Roman"/>
              </a:rPr>
              <a:t>nạt</a:t>
            </a:r>
            <a:r>
              <a:rPr lang="en-US" sz="2400" i="1" dirty="0">
                <a:latin typeface="Times New Roman"/>
                <a:ea typeface="Calibri"/>
                <a:cs typeface="Times New Roman"/>
              </a:rPr>
              <a:t>?</a:t>
            </a:r>
            <a:endParaRPr lang="en-US" sz="2400" dirty="0">
              <a:effectLst/>
              <a:latin typeface="Calibri"/>
              <a:ea typeface="Calibri"/>
              <a:cs typeface="Times New Roman"/>
            </a:endParaRPr>
          </a:p>
        </p:txBody>
      </p:sp>
      <p:sp>
        <p:nvSpPr>
          <p:cNvPr id="28" name="Oval 27"/>
          <p:cNvSpPr/>
          <p:nvPr/>
        </p:nvSpPr>
        <p:spPr bwMode="auto">
          <a:xfrm>
            <a:off x="3872680" y="1023475"/>
            <a:ext cx="4176464" cy="2531368"/>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nl-NL" sz="2400" i="1" dirty="0">
                <a:latin typeface="Times New Roman" pitchFamily="18" charset="0"/>
                <a:cs typeface="Times New Roman" pitchFamily="18" charset="0"/>
              </a:rPr>
              <a:t>- Cụm từ “đừng bắt nạt” xuất hiện bao nhiêu lần trong bài thơ ? Việc lặp lại như vậy có tác dụng gì ?</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sym typeface="Arial" panose="020B0604020202020204" pitchFamily="34" charset="0"/>
            </a:endParaRPr>
          </a:p>
        </p:txBody>
      </p:sp>
      <p:sp>
        <p:nvSpPr>
          <p:cNvPr id="34" name="TextBox 33"/>
          <p:cNvSpPr txBox="1"/>
          <p:nvPr/>
        </p:nvSpPr>
        <p:spPr>
          <a:xfrm>
            <a:off x="7822656" y="722312"/>
            <a:ext cx="3466507"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con</a:t>
            </a:r>
          </a:p>
          <a:p>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ai </a:t>
            </a:r>
            <a:r>
              <a:rPr lang="en-US" sz="2400" dirty="0" err="1">
                <a:latin typeface="Times New Roman" panose="02020603050405020304" pitchFamily="18" charset="0"/>
                <a:cs typeface="Times New Roman" panose="02020603050405020304" pitchFamily="18" charset="0"/>
              </a:rPr>
              <a:t>cả</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lây</a:t>
            </a:r>
            <a:endParaRPr lang="en-US" sz="24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20288" y="3212632"/>
            <a:ext cx="6904784" cy="1366528"/>
          </a:xfrm>
          <a:prstGeom prst="rect">
            <a:avLst/>
          </a:prstGeom>
          <a:noFill/>
        </p:spPr>
        <p:txBody>
          <a:bodyPr wrap="square" rtlCol="0">
            <a:spAutoFit/>
          </a:bodyPr>
          <a:lstStyle/>
          <a:p>
            <a:pPr>
              <a:lnSpc>
                <a:spcPct val="115000"/>
              </a:lnSpc>
              <a:spcBef>
                <a:spcPts val="600"/>
              </a:spcBef>
              <a:spcAft>
                <a:spcPts val="0"/>
              </a:spcAft>
            </a:pPr>
            <a:r>
              <a:rPr lang="en-US" sz="2400" dirty="0">
                <a:latin typeface="Times New Roman"/>
                <a:ea typeface="Calibri"/>
                <a:cs typeface="Times New Roman"/>
              </a:rPr>
              <a:t>- </a:t>
            </a:r>
            <a:r>
              <a:rPr lang="en-US" sz="2400" dirty="0" err="1">
                <a:latin typeface="Times New Roman"/>
                <a:ea typeface="Calibri"/>
                <a:cs typeface="Times New Roman"/>
              </a:rPr>
              <a:t>Đừng</a:t>
            </a:r>
            <a:r>
              <a:rPr lang="en-US" sz="2400" dirty="0">
                <a:latin typeface="Times New Roman"/>
                <a:ea typeface="Calibri"/>
                <a:cs typeface="Times New Roman"/>
              </a:rPr>
              <a:t> </a:t>
            </a:r>
            <a:r>
              <a:rPr lang="en-US" sz="2400" dirty="0" err="1">
                <a:latin typeface="Times New Roman"/>
                <a:ea typeface="Calibri"/>
                <a:cs typeface="Times New Roman"/>
              </a:rPr>
              <a:t>bắt</a:t>
            </a:r>
            <a:r>
              <a:rPr lang="en-US" sz="2400" dirty="0">
                <a:latin typeface="Times New Roman"/>
                <a:ea typeface="Calibri"/>
                <a:cs typeface="Times New Roman"/>
              </a:rPr>
              <a:t> </a:t>
            </a:r>
            <a:r>
              <a:rPr lang="en-US" sz="2400" dirty="0" err="1">
                <a:latin typeface="Times New Roman"/>
                <a:ea typeface="Calibri"/>
                <a:cs typeface="Times New Roman"/>
              </a:rPr>
              <a:t>nạt</a:t>
            </a:r>
            <a:r>
              <a:rPr lang="en-US" sz="2400" dirty="0">
                <a:latin typeface="Times New Roman"/>
                <a:ea typeface="Calibri"/>
                <a:cs typeface="Times New Roman"/>
              </a:rPr>
              <a:t> ( 7 </a:t>
            </a:r>
            <a:r>
              <a:rPr lang="en-US" sz="2400" dirty="0" err="1">
                <a:latin typeface="Times New Roman"/>
                <a:ea typeface="Calibri"/>
                <a:cs typeface="Times New Roman"/>
              </a:rPr>
              <a:t>lần</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smtClean="0">
                <a:latin typeface="Times New Roman"/>
                <a:ea typeface="Calibri"/>
                <a:cs typeface="Times New Roman"/>
              </a:rPr>
              <a:t>ngữ</a:t>
            </a:r>
            <a:r>
              <a:rPr lang="en-US" sz="2400" dirty="0" smtClean="0">
                <a:latin typeface="Times New Roman"/>
                <a:ea typeface="Calibri"/>
                <a:cs typeface="Times New Roman"/>
              </a:rPr>
              <a:t>.</a:t>
            </a:r>
            <a:endParaRPr lang="en-US" sz="2400" dirty="0">
              <a:latin typeface="Calibri"/>
              <a:ea typeface="Calibri"/>
              <a:cs typeface="Times New Roman"/>
            </a:endParaRPr>
          </a:p>
          <a:p>
            <a:pPr>
              <a:lnSpc>
                <a:spcPct val="115000"/>
              </a:lnSpc>
              <a:spcAft>
                <a:spcPts val="0"/>
              </a:spcAft>
            </a:pPr>
            <a:r>
              <a:rPr lang="nl-NL" sz="2400" dirty="0">
                <a:solidFill>
                  <a:srgbClr val="0070C0"/>
                </a:solidFill>
                <a:latin typeface="Times New Roman"/>
                <a:cs typeface="Times New Roman"/>
              </a:rPr>
              <a:t>-&gt; Nhắc nhở, nhấn mạnh thái độ không đồng tình, </a:t>
            </a:r>
            <a:r>
              <a:rPr lang="en-US" sz="2400" dirty="0" err="1">
                <a:solidFill>
                  <a:srgbClr val="0070C0"/>
                </a:solidFill>
                <a:latin typeface="Times New Roman"/>
                <a:ea typeface="Calibri"/>
                <a:cs typeface="Times New Roman"/>
              </a:rPr>
              <a:t>phủ</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nhận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một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cách</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dứt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khoát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mạnh</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mẽ</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chuyện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bắt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nạt</a:t>
            </a:r>
            <a:r>
              <a:rPr lang="en-US" sz="2400" dirty="0">
                <a:solidFill>
                  <a:srgbClr val="0070C0"/>
                </a:solidFill>
                <a:latin typeface="Times New Roman"/>
                <a:ea typeface="Calibri"/>
                <a:cs typeface="Times New Roman"/>
              </a:rPr>
              <a:t>.</a:t>
            </a:r>
            <a:endParaRPr lang="en-US" sz="2400" dirty="0">
              <a:solidFill>
                <a:srgbClr val="0070C0"/>
              </a:solidFill>
              <a:effectLst/>
              <a:latin typeface="Calibri"/>
              <a:ea typeface="Calibri"/>
              <a:cs typeface="Times New Roman"/>
            </a:endParaRPr>
          </a:p>
        </p:txBody>
      </p:sp>
      <p:sp>
        <p:nvSpPr>
          <p:cNvPr id="32" name="Rounded Rectangle 31"/>
          <p:cNvSpPr/>
          <p:nvPr/>
        </p:nvSpPr>
        <p:spPr bwMode="auto">
          <a:xfrm>
            <a:off x="7606309" y="4591769"/>
            <a:ext cx="3859028" cy="1451249"/>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15000"/>
              </a:lnSpc>
              <a:spcAft>
                <a:spcPts val="0"/>
              </a:spcAft>
            </a:pPr>
            <a:r>
              <a:rPr lang="vi-VN" sz="2400" i="1" dirty="0">
                <a:solidFill>
                  <a:srgbClr val="FF0000"/>
                </a:solidFill>
                <a:latin typeface="Times New Roman"/>
                <a:cs typeface="Times New Roman"/>
              </a:rPr>
              <a:t>-</a:t>
            </a:r>
            <a:r>
              <a:rPr lang="nl-NL" sz="2400" i="1" dirty="0">
                <a:solidFill>
                  <a:srgbClr val="FF0000"/>
                </a:solidFill>
                <a:latin typeface="Times New Roman"/>
                <a:cs typeface="Times New Roman"/>
              </a:rPr>
              <a:t> Tác giả khuyên chúng ta không nên bắt nạt những đối tượng nào? Vì sao? </a:t>
            </a:r>
            <a:endParaRPr lang="en-US" sz="2400" dirty="0">
              <a:solidFill>
                <a:srgbClr val="FF0000"/>
              </a:solidFill>
              <a:effectLst/>
              <a:latin typeface="Calibri"/>
              <a:ea typeface="Calibri"/>
              <a:cs typeface="Times New Roman"/>
            </a:endParaRPr>
          </a:p>
        </p:txBody>
      </p:sp>
      <p:sp>
        <p:nvSpPr>
          <p:cNvPr id="35" name="TextBox 34"/>
          <p:cNvSpPr txBox="1"/>
          <p:nvPr/>
        </p:nvSpPr>
        <p:spPr>
          <a:xfrm>
            <a:off x="91360" y="4582456"/>
            <a:ext cx="6811863" cy="1791260"/>
          </a:xfrm>
          <a:prstGeom prst="rect">
            <a:avLst/>
          </a:prstGeom>
          <a:noFill/>
        </p:spPr>
        <p:txBody>
          <a:bodyPr wrap="square" rtlCol="0">
            <a:spAutoFit/>
          </a:bodyPr>
          <a:lstStyle/>
          <a:p>
            <a:pPr>
              <a:lnSpc>
                <a:spcPct val="115000"/>
              </a:lnSpc>
              <a:spcAft>
                <a:spcPts val="0"/>
              </a:spcAft>
            </a:pPr>
            <a:r>
              <a:rPr lang="en-US" sz="2400" dirty="0">
                <a:latin typeface="Arial"/>
              </a:rPr>
              <a:t>- </a:t>
            </a:r>
            <a:r>
              <a:rPr lang="en-US" sz="2400" dirty="0" err="1">
                <a:latin typeface="Times New Roman"/>
                <a:cs typeface="Times New Roman"/>
              </a:rPr>
              <a:t>Đối</a:t>
            </a:r>
            <a:r>
              <a:rPr lang="en-US" sz="2400" dirty="0">
                <a:latin typeface="Times New Roman"/>
                <a:cs typeface="Times New Roman"/>
              </a:rPr>
              <a:t> </a:t>
            </a:r>
            <a:r>
              <a:rPr lang="en-US" sz="2400" dirty="0" err="1">
                <a:latin typeface="Times New Roman"/>
                <a:cs typeface="Times New Roman"/>
              </a:rPr>
              <a:t>tượng</a:t>
            </a:r>
            <a:r>
              <a:rPr lang="en-US" sz="2400" dirty="0">
                <a:latin typeface="Times New Roman"/>
                <a:cs typeface="Times New Roman"/>
              </a:rPr>
              <a:t> </a:t>
            </a:r>
            <a:r>
              <a:rPr lang="en-US" sz="2400" dirty="0" err="1">
                <a:latin typeface="Times New Roman"/>
                <a:cs typeface="Times New Roman"/>
              </a:rPr>
              <a:t>không</a:t>
            </a:r>
            <a:r>
              <a:rPr lang="en-US" sz="2400" dirty="0">
                <a:latin typeface="Times New Roman"/>
                <a:cs typeface="Times New Roman"/>
              </a:rPr>
              <a:t> </a:t>
            </a:r>
            <a:r>
              <a:rPr lang="en-US" sz="2400" dirty="0" err="1">
                <a:latin typeface="Times New Roman"/>
                <a:cs typeface="Times New Roman"/>
              </a:rPr>
              <a:t>nên</a:t>
            </a:r>
            <a:r>
              <a:rPr lang="en-US" sz="2400" dirty="0">
                <a:latin typeface="Times New Roman"/>
                <a:cs typeface="Times New Roman"/>
              </a:rPr>
              <a:t> </a:t>
            </a:r>
            <a:r>
              <a:rPr lang="en-US" sz="2400" dirty="0" err="1">
                <a:latin typeface="Times New Roman"/>
                <a:cs typeface="Times New Roman"/>
              </a:rPr>
              <a:t>bắt</a:t>
            </a:r>
            <a:r>
              <a:rPr lang="en-US" sz="2400" dirty="0">
                <a:latin typeface="Times New Roman"/>
                <a:cs typeface="Times New Roman"/>
              </a:rPr>
              <a:t> </a:t>
            </a:r>
            <a:r>
              <a:rPr lang="en-US" sz="2400" dirty="0" err="1">
                <a:latin typeface="Times New Roman"/>
                <a:cs typeface="Times New Roman"/>
              </a:rPr>
              <a:t>nạt</a:t>
            </a:r>
            <a:r>
              <a:rPr lang="en-US" sz="2400" dirty="0">
                <a:latin typeface="Times New Roman"/>
                <a:cs typeface="Times New Roman"/>
              </a:rPr>
              <a:t>: </a:t>
            </a:r>
            <a:r>
              <a:rPr lang="en-US" sz="2400" dirty="0" err="1">
                <a:latin typeface="Times New Roman"/>
                <a:cs typeface="Times New Roman"/>
              </a:rPr>
              <a:t>người</a:t>
            </a:r>
            <a:r>
              <a:rPr lang="en-US" sz="2400" dirty="0">
                <a:latin typeface="Times New Roman"/>
                <a:cs typeface="Times New Roman"/>
              </a:rPr>
              <a:t> </a:t>
            </a:r>
            <a:r>
              <a:rPr lang="en-US" sz="2400" dirty="0" err="1">
                <a:latin typeface="Times New Roman"/>
                <a:cs typeface="Times New Roman"/>
              </a:rPr>
              <a:t>lớn</a:t>
            </a:r>
            <a:r>
              <a:rPr lang="en-US" sz="2400" dirty="0">
                <a:latin typeface="Times New Roman"/>
                <a:cs typeface="Times New Roman"/>
              </a:rPr>
              <a:t>, </a:t>
            </a:r>
            <a:r>
              <a:rPr lang="en-US" sz="2400" dirty="0" err="1">
                <a:latin typeface="Times New Roman"/>
                <a:cs typeface="Times New Roman"/>
              </a:rPr>
              <a:t>trẻ</a:t>
            </a:r>
            <a:r>
              <a:rPr lang="en-US" sz="2400" dirty="0">
                <a:latin typeface="Times New Roman"/>
                <a:cs typeface="Times New Roman"/>
              </a:rPr>
              <a:t> con, </a:t>
            </a:r>
            <a:r>
              <a:rPr lang="en-US" sz="2400" dirty="0" err="1">
                <a:latin typeface="Times New Roman"/>
                <a:cs typeface="Times New Roman"/>
              </a:rPr>
              <a:t>nước</a:t>
            </a:r>
            <a:r>
              <a:rPr lang="en-US" sz="2400" dirty="0">
                <a:latin typeface="Times New Roman"/>
                <a:cs typeface="Times New Roman"/>
              </a:rPr>
              <a:t> </a:t>
            </a:r>
            <a:r>
              <a:rPr lang="en-US" sz="2400" dirty="0" err="1">
                <a:latin typeface="Times New Roman"/>
                <a:cs typeface="Times New Roman"/>
              </a:rPr>
              <a:t>khác</a:t>
            </a:r>
            <a:r>
              <a:rPr lang="en-US" sz="2400" dirty="0">
                <a:latin typeface="Times New Roman"/>
                <a:cs typeface="Times New Roman"/>
              </a:rPr>
              <a:t>, </a:t>
            </a:r>
            <a:r>
              <a:rPr lang="en-US" sz="2400" dirty="0" err="1">
                <a:latin typeface="Times New Roman"/>
                <a:cs typeface="Times New Roman"/>
              </a:rPr>
              <a:t>chó</a:t>
            </a:r>
            <a:r>
              <a:rPr lang="en-US" sz="2400" dirty="0">
                <a:latin typeface="Times New Roman"/>
                <a:cs typeface="Times New Roman"/>
              </a:rPr>
              <a:t>, </a:t>
            </a:r>
            <a:r>
              <a:rPr lang="en-US" sz="2400" dirty="0" err="1">
                <a:latin typeface="Times New Roman"/>
                <a:cs typeface="Times New Roman"/>
              </a:rPr>
              <a:t>mèo</a:t>
            </a:r>
            <a:r>
              <a:rPr lang="en-US" sz="2400" dirty="0">
                <a:latin typeface="Times New Roman"/>
                <a:cs typeface="Times New Roman"/>
              </a:rPr>
              <a:t>, </a:t>
            </a:r>
            <a:r>
              <a:rPr lang="en-US" sz="2400" dirty="0" err="1">
                <a:latin typeface="Times New Roman"/>
                <a:cs typeface="Times New Roman"/>
              </a:rPr>
              <a:t>cái</a:t>
            </a:r>
            <a:r>
              <a:rPr lang="en-US" sz="2400" dirty="0">
                <a:latin typeface="Times New Roman"/>
                <a:cs typeface="Times New Roman"/>
              </a:rPr>
              <a:t> </a:t>
            </a:r>
            <a:r>
              <a:rPr lang="en-US" sz="2400" dirty="0" err="1">
                <a:latin typeface="Times New Roman"/>
                <a:cs typeface="Times New Roman"/>
              </a:rPr>
              <a:t>cây</a:t>
            </a:r>
            <a:r>
              <a:rPr lang="en-US" sz="2400" dirty="0">
                <a:latin typeface="Times New Roman"/>
                <a:cs typeface="Times New Roman"/>
              </a:rPr>
              <a:t>, </a:t>
            </a:r>
            <a:r>
              <a:rPr lang="en-US" sz="2400" dirty="0" err="1">
                <a:latin typeface="Times New Roman"/>
                <a:cs typeface="Times New Roman"/>
              </a:rPr>
              <a:t>ai</a:t>
            </a:r>
            <a:r>
              <a:rPr lang="en-US" sz="2400" dirty="0">
                <a:latin typeface="Times New Roman"/>
                <a:cs typeface="Times New Roman"/>
              </a:rPr>
              <a:t> </a:t>
            </a:r>
            <a:endParaRPr lang="en-US" sz="2400" dirty="0">
              <a:latin typeface="Calibri"/>
              <a:ea typeface="Calibri"/>
              <a:cs typeface="Times New Roman"/>
            </a:endParaRPr>
          </a:p>
          <a:p>
            <a:pPr>
              <a:lnSpc>
                <a:spcPct val="115000"/>
              </a:lnSpc>
              <a:spcAft>
                <a:spcPts val="0"/>
              </a:spcAft>
            </a:pPr>
            <a:r>
              <a:rPr lang="en-US" sz="2400" dirty="0">
                <a:latin typeface="Times New Roman"/>
                <a:cs typeface="Times New Roman"/>
              </a:rPr>
              <a:t> </a:t>
            </a:r>
            <a:r>
              <a:rPr lang="en-US" sz="2400" dirty="0">
                <a:solidFill>
                  <a:srgbClr val="0070C0"/>
                </a:solidFill>
                <a:latin typeface="Times New Roman"/>
                <a:cs typeface="Times New Roman"/>
              </a:rPr>
              <a:t>-&gt; </a:t>
            </a:r>
            <a:r>
              <a:rPr lang="en-US" sz="2400" dirty="0" err="1">
                <a:solidFill>
                  <a:srgbClr val="0070C0"/>
                </a:solidFill>
                <a:latin typeface="Times New Roman"/>
                <a:cs typeface="Times New Roman"/>
              </a:rPr>
              <a:t>Thể</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hiện</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lòng</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nhân</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ái</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tư</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tưởng</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yêu</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chuộng</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hoà</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bình</a:t>
            </a:r>
            <a:r>
              <a:rPr lang="en-US" sz="2400" dirty="0">
                <a:solidFill>
                  <a:srgbClr val="0070C0"/>
                </a:solidFill>
                <a:latin typeface="Times New Roman"/>
                <a:cs typeface="Times New Roman"/>
              </a:rPr>
              <a:t>.</a:t>
            </a:r>
            <a:endParaRPr lang="en-US" sz="2400" dirty="0">
              <a:solidFill>
                <a:srgbClr val="0070C0"/>
              </a:solidFill>
              <a:effectLst/>
              <a:latin typeface="Calibri"/>
              <a:ea typeface="Calibri"/>
              <a:cs typeface="Times New Roman"/>
            </a:endParaRPr>
          </a:p>
        </p:txBody>
      </p:sp>
      <p:cxnSp>
        <p:nvCxnSpPr>
          <p:cNvPr id="38" name="Straight Connector 37"/>
          <p:cNvCxnSpPr/>
          <p:nvPr/>
        </p:nvCxnSpPr>
        <p:spPr bwMode="auto">
          <a:xfrm>
            <a:off x="9288812" y="4018116"/>
            <a:ext cx="1498538" cy="0"/>
          </a:xfrm>
          <a:prstGeom prst="line">
            <a:avLst/>
          </a:prstGeom>
          <a:solidFill>
            <a:schemeClr val="accent1"/>
          </a:solidFill>
          <a:ln w="9525" cap="flat" cmpd="sng" algn="ctr">
            <a:solidFill>
              <a:srgbClr val="FF0000"/>
            </a:solidFill>
            <a:prstDash val="solid"/>
            <a:round/>
            <a:headEnd type="none" w="med" len="med"/>
            <a:tailEnd type="none" w="med" len="med"/>
          </a:ln>
        </p:spPr>
      </p:cxnSp>
      <p:cxnSp>
        <p:nvCxnSpPr>
          <p:cNvPr id="44" name="Straight Connector 43"/>
          <p:cNvCxnSpPr/>
          <p:nvPr/>
        </p:nvCxnSpPr>
        <p:spPr bwMode="auto">
          <a:xfrm>
            <a:off x="9851246" y="1105134"/>
            <a:ext cx="853266" cy="0"/>
          </a:xfrm>
          <a:prstGeom prst="line">
            <a:avLst/>
          </a:prstGeom>
          <a:solidFill>
            <a:schemeClr val="accent1"/>
          </a:solidFill>
          <a:ln w="9525" cap="flat" cmpd="sng" algn="ctr">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4"/>
                                        </p:tgtEl>
                                      </p:cBhvr>
                                    </p:animEffect>
                                    <p:set>
                                      <p:cBhvr>
                                        <p:cTn id="61" dur="1" fill="hold">
                                          <p:stCondLst>
                                            <p:cond delay="499"/>
                                          </p:stCondLst>
                                        </p:cTn>
                                        <p:tgtEl>
                                          <p:spTgt spid="4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3"/>
                                        </p:tgtEl>
                                      </p:cBhvr>
                                    </p:animEffect>
                                    <p:set>
                                      <p:cBhvr>
                                        <p:cTn id="71" dur="1" fill="hold">
                                          <p:stCondLst>
                                            <p:cond delay="499"/>
                                          </p:stCondLst>
                                        </p:cTn>
                                        <p:tgtEl>
                                          <p:spTgt spid="3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8"/>
                                        </p:tgtEl>
                                      </p:cBhvr>
                                    </p:animEffect>
                                    <p:set>
                                      <p:cBhvr>
                                        <p:cTn id="76" dur="1" fill="hold">
                                          <p:stCondLst>
                                            <p:cond delay="499"/>
                                          </p:stCondLst>
                                        </p:cTn>
                                        <p:tgtEl>
                                          <p:spTgt spid="3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down)">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down)">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down)">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down)">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down)">
                                      <p:cBhvr>
                                        <p:cTn id="10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P spid="23" grpId="0"/>
      <p:bldP spid="2" grpId="0" animBg="1"/>
      <p:bldP spid="2" grpId="1" animBg="1"/>
      <p:bldP spid="28" grpId="0" animBg="1"/>
      <p:bldP spid="28" grpId="1" animBg="1"/>
      <p:bldP spid="34" grpId="0"/>
      <p:bldP spid="30" grpId="0"/>
      <p:bldP spid="32"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87"/>
          <p:cNvSpPr>
            <a:spLocks noChangeArrowheads="1"/>
          </p:cNvSpPr>
          <p:nvPr/>
        </p:nvSpPr>
        <p:spPr bwMode="auto">
          <a:xfrm>
            <a:off x="290464" y="260647"/>
            <a:ext cx="4608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400" b="1" u="sng" dirty="0" smtClean="0">
                <a:solidFill>
                  <a:srgbClr val="FF0000"/>
                </a:solidFill>
                <a:latin typeface="Times New Roman" panose="02020603050405020304" pitchFamily="18" charset="0"/>
                <a:cs typeface="Times New Roman" panose="02020603050405020304" pitchFamily="18" charset="0"/>
              </a:rPr>
              <a:t>III</a:t>
            </a:r>
            <a:r>
              <a:rPr lang="en-US" altLang="en-US" sz="2400" b="1" u="sng" dirty="0">
                <a:solidFill>
                  <a:srgbClr val="FF0000"/>
                </a:solidFill>
                <a:latin typeface="Times New Roman" panose="02020603050405020304" pitchFamily="18" charset="0"/>
                <a:cs typeface="Times New Roman" panose="02020603050405020304" pitchFamily="18" charset="0"/>
              </a:rPr>
              <a:t>. TÌM HIỂU CHI </a:t>
            </a:r>
            <a:r>
              <a:rPr lang="en-US" altLang="en-US" sz="2400" b="1" u="sng" dirty="0" smtClean="0">
                <a:solidFill>
                  <a:srgbClr val="FF0000"/>
                </a:solidFill>
                <a:latin typeface="Times New Roman" panose="02020603050405020304" pitchFamily="18" charset="0"/>
                <a:cs typeface="Times New Roman" panose="02020603050405020304" pitchFamily="18" charset="0"/>
              </a:rPr>
              <a:t>TIẾT:</a:t>
            </a:r>
            <a:endParaRPr lang="zh-CN" altLang="en-US" sz="2400" u="sng"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2" name="Line 589"/>
          <p:cNvSpPr>
            <a:spLocks noChangeShapeType="1"/>
          </p:cNvSpPr>
          <p:nvPr/>
        </p:nvSpPr>
        <p:spPr bwMode="auto">
          <a:xfrm>
            <a:off x="7320136" y="120950"/>
            <a:ext cx="0" cy="673705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13" name="Rectangle 593"/>
          <p:cNvSpPr>
            <a:spLocks noChangeArrowheads="1"/>
          </p:cNvSpPr>
          <p:nvPr/>
        </p:nvSpPr>
        <p:spPr bwMode="auto">
          <a:xfrm>
            <a:off x="290464" y="826159"/>
            <a:ext cx="44196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pPr>
              <a:lnSpc>
                <a:spcPct val="115000"/>
              </a:lnSpc>
              <a:spcBef>
                <a:spcPts val="600"/>
              </a:spcBef>
              <a:spcAft>
                <a:spcPts val="0"/>
              </a:spcAft>
            </a:pPr>
            <a:r>
              <a:rPr lang="en-US" sz="2400" b="1" dirty="0" smtClean="0">
                <a:latin typeface="Times New Roman"/>
                <a:ea typeface="Calibri"/>
                <a:cs typeface="Times New Roman"/>
              </a:rPr>
              <a:t>2</a:t>
            </a:r>
            <a:r>
              <a:rPr lang="en-US" sz="2400" b="1" dirty="0">
                <a:latin typeface="Times New Roman"/>
                <a:ea typeface="Calibri"/>
                <a:cs typeface="Times New Roman"/>
              </a:rPr>
              <a:t>. </a:t>
            </a:r>
            <a:r>
              <a:rPr lang="en-US" sz="2400" b="1" dirty="0" err="1">
                <a:latin typeface="Times New Roman"/>
                <a:ea typeface="Calibri"/>
                <a:cs typeface="Times New Roman"/>
              </a:rPr>
              <a:t>Lời</a:t>
            </a:r>
            <a:r>
              <a:rPr lang="en-US" sz="2400" b="1" dirty="0">
                <a:latin typeface="Times New Roman"/>
                <a:ea typeface="Calibri"/>
                <a:cs typeface="Times New Roman"/>
              </a:rPr>
              <a:t> </a:t>
            </a:r>
            <a:r>
              <a:rPr lang="en-US" sz="2400" b="1" dirty="0" err="1">
                <a:latin typeface="Times New Roman"/>
                <a:ea typeface="Calibri"/>
                <a:cs typeface="Times New Roman"/>
              </a:rPr>
              <a:t>khuyên</a:t>
            </a:r>
            <a:r>
              <a:rPr lang="en-US" sz="2400" b="1" dirty="0">
                <a:latin typeface="Times New Roman"/>
                <a:ea typeface="Calibri"/>
                <a:cs typeface="Times New Roman"/>
              </a:rPr>
              <a:t> </a:t>
            </a:r>
            <a:r>
              <a:rPr lang="en-US" sz="2400" b="1" dirty="0" err="1">
                <a:latin typeface="Times New Roman"/>
                <a:ea typeface="Calibri"/>
                <a:cs typeface="Times New Roman"/>
              </a:rPr>
              <a:t>nhủ</a:t>
            </a:r>
            <a:r>
              <a:rPr lang="en-US" sz="2400" b="1" dirty="0">
                <a:latin typeface="Times New Roman"/>
                <a:ea typeface="Calibri"/>
                <a:cs typeface="Times New Roman"/>
              </a:rPr>
              <a:t> </a:t>
            </a:r>
            <a:r>
              <a:rPr lang="en-US" sz="2400" b="1" dirty="0" err="1">
                <a:latin typeface="Times New Roman"/>
                <a:ea typeface="Calibri"/>
                <a:cs typeface="Times New Roman"/>
              </a:rPr>
              <a:t>của</a:t>
            </a:r>
            <a:r>
              <a:rPr lang="en-US" sz="2400" b="1" dirty="0">
                <a:latin typeface="Times New Roman"/>
                <a:ea typeface="Calibri"/>
                <a:cs typeface="Times New Roman"/>
              </a:rPr>
              <a:t> </a:t>
            </a:r>
            <a:r>
              <a:rPr lang="en-US" sz="2400" b="1" dirty="0" err="1">
                <a:latin typeface="Times New Roman"/>
                <a:ea typeface="Calibri"/>
                <a:cs typeface="Times New Roman"/>
              </a:rPr>
              <a:t>tác</a:t>
            </a:r>
            <a:r>
              <a:rPr lang="en-US" sz="2400" b="1" dirty="0">
                <a:latin typeface="Times New Roman"/>
                <a:ea typeface="Calibri"/>
                <a:cs typeface="Times New Roman"/>
              </a:rPr>
              <a:t> </a:t>
            </a:r>
            <a:r>
              <a:rPr lang="en-US" sz="2400" b="1" dirty="0" err="1">
                <a:latin typeface="Times New Roman"/>
                <a:ea typeface="Calibri"/>
                <a:cs typeface="Times New Roman"/>
              </a:rPr>
              <a:t>giả</a:t>
            </a:r>
            <a:r>
              <a:rPr lang="en-US" sz="2400" b="1" dirty="0">
                <a:latin typeface="Times New Roman"/>
                <a:ea typeface="Calibri"/>
                <a:cs typeface="Times New Roman"/>
              </a:rPr>
              <a:t>:</a:t>
            </a:r>
            <a:endParaRPr lang="en-US" sz="2400" dirty="0">
              <a:latin typeface="Calibri"/>
              <a:ea typeface="Calibri"/>
              <a:cs typeface="Times New Roman"/>
            </a:endParaRPr>
          </a:p>
          <a:p>
            <a:r>
              <a:rPr lang="en-US" altLang="en-US" sz="2400" b="1" dirty="0" smtClean="0">
                <a:solidFill>
                  <a:srgbClr val="333399"/>
                </a:solidFill>
                <a:latin typeface="Times New Roman" panose="02020603050405020304" pitchFamily="18" charset="0"/>
                <a:cs typeface="Times New Roman" panose="02020603050405020304" pitchFamily="18" charset="0"/>
              </a:rPr>
              <a:t>    </a:t>
            </a:r>
            <a:endParaRPr lang="en-US" altLang="en-US" sz="2400" b="1" dirty="0">
              <a:solidFill>
                <a:srgbClr val="333399"/>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36265" y="1426198"/>
            <a:ext cx="626943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hip-hop : </a:t>
            </a:r>
            <a:r>
              <a:rPr lang="en-US" sz="2400" dirty="0" err="1">
                <a:solidFill>
                  <a:srgbClr val="0070C0"/>
                </a:solidFill>
                <a:latin typeface="Times New Roman" panose="02020603050405020304" pitchFamily="18" charset="0"/>
                <a:cs typeface="Times New Roman" panose="02020603050405020304" pitchFamily="18" charset="0"/>
              </a:rPr>
              <a:t>học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tập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dồi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kiến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thức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để</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mở</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rộng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tâm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hồn</a:t>
            </a:r>
            <a:r>
              <a:rPr lang="en-US" sz="2400" dirty="0" smtClean="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36265" y="2299945"/>
            <a:ext cx="6122055" cy="830997"/>
          </a:xfrm>
          <a:prstGeom prst="rect">
            <a:avLst/>
          </a:prstGeom>
          <a:noFill/>
        </p:spPr>
        <p:txBody>
          <a:bodyPr wrap="square" rtlCol="0">
            <a:spAutoFit/>
          </a:bodyPr>
          <a:lstStyle/>
          <a:p>
            <a:r>
              <a:rPr lang="en-US" dirty="0"/>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ẩn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đối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diện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thử</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thách</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415352" y="3176787"/>
            <a:ext cx="6904784" cy="1366528"/>
          </a:xfrm>
          <a:prstGeom prst="rect">
            <a:avLst/>
          </a:prstGeom>
          <a:noFill/>
        </p:spPr>
        <p:txBody>
          <a:bodyPr wrap="square" rtlCol="0">
            <a:spAutoFit/>
          </a:bodyPr>
          <a:lstStyle/>
          <a:p>
            <a:pPr>
              <a:lnSpc>
                <a:spcPct val="115000"/>
              </a:lnSpc>
              <a:spcBef>
                <a:spcPts val="600"/>
              </a:spcBef>
              <a:spcAft>
                <a:spcPts val="0"/>
              </a:spcAft>
            </a:pPr>
            <a:r>
              <a:rPr lang="en-US" sz="2400" dirty="0">
                <a:latin typeface="Times New Roman"/>
                <a:ea typeface="Calibri"/>
                <a:cs typeface="Times New Roman"/>
              </a:rPr>
              <a:t>- </a:t>
            </a:r>
            <a:r>
              <a:rPr lang="en-US" sz="2400" dirty="0" err="1">
                <a:latin typeface="Times New Roman"/>
                <a:ea typeface="Calibri"/>
                <a:cs typeface="Times New Roman"/>
              </a:rPr>
              <a:t>Đừng</a:t>
            </a:r>
            <a:r>
              <a:rPr lang="en-US" sz="2400" dirty="0">
                <a:latin typeface="Times New Roman"/>
                <a:ea typeface="Calibri"/>
                <a:cs typeface="Times New Roman"/>
              </a:rPr>
              <a:t> </a:t>
            </a:r>
            <a:r>
              <a:rPr lang="en-US" sz="2400" dirty="0" err="1">
                <a:latin typeface="Times New Roman"/>
                <a:ea typeface="Calibri"/>
                <a:cs typeface="Times New Roman"/>
              </a:rPr>
              <a:t>bắt</a:t>
            </a:r>
            <a:r>
              <a:rPr lang="en-US" sz="2400" dirty="0">
                <a:latin typeface="Times New Roman"/>
                <a:ea typeface="Calibri"/>
                <a:cs typeface="Times New Roman"/>
              </a:rPr>
              <a:t> </a:t>
            </a:r>
            <a:r>
              <a:rPr lang="en-US" sz="2400" dirty="0" err="1">
                <a:latin typeface="Times New Roman"/>
                <a:ea typeface="Calibri"/>
                <a:cs typeface="Times New Roman"/>
              </a:rPr>
              <a:t>nạt</a:t>
            </a:r>
            <a:r>
              <a:rPr lang="en-US" sz="2400" dirty="0">
                <a:latin typeface="Times New Roman"/>
                <a:ea typeface="Calibri"/>
                <a:cs typeface="Times New Roman"/>
              </a:rPr>
              <a:t> ( 7 </a:t>
            </a:r>
            <a:r>
              <a:rPr lang="en-US" sz="2400" dirty="0" err="1">
                <a:latin typeface="Times New Roman"/>
                <a:ea typeface="Calibri"/>
                <a:cs typeface="Times New Roman"/>
              </a:rPr>
              <a:t>lần</a:t>
            </a:r>
            <a:r>
              <a:rPr lang="en-US" sz="2400" dirty="0">
                <a:latin typeface="Times New Roman"/>
                <a:ea typeface="Calibri"/>
                <a:cs typeface="Times New Roman"/>
              </a:rPr>
              <a:t>): </a:t>
            </a:r>
            <a:r>
              <a:rPr lang="en-US" sz="2400" dirty="0" err="1">
                <a:latin typeface="Times New Roman"/>
                <a:ea typeface="Calibri"/>
                <a:cs typeface="Times New Roman"/>
              </a:rPr>
              <a:t>điệp</a:t>
            </a:r>
            <a:r>
              <a:rPr lang="en-US" sz="2400" dirty="0">
                <a:latin typeface="Times New Roman"/>
                <a:ea typeface="Calibri"/>
                <a:cs typeface="Times New Roman"/>
              </a:rPr>
              <a:t> </a:t>
            </a:r>
            <a:r>
              <a:rPr lang="en-US" sz="2400" dirty="0" err="1" smtClean="0">
                <a:latin typeface="Times New Roman"/>
                <a:ea typeface="Calibri"/>
                <a:cs typeface="Times New Roman"/>
              </a:rPr>
              <a:t>ngữ</a:t>
            </a:r>
            <a:r>
              <a:rPr lang="en-US" sz="2400" dirty="0" smtClean="0">
                <a:latin typeface="Times New Roman"/>
                <a:ea typeface="Calibri"/>
                <a:cs typeface="Times New Roman"/>
              </a:rPr>
              <a:t>.</a:t>
            </a:r>
            <a:endParaRPr lang="en-US" sz="2400" dirty="0">
              <a:latin typeface="Calibri"/>
              <a:ea typeface="Calibri"/>
              <a:cs typeface="Times New Roman"/>
            </a:endParaRPr>
          </a:p>
          <a:p>
            <a:pPr>
              <a:lnSpc>
                <a:spcPct val="115000"/>
              </a:lnSpc>
              <a:spcAft>
                <a:spcPts val="0"/>
              </a:spcAft>
            </a:pPr>
            <a:r>
              <a:rPr lang="nl-NL" sz="2400" dirty="0">
                <a:solidFill>
                  <a:srgbClr val="0070C0"/>
                </a:solidFill>
                <a:latin typeface="Times New Roman"/>
                <a:cs typeface="Times New Roman"/>
              </a:rPr>
              <a:t>-&gt; Nhắc nhở, nhấn mạnh thái độ không đồng tình, </a:t>
            </a:r>
            <a:r>
              <a:rPr lang="en-US" sz="2400" dirty="0" err="1">
                <a:solidFill>
                  <a:srgbClr val="0070C0"/>
                </a:solidFill>
                <a:latin typeface="Times New Roman"/>
                <a:ea typeface="Calibri"/>
                <a:cs typeface="Times New Roman"/>
              </a:rPr>
              <a:t>phủ</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nhận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một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cách</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dứt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khoát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mạnh</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mẽ</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chuyện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bắt</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nạt</a:t>
            </a:r>
            <a:r>
              <a:rPr lang="en-US" sz="2400" dirty="0">
                <a:solidFill>
                  <a:srgbClr val="0070C0"/>
                </a:solidFill>
                <a:latin typeface="Times New Roman"/>
                <a:ea typeface="Calibri"/>
                <a:cs typeface="Times New Roman"/>
              </a:rPr>
              <a:t>.</a:t>
            </a:r>
            <a:endParaRPr lang="en-US" sz="2400" dirty="0">
              <a:solidFill>
                <a:srgbClr val="0070C0"/>
              </a:solidFill>
              <a:latin typeface="Calibri"/>
              <a:ea typeface="Calibri"/>
              <a:cs typeface="Times New Roman"/>
            </a:endParaRPr>
          </a:p>
        </p:txBody>
      </p:sp>
      <p:sp>
        <p:nvSpPr>
          <p:cNvPr id="35" name="TextBox 34"/>
          <p:cNvSpPr txBox="1"/>
          <p:nvPr/>
        </p:nvSpPr>
        <p:spPr>
          <a:xfrm>
            <a:off x="436265" y="4581128"/>
            <a:ext cx="6811863" cy="1791260"/>
          </a:xfrm>
          <a:prstGeom prst="rect">
            <a:avLst/>
          </a:prstGeom>
          <a:noFill/>
        </p:spPr>
        <p:txBody>
          <a:bodyPr wrap="square" rtlCol="0">
            <a:spAutoFit/>
          </a:bodyPr>
          <a:lstStyle/>
          <a:p>
            <a:pPr>
              <a:lnSpc>
                <a:spcPct val="115000"/>
              </a:lnSpc>
              <a:spcAft>
                <a:spcPts val="0"/>
              </a:spcAft>
            </a:pPr>
            <a:r>
              <a:rPr lang="en-US" sz="2400" dirty="0">
                <a:latin typeface="Arial"/>
              </a:rPr>
              <a:t>- </a:t>
            </a:r>
            <a:r>
              <a:rPr lang="en-US" sz="2400" dirty="0" err="1">
                <a:latin typeface="Times New Roman"/>
                <a:cs typeface="Times New Roman"/>
              </a:rPr>
              <a:t>Đối</a:t>
            </a:r>
            <a:r>
              <a:rPr lang="en-US" sz="2400" dirty="0">
                <a:latin typeface="Times New Roman"/>
                <a:cs typeface="Times New Roman"/>
              </a:rPr>
              <a:t> </a:t>
            </a:r>
            <a:r>
              <a:rPr lang="en-US" sz="2400" dirty="0" err="1">
                <a:latin typeface="Times New Roman"/>
                <a:cs typeface="Times New Roman"/>
              </a:rPr>
              <a:t>tượng</a:t>
            </a:r>
            <a:r>
              <a:rPr lang="en-US" sz="2400" dirty="0">
                <a:latin typeface="Times New Roman"/>
                <a:cs typeface="Times New Roman"/>
              </a:rPr>
              <a:t> </a:t>
            </a:r>
            <a:r>
              <a:rPr lang="en-US" sz="2400" dirty="0" err="1">
                <a:latin typeface="Times New Roman"/>
                <a:cs typeface="Times New Roman"/>
              </a:rPr>
              <a:t>không</a:t>
            </a:r>
            <a:r>
              <a:rPr lang="en-US" sz="2400" dirty="0">
                <a:latin typeface="Times New Roman"/>
                <a:cs typeface="Times New Roman"/>
              </a:rPr>
              <a:t> </a:t>
            </a:r>
            <a:r>
              <a:rPr lang="en-US" sz="2400" dirty="0" err="1">
                <a:latin typeface="Times New Roman"/>
                <a:cs typeface="Times New Roman"/>
              </a:rPr>
              <a:t>nên</a:t>
            </a:r>
            <a:r>
              <a:rPr lang="en-US" sz="2400" dirty="0">
                <a:latin typeface="Times New Roman"/>
                <a:cs typeface="Times New Roman"/>
              </a:rPr>
              <a:t> </a:t>
            </a:r>
            <a:r>
              <a:rPr lang="en-US" sz="2400" dirty="0" err="1">
                <a:latin typeface="Times New Roman"/>
                <a:cs typeface="Times New Roman"/>
              </a:rPr>
              <a:t>bắt</a:t>
            </a:r>
            <a:r>
              <a:rPr lang="en-US" sz="2400" dirty="0">
                <a:latin typeface="Times New Roman"/>
                <a:cs typeface="Times New Roman"/>
              </a:rPr>
              <a:t> </a:t>
            </a:r>
            <a:r>
              <a:rPr lang="en-US" sz="2400" dirty="0" err="1">
                <a:latin typeface="Times New Roman"/>
                <a:cs typeface="Times New Roman"/>
              </a:rPr>
              <a:t>nạt</a:t>
            </a:r>
            <a:r>
              <a:rPr lang="en-US" sz="2400" dirty="0">
                <a:latin typeface="Times New Roman"/>
                <a:cs typeface="Times New Roman"/>
              </a:rPr>
              <a:t>: </a:t>
            </a:r>
            <a:r>
              <a:rPr lang="en-US" sz="2400" dirty="0" err="1">
                <a:latin typeface="Times New Roman"/>
                <a:cs typeface="Times New Roman"/>
              </a:rPr>
              <a:t>người</a:t>
            </a:r>
            <a:r>
              <a:rPr lang="en-US" sz="2400" dirty="0">
                <a:latin typeface="Times New Roman"/>
                <a:cs typeface="Times New Roman"/>
              </a:rPr>
              <a:t> </a:t>
            </a:r>
            <a:r>
              <a:rPr lang="en-US" sz="2400" dirty="0" err="1">
                <a:latin typeface="Times New Roman"/>
                <a:cs typeface="Times New Roman"/>
              </a:rPr>
              <a:t>lớn</a:t>
            </a:r>
            <a:r>
              <a:rPr lang="en-US" sz="2400" dirty="0">
                <a:latin typeface="Times New Roman"/>
                <a:cs typeface="Times New Roman"/>
              </a:rPr>
              <a:t>, </a:t>
            </a:r>
            <a:r>
              <a:rPr lang="en-US" sz="2400" dirty="0" err="1">
                <a:latin typeface="Times New Roman"/>
                <a:cs typeface="Times New Roman"/>
              </a:rPr>
              <a:t>trẻ</a:t>
            </a:r>
            <a:r>
              <a:rPr lang="en-US" sz="2400" dirty="0">
                <a:latin typeface="Times New Roman"/>
                <a:cs typeface="Times New Roman"/>
              </a:rPr>
              <a:t> con, </a:t>
            </a:r>
            <a:r>
              <a:rPr lang="en-US" sz="2400" dirty="0" err="1">
                <a:latin typeface="Times New Roman"/>
                <a:cs typeface="Times New Roman"/>
              </a:rPr>
              <a:t>nước</a:t>
            </a:r>
            <a:r>
              <a:rPr lang="en-US" sz="2400" dirty="0">
                <a:latin typeface="Times New Roman"/>
                <a:cs typeface="Times New Roman"/>
              </a:rPr>
              <a:t> </a:t>
            </a:r>
            <a:r>
              <a:rPr lang="en-US" sz="2400" dirty="0" err="1">
                <a:latin typeface="Times New Roman"/>
                <a:cs typeface="Times New Roman"/>
              </a:rPr>
              <a:t>khác</a:t>
            </a:r>
            <a:r>
              <a:rPr lang="en-US" sz="2400" dirty="0">
                <a:latin typeface="Times New Roman"/>
                <a:cs typeface="Times New Roman"/>
              </a:rPr>
              <a:t>, </a:t>
            </a:r>
            <a:r>
              <a:rPr lang="en-US" sz="2400" dirty="0" err="1">
                <a:latin typeface="Times New Roman"/>
                <a:cs typeface="Times New Roman"/>
              </a:rPr>
              <a:t>chó</a:t>
            </a:r>
            <a:r>
              <a:rPr lang="en-US" sz="2400" dirty="0">
                <a:latin typeface="Times New Roman"/>
                <a:cs typeface="Times New Roman"/>
              </a:rPr>
              <a:t>, </a:t>
            </a:r>
            <a:r>
              <a:rPr lang="en-US" sz="2400" dirty="0" err="1">
                <a:latin typeface="Times New Roman"/>
                <a:cs typeface="Times New Roman"/>
              </a:rPr>
              <a:t>mèo</a:t>
            </a:r>
            <a:r>
              <a:rPr lang="en-US" sz="2400" dirty="0">
                <a:latin typeface="Times New Roman"/>
                <a:cs typeface="Times New Roman"/>
              </a:rPr>
              <a:t>, </a:t>
            </a:r>
            <a:r>
              <a:rPr lang="en-US" sz="2400" dirty="0" err="1">
                <a:latin typeface="Times New Roman"/>
                <a:cs typeface="Times New Roman"/>
              </a:rPr>
              <a:t>cái</a:t>
            </a:r>
            <a:r>
              <a:rPr lang="en-US" sz="2400" dirty="0">
                <a:latin typeface="Times New Roman"/>
                <a:cs typeface="Times New Roman"/>
              </a:rPr>
              <a:t> </a:t>
            </a:r>
            <a:r>
              <a:rPr lang="en-US" sz="2400" dirty="0" err="1">
                <a:latin typeface="Times New Roman"/>
                <a:cs typeface="Times New Roman"/>
              </a:rPr>
              <a:t>cây</a:t>
            </a:r>
            <a:r>
              <a:rPr lang="en-US" sz="2400" dirty="0">
                <a:latin typeface="Times New Roman"/>
                <a:cs typeface="Times New Roman"/>
              </a:rPr>
              <a:t>, </a:t>
            </a:r>
            <a:r>
              <a:rPr lang="en-US" sz="2400" dirty="0" err="1">
                <a:latin typeface="Times New Roman"/>
                <a:cs typeface="Times New Roman"/>
              </a:rPr>
              <a:t>ai</a:t>
            </a:r>
            <a:r>
              <a:rPr lang="en-US" sz="2400" dirty="0">
                <a:latin typeface="Times New Roman"/>
                <a:cs typeface="Times New Roman"/>
              </a:rPr>
              <a:t> </a:t>
            </a:r>
            <a:endParaRPr lang="en-US" sz="2400" dirty="0">
              <a:latin typeface="Calibri"/>
              <a:ea typeface="Calibri"/>
              <a:cs typeface="Times New Roman"/>
            </a:endParaRPr>
          </a:p>
          <a:p>
            <a:pPr>
              <a:lnSpc>
                <a:spcPct val="115000"/>
              </a:lnSpc>
              <a:spcAft>
                <a:spcPts val="0"/>
              </a:spcAft>
            </a:pPr>
            <a:r>
              <a:rPr lang="en-US" sz="2400" dirty="0">
                <a:latin typeface="Times New Roman"/>
                <a:cs typeface="Times New Roman"/>
              </a:rPr>
              <a:t> </a:t>
            </a:r>
            <a:r>
              <a:rPr lang="en-US" sz="2400" dirty="0">
                <a:solidFill>
                  <a:srgbClr val="0070C0"/>
                </a:solidFill>
                <a:latin typeface="Times New Roman"/>
                <a:cs typeface="Times New Roman"/>
              </a:rPr>
              <a:t>-&gt; </a:t>
            </a:r>
            <a:r>
              <a:rPr lang="en-US" sz="2400" dirty="0" err="1">
                <a:solidFill>
                  <a:srgbClr val="0070C0"/>
                </a:solidFill>
                <a:latin typeface="Times New Roman"/>
                <a:cs typeface="Times New Roman"/>
              </a:rPr>
              <a:t>Thể</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hiện</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lòng</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nhân</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ái</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tư</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tưởng</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yêu</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chuộng</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hoà</a:t>
            </a:r>
            <a:r>
              <a:rPr lang="en-US" sz="2400" dirty="0">
                <a:solidFill>
                  <a:srgbClr val="0070C0"/>
                </a:solidFill>
                <a:latin typeface="Times New Roman"/>
                <a:cs typeface="Times New Roman"/>
              </a:rPr>
              <a:t> </a:t>
            </a:r>
            <a:r>
              <a:rPr lang="en-US" sz="2400" dirty="0" err="1">
                <a:solidFill>
                  <a:srgbClr val="0070C0"/>
                </a:solidFill>
                <a:latin typeface="Times New Roman"/>
                <a:cs typeface="Times New Roman"/>
              </a:rPr>
              <a:t>bình</a:t>
            </a:r>
            <a:r>
              <a:rPr lang="en-US" sz="2400" dirty="0">
                <a:solidFill>
                  <a:srgbClr val="0070C0"/>
                </a:solidFill>
                <a:latin typeface="Times New Roman"/>
                <a:cs typeface="Times New Roman"/>
              </a:rPr>
              <a:t>.</a:t>
            </a:r>
            <a:endParaRPr lang="en-US" sz="2400" dirty="0">
              <a:solidFill>
                <a:srgbClr val="0070C0"/>
              </a:solidFill>
              <a:latin typeface="Calibri"/>
              <a:ea typeface="Calibri"/>
              <a:cs typeface="Times New Roman"/>
            </a:endParaRPr>
          </a:p>
        </p:txBody>
      </p:sp>
      <p:sp>
        <p:nvSpPr>
          <p:cNvPr id="5" name="Oval Callout 4"/>
          <p:cNvSpPr/>
          <p:nvPr/>
        </p:nvSpPr>
        <p:spPr bwMode="auto">
          <a:xfrm>
            <a:off x="3842196" y="1690782"/>
            <a:ext cx="3312368" cy="2880320"/>
          </a:xfrm>
          <a:prstGeom prst="wedgeEllipseCallout">
            <a:avLst>
              <a:gd name="adj1" fmla="val -78656"/>
              <a:gd name="adj2" fmla="val 35547"/>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just">
              <a:lnSpc>
                <a:spcPct val="115000"/>
              </a:lnSpc>
              <a:spcBef>
                <a:spcPts val="600"/>
              </a:spcBef>
              <a:spcAft>
                <a:spcPts val="0"/>
              </a:spcAft>
            </a:pPr>
            <a:r>
              <a:rPr lang="en-US" dirty="0">
                <a:latin typeface="Times New Roman"/>
                <a:ea typeface="Calibri"/>
                <a:cs typeface="Times New Roman"/>
              </a:rPr>
              <a:t>? </a:t>
            </a:r>
            <a:r>
              <a:rPr lang="en-US" sz="2400" dirty="0" err="1">
                <a:latin typeface="Times New Roman"/>
                <a:ea typeface="Calibri"/>
                <a:cs typeface="Times New Roman"/>
              </a:rPr>
              <a:t>Em</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nhận</a:t>
            </a:r>
            <a:r>
              <a:rPr lang="en-US" sz="2400" dirty="0">
                <a:latin typeface="Times New Roman"/>
                <a:ea typeface="Calibri"/>
                <a:cs typeface="Times New Roman"/>
              </a:rPr>
              <a:t> </a:t>
            </a:r>
            <a:r>
              <a:rPr lang="en-US" sz="2400" dirty="0" err="1">
                <a:latin typeface="Times New Roman"/>
                <a:ea typeface="Calibri"/>
                <a:cs typeface="Times New Roman"/>
              </a:rPr>
              <a:t>xét</a:t>
            </a:r>
            <a:r>
              <a:rPr lang="en-US" sz="2400" dirty="0">
                <a:latin typeface="Times New Roman"/>
                <a:ea typeface="Calibri"/>
                <a:cs typeface="Times New Roman"/>
              </a:rPr>
              <a:t> </a:t>
            </a:r>
            <a:r>
              <a:rPr lang="en-US" sz="2400" dirty="0" err="1">
                <a:latin typeface="Times New Roman"/>
                <a:ea typeface="Calibri"/>
                <a:cs typeface="Times New Roman"/>
              </a:rPr>
              <a:t>gì</a:t>
            </a:r>
            <a:r>
              <a:rPr lang="en-US" sz="2400" dirty="0">
                <a:latin typeface="Times New Roman"/>
                <a:ea typeface="Calibri"/>
                <a:cs typeface="Times New Roman"/>
              </a:rPr>
              <a:t> </a:t>
            </a:r>
            <a:r>
              <a:rPr lang="en-US" sz="2400" dirty="0" err="1">
                <a:latin typeface="Times New Roman"/>
                <a:ea typeface="Calibri"/>
                <a:cs typeface="Times New Roman"/>
              </a:rPr>
              <a:t>về</a:t>
            </a:r>
            <a:r>
              <a:rPr lang="en-US" sz="2400" dirty="0">
                <a:latin typeface="Times New Roman"/>
                <a:ea typeface="Calibri"/>
                <a:cs typeface="Times New Roman"/>
              </a:rPr>
              <a:t> </a:t>
            </a:r>
            <a:r>
              <a:rPr lang="en-US" sz="2400" dirty="0" err="1">
                <a:latin typeface="Times New Roman"/>
                <a:ea typeface="Calibri"/>
                <a:cs typeface="Times New Roman"/>
              </a:rPr>
              <a:t>giọng</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hình</a:t>
            </a:r>
            <a:r>
              <a:rPr lang="en-US" sz="2400" dirty="0">
                <a:latin typeface="Times New Roman"/>
                <a:ea typeface="Calibri"/>
                <a:cs typeface="Times New Roman"/>
              </a:rPr>
              <a:t> </a:t>
            </a:r>
            <a:r>
              <a:rPr lang="en-US" sz="2400" dirty="0" err="1">
                <a:latin typeface="Times New Roman"/>
                <a:ea typeface="Calibri"/>
                <a:cs typeface="Times New Roman"/>
              </a:rPr>
              <a:t>ảnh</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khổ</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này</a:t>
            </a:r>
            <a:r>
              <a:rPr lang="en-US" sz="2400" dirty="0">
                <a:latin typeface="Times New Roman"/>
                <a:ea typeface="Calibri"/>
                <a:cs typeface="Times New Roman"/>
              </a:rPr>
              <a:t>?</a:t>
            </a:r>
            <a:endParaRPr lang="en-US" sz="2400" dirty="0">
              <a:effectLst/>
              <a:latin typeface="Calibri"/>
              <a:ea typeface="Calibri"/>
              <a:cs typeface="Times New Roman"/>
            </a:endParaRPr>
          </a:p>
        </p:txBody>
      </p:sp>
      <p:sp>
        <p:nvSpPr>
          <p:cNvPr id="6" name="TextBox 5"/>
          <p:cNvSpPr txBox="1"/>
          <p:nvPr/>
        </p:nvSpPr>
        <p:spPr>
          <a:xfrm>
            <a:off x="7464152" y="176219"/>
            <a:ext cx="4536504" cy="1366528"/>
          </a:xfrm>
          <a:prstGeom prst="rect">
            <a:avLst/>
          </a:prstGeom>
          <a:noFill/>
        </p:spPr>
        <p:txBody>
          <a:bodyPr wrap="square" rtlCol="0">
            <a:spAutoFit/>
          </a:bodyPr>
          <a:lstStyle/>
          <a:p>
            <a:pPr>
              <a:lnSpc>
                <a:spcPct val="115000"/>
              </a:lnSpc>
              <a:spcAft>
                <a:spcPts val="0"/>
              </a:spcAft>
            </a:pPr>
            <a:r>
              <a:rPr lang="en-US" sz="2400" dirty="0">
                <a:latin typeface="Times New Roman"/>
                <a:ea typeface="Calibri"/>
                <a:cs typeface="Times New Roman"/>
              </a:rPr>
              <a:t>- </a:t>
            </a:r>
            <a:r>
              <a:rPr lang="en-US" sz="2400" dirty="0" err="1">
                <a:latin typeface="Times New Roman"/>
                <a:ea typeface="Calibri"/>
                <a:cs typeface="Times New Roman"/>
              </a:rPr>
              <a:t>Giọng</a:t>
            </a:r>
            <a:r>
              <a:rPr lang="en-US" sz="2400" dirty="0">
                <a:latin typeface="Times New Roman"/>
                <a:ea typeface="Calibri"/>
                <a:cs typeface="Times New Roman"/>
              </a:rPr>
              <a:t> </a:t>
            </a:r>
            <a:r>
              <a:rPr lang="en-US" sz="2400" dirty="0" err="1">
                <a:latin typeface="Times New Roman"/>
                <a:ea typeface="Calibri"/>
                <a:cs typeface="Times New Roman"/>
              </a:rPr>
              <a:t>điệu</a:t>
            </a:r>
            <a:r>
              <a:rPr lang="en-US" sz="2400" dirty="0">
                <a:latin typeface="Times New Roman"/>
                <a:ea typeface="Calibri"/>
                <a:cs typeface="Times New Roman"/>
              </a:rPr>
              <a:t> </a:t>
            </a:r>
            <a:r>
              <a:rPr lang="en-US" sz="2400" dirty="0" err="1">
                <a:latin typeface="Times New Roman"/>
                <a:ea typeface="Calibri"/>
                <a:cs typeface="Times New Roman"/>
              </a:rPr>
              <a:t>hồn</a:t>
            </a:r>
            <a:r>
              <a:rPr lang="en-US" sz="2400" dirty="0">
                <a:latin typeface="Times New Roman"/>
                <a:ea typeface="Calibri"/>
                <a:cs typeface="Times New Roman"/>
              </a:rPr>
              <a:t> </a:t>
            </a:r>
            <a:r>
              <a:rPr lang="en-US" sz="2400" dirty="0" err="1">
                <a:latin typeface="Times New Roman"/>
                <a:ea typeface="Calibri"/>
                <a:cs typeface="Times New Roman"/>
              </a:rPr>
              <a:t>nhiên</a:t>
            </a:r>
            <a:r>
              <a:rPr lang="en-US" sz="2400" dirty="0">
                <a:latin typeface="Times New Roman"/>
                <a:ea typeface="Calibri"/>
                <a:cs typeface="Times New Roman"/>
              </a:rPr>
              <a:t>, </a:t>
            </a:r>
            <a:r>
              <a:rPr lang="en-US" sz="2400" dirty="0" err="1">
                <a:latin typeface="Times New Roman"/>
                <a:ea typeface="Calibri"/>
                <a:cs typeface="Times New Roman"/>
              </a:rPr>
              <a:t>cách</a:t>
            </a:r>
            <a:r>
              <a:rPr lang="en-US" sz="2400" dirty="0">
                <a:latin typeface="Times New Roman"/>
                <a:ea typeface="Calibri"/>
                <a:cs typeface="Times New Roman"/>
              </a:rPr>
              <a:t> </a:t>
            </a:r>
            <a:r>
              <a:rPr lang="en-US" sz="2400" dirty="0" err="1">
                <a:latin typeface="Times New Roman"/>
                <a:ea typeface="Calibri"/>
                <a:cs typeface="Times New Roman"/>
              </a:rPr>
              <a:t>nói</a:t>
            </a:r>
            <a:r>
              <a:rPr lang="en-US" sz="2400" dirty="0">
                <a:latin typeface="Times New Roman"/>
                <a:ea typeface="Calibri"/>
                <a:cs typeface="Times New Roman"/>
              </a:rPr>
              <a:t> </a:t>
            </a:r>
            <a:r>
              <a:rPr lang="en-US" sz="2400" dirty="0" err="1">
                <a:latin typeface="Times New Roman"/>
                <a:ea typeface="Calibri"/>
                <a:cs typeface="Times New Roman"/>
              </a:rPr>
              <a:t>hài</a:t>
            </a:r>
            <a:r>
              <a:rPr lang="en-US" sz="2400" dirty="0">
                <a:latin typeface="Times New Roman"/>
                <a:ea typeface="Calibri"/>
                <a:cs typeface="Times New Roman"/>
              </a:rPr>
              <a:t> </a:t>
            </a:r>
            <a:r>
              <a:rPr lang="en-US" sz="2400" dirty="0" err="1">
                <a:latin typeface="Times New Roman"/>
                <a:ea typeface="Calibri"/>
                <a:cs typeface="Times New Roman"/>
              </a:rPr>
              <a:t>hước</a:t>
            </a:r>
            <a:r>
              <a:rPr lang="en-US" sz="2400" dirty="0">
                <a:latin typeface="Times New Roman"/>
                <a:ea typeface="Calibri"/>
                <a:cs typeface="Times New Roman"/>
              </a:rPr>
              <a:t>, </a:t>
            </a:r>
            <a:r>
              <a:rPr lang="en-US" sz="2400" dirty="0" err="1">
                <a:latin typeface="Times New Roman"/>
                <a:ea typeface="Calibri"/>
                <a:cs typeface="Times New Roman"/>
              </a:rPr>
              <a:t>dí</a:t>
            </a:r>
            <a:r>
              <a:rPr lang="en-US" sz="2400" dirty="0">
                <a:latin typeface="Times New Roman"/>
                <a:ea typeface="Calibri"/>
                <a:cs typeface="Times New Roman"/>
              </a:rPr>
              <a:t> </a:t>
            </a:r>
            <a:r>
              <a:rPr lang="en-US" sz="2400" dirty="0" err="1">
                <a:latin typeface="Times New Roman"/>
                <a:ea typeface="Calibri"/>
                <a:cs typeface="Times New Roman"/>
              </a:rPr>
              <a:t>dỏm</a:t>
            </a:r>
            <a:r>
              <a:rPr lang="en-US" sz="2400" dirty="0">
                <a:latin typeface="Times New Roman"/>
                <a:ea typeface="Calibri"/>
                <a:cs typeface="Times New Roman"/>
              </a:rPr>
              <a:t>, </a:t>
            </a:r>
            <a:r>
              <a:rPr lang="en-US" sz="2400" dirty="0" err="1">
                <a:latin typeface="Times New Roman"/>
                <a:ea typeface="Calibri"/>
                <a:cs typeface="Times New Roman"/>
              </a:rPr>
              <a:t>hình</a:t>
            </a:r>
            <a:r>
              <a:rPr lang="en-US" sz="2400" dirty="0">
                <a:latin typeface="Times New Roman"/>
                <a:ea typeface="Calibri"/>
                <a:cs typeface="Times New Roman"/>
              </a:rPr>
              <a:t> </a:t>
            </a:r>
            <a:r>
              <a:rPr lang="en-US" sz="2400" dirty="0" err="1">
                <a:latin typeface="Times New Roman"/>
                <a:ea typeface="Calibri"/>
                <a:cs typeface="Times New Roman"/>
              </a:rPr>
              <a:t>ảnh</a:t>
            </a:r>
            <a:r>
              <a:rPr lang="en-US" sz="2400" dirty="0">
                <a:latin typeface="Times New Roman"/>
                <a:ea typeface="Calibri"/>
                <a:cs typeface="Times New Roman"/>
              </a:rPr>
              <a:t> </a:t>
            </a:r>
            <a:r>
              <a:rPr lang="en-US" sz="2400" dirty="0" err="1">
                <a:latin typeface="Times New Roman"/>
                <a:ea typeface="Calibri"/>
                <a:cs typeface="Times New Roman"/>
              </a:rPr>
              <a:t>thơ</a:t>
            </a:r>
            <a:r>
              <a:rPr lang="en-US" sz="2400" dirty="0">
                <a:latin typeface="Times New Roman"/>
                <a:ea typeface="Calibri"/>
                <a:cs typeface="Times New Roman"/>
              </a:rPr>
              <a:t> </a:t>
            </a:r>
            <a:r>
              <a:rPr lang="en-US" sz="2400" dirty="0" err="1">
                <a:latin typeface="Times New Roman"/>
                <a:ea typeface="Calibri"/>
                <a:cs typeface="Times New Roman"/>
              </a:rPr>
              <a:t>ngộ</a:t>
            </a:r>
            <a:r>
              <a:rPr lang="en-US" sz="2400" dirty="0">
                <a:latin typeface="Times New Roman"/>
                <a:ea typeface="Calibri"/>
                <a:cs typeface="Times New Roman"/>
              </a:rPr>
              <a:t> </a:t>
            </a:r>
            <a:r>
              <a:rPr lang="en-US" sz="2400" dirty="0" err="1" smtClean="0">
                <a:latin typeface="Times New Roman"/>
                <a:ea typeface="Calibri"/>
                <a:cs typeface="Times New Roman"/>
              </a:rPr>
              <a:t>nghĩnh</a:t>
            </a:r>
            <a:r>
              <a:rPr lang="en-US" sz="2400" dirty="0" smtClean="0">
                <a:latin typeface="Times New Roman"/>
                <a:ea typeface="Calibri"/>
                <a:cs typeface="Times New Roman"/>
              </a:rPr>
              <a:t>.</a:t>
            </a:r>
            <a:endParaRPr lang="en-US" sz="2400" dirty="0">
              <a:effectLst/>
              <a:latin typeface="Calibri"/>
              <a:ea typeface="Calibri"/>
              <a:cs typeface="Times New Roman"/>
            </a:endParaRPr>
          </a:p>
        </p:txBody>
      </p:sp>
      <p:sp>
        <p:nvSpPr>
          <p:cNvPr id="7" name="TextBox 6"/>
          <p:cNvSpPr txBox="1"/>
          <p:nvPr/>
        </p:nvSpPr>
        <p:spPr>
          <a:xfrm>
            <a:off x="7464152" y="1542747"/>
            <a:ext cx="4655840" cy="1680460"/>
          </a:xfrm>
          <a:prstGeom prst="rect">
            <a:avLst/>
          </a:prstGeom>
          <a:noFill/>
        </p:spPr>
        <p:txBody>
          <a:bodyPr wrap="square" rtlCol="0">
            <a:spAutoFit/>
          </a:bodyPr>
          <a:lstStyle/>
          <a:p>
            <a:pPr algn="just">
              <a:spcAft>
                <a:spcPts val="0"/>
              </a:spcAft>
            </a:pPr>
            <a:r>
              <a:rPr lang="en-US" sz="2400" dirty="0">
                <a:solidFill>
                  <a:srgbClr val="0070C0"/>
                </a:solidFill>
                <a:latin typeface="Times New Roman"/>
                <a:ea typeface="Calibri"/>
              </a:rPr>
              <a:t>-&gt;  </a:t>
            </a:r>
            <a:r>
              <a:rPr lang="en-US" sz="2400" dirty="0" err="1">
                <a:solidFill>
                  <a:srgbClr val="0070C0"/>
                </a:solidFill>
                <a:latin typeface="Times New Roman"/>
                <a:ea typeface="Calibri"/>
              </a:rPr>
              <a:t>Tạo</a:t>
            </a:r>
            <a:r>
              <a:rPr lang="en-US" sz="2400" dirty="0">
                <a:solidFill>
                  <a:srgbClr val="0070C0"/>
                </a:solidFill>
                <a:latin typeface="Times New Roman"/>
                <a:ea typeface="Calibri"/>
              </a:rPr>
              <a:t> </a:t>
            </a:r>
            <a:r>
              <a:rPr lang="en-US" sz="2400" dirty="0" err="1">
                <a:solidFill>
                  <a:srgbClr val="0070C0"/>
                </a:solidFill>
                <a:latin typeface="Times New Roman"/>
                <a:ea typeface="Calibri"/>
              </a:rPr>
              <a:t>ra</a:t>
            </a:r>
            <a:r>
              <a:rPr lang="en-US" sz="2400" dirty="0">
                <a:solidFill>
                  <a:srgbClr val="0070C0"/>
                </a:solidFill>
                <a:latin typeface="Times New Roman"/>
                <a:ea typeface="Calibri"/>
              </a:rPr>
              <a:t> </a:t>
            </a:r>
            <a:r>
              <a:rPr lang="en-US" sz="2400" dirty="0" err="1">
                <a:solidFill>
                  <a:srgbClr val="0070C0"/>
                </a:solidFill>
                <a:latin typeface="Times New Roman"/>
                <a:ea typeface="Calibri"/>
              </a:rPr>
              <a:t>tiếng</a:t>
            </a:r>
            <a:r>
              <a:rPr lang="en-US" sz="2400" dirty="0">
                <a:solidFill>
                  <a:srgbClr val="0070C0"/>
                </a:solidFill>
                <a:latin typeface="Times New Roman"/>
                <a:ea typeface="Calibri"/>
              </a:rPr>
              <a:t> </a:t>
            </a:r>
            <a:r>
              <a:rPr lang="en-US" sz="2400" dirty="0" err="1">
                <a:solidFill>
                  <a:srgbClr val="0070C0"/>
                </a:solidFill>
                <a:latin typeface="Times New Roman"/>
                <a:ea typeface="Calibri"/>
              </a:rPr>
              <a:t>cười</a:t>
            </a:r>
            <a:r>
              <a:rPr lang="en-US" sz="2400" dirty="0">
                <a:solidFill>
                  <a:srgbClr val="0070C0"/>
                </a:solidFill>
                <a:latin typeface="Times New Roman"/>
                <a:ea typeface="Calibri"/>
              </a:rPr>
              <a:t> </a:t>
            </a:r>
            <a:r>
              <a:rPr lang="en-US" sz="2400" dirty="0" err="1">
                <a:solidFill>
                  <a:srgbClr val="0070C0"/>
                </a:solidFill>
                <a:latin typeface="Times New Roman"/>
                <a:ea typeface="Calibri"/>
              </a:rPr>
              <a:t>nhẹ</a:t>
            </a:r>
            <a:r>
              <a:rPr lang="en-US" sz="2400" dirty="0">
                <a:solidFill>
                  <a:srgbClr val="0070C0"/>
                </a:solidFill>
                <a:latin typeface="Times New Roman"/>
                <a:ea typeface="Calibri"/>
              </a:rPr>
              <a:t> </a:t>
            </a:r>
            <a:r>
              <a:rPr lang="en-US" sz="2400" dirty="0" err="1">
                <a:solidFill>
                  <a:srgbClr val="0070C0"/>
                </a:solidFill>
                <a:latin typeface="Times New Roman"/>
                <a:ea typeface="Calibri"/>
              </a:rPr>
              <a:t>nh</a:t>
            </a:r>
            <a:r>
              <a:rPr lang="en-US" sz="2400" dirty="0" err="1">
                <a:solidFill>
                  <a:srgbClr val="0070C0"/>
                </a:solidFill>
                <a:latin typeface="Calibri"/>
                <a:ea typeface="Calibri"/>
                <a:cs typeface="Times New Roman"/>
              </a:rPr>
              <a:t>à</a:t>
            </a:r>
            <a:r>
              <a:rPr lang="en-US" sz="2400" dirty="0" err="1">
                <a:solidFill>
                  <a:srgbClr val="0070C0"/>
                </a:solidFill>
                <a:latin typeface="Times New Roman"/>
                <a:ea typeface="Calibri"/>
              </a:rPr>
              <a:t>ng</a:t>
            </a:r>
            <a:r>
              <a:rPr lang="en-US" sz="2400" dirty="0">
                <a:solidFill>
                  <a:srgbClr val="0070C0"/>
                </a:solidFill>
                <a:latin typeface="Times New Roman"/>
                <a:ea typeface="Calibri"/>
              </a:rPr>
              <a:t>, </a:t>
            </a:r>
            <a:r>
              <a:rPr lang="en-US" sz="2400" dirty="0" err="1">
                <a:solidFill>
                  <a:srgbClr val="0070C0"/>
                </a:solidFill>
                <a:latin typeface="Times New Roman"/>
                <a:ea typeface="Calibri"/>
              </a:rPr>
              <a:t>khiến</a:t>
            </a:r>
            <a:r>
              <a:rPr lang="en-US" sz="2400" dirty="0">
                <a:solidFill>
                  <a:srgbClr val="0070C0"/>
                </a:solidFill>
                <a:latin typeface="Times New Roman"/>
                <a:ea typeface="Calibri"/>
              </a:rPr>
              <a:t> </a:t>
            </a:r>
            <a:r>
              <a:rPr lang="en-US" sz="2400" dirty="0" err="1">
                <a:solidFill>
                  <a:srgbClr val="0070C0"/>
                </a:solidFill>
                <a:latin typeface="Times New Roman"/>
                <a:ea typeface="Calibri"/>
              </a:rPr>
              <a:t>người</a:t>
            </a:r>
            <a:r>
              <a:rPr lang="en-US" sz="2400" dirty="0">
                <a:solidFill>
                  <a:srgbClr val="0070C0"/>
                </a:solidFill>
                <a:latin typeface="Times New Roman"/>
                <a:ea typeface="Calibri"/>
              </a:rPr>
              <a:t> </a:t>
            </a:r>
            <a:r>
              <a:rPr lang="en-US" sz="2400" dirty="0" err="1">
                <a:solidFill>
                  <a:srgbClr val="0070C0"/>
                </a:solidFill>
                <a:latin typeface="Times New Roman"/>
                <a:ea typeface="Calibri"/>
              </a:rPr>
              <a:t>đọc</a:t>
            </a:r>
            <a:r>
              <a:rPr lang="en-US" sz="2400" dirty="0">
                <a:solidFill>
                  <a:srgbClr val="0070C0"/>
                </a:solidFill>
                <a:latin typeface="Times New Roman"/>
                <a:ea typeface="Calibri"/>
              </a:rPr>
              <a:t> </a:t>
            </a:r>
            <a:r>
              <a:rPr lang="en-US" sz="2400" dirty="0" err="1">
                <a:solidFill>
                  <a:srgbClr val="0070C0"/>
                </a:solidFill>
                <a:latin typeface="Times New Roman"/>
                <a:ea typeface="Calibri"/>
              </a:rPr>
              <a:t>dễ</a:t>
            </a:r>
            <a:r>
              <a:rPr lang="en-US" sz="2400" dirty="0">
                <a:solidFill>
                  <a:srgbClr val="0070C0"/>
                </a:solidFill>
                <a:latin typeface="Times New Roman"/>
                <a:ea typeface="Calibri"/>
              </a:rPr>
              <a:t> </a:t>
            </a:r>
            <a:r>
              <a:rPr lang="en-US" sz="2400" dirty="0" err="1">
                <a:solidFill>
                  <a:srgbClr val="0070C0"/>
                </a:solidFill>
                <a:latin typeface="Times New Roman"/>
                <a:ea typeface="Calibri"/>
              </a:rPr>
              <a:t>tiếp</a:t>
            </a:r>
            <a:r>
              <a:rPr lang="en-US" sz="2400" dirty="0">
                <a:solidFill>
                  <a:srgbClr val="0070C0"/>
                </a:solidFill>
                <a:latin typeface="Times New Roman"/>
                <a:ea typeface="Calibri"/>
              </a:rPr>
              <a:t> </a:t>
            </a:r>
            <a:r>
              <a:rPr lang="en-US" sz="2400" dirty="0" err="1">
                <a:solidFill>
                  <a:srgbClr val="0070C0"/>
                </a:solidFill>
                <a:latin typeface="Times New Roman"/>
                <a:ea typeface="Calibri"/>
              </a:rPr>
              <a:t>nhận</a:t>
            </a:r>
            <a:r>
              <a:rPr lang="en-US" sz="2400" dirty="0">
                <a:solidFill>
                  <a:srgbClr val="0070C0"/>
                </a:solidFill>
                <a:latin typeface="Times New Roman"/>
                <a:ea typeface="Calibri"/>
              </a:rPr>
              <a:t>, </a:t>
            </a:r>
            <a:endParaRPr lang="en-US" sz="2400" dirty="0">
              <a:solidFill>
                <a:srgbClr val="0070C0"/>
              </a:solidFill>
              <a:latin typeface="Times New Roman"/>
              <a:ea typeface="Times New Roman"/>
            </a:endParaRPr>
          </a:p>
          <a:p>
            <a:pPr algn="just" eaLnBrk="0" hangingPunct="0">
              <a:lnSpc>
                <a:spcPct val="115000"/>
              </a:lnSpc>
              <a:spcAft>
                <a:spcPts val="0"/>
              </a:spcAft>
            </a:pP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Thể</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hiện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c</a:t>
            </a:r>
            <a:r>
              <a:rPr lang="en-US" sz="2400" dirty="0" err="1">
                <a:solidFill>
                  <a:srgbClr val="0070C0"/>
                </a:solidFill>
                <a:latin typeface="Calibri"/>
                <a:ea typeface="Calibri"/>
                <a:cs typeface="Times New Roman"/>
              </a:rPr>
              <a:t>á</a:t>
            </a:r>
            <a:r>
              <a:rPr lang="en-US" sz="2400" dirty="0" err="1">
                <a:solidFill>
                  <a:srgbClr val="0070C0"/>
                </a:solidFill>
                <a:latin typeface="Times New Roman"/>
                <a:ea typeface="Calibri"/>
                <a:cs typeface="Times New Roman"/>
              </a:rPr>
              <a:t>i</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nh</a:t>
            </a:r>
            <a:r>
              <a:rPr lang="en-US" sz="2400" dirty="0" err="1">
                <a:solidFill>
                  <a:srgbClr val="0070C0"/>
                </a:solidFill>
                <a:latin typeface="Calibri"/>
                <a:ea typeface="Calibri"/>
                <a:cs typeface="Times New Roman"/>
              </a:rPr>
              <a:t>ì</a:t>
            </a:r>
            <a:r>
              <a:rPr lang="en-US" sz="2400" dirty="0" err="1">
                <a:solidFill>
                  <a:srgbClr val="0070C0"/>
                </a:solidFill>
                <a:latin typeface="Times New Roman"/>
                <a:ea typeface="Calibri"/>
                <a:cs typeface="Times New Roman"/>
              </a:rPr>
              <a:t>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thân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thiện</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bao</a:t>
            </a:r>
            <a:r>
              <a:rPr lang="en-US" sz="2400" dirty="0">
                <a:solidFill>
                  <a:srgbClr val="0070C0"/>
                </a:solidFill>
                <a:latin typeface="Times New Roman"/>
                <a:ea typeface="Calibri"/>
                <a:cs typeface="Times New Roman"/>
              </a:rPr>
              <a:t> dung, </a:t>
            </a:r>
            <a:r>
              <a:rPr lang="en-US" sz="2400" dirty="0" err="1">
                <a:solidFill>
                  <a:srgbClr val="0070C0"/>
                </a:solidFill>
                <a:latin typeface="Times New Roman"/>
                <a:ea typeface="Calibri"/>
                <a:cs typeface="Times New Roman"/>
              </a:rPr>
              <a:t>cởi</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mở</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đối</a:t>
            </a:r>
            <a:r>
              <a:rPr lang="en-US" sz="2400" dirty="0">
                <a:solidFill>
                  <a:srgbClr val="0070C0"/>
                </a:solidFill>
                <a:latin typeface="Times New Roman"/>
                <a:ea typeface="Calibri"/>
                <a:cs typeface="Times New Roman"/>
              </a:rPr>
              <a:t> </a:t>
            </a:r>
            <a:r>
              <a:rPr lang="en-US" sz="2400" dirty="0" err="1">
                <a:solidFill>
                  <a:srgbClr val="0070C0"/>
                </a:solidFill>
                <a:latin typeface="Times New Roman"/>
                <a:ea typeface="Calibri"/>
                <a:cs typeface="Times New Roman"/>
              </a:rPr>
              <a:t>thoại</a:t>
            </a:r>
            <a:r>
              <a:rPr lang="en-US" sz="2400" dirty="0">
                <a:solidFill>
                  <a:srgbClr val="0070C0"/>
                </a:solidFill>
                <a:latin typeface="Times New Roman"/>
                <a:ea typeface="Calibri"/>
                <a:cs typeface="Times New Roman"/>
              </a:rPr>
              <a:t>. </a:t>
            </a:r>
            <a:endParaRPr lang="en-US" sz="2400" dirty="0">
              <a:solidFill>
                <a:srgbClr val="0070C0"/>
              </a:solidFill>
              <a:effectLst/>
              <a:latin typeface="Calibri"/>
              <a:ea typeface="Calibri"/>
              <a:cs typeface="Times New Roman"/>
            </a:endParaRPr>
          </a:p>
        </p:txBody>
      </p:sp>
    </p:spTree>
    <p:extLst>
      <p:ext uri="{BB962C8B-B14F-4D97-AF65-F5344CB8AC3E}">
        <p14:creationId xmlns:p14="http://schemas.microsoft.com/office/powerpoint/2010/main" val="16996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5670550"/>
            <a:ext cx="124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93"/>
          <p:cNvSpPr>
            <a:spLocks noChangeArrowheads="1"/>
          </p:cNvSpPr>
          <p:nvPr/>
        </p:nvSpPr>
        <p:spPr bwMode="auto">
          <a:xfrm>
            <a:off x="263352" y="260648"/>
            <a:ext cx="441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400" b="1" u="sng" dirty="0" smtClean="0">
                <a:solidFill>
                  <a:srgbClr val="FF0000"/>
                </a:solidFill>
                <a:latin typeface="Times New Roman" panose="02020603050405020304" pitchFamily="18" charset="0"/>
                <a:cs typeface="Times New Roman" panose="02020603050405020304" pitchFamily="18" charset="0"/>
              </a:rPr>
              <a:t>IV. </a:t>
            </a:r>
            <a:r>
              <a:rPr lang="en-US" altLang="en-US" sz="2400" b="1" u="sng" dirty="0">
                <a:solidFill>
                  <a:srgbClr val="FF0000"/>
                </a:solidFill>
                <a:latin typeface="Times New Roman" panose="02020603050405020304" pitchFamily="18" charset="0"/>
                <a:cs typeface="Times New Roman" panose="02020603050405020304" pitchFamily="18" charset="0"/>
              </a:rPr>
              <a:t>TỔNG </a:t>
            </a:r>
            <a:r>
              <a:rPr lang="en-US" altLang="en-US" sz="2400" b="1" u="sng" dirty="0" smtClean="0">
                <a:solidFill>
                  <a:srgbClr val="FF0000"/>
                </a:solidFill>
                <a:latin typeface="Times New Roman" panose="02020603050405020304" pitchFamily="18" charset="0"/>
                <a:cs typeface="Times New Roman" panose="02020603050405020304" pitchFamily="18" charset="0"/>
              </a:rPr>
              <a:t>KẾT:</a:t>
            </a:r>
            <a:endParaRPr lang="en-US" altLang="en-US" sz="2400" b="1" u="sng" dirty="0">
              <a:solidFill>
                <a:srgbClr val="FF0000"/>
              </a:solidFill>
              <a:latin typeface="Times New Roman" panose="02020603050405020304" pitchFamily="18" charset="0"/>
              <a:cs typeface="Times New Roman" panose="02020603050405020304" pitchFamily="18" charset="0"/>
            </a:endParaRPr>
          </a:p>
        </p:txBody>
      </p:sp>
      <p:sp>
        <p:nvSpPr>
          <p:cNvPr id="22" name="Cloud 21"/>
          <p:cNvSpPr/>
          <p:nvPr/>
        </p:nvSpPr>
        <p:spPr bwMode="auto">
          <a:xfrm>
            <a:off x="6600056" y="297671"/>
            <a:ext cx="3888433" cy="2146077"/>
          </a:xfrm>
          <a:prstGeom prst="cloud">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Khái</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quát</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những</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nét</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tiêu</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biểu</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về</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nghệ</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thuật</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của</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bài</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thơ</a:t>
            </a:r>
            <a:r>
              <a:rPr kumimoji="0" lang="en-US" sz="24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 </a:t>
            </a:r>
            <a:endParaRPr kumimoji="0" 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TextBox 1"/>
          <p:cNvSpPr txBox="1"/>
          <p:nvPr/>
        </p:nvSpPr>
        <p:spPr>
          <a:xfrm>
            <a:off x="446912" y="1307559"/>
            <a:ext cx="6397973" cy="1366528"/>
          </a:xfrm>
          <a:prstGeom prst="rect">
            <a:avLst/>
          </a:prstGeom>
          <a:noFill/>
        </p:spPr>
        <p:txBody>
          <a:bodyPr wrap="square" rtlCol="0">
            <a:spAutoFit/>
          </a:bodyPr>
          <a:lstStyle/>
          <a:p>
            <a:pPr algn="just" eaLnBrk="0" hangingPunct="0">
              <a:lnSpc>
                <a:spcPct val="115000"/>
              </a:lnSpc>
              <a:spcAft>
                <a:spcPts val="0"/>
              </a:spcAft>
            </a:pPr>
            <a:r>
              <a:rPr lang="en-US" sz="2400" dirty="0" smtClean="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5 </a:t>
            </a:r>
            <a:r>
              <a:rPr lang="en-US" sz="2400" dirty="0" err="1">
                <a:latin typeface="Times New Roman"/>
                <a:ea typeface="Times New Roman"/>
                <a:cs typeface="Times New Roman"/>
              </a:rPr>
              <a:t>chữ</a:t>
            </a:r>
            <a:r>
              <a:rPr lang="en-US" sz="2400" dirty="0">
                <a:latin typeface="Times New Roman"/>
                <a:ea typeface="Times New Roman"/>
                <a:cs typeface="Times New Roman"/>
              </a:rPr>
              <a:t>.</a:t>
            </a:r>
            <a:endParaRPr lang="en-US" sz="2400" dirty="0">
              <a:latin typeface="Calibri"/>
              <a:ea typeface="Calibri"/>
              <a:cs typeface="Times New Roman"/>
            </a:endParaRPr>
          </a:p>
          <a:p>
            <a:pPr algn="just" eaLnBrk="0" hangingPunct="0">
              <a:lnSpc>
                <a:spcPct val="115000"/>
              </a:lnSpc>
              <a:spcAft>
                <a:spcPts val="0"/>
              </a:spcAft>
            </a:pPr>
            <a:r>
              <a:rPr lang="nl-NL" sz="2400" dirty="0">
                <a:latin typeface="Times New Roman"/>
                <a:cs typeface="Times New Roman"/>
              </a:rPr>
              <a:t>- Phép ẩn dụ.</a:t>
            </a:r>
            <a:endParaRPr lang="en-US" sz="2400" dirty="0">
              <a:latin typeface="Calibri"/>
              <a:ea typeface="Calibri"/>
              <a:cs typeface="Times New Roman"/>
            </a:endParaRPr>
          </a:p>
          <a:p>
            <a:pPr algn="just" eaLnBrk="0" hangingPunct="0">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Giọng</a:t>
            </a:r>
            <a:r>
              <a:rPr lang="en-US" sz="2400" dirty="0">
                <a:latin typeface="Times New Roman"/>
                <a:ea typeface="Times New Roman"/>
                <a:cs typeface="Times New Roman"/>
              </a:rPr>
              <a:t> </a:t>
            </a:r>
            <a:r>
              <a:rPr lang="en-US" sz="2400" dirty="0" err="1">
                <a:latin typeface="Times New Roman"/>
                <a:ea typeface="Times New Roman"/>
                <a:cs typeface="Times New Roman"/>
              </a:rPr>
              <a:t>điệu</a:t>
            </a:r>
            <a:r>
              <a:rPr lang="en-US" sz="2400" dirty="0">
                <a:latin typeface="Times New Roman"/>
                <a:ea typeface="Times New Roman"/>
                <a:cs typeface="Times New Roman"/>
              </a:rPr>
              <a:t>: </a:t>
            </a:r>
            <a:r>
              <a:rPr lang="en-US" sz="2400" dirty="0" err="1">
                <a:latin typeface="Times New Roman"/>
                <a:ea typeface="Times New Roman"/>
                <a:cs typeface="Times New Roman"/>
              </a:rPr>
              <a:t>hồn</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dí</a:t>
            </a:r>
            <a:r>
              <a:rPr lang="en-US" sz="2400" dirty="0">
                <a:latin typeface="Times New Roman"/>
                <a:ea typeface="Times New Roman"/>
                <a:cs typeface="Times New Roman"/>
              </a:rPr>
              <a:t> </a:t>
            </a:r>
            <a:r>
              <a:rPr lang="en-US" sz="2400" dirty="0" err="1">
                <a:latin typeface="Times New Roman"/>
                <a:ea typeface="Times New Roman"/>
                <a:cs typeface="Times New Roman"/>
              </a:rPr>
              <a:t>dỏm</a:t>
            </a:r>
            <a:r>
              <a:rPr lang="en-US" sz="2400" dirty="0">
                <a:latin typeface="Times New Roman"/>
                <a:ea typeface="Times New Roman"/>
                <a:cs typeface="Times New Roman"/>
              </a:rPr>
              <a:t>, </a:t>
            </a:r>
            <a:r>
              <a:rPr lang="en-US" sz="2400" dirty="0" err="1">
                <a:latin typeface="Times New Roman"/>
                <a:ea typeface="Times New Roman"/>
                <a:cs typeface="Times New Roman"/>
              </a:rPr>
              <a:t>thân</a:t>
            </a:r>
            <a:r>
              <a:rPr lang="en-US" sz="2400" dirty="0">
                <a:latin typeface="Times New Roman"/>
                <a:ea typeface="Times New Roman"/>
                <a:cs typeface="Times New Roman"/>
              </a:rPr>
              <a:t> </a:t>
            </a:r>
            <a:r>
              <a:rPr lang="en-US" sz="2400" dirty="0" err="1">
                <a:latin typeface="Times New Roman"/>
                <a:ea typeface="Times New Roman"/>
                <a:cs typeface="Times New Roman"/>
              </a:rPr>
              <a:t>thiện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
        <p:nvSpPr>
          <p:cNvPr id="3" name="TextBox 2"/>
          <p:cNvSpPr txBox="1"/>
          <p:nvPr/>
        </p:nvSpPr>
        <p:spPr>
          <a:xfrm>
            <a:off x="273988" y="836712"/>
            <a:ext cx="2993701" cy="490199"/>
          </a:xfrm>
          <a:prstGeom prst="rect">
            <a:avLst/>
          </a:prstGeom>
          <a:noFill/>
        </p:spPr>
        <p:txBody>
          <a:bodyPr wrap="square" rtlCol="0">
            <a:spAutoFit/>
          </a:bodyPr>
          <a:lstStyle/>
          <a:p>
            <a:pPr lvl="0" algn="just" eaLnBrk="0" hangingPunct="0">
              <a:lnSpc>
                <a:spcPct val="115000"/>
              </a:lnSpc>
              <a:spcAft>
                <a:spcPts val="0"/>
              </a:spcAft>
            </a:pPr>
            <a:r>
              <a:rPr lang="en-US" sz="2400" b="1" i="1" dirty="0">
                <a:solidFill>
                  <a:srgbClr val="0070C0"/>
                </a:solidFill>
                <a:latin typeface="Times New Roman"/>
                <a:ea typeface="Times New Roman"/>
                <a:cs typeface="Times New Roman"/>
              </a:rPr>
              <a:t>1. </a:t>
            </a:r>
            <a:r>
              <a:rPr lang="en-US" sz="2400" b="1" i="1" dirty="0" err="1">
                <a:solidFill>
                  <a:srgbClr val="0070C0"/>
                </a:solidFill>
                <a:latin typeface="Times New Roman"/>
                <a:ea typeface="Times New Roman"/>
                <a:cs typeface="Times New Roman"/>
              </a:rPr>
              <a:t>Nghệ</a:t>
            </a:r>
            <a:r>
              <a:rPr lang="en-US" sz="2400" b="1" i="1" dirty="0">
                <a:solidFill>
                  <a:srgbClr val="0070C0"/>
                </a:solidFill>
                <a:latin typeface="Times New Roman"/>
                <a:ea typeface="Times New Roman"/>
                <a:cs typeface="Times New Roman"/>
              </a:rPr>
              <a:t> </a:t>
            </a:r>
            <a:r>
              <a:rPr lang="en-US" sz="2400" b="1" i="1" dirty="0" err="1">
                <a:solidFill>
                  <a:srgbClr val="0070C0"/>
                </a:solidFill>
                <a:latin typeface="Times New Roman"/>
                <a:ea typeface="Times New Roman"/>
                <a:cs typeface="Times New Roman"/>
              </a:rPr>
              <a:t>thuật</a:t>
            </a:r>
            <a:endParaRPr lang="en-US" sz="2400" dirty="0">
              <a:latin typeface="Calibri"/>
              <a:ea typeface="Calibri"/>
              <a:cs typeface="Times New Roman"/>
            </a:endParaRPr>
          </a:p>
        </p:txBody>
      </p:sp>
      <p:sp>
        <p:nvSpPr>
          <p:cNvPr id="12" name="Oval Callout 11"/>
          <p:cNvSpPr/>
          <p:nvPr/>
        </p:nvSpPr>
        <p:spPr bwMode="auto">
          <a:xfrm>
            <a:off x="8512895" y="2671860"/>
            <a:ext cx="2664296" cy="1739118"/>
          </a:xfrm>
          <a:prstGeom prst="wedgeEllipseCallout">
            <a:avLst>
              <a:gd name="adj1" fmla="val -73060"/>
              <a:gd name="adj2" fmla="val -69634"/>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sym typeface="Arial" panose="020B0604020202020204" pitchFamily="34" charset="0"/>
              </a:rPr>
              <a:t>Nội</a:t>
            </a:r>
            <a:r>
              <a:rPr kumimoji="0" lang="en-US" sz="2400" b="0" i="0" u="none" strike="noStrike" cap="none" normalizeH="0" dirty="0" smtClean="0">
                <a:ln>
                  <a:noFill/>
                </a:ln>
                <a:solidFill>
                  <a:srgbClr val="000000"/>
                </a:solidFill>
                <a:effectLst/>
                <a:latin typeface="Times New Roman" pitchFamily="18" charset="0"/>
                <a:cs typeface="Times New Roman" pitchFamily="18" charset="0"/>
                <a:sym typeface="Arial" panose="020B0604020202020204" pitchFamily="34" charset="0"/>
              </a:rPr>
              <a:t> dung </a:t>
            </a:r>
            <a:r>
              <a:rPr kumimoji="0" lang="en-US" sz="2400" b="0" i="0" u="none" strike="noStrike" cap="none" normalizeH="0" dirty="0" err="1" smtClean="0">
                <a:ln>
                  <a:noFill/>
                </a:ln>
                <a:solidFill>
                  <a:srgbClr val="000000"/>
                </a:solidFill>
                <a:effectLst/>
                <a:latin typeface="Times New Roman" pitchFamily="18" charset="0"/>
                <a:cs typeface="Times New Roman" pitchFamily="18" charset="0"/>
                <a:sym typeface="Arial" panose="020B0604020202020204" pitchFamily="34" charset="0"/>
              </a:rPr>
              <a:t>chình</a:t>
            </a:r>
            <a:r>
              <a:rPr kumimoji="0" lang="en-US" sz="2400" b="0" i="0" u="none" strike="noStrike" cap="none" normalizeH="0" dirty="0" smtClean="0">
                <a:ln>
                  <a:noFill/>
                </a:ln>
                <a:solidFill>
                  <a:srgbClr val="000000"/>
                </a:solidFill>
                <a:effectLst/>
                <a:latin typeface="Times New Roman" pitchFamily="18" charset="0"/>
                <a:cs typeface="Times New Roman"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itchFamily="18" charset="0"/>
                <a:cs typeface="Times New Roman" pitchFamily="18" charset="0"/>
                <a:sym typeface="Arial" panose="020B0604020202020204" pitchFamily="34" charset="0"/>
              </a:rPr>
              <a:t>của</a:t>
            </a:r>
            <a:r>
              <a:rPr kumimoji="0" lang="en-US" sz="2400" b="0" i="0" u="none" strike="noStrike" cap="none" normalizeH="0" dirty="0" smtClean="0">
                <a:ln>
                  <a:noFill/>
                </a:ln>
                <a:solidFill>
                  <a:srgbClr val="000000"/>
                </a:solidFill>
                <a:effectLst/>
                <a:latin typeface="Times New Roman" pitchFamily="18" charset="0"/>
                <a:cs typeface="Times New Roman"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itchFamily="18" charset="0"/>
                <a:cs typeface="Times New Roman" pitchFamily="18" charset="0"/>
                <a:sym typeface="Arial" panose="020B0604020202020204" pitchFamily="34" charset="0"/>
              </a:rPr>
              <a:t>bài</a:t>
            </a:r>
            <a:r>
              <a:rPr kumimoji="0" lang="en-US" sz="2400" b="0" i="0" u="none" strike="noStrike" cap="none" normalizeH="0" dirty="0" smtClean="0">
                <a:ln>
                  <a:noFill/>
                </a:ln>
                <a:solidFill>
                  <a:srgbClr val="000000"/>
                </a:solidFill>
                <a:effectLst/>
                <a:latin typeface="Times New Roman" pitchFamily="18" charset="0"/>
                <a:cs typeface="Times New Roman"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itchFamily="18" charset="0"/>
                <a:cs typeface="Times New Roman" pitchFamily="18" charset="0"/>
                <a:sym typeface="Arial" panose="020B0604020202020204" pitchFamily="34" charset="0"/>
              </a:rPr>
              <a:t>thơ</a:t>
            </a:r>
            <a:r>
              <a:rPr kumimoji="0" lang="en-US" sz="2400" b="0" i="0" u="none" strike="noStrike" cap="none" normalizeH="0" dirty="0" smtClean="0">
                <a:ln>
                  <a:noFill/>
                </a:ln>
                <a:solidFill>
                  <a:srgbClr val="000000"/>
                </a:solidFill>
                <a:effectLst/>
                <a:latin typeface="Times New Roman" pitchFamily="18" charset="0"/>
                <a:cs typeface="Times New Roman"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itchFamily="18" charset="0"/>
                <a:cs typeface="Times New Roman" pitchFamily="18" charset="0"/>
                <a:sym typeface="Arial" panose="020B0604020202020204" pitchFamily="34" charset="0"/>
              </a:rPr>
              <a:t>là</a:t>
            </a:r>
            <a:r>
              <a:rPr kumimoji="0" lang="en-US" sz="2400" b="0" i="0" u="none" strike="noStrike" cap="none" normalizeH="0" dirty="0" smtClean="0">
                <a:ln>
                  <a:noFill/>
                </a:ln>
                <a:solidFill>
                  <a:srgbClr val="000000"/>
                </a:solidFill>
                <a:effectLst/>
                <a:latin typeface="Times New Roman" pitchFamily="18" charset="0"/>
                <a:cs typeface="Times New Roman" pitchFamily="18" charset="0"/>
                <a:sym typeface="Arial" panose="020B0604020202020204" pitchFamily="34" charset="0"/>
              </a:rPr>
              <a:t> </a:t>
            </a:r>
            <a:r>
              <a:rPr kumimoji="0" lang="en-US" sz="2400" b="0" i="0" u="none" strike="noStrike" cap="none" normalizeH="0" dirty="0" err="1" smtClean="0">
                <a:ln>
                  <a:noFill/>
                </a:ln>
                <a:solidFill>
                  <a:srgbClr val="000000"/>
                </a:solidFill>
                <a:effectLst/>
                <a:latin typeface="Times New Roman" pitchFamily="18" charset="0"/>
                <a:cs typeface="Times New Roman" pitchFamily="18" charset="0"/>
                <a:sym typeface="Arial" panose="020B0604020202020204" pitchFamily="34" charset="0"/>
              </a:rPr>
              <a:t>gì</a:t>
            </a:r>
            <a:r>
              <a:rPr kumimoji="0" lang="en-US" sz="2400" b="0" i="0" u="none" strike="noStrike" cap="none" normalizeH="0" dirty="0" smtClean="0">
                <a:ln>
                  <a:noFill/>
                </a:ln>
                <a:solidFill>
                  <a:srgbClr val="000000"/>
                </a:solidFill>
                <a:effectLst/>
                <a:latin typeface="Times New Roman" pitchFamily="18" charset="0"/>
                <a:cs typeface="Times New Roman" pitchFamily="18" charset="0"/>
                <a:sym typeface="Arial" panose="020B0604020202020204" pitchFamily="34" charset="0"/>
              </a:rPr>
              <a:t>?</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sym typeface="Arial" panose="020B0604020202020204" pitchFamily="34" charset="0"/>
            </a:endParaRPr>
          </a:p>
        </p:txBody>
      </p:sp>
      <p:sp>
        <p:nvSpPr>
          <p:cNvPr id="20" name="TextBox 19"/>
          <p:cNvSpPr txBox="1"/>
          <p:nvPr/>
        </p:nvSpPr>
        <p:spPr>
          <a:xfrm>
            <a:off x="330736" y="3244728"/>
            <a:ext cx="6960013" cy="830997"/>
          </a:xfrm>
          <a:prstGeom prst="rect">
            <a:avLst/>
          </a:prstGeom>
          <a:noFill/>
        </p:spPr>
        <p:txBody>
          <a:bodyPr wrap="square" rtlCol="0">
            <a:spAutoFit/>
          </a:bodyPr>
          <a:lstStyle/>
          <a:p>
            <a:r>
              <a:rPr lang="en-US" sz="2400" dirty="0">
                <a:latin typeface="Times New Roman"/>
                <a:ea typeface="Times New Roman"/>
              </a:rPr>
              <a:t>- </a:t>
            </a:r>
            <a:r>
              <a:rPr lang="en-US" sz="2400" dirty="0" err="1">
                <a:latin typeface="Times New Roman"/>
                <a:ea typeface="Times New Roman"/>
              </a:rPr>
              <a:t>Bài</a:t>
            </a:r>
            <a:r>
              <a:rPr lang="en-US" sz="2400" dirty="0">
                <a:latin typeface="Times New Roman"/>
                <a:ea typeface="Times New Roman"/>
              </a:rPr>
              <a:t> </a:t>
            </a:r>
            <a:r>
              <a:rPr lang="en-US" sz="2400" dirty="0" err="1">
                <a:latin typeface="Times New Roman"/>
                <a:ea typeface="Times New Roman"/>
              </a:rPr>
              <a:t>thơ</a:t>
            </a:r>
            <a:r>
              <a:rPr lang="en-US" sz="2400" dirty="0">
                <a:latin typeface="Times New Roman"/>
                <a:ea typeface="Times New Roman"/>
              </a:rPr>
              <a:t> </a:t>
            </a:r>
            <a:r>
              <a:rPr lang="en-US" sz="2400" dirty="0" err="1">
                <a:latin typeface="Times New Roman"/>
                <a:ea typeface="Times New Roman"/>
              </a:rPr>
              <a:t>nói</a:t>
            </a:r>
            <a:r>
              <a:rPr lang="en-US" sz="2400" dirty="0">
                <a:latin typeface="Times New Roman"/>
                <a:ea typeface="Times New Roman"/>
              </a:rPr>
              <a:t> </a:t>
            </a:r>
            <a:r>
              <a:rPr lang="en-US" sz="2400" dirty="0" err="1">
                <a:latin typeface="Times New Roman"/>
                <a:ea typeface="Times New Roman"/>
              </a:rPr>
              <a:t>về</a:t>
            </a:r>
            <a:r>
              <a:rPr lang="en-US" sz="2400" dirty="0">
                <a:latin typeface="Times New Roman"/>
                <a:ea typeface="Times New Roman"/>
              </a:rPr>
              <a:t> </a:t>
            </a:r>
            <a:r>
              <a:rPr lang="en-US" sz="2400" dirty="0" err="1">
                <a:latin typeface="Times New Roman"/>
                <a:ea typeface="Times New Roman"/>
              </a:rPr>
              <a:t>hiện</a:t>
            </a:r>
            <a:r>
              <a:rPr lang="en-US" sz="2400" dirty="0">
                <a:latin typeface="Times New Roman"/>
                <a:ea typeface="Times New Roman"/>
              </a:rPr>
              <a:t> </a:t>
            </a:r>
            <a:r>
              <a:rPr lang="en-US" sz="2400" dirty="0" err="1">
                <a:latin typeface="Times New Roman"/>
                <a:ea typeface="Times New Roman"/>
              </a:rPr>
              <a:t>tượng</a:t>
            </a:r>
            <a:r>
              <a:rPr lang="en-US" sz="2400" dirty="0">
                <a:latin typeface="Times New Roman"/>
                <a:ea typeface="Times New Roman"/>
              </a:rPr>
              <a:t> </a:t>
            </a:r>
            <a:r>
              <a:rPr lang="en-US" sz="2400" dirty="0" err="1">
                <a:latin typeface="Times New Roman"/>
                <a:ea typeface="Times New Roman"/>
              </a:rPr>
              <a:t>bắt</a:t>
            </a:r>
            <a:r>
              <a:rPr lang="en-US" sz="2400" dirty="0">
                <a:latin typeface="Times New Roman"/>
                <a:ea typeface="Times New Roman"/>
              </a:rPr>
              <a:t> </a:t>
            </a:r>
            <a:r>
              <a:rPr lang="en-US" sz="2400" dirty="0" err="1">
                <a:latin typeface="Times New Roman"/>
                <a:ea typeface="Times New Roman"/>
              </a:rPr>
              <a:t>nạt</a:t>
            </a:r>
            <a:r>
              <a:rPr lang="en-US" sz="2400" dirty="0">
                <a:latin typeface="Times New Roman"/>
                <a:ea typeface="Times New Roman"/>
              </a:rPr>
              <a:t> – </a:t>
            </a:r>
            <a:r>
              <a:rPr lang="en-US" sz="2400" dirty="0" err="1">
                <a:latin typeface="Times New Roman"/>
                <a:ea typeface="Times New Roman"/>
              </a:rPr>
              <a:t>một</a:t>
            </a:r>
            <a:r>
              <a:rPr lang="en-US" sz="2400" dirty="0">
                <a:latin typeface="Times New Roman"/>
                <a:ea typeface="Times New Roman"/>
              </a:rPr>
              <a:t> </a:t>
            </a:r>
            <a:r>
              <a:rPr lang="en-US" sz="2400" dirty="0" err="1">
                <a:latin typeface="Times New Roman"/>
                <a:ea typeface="Times New Roman"/>
              </a:rPr>
              <a:t>thói</a:t>
            </a:r>
            <a:r>
              <a:rPr lang="en-US" sz="2400" dirty="0">
                <a:latin typeface="Times New Roman"/>
                <a:ea typeface="Times New Roman"/>
              </a:rPr>
              <a:t> </a:t>
            </a:r>
            <a:r>
              <a:rPr lang="en-US" sz="2400" dirty="0" err="1">
                <a:latin typeface="Times New Roman"/>
                <a:ea typeface="Times New Roman"/>
              </a:rPr>
              <a:t>xấu</a:t>
            </a:r>
            <a:r>
              <a:rPr lang="en-US" sz="2400" dirty="0">
                <a:latin typeface="Times New Roman"/>
                <a:ea typeface="Times New Roman"/>
              </a:rPr>
              <a:t> </a:t>
            </a:r>
            <a:r>
              <a:rPr lang="en-US" sz="2400" dirty="0" err="1">
                <a:latin typeface="Times New Roman"/>
                <a:ea typeface="Times New Roman"/>
              </a:rPr>
              <a:t>cần</a:t>
            </a:r>
            <a:r>
              <a:rPr lang="en-US" sz="2400" dirty="0">
                <a:latin typeface="Times New Roman"/>
                <a:ea typeface="Times New Roman"/>
              </a:rPr>
              <a:t> </a:t>
            </a:r>
            <a:r>
              <a:rPr lang="en-US" sz="2400" dirty="0" err="1">
                <a:latin typeface="Times New Roman"/>
                <a:ea typeface="Times New Roman"/>
              </a:rPr>
              <a:t>phê</a:t>
            </a:r>
            <a:r>
              <a:rPr lang="en-US" sz="2400" dirty="0">
                <a:latin typeface="Times New Roman"/>
                <a:ea typeface="Times New Roman"/>
              </a:rPr>
              <a:t> </a:t>
            </a:r>
            <a:r>
              <a:rPr lang="en-US" sz="2400" dirty="0" err="1">
                <a:latin typeface="Times New Roman"/>
                <a:ea typeface="Times New Roman"/>
              </a:rPr>
              <a:t>bình</a:t>
            </a:r>
            <a:r>
              <a:rPr lang="en-US" sz="2400" dirty="0">
                <a:latin typeface="Times New Roman"/>
                <a:ea typeface="Times New Roman"/>
              </a:rPr>
              <a:t> </a:t>
            </a:r>
            <a:r>
              <a:rPr lang="en-US" sz="2400" dirty="0" err="1">
                <a:latin typeface="Times New Roman"/>
                <a:ea typeface="Times New Roman"/>
              </a:rPr>
              <a:t>và</a:t>
            </a:r>
            <a:r>
              <a:rPr lang="en-US" sz="2400" dirty="0">
                <a:latin typeface="Times New Roman"/>
                <a:ea typeface="Times New Roman"/>
              </a:rPr>
              <a:t> </a:t>
            </a:r>
            <a:r>
              <a:rPr lang="en-US" sz="2400" dirty="0" err="1">
                <a:latin typeface="Times New Roman"/>
                <a:ea typeface="Times New Roman"/>
              </a:rPr>
              <a:t>loại</a:t>
            </a:r>
            <a:r>
              <a:rPr lang="en-US" sz="2400" dirty="0">
                <a:latin typeface="Times New Roman"/>
                <a:ea typeface="Times New Roman"/>
              </a:rPr>
              <a:t> </a:t>
            </a:r>
            <a:r>
              <a:rPr lang="en-US" sz="2400" dirty="0" err="1">
                <a:latin typeface="Times New Roman"/>
                <a:ea typeface="Times New Roman"/>
              </a:rPr>
              <a:t>bỏ</a:t>
            </a:r>
            <a:r>
              <a:rPr lang="en-US" sz="2400" dirty="0">
                <a:latin typeface="Times New Roman"/>
                <a:ea typeface="Times New Roman"/>
              </a:rPr>
              <a:t>. </a:t>
            </a:r>
            <a:endParaRPr lang="en-US" sz="2400" dirty="0"/>
          </a:p>
        </p:txBody>
      </p:sp>
      <p:sp>
        <p:nvSpPr>
          <p:cNvPr id="21" name="TextBox 20"/>
          <p:cNvSpPr txBox="1"/>
          <p:nvPr/>
        </p:nvSpPr>
        <p:spPr>
          <a:xfrm>
            <a:off x="339293" y="2727663"/>
            <a:ext cx="4750027" cy="517065"/>
          </a:xfrm>
          <a:prstGeom prst="rect">
            <a:avLst/>
          </a:prstGeom>
          <a:noFill/>
        </p:spPr>
        <p:txBody>
          <a:bodyPr wrap="square" rtlCol="0">
            <a:spAutoFit/>
          </a:bodyPr>
          <a:lstStyle/>
          <a:p>
            <a:pPr algn="just" eaLnBrk="0" hangingPunct="0">
              <a:lnSpc>
                <a:spcPct val="115000"/>
              </a:lnSpc>
              <a:spcAft>
                <a:spcPts val="0"/>
              </a:spcAft>
            </a:pPr>
            <a:r>
              <a:rPr lang="en-US" sz="2400" dirty="0">
                <a:solidFill>
                  <a:srgbClr val="0070C0"/>
                </a:solidFill>
                <a:latin typeface="Times New Roman"/>
                <a:ea typeface="Times New Roman"/>
                <a:cs typeface="Times New Roman"/>
              </a:rPr>
              <a:t>2. </a:t>
            </a:r>
            <a:r>
              <a:rPr lang="en-US" sz="2400" b="1" i="1" dirty="0" err="1">
                <a:solidFill>
                  <a:srgbClr val="0070C0"/>
                </a:solidFill>
                <a:latin typeface="Times New Roman"/>
                <a:ea typeface="Times New Roman"/>
                <a:cs typeface="Times New Roman"/>
              </a:rPr>
              <a:t>Nội</a:t>
            </a:r>
            <a:r>
              <a:rPr lang="en-US" sz="2400" b="1" i="1" dirty="0">
                <a:solidFill>
                  <a:srgbClr val="0070C0"/>
                </a:solidFill>
                <a:latin typeface="Times New Roman"/>
                <a:ea typeface="Times New Roman"/>
                <a:cs typeface="Times New Roman"/>
              </a:rPr>
              <a:t> dung, ý </a:t>
            </a:r>
            <a:r>
              <a:rPr lang="en-US" sz="2400" b="1" i="1" dirty="0" err="1">
                <a:solidFill>
                  <a:srgbClr val="0070C0"/>
                </a:solidFill>
                <a:latin typeface="Times New Roman"/>
                <a:ea typeface="Times New Roman"/>
                <a:cs typeface="Times New Roman"/>
              </a:rPr>
              <a:t>nghĩa</a:t>
            </a:r>
            <a:r>
              <a:rPr lang="en-US" sz="2400" b="1" i="1" dirty="0">
                <a:solidFill>
                  <a:srgbClr val="0070C0"/>
                </a:solidFill>
                <a:latin typeface="Times New Roman"/>
                <a:ea typeface="Times New Roman"/>
                <a:cs typeface="Times New Roman"/>
              </a:rPr>
              <a:t>:</a:t>
            </a:r>
            <a:endParaRPr lang="en-US" sz="2400" dirty="0">
              <a:effectLst/>
              <a:latin typeface="Calibri"/>
              <a:ea typeface="Calibri"/>
              <a:cs typeface="Times New Roman"/>
            </a:endParaRPr>
          </a:p>
        </p:txBody>
      </p:sp>
      <p:sp>
        <p:nvSpPr>
          <p:cNvPr id="23" name="TextBox 22"/>
          <p:cNvSpPr txBox="1"/>
          <p:nvPr/>
        </p:nvSpPr>
        <p:spPr>
          <a:xfrm>
            <a:off x="330736" y="4075725"/>
            <a:ext cx="7133416" cy="1200329"/>
          </a:xfrm>
          <a:prstGeom prst="rect">
            <a:avLst/>
          </a:prstGeom>
          <a:noFill/>
        </p:spPr>
        <p:txBody>
          <a:bodyPr wrap="square" rtlCol="0">
            <a:spAutoFit/>
          </a:bodyPr>
          <a:lstStyle/>
          <a:p>
            <a:r>
              <a:rPr lang="en-US" sz="2400" dirty="0" smtClean="0">
                <a:latin typeface="Times New Roman"/>
                <a:ea typeface="Times New Roman"/>
              </a:rPr>
              <a:t>- Qua </a:t>
            </a:r>
            <a:r>
              <a:rPr lang="en-US" sz="2400" dirty="0" err="1">
                <a:latin typeface="Times New Roman"/>
                <a:ea typeface="Times New Roman"/>
              </a:rPr>
              <a:t>đó</a:t>
            </a:r>
            <a:r>
              <a:rPr lang="en-US" sz="2400" dirty="0">
                <a:latin typeface="Times New Roman"/>
                <a:ea typeface="Times New Roman"/>
              </a:rPr>
              <a:t>, </a:t>
            </a:r>
            <a:r>
              <a:rPr lang="en-US" sz="2400" dirty="0" err="1">
                <a:latin typeface="Times New Roman"/>
                <a:ea typeface="Times New Roman"/>
              </a:rPr>
              <a:t>mỗi</a:t>
            </a:r>
            <a:r>
              <a:rPr lang="en-US" sz="2400" dirty="0">
                <a:latin typeface="Times New Roman"/>
                <a:ea typeface="Times New Roman"/>
              </a:rPr>
              <a:t> </a:t>
            </a:r>
            <a:r>
              <a:rPr lang="en-US" sz="2400" dirty="0" err="1">
                <a:latin typeface="Times New Roman"/>
                <a:ea typeface="Times New Roman"/>
              </a:rPr>
              <a:t>người</a:t>
            </a:r>
            <a:r>
              <a:rPr lang="en-US" sz="2400" dirty="0">
                <a:latin typeface="Times New Roman"/>
                <a:ea typeface="Times New Roman"/>
              </a:rPr>
              <a:t> </a:t>
            </a:r>
            <a:r>
              <a:rPr lang="en-US" sz="2400" dirty="0" err="1">
                <a:latin typeface="Times New Roman"/>
                <a:ea typeface="Times New Roman"/>
              </a:rPr>
              <a:t>cần</a:t>
            </a:r>
            <a:r>
              <a:rPr lang="en-US" sz="2400" dirty="0">
                <a:latin typeface="Times New Roman"/>
                <a:ea typeface="Times New Roman"/>
              </a:rPr>
              <a:t> </a:t>
            </a:r>
            <a:r>
              <a:rPr lang="en-US" sz="2400" dirty="0" err="1">
                <a:latin typeface="Times New Roman"/>
                <a:ea typeface="Times New Roman"/>
              </a:rPr>
              <a:t>có</a:t>
            </a:r>
            <a:r>
              <a:rPr lang="en-US" sz="2400" dirty="0">
                <a:latin typeface="Times New Roman"/>
                <a:ea typeface="Times New Roman"/>
              </a:rPr>
              <a:t> </a:t>
            </a:r>
            <a:r>
              <a:rPr lang="en-US" sz="2400" dirty="0" err="1">
                <a:latin typeface="Times New Roman"/>
                <a:ea typeface="Times New Roman"/>
              </a:rPr>
              <a:t>thái</a:t>
            </a:r>
            <a:r>
              <a:rPr lang="en-US" sz="2400" dirty="0">
                <a:latin typeface="Times New Roman"/>
                <a:ea typeface="Times New Roman"/>
              </a:rPr>
              <a:t> </a:t>
            </a:r>
            <a:r>
              <a:rPr lang="en-US" sz="2400" dirty="0" err="1">
                <a:latin typeface="Times New Roman"/>
                <a:ea typeface="Times New Roman"/>
              </a:rPr>
              <a:t>độ</a:t>
            </a:r>
            <a:r>
              <a:rPr lang="en-US" sz="2400" dirty="0">
                <a:latin typeface="Times New Roman"/>
                <a:ea typeface="Times New Roman"/>
              </a:rPr>
              <a:t> </a:t>
            </a:r>
            <a:r>
              <a:rPr lang="en-US" sz="2400" dirty="0" err="1">
                <a:latin typeface="Times New Roman"/>
                <a:ea typeface="Times New Roman"/>
              </a:rPr>
              <a:t>đúng</a:t>
            </a:r>
            <a:r>
              <a:rPr lang="en-US" sz="2400" dirty="0">
                <a:latin typeface="Times New Roman"/>
                <a:ea typeface="Times New Roman"/>
              </a:rPr>
              <a:t> </a:t>
            </a:r>
            <a:r>
              <a:rPr lang="en-US" sz="2400" dirty="0" err="1">
                <a:latin typeface="Times New Roman"/>
                <a:ea typeface="Times New Roman"/>
              </a:rPr>
              <a:t>đắn</a:t>
            </a:r>
            <a:r>
              <a:rPr lang="en-US" sz="2400" dirty="0">
                <a:latin typeface="Times New Roman"/>
                <a:ea typeface="Times New Roman"/>
              </a:rPr>
              <a:t> </a:t>
            </a:r>
            <a:r>
              <a:rPr lang="en-US" sz="2400" dirty="0" err="1">
                <a:latin typeface="Times New Roman"/>
                <a:ea typeface="Times New Roman"/>
              </a:rPr>
              <a:t>trước</a:t>
            </a:r>
            <a:r>
              <a:rPr lang="en-US" sz="2400" dirty="0">
                <a:latin typeface="Times New Roman"/>
                <a:ea typeface="Times New Roman"/>
              </a:rPr>
              <a:t> </a:t>
            </a:r>
            <a:r>
              <a:rPr lang="en-US" sz="2400" dirty="0" err="1">
                <a:latin typeface="Times New Roman"/>
                <a:ea typeface="Times New Roman"/>
              </a:rPr>
              <a:t>hiện</a:t>
            </a:r>
            <a:r>
              <a:rPr lang="en-US" sz="2400" dirty="0">
                <a:latin typeface="Times New Roman"/>
                <a:ea typeface="Times New Roman"/>
              </a:rPr>
              <a:t> </a:t>
            </a:r>
            <a:r>
              <a:rPr lang="en-US" sz="2400" dirty="0" err="1">
                <a:latin typeface="Times New Roman"/>
                <a:ea typeface="Times New Roman"/>
              </a:rPr>
              <a:t>tượng</a:t>
            </a:r>
            <a:r>
              <a:rPr lang="en-US" sz="2400" dirty="0">
                <a:latin typeface="Times New Roman"/>
                <a:ea typeface="Times New Roman"/>
              </a:rPr>
              <a:t> </a:t>
            </a:r>
            <a:r>
              <a:rPr lang="en-US" sz="2400" dirty="0" err="1">
                <a:latin typeface="Times New Roman"/>
                <a:ea typeface="Times New Roman"/>
              </a:rPr>
              <a:t>bắt</a:t>
            </a:r>
            <a:r>
              <a:rPr lang="en-US" sz="2400" dirty="0">
                <a:latin typeface="Times New Roman"/>
                <a:ea typeface="Times New Roman"/>
              </a:rPr>
              <a:t> </a:t>
            </a:r>
            <a:r>
              <a:rPr lang="en-US" sz="2400" dirty="0" err="1">
                <a:latin typeface="Times New Roman"/>
                <a:ea typeface="Times New Roman"/>
              </a:rPr>
              <a:t>nạt</a:t>
            </a:r>
            <a:r>
              <a:rPr lang="en-US" sz="2400" dirty="0">
                <a:latin typeface="Times New Roman"/>
                <a:ea typeface="Times New Roman"/>
              </a:rPr>
              <a:t>, </a:t>
            </a:r>
            <a:r>
              <a:rPr lang="en-US" sz="2400" dirty="0" err="1">
                <a:latin typeface="Times New Roman"/>
                <a:ea typeface="Times New Roman"/>
              </a:rPr>
              <a:t>xây</a:t>
            </a:r>
            <a:r>
              <a:rPr lang="en-US" sz="2400" dirty="0">
                <a:latin typeface="Times New Roman"/>
                <a:ea typeface="Times New Roman"/>
              </a:rPr>
              <a:t> </a:t>
            </a:r>
            <a:r>
              <a:rPr lang="en-US" sz="2400" dirty="0" err="1">
                <a:latin typeface="Times New Roman"/>
                <a:ea typeface="Times New Roman"/>
              </a:rPr>
              <a:t>dựng</a:t>
            </a:r>
            <a:r>
              <a:rPr lang="en-US" sz="2400" dirty="0">
                <a:latin typeface="Times New Roman"/>
                <a:ea typeface="Times New Roman"/>
              </a:rPr>
              <a:t> </a:t>
            </a:r>
            <a:r>
              <a:rPr lang="en-US" sz="2400" dirty="0" err="1">
                <a:latin typeface="Times New Roman"/>
                <a:ea typeface="Times New Roman"/>
              </a:rPr>
              <a:t>môi</a:t>
            </a:r>
            <a:r>
              <a:rPr lang="en-US" sz="2400" dirty="0">
                <a:latin typeface="Times New Roman"/>
                <a:ea typeface="Times New Roman"/>
              </a:rPr>
              <a:t> </a:t>
            </a:r>
            <a:r>
              <a:rPr lang="en-US" sz="2400" dirty="0" err="1">
                <a:latin typeface="Times New Roman"/>
                <a:ea typeface="Times New Roman"/>
              </a:rPr>
              <a:t>trường</a:t>
            </a:r>
            <a:r>
              <a:rPr lang="en-US" sz="2400" dirty="0">
                <a:latin typeface="Times New Roman"/>
                <a:ea typeface="Times New Roman"/>
              </a:rPr>
              <a:t> </a:t>
            </a:r>
            <a:r>
              <a:rPr lang="en-US" sz="2400" dirty="0" err="1">
                <a:latin typeface="Times New Roman"/>
                <a:ea typeface="Times New Roman"/>
              </a:rPr>
              <a:t>sống</a:t>
            </a:r>
            <a:r>
              <a:rPr lang="en-US" sz="2400" dirty="0">
                <a:latin typeface="Times New Roman"/>
                <a:ea typeface="Times New Roman"/>
              </a:rPr>
              <a:t> </a:t>
            </a:r>
            <a:r>
              <a:rPr lang="en-US" sz="2400" dirty="0" err="1">
                <a:latin typeface="Times New Roman"/>
                <a:ea typeface="Times New Roman"/>
              </a:rPr>
              <a:t>lành</a:t>
            </a:r>
            <a:r>
              <a:rPr lang="en-US" sz="2400" dirty="0">
                <a:latin typeface="Times New Roman"/>
                <a:ea typeface="Times New Roman"/>
              </a:rPr>
              <a:t> </a:t>
            </a:r>
            <a:r>
              <a:rPr lang="en-US" sz="2400" dirty="0" err="1">
                <a:latin typeface="Times New Roman"/>
                <a:ea typeface="Times New Roman"/>
              </a:rPr>
              <a:t>mạnh</a:t>
            </a:r>
            <a:r>
              <a:rPr lang="en-US" sz="2400" dirty="0">
                <a:latin typeface="Times New Roman"/>
                <a:ea typeface="Times New Roman"/>
              </a:rPr>
              <a:t>, an </a:t>
            </a:r>
            <a:r>
              <a:rPr lang="en-US" sz="2400" dirty="0" err="1">
                <a:latin typeface="Times New Roman"/>
                <a:ea typeface="Times New Roman"/>
              </a:rPr>
              <a:t>toàn</a:t>
            </a:r>
            <a:r>
              <a:rPr lang="en-US" sz="2400" dirty="0">
                <a:latin typeface="Times New Roman"/>
                <a:ea typeface="Times New Roman"/>
              </a:rPr>
              <a:t>, </a:t>
            </a:r>
            <a:r>
              <a:rPr lang="en-US" sz="2400" dirty="0" err="1">
                <a:latin typeface="Times New Roman"/>
                <a:ea typeface="Times New Roman"/>
              </a:rPr>
              <a:t>hạnh</a:t>
            </a:r>
            <a:r>
              <a:rPr lang="en-US" sz="2400" dirty="0">
                <a:latin typeface="Times New Roman"/>
                <a:ea typeface="Times New Roman"/>
              </a:rPr>
              <a:t> </a:t>
            </a:r>
            <a:r>
              <a:rPr lang="en-US" sz="2400" dirty="0" err="1">
                <a:latin typeface="Times New Roman"/>
                <a:ea typeface="Times New Roman"/>
              </a:rPr>
              <a:t>phúc</a:t>
            </a:r>
            <a:r>
              <a:rPr lang="en-US" sz="2400" dirty="0">
                <a:latin typeface="Times New Roman"/>
                <a:ea typeface="Times New Roman"/>
              </a:rPr>
              <a:t>.</a:t>
            </a:r>
            <a:endParaRPr lang="en-US" sz="2400" dirty="0"/>
          </a:p>
        </p:txBody>
      </p:sp>
      <p:sp>
        <p:nvSpPr>
          <p:cNvPr id="4" name="Oval Callout 3"/>
          <p:cNvSpPr/>
          <p:nvPr/>
        </p:nvSpPr>
        <p:spPr bwMode="auto">
          <a:xfrm>
            <a:off x="5234707" y="339986"/>
            <a:ext cx="4032448" cy="1936886"/>
          </a:xfrm>
          <a:prstGeom prst="wedgeEllipseCallou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15000"/>
              </a:lnSpc>
              <a:spcAft>
                <a:spcPts val="0"/>
              </a:spcAft>
            </a:pPr>
            <a:r>
              <a:rPr lang="en-US" sz="2400" dirty="0" smtClean="0">
                <a:latin typeface="Times New Roman"/>
                <a:cs typeface="Times New Roman"/>
              </a:rPr>
              <a:t>Qua </a:t>
            </a:r>
            <a:r>
              <a:rPr lang="en-US" sz="2400" dirty="0" err="1">
                <a:latin typeface="Times New Roman"/>
                <a:cs typeface="Times New Roman"/>
              </a:rPr>
              <a:t>bài</a:t>
            </a:r>
            <a:r>
              <a:rPr lang="en-US" sz="2400" dirty="0">
                <a:latin typeface="Times New Roman"/>
                <a:cs typeface="Times New Roman"/>
              </a:rPr>
              <a:t> </a:t>
            </a:r>
            <a:r>
              <a:rPr lang="en-US" sz="2400" dirty="0" err="1">
                <a:latin typeface="Times New Roman"/>
                <a:cs typeface="Times New Roman"/>
              </a:rPr>
              <a:t>th</a:t>
            </a:r>
            <a:r>
              <a:rPr lang="vi-VN" sz="2400" dirty="0">
                <a:latin typeface="Times New Roman"/>
                <a:cs typeface="Times New Roman"/>
              </a:rPr>
              <a:t>ơ</a:t>
            </a:r>
            <a:r>
              <a:rPr lang="en-US" sz="2400" dirty="0">
                <a:latin typeface="Times New Roman"/>
                <a:cs typeface="Times New Roman"/>
              </a:rPr>
              <a:t> </a:t>
            </a:r>
            <a:r>
              <a:rPr lang="en-US" sz="2400" dirty="0" err="1">
                <a:latin typeface="Times New Roman"/>
                <a:cs typeface="Times New Roman"/>
              </a:rPr>
              <a:t>em</a:t>
            </a:r>
            <a:r>
              <a:rPr lang="en-US" sz="2400" dirty="0">
                <a:latin typeface="Times New Roman"/>
                <a:cs typeface="Times New Roman"/>
              </a:rPr>
              <a:t> </a:t>
            </a:r>
            <a:r>
              <a:rPr lang="en-US" sz="2400" dirty="0" err="1">
                <a:latin typeface="Times New Roman"/>
                <a:cs typeface="Times New Roman"/>
              </a:rPr>
              <a:t>rút</a:t>
            </a:r>
            <a:r>
              <a:rPr lang="en-US" sz="2400" dirty="0">
                <a:latin typeface="Times New Roman"/>
                <a:cs typeface="Times New Roman"/>
              </a:rPr>
              <a:t> </a:t>
            </a:r>
            <a:r>
              <a:rPr lang="en-US" sz="2400" dirty="0" err="1">
                <a:latin typeface="Times New Roman"/>
                <a:cs typeface="Times New Roman"/>
              </a:rPr>
              <a:t>ra</a:t>
            </a:r>
            <a:r>
              <a:rPr lang="en-US" sz="2400" dirty="0">
                <a:latin typeface="Times New Roman"/>
                <a:cs typeface="Times New Roman"/>
              </a:rPr>
              <a:t> </a:t>
            </a:r>
            <a:r>
              <a:rPr lang="en-US" sz="2400" dirty="0" err="1">
                <a:latin typeface="Times New Roman"/>
                <a:cs typeface="Times New Roman"/>
              </a:rPr>
              <a:t>bài</a:t>
            </a:r>
            <a:r>
              <a:rPr lang="en-US" sz="2400" dirty="0">
                <a:latin typeface="Times New Roman"/>
                <a:cs typeface="Times New Roman"/>
              </a:rPr>
              <a:t> </a:t>
            </a:r>
            <a:r>
              <a:rPr lang="en-US" sz="2400" dirty="0" err="1">
                <a:latin typeface="Times New Roman"/>
                <a:cs typeface="Times New Roman"/>
              </a:rPr>
              <a:t>học</a:t>
            </a:r>
            <a:r>
              <a:rPr lang="en-US" sz="2400" dirty="0">
                <a:latin typeface="Times New Roman"/>
                <a:cs typeface="Times New Roman"/>
              </a:rPr>
              <a:t> </a:t>
            </a:r>
            <a:r>
              <a:rPr lang="en-US" sz="2400" dirty="0" err="1">
                <a:latin typeface="Times New Roman"/>
                <a:cs typeface="Times New Roman"/>
              </a:rPr>
              <a:t>gì</a:t>
            </a:r>
            <a:r>
              <a:rPr lang="en-US" sz="2400" dirty="0">
                <a:latin typeface="Times New Roman"/>
                <a:cs typeface="Times New Roman"/>
              </a:rPr>
              <a:t> </a:t>
            </a:r>
            <a:r>
              <a:rPr lang="en-US" sz="2400" dirty="0" err="1">
                <a:latin typeface="Times New Roman"/>
                <a:cs typeface="Times New Roman"/>
              </a:rPr>
              <a:t>cho</a:t>
            </a:r>
            <a:r>
              <a:rPr lang="en-US" sz="2400" dirty="0">
                <a:latin typeface="Times New Roman"/>
                <a:cs typeface="Times New Roman"/>
              </a:rPr>
              <a:t> </a:t>
            </a:r>
            <a:r>
              <a:rPr lang="en-US" sz="2400" dirty="0" err="1">
                <a:latin typeface="Times New Roman"/>
                <a:cs typeface="Times New Roman"/>
              </a:rPr>
              <a:t>mình</a:t>
            </a:r>
            <a:r>
              <a:rPr lang="en-US" sz="2400" dirty="0">
                <a:latin typeface="Times New Roman"/>
                <a:cs typeface="Times New Roman"/>
              </a:rPr>
              <a:t> </a:t>
            </a:r>
            <a:r>
              <a:rPr lang="en-US" sz="2400" dirty="0" err="1">
                <a:latin typeface="Times New Roman"/>
                <a:cs typeface="Times New Roman"/>
              </a:rPr>
              <a:t>trong</a:t>
            </a:r>
            <a:r>
              <a:rPr lang="en-US" sz="2400" dirty="0">
                <a:latin typeface="Times New Roman"/>
                <a:cs typeface="Times New Roman"/>
              </a:rPr>
              <a:t> </a:t>
            </a:r>
            <a:r>
              <a:rPr lang="en-US" sz="2400" dirty="0" err="1">
                <a:latin typeface="Times New Roman"/>
                <a:cs typeface="Times New Roman"/>
              </a:rPr>
              <a:t>cuộc</a:t>
            </a:r>
            <a:r>
              <a:rPr lang="en-US" sz="2400" dirty="0">
                <a:latin typeface="Times New Roman"/>
                <a:cs typeface="Times New Roman"/>
              </a:rPr>
              <a:t> </a:t>
            </a:r>
            <a:r>
              <a:rPr lang="en-US" sz="2400" dirty="0" err="1">
                <a:latin typeface="Times New Roman"/>
                <a:cs typeface="Times New Roman"/>
              </a:rPr>
              <a:t>sống</a:t>
            </a:r>
            <a:r>
              <a:rPr lang="en-US" sz="2400" dirty="0">
                <a:latin typeface="Times New Roman"/>
                <a:cs typeface="Times New Roman"/>
              </a:rPr>
              <a:t> ?</a:t>
            </a:r>
            <a:endParaRPr lang="en-US" sz="2400" dirty="0">
              <a:latin typeface="Calibri"/>
              <a:ea typeface="Calibri"/>
              <a:cs typeface="Times New Roman"/>
            </a:endParaRPr>
          </a:p>
          <a:p>
            <a:pPr>
              <a:lnSpc>
                <a:spcPct val="115000"/>
              </a:lnSpc>
              <a:spcAft>
                <a:spcPts val="0"/>
              </a:spcAft>
            </a:pPr>
            <a:endParaRPr lang="en-US" sz="1400" dirty="0">
              <a:effectLst/>
              <a:latin typeface="Calibri"/>
              <a:ea typeface="Calibri"/>
              <a:cs typeface="Times New Roman"/>
            </a:endParaRPr>
          </a:p>
        </p:txBody>
      </p:sp>
      <p:sp>
        <p:nvSpPr>
          <p:cNvPr id="5" name="Round Same Side Corner Rectangle 4"/>
          <p:cNvSpPr/>
          <p:nvPr/>
        </p:nvSpPr>
        <p:spPr bwMode="auto">
          <a:xfrm>
            <a:off x="7680176" y="490835"/>
            <a:ext cx="3497015" cy="5179715"/>
          </a:xfrm>
          <a:prstGeom prst="round2Same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15000"/>
              </a:lnSpc>
              <a:spcAft>
                <a:spcPts val="0"/>
              </a:spcAft>
            </a:pPr>
            <a:r>
              <a:rPr lang="en-US" sz="2800" dirty="0">
                <a:latin typeface="Times New Roman"/>
                <a:cs typeface="Times New Roman"/>
              </a:rPr>
              <a:t>- </a:t>
            </a:r>
            <a:r>
              <a:rPr lang="en-US" sz="2800" dirty="0" err="1">
                <a:solidFill>
                  <a:srgbClr val="FF0000"/>
                </a:solidFill>
                <a:latin typeface="Times New Roman"/>
                <a:cs typeface="Times New Roman"/>
              </a:rPr>
              <a:t>Tôn</a:t>
            </a:r>
            <a:r>
              <a:rPr lang="en-US" sz="2800" dirty="0">
                <a:solidFill>
                  <a:srgbClr val="FF0000"/>
                </a:solidFill>
                <a:latin typeface="Times New Roman"/>
                <a:cs typeface="Times New Roman"/>
              </a:rPr>
              <a:t> </a:t>
            </a:r>
            <a:r>
              <a:rPr lang="en-US" sz="2800" dirty="0" err="1">
                <a:solidFill>
                  <a:srgbClr val="FF0000"/>
                </a:solidFill>
                <a:latin typeface="Times New Roman"/>
                <a:cs typeface="Times New Roman"/>
              </a:rPr>
              <a:t>trọng</a:t>
            </a:r>
            <a:r>
              <a:rPr lang="en-US" sz="2800" dirty="0">
                <a:solidFill>
                  <a:srgbClr val="FF0000"/>
                </a:solidFill>
                <a:latin typeface="Times New Roman"/>
                <a:cs typeface="Times New Roman"/>
              </a:rPr>
              <a:t>, </a:t>
            </a:r>
            <a:r>
              <a:rPr lang="en-US" sz="2800" dirty="0" err="1">
                <a:solidFill>
                  <a:srgbClr val="FF0000"/>
                </a:solidFill>
                <a:latin typeface="Times New Roman"/>
                <a:cs typeface="Times New Roman"/>
              </a:rPr>
              <a:t>chan</a:t>
            </a:r>
            <a:r>
              <a:rPr lang="en-US" sz="2800" dirty="0">
                <a:solidFill>
                  <a:srgbClr val="FF0000"/>
                </a:solidFill>
                <a:latin typeface="Times New Roman"/>
                <a:cs typeface="Times New Roman"/>
              </a:rPr>
              <a:t> </a:t>
            </a:r>
            <a:r>
              <a:rPr lang="en-US" sz="2800" dirty="0" err="1">
                <a:solidFill>
                  <a:srgbClr val="FF0000"/>
                </a:solidFill>
                <a:latin typeface="Times New Roman"/>
                <a:cs typeface="Times New Roman"/>
              </a:rPr>
              <a:t>hòa</a:t>
            </a:r>
            <a:r>
              <a:rPr lang="en-US" sz="2800" dirty="0">
                <a:solidFill>
                  <a:srgbClr val="FF0000"/>
                </a:solidFill>
                <a:latin typeface="Times New Roman"/>
                <a:cs typeface="Times New Roman"/>
              </a:rPr>
              <a:t>, </a:t>
            </a:r>
            <a:r>
              <a:rPr lang="en-US" sz="2800" dirty="0" err="1">
                <a:solidFill>
                  <a:srgbClr val="FF0000"/>
                </a:solidFill>
                <a:latin typeface="Times New Roman"/>
                <a:cs typeface="Times New Roman"/>
              </a:rPr>
              <a:t>giúp</a:t>
            </a:r>
            <a:r>
              <a:rPr lang="en-US" sz="2800" dirty="0">
                <a:solidFill>
                  <a:srgbClr val="FF0000"/>
                </a:solidFill>
                <a:latin typeface="Times New Roman"/>
                <a:cs typeface="Times New Roman"/>
              </a:rPr>
              <a:t> </a:t>
            </a:r>
            <a:r>
              <a:rPr lang="en-US" sz="2800" dirty="0" err="1">
                <a:solidFill>
                  <a:srgbClr val="FF0000"/>
                </a:solidFill>
                <a:latin typeface="Times New Roman"/>
                <a:cs typeface="Times New Roman"/>
              </a:rPr>
              <a:t>đỡ</a:t>
            </a:r>
            <a:r>
              <a:rPr lang="en-US" sz="2800" dirty="0">
                <a:solidFill>
                  <a:srgbClr val="FF0000"/>
                </a:solidFill>
                <a:latin typeface="Times New Roman"/>
                <a:cs typeface="Times New Roman"/>
              </a:rPr>
              <a:t> </a:t>
            </a:r>
            <a:r>
              <a:rPr lang="en-US" sz="2800" dirty="0" err="1">
                <a:solidFill>
                  <a:srgbClr val="FF0000"/>
                </a:solidFill>
                <a:latin typeface="Times New Roman"/>
                <a:cs typeface="Times New Roman"/>
              </a:rPr>
              <a:t>bạn</a:t>
            </a:r>
            <a:r>
              <a:rPr lang="en-US" sz="2800" dirty="0">
                <a:solidFill>
                  <a:srgbClr val="FF0000"/>
                </a:solidFill>
                <a:latin typeface="Times New Roman"/>
                <a:cs typeface="Times New Roman"/>
              </a:rPr>
              <a:t> </a:t>
            </a:r>
            <a:r>
              <a:rPr lang="en-US" sz="2800" dirty="0" err="1">
                <a:solidFill>
                  <a:srgbClr val="FF0000"/>
                </a:solidFill>
                <a:latin typeface="Times New Roman"/>
                <a:cs typeface="Times New Roman"/>
              </a:rPr>
              <a:t>bè</a:t>
            </a:r>
            <a:r>
              <a:rPr lang="en-US" sz="2800" dirty="0">
                <a:solidFill>
                  <a:srgbClr val="FF0000"/>
                </a:solidFill>
                <a:latin typeface="Times New Roman"/>
                <a:cs typeface="Times New Roman"/>
              </a:rPr>
              <a:t>. </a:t>
            </a:r>
            <a:endParaRPr lang="en-US" sz="2800" dirty="0">
              <a:solidFill>
                <a:srgbClr val="FF0000"/>
              </a:solidFill>
              <a:latin typeface="Calibri"/>
              <a:ea typeface="Calibri"/>
              <a:cs typeface="Times New Roman"/>
            </a:endParaRPr>
          </a:p>
          <a:p>
            <a:pPr>
              <a:spcAft>
                <a:spcPts val="0"/>
              </a:spcAft>
            </a:pPr>
            <a:r>
              <a:rPr lang="en-US" sz="2800" dirty="0">
                <a:solidFill>
                  <a:srgbClr val="FF0000"/>
                </a:solidFill>
                <a:latin typeface="Times New Roman"/>
              </a:rPr>
              <a:t>- </a:t>
            </a:r>
            <a:r>
              <a:rPr lang="en-US" sz="2800" dirty="0" err="1">
                <a:solidFill>
                  <a:srgbClr val="FF0000"/>
                </a:solidFill>
                <a:latin typeface="Times New Roman"/>
              </a:rPr>
              <a:t>Không</a:t>
            </a:r>
            <a:r>
              <a:rPr lang="en-US" sz="2800" dirty="0">
                <a:solidFill>
                  <a:srgbClr val="FF0000"/>
                </a:solidFill>
                <a:latin typeface="Times New Roman"/>
              </a:rPr>
              <a:t> </a:t>
            </a:r>
            <a:r>
              <a:rPr lang="en-US" sz="2800" dirty="0" err="1">
                <a:solidFill>
                  <a:srgbClr val="FF0000"/>
                </a:solidFill>
                <a:latin typeface="Times New Roman"/>
              </a:rPr>
              <a:t>bắt</a:t>
            </a:r>
            <a:r>
              <a:rPr lang="en-US" sz="2800" dirty="0">
                <a:solidFill>
                  <a:srgbClr val="FF0000"/>
                </a:solidFill>
                <a:latin typeface="Times New Roman"/>
              </a:rPr>
              <a:t> </a:t>
            </a:r>
            <a:r>
              <a:rPr lang="en-US" sz="2800" dirty="0" err="1">
                <a:solidFill>
                  <a:srgbClr val="FF0000"/>
                </a:solidFill>
                <a:latin typeface="Times New Roman"/>
              </a:rPr>
              <a:t>nạt</a:t>
            </a:r>
            <a:r>
              <a:rPr lang="en-US" sz="2800" dirty="0">
                <a:solidFill>
                  <a:srgbClr val="FF0000"/>
                </a:solidFill>
                <a:latin typeface="Times New Roman"/>
              </a:rPr>
              <a:t> </a:t>
            </a:r>
            <a:r>
              <a:rPr lang="en-US" sz="2800" dirty="0" err="1">
                <a:solidFill>
                  <a:srgbClr val="FF0000"/>
                </a:solidFill>
                <a:latin typeface="Times New Roman"/>
              </a:rPr>
              <a:t>bạn</a:t>
            </a:r>
            <a:r>
              <a:rPr lang="en-US" sz="2800" dirty="0">
                <a:solidFill>
                  <a:srgbClr val="FF0000"/>
                </a:solidFill>
                <a:latin typeface="Times New Roman"/>
              </a:rPr>
              <a:t> </a:t>
            </a:r>
            <a:r>
              <a:rPr lang="en-US" sz="2800" dirty="0" err="1">
                <a:solidFill>
                  <a:srgbClr val="FF0000"/>
                </a:solidFill>
                <a:latin typeface="Times New Roman"/>
              </a:rPr>
              <a:t>bè</a:t>
            </a:r>
            <a:r>
              <a:rPr lang="en-US" sz="2800" dirty="0">
                <a:solidFill>
                  <a:srgbClr val="FF0000"/>
                </a:solidFill>
                <a:latin typeface="Times New Roman"/>
              </a:rPr>
              <a:t>.</a:t>
            </a:r>
            <a:endParaRPr lang="en-US" sz="2800" dirty="0">
              <a:solidFill>
                <a:srgbClr val="FF0000"/>
              </a:solidFill>
            </a:endParaRPr>
          </a:p>
          <a:p>
            <a:pPr>
              <a:lnSpc>
                <a:spcPct val="115000"/>
              </a:lnSpc>
              <a:spcAft>
                <a:spcPts val="0"/>
              </a:spcAft>
            </a:pPr>
            <a:r>
              <a:rPr lang="en-US" sz="2800" dirty="0">
                <a:solidFill>
                  <a:srgbClr val="FF0000"/>
                </a:solidFill>
                <a:latin typeface="Times New Roman"/>
                <a:ea typeface="Times New Roman"/>
                <a:cs typeface="Times New Roman"/>
              </a:rPr>
              <a:t>- </a:t>
            </a:r>
            <a:r>
              <a:rPr lang="vi-VN" sz="2800" dirty="0">
                <a:solidFill>
                  <a:srgbClr val="FF0000"/>
                </a:solidFill>
                <a:latin typeface="Times New Roman"/>
                <a:ea typeface="Times New Roman"/>
                <a:cs typeface="Times New Roman"/>
              </a:rPr>
              <a:t>Cần học tập, vui chơi tích cực để tránh xa những thói hư, tật xấu.</a:t>
            </a:r>
            <a:r>
              <a:rPr lang="en-US" sz="2800" dirty="0">
                <a:solidFill>
                  <a:srgbClr val="FF0000"/>
                </a:solidFill>
                <a:latin typeface="Times New Roman"/>
                <a:ea typeface="Times New Roman"/>
                <a:cs typeface="Times New Roman"/>
              </a:rPr>
              <a:t>..</a:t>
            </a:r>
            <a:endParaRPr lang="en-US" sz="2800" dirty="0">
              <a:solidFill>
                <a:srgbClr val="FF0000"/>
              </a:solidFill>
              <a:latin typeface="Calibri"/>
              <a:ea typeface="Calibri"/>
              <a:cs typeface="Times New Roman"/>
            </a:endParaRPr>
          </a:p>
          <a:p>
            <a:pPr>
              <a:lnSpc>
                <a:spcPct val="115000"/>
              </a:lnSpc>
              <a:spcAft>
                <a:spcPts val="0"/>
              </a:spcAft>
            </a:pPr>
            <a:r>
              <a:rPr lang="en-US" sz="2800" dirty="0">
                <a:latin typeface="Times New Roman"/>
                <a:ea typeface="Times New Roman"/>
                <a:cs typeface="Times New Roman"/>
              </a:rPr>
              <a:t> </a:t>
            </a:r>
            <a:endParaRPr lang="en-US" sz="2800" dirty="0">
              <a:effectLst/>
              <a:latin typeface="Calibri"/>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ppt_w</p:attrName>
                                        </p:attrNameLst>
                                      </p:cBhvr>
                                      <p:tavLst>
                                        <p:tav tm="0">
                                          <p:val>
                                            <p:fltVal val="0"/>
                                          </p:val>
                                        </p:tav>
                                        <p:tav tm="100000">
                                          <p:val>
                                            <p:strVal val="#ppt_w"/>
                                          </p:val>
                                        </p:tav>
                                      </p:tavLst>
                                    </p:anim>
                                    <p:anim calcmode="lin" valueType="num">
                                      <p:cBhvr>
                                        <p:cTn id="44" dur="1000" fill="hold"/>
                                        <p:tgtEl>
                                          <p:spTgt spid="23"/>
                                        </p:tgtEl>
                                        <p:attrNameLst>
                                          <p:attrName>ppt_h</p:attrName>
                                        </p:attrNameLst>
                                      </p:cBhvr>
                                      <p:tavLst>
                                        <p:tav tm="0">
                                          <p:val>
                                            <p:fltVal val="0"/>
                                          </p:val>
                                        </p:tav>
                                        <p:tav tm="100000">
                                          <p:val>
                                            <p:strVal val="#ppt_h"/>
                                          </p:val>
                                        </p:tav>
                                      </p:tavLst>
                                    </p:anim>
                                    <p:anim calcmode="lin" valueType="num">
                                      <p:cBhvr>
                                        <p:cTn id="45" dur="1000" fill="hold"/>
                                        <p:tgtEl>
                                          <p:spTgt spid="23"/>
                                        </p:tgtEl>
                                        <p:attrNameLst>
                                          <p:attrName>style.rotation</p:attrName>
                                        </p:attrNameLst>
                                      </p:cBhvr>
                                      <p:tavLst>
                                        <p:tav tm="0">
                                          <p:val>
                                            <p:fltVal val="90"/>
                                          </p:val>
                                        </p:tav>
                                        <p:tav tm="100000">
                                          <p:val>
                                            <p:fltVal val="0"/>
                                          </p:val>
                                        </p:tav>
                                      </p:tavLst>
                                    </p:anim>
                                    <p:animEffect transition="in" filter="fade">
                                      <p:cBhvr>
                                        <p:cTn id="46" dur="1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circle(in)">
                                      <p:cBhvr>
                                        <p:cTn id="6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 grpId="0"/>
      <p:bldP spid="3" grpId="0"/>
      <p:bldP spid="12" grpId="0" animBg="1"/>
      <p:bldP spid="12" grpId="1" animBg="1"/>
      <p:bldP spid="20" grpId="0"/>
      <p:bldP spid="21" grpId="0"/>
      <p:bldP spid="23" grpId="0"/>
      <p:bldP spid="4" grpId="0" animBg="1"/>
      <p:bldP spid="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983B3-E602-9643-ADE3-E1F7C6D61B1B}"/>
              </a:ext>
            </a:extLst>
          </p:cNvPr>
          <p:cNvSpPr txBox="1"/>
          <p:nvPr/>
        </p:nvSpPr>
        <p:spPr>
          <a:xfrm>
            <a:off x="1120114" y="213835"/>
            <a:ext cx="3050772" cy="523220"/>
          </a:xfrm>
          <a:prstGeom prst="rect">
            <a:avLst/>
          </a:prstGeom>
          <a:noFill/>
        </p:spPr>
        <p:txBody>
          <a:bodyPr wrap="none" rtlCol="0">
            <a:spAutoFit/>
          </a:bodyPr>
          <a:lstStyle/>
          <a:p>
            <a:pPr fontAlgn="auto">
              <a:spcBef>
                <a:spcPts val="0"/>
              </a:spcBef>
              <a:spcAft>
                <a:spcPts val="0"/>
              </a:spcAft>
            </a:pPr>
            <a:r>
              <a:rPr lang="en-US" sz="2800" b="1" dirty="0" smtClean="0">
                <a:solidFill>
                  <a:prstClr val="black"/>
                </a:solidFill>
                <a:latin typeface="Times New Roman" pitchFamily="18" charset="0"/>
                <a:cs typeface="Times New Roman" pitchFamily="18" charset="0"/>
              </a:rPr>
              <a:t>III</a:t>
            </a:r>
            <a:r>
              <a:rPr lang="vi-VN" sz="2800" b="1" dirty="0" smtClean="0">
                <a:solidFill>
                  <a:prstClr val="black"/>
                </a:solidFill>
                <a:latin typeface="Times New Roman" pitchFamily="18" charset="0"/>
                <a:cs typeface="Times New Roman" pitchFamily="18" charset="0"/>
              </a:rPr>
              <a:t>. </a:t>
            </a:r>
            <a:r>
              <a:rPr lang="en-US" sz="2800" b="1" dirty="0" smtClean="0">
                <a:solidFill>
                  <a:prstClr val="black"/>
                </a:solidFill>
                <a:latin typeface="Times New Roman" pitchFamily="18" charset="0"/>
                <a:cs typeface="Times New Roman" pitchFamily="18" charset="0"/>
              </a:rPr>
              <a:t> LUYỆN TẬP:</a:t>
            </a:r>
            <a:endParaRPr lang="x-none" sz="3200" dirty="0">
              <a:solidFill>
                <a:prstClr val="black"/>
              </a:solidFill>
              <a:latin typeface="Calibri Light"/>
            </a:endParaRPr>
          </a:p>
        </p:txBody>
      </p:sp>
      <p:graphicFrame>
        <p:nvGraphicFramePr>
          <p:cNvPr id="3" name="Table 3">
            <a:extLst>
              <a:ext uri="{FF2B5EF4-FFF2-40B4-BE49-F238E27FC236}">
                <a16:creationId xmlns:a16="http://schemas.microsoft.com/office/drawing/2014/main" id="{9690B926-BC87-AD43-88A4-8EBBD2325360}"/>
              </a:ext>
            </a:extLst>
          </p:cNvPr>
          <p:cNvGraphicFramePr>
            <a:graphicFrameLocks noGrp="1"/>
          </p:cNvGraphicFramePr>
          <p:nvPr>
            <p:extLst>
              <p:ext uri="{D42A27DB-BD31-4B8C-83A1-F6EECF244321}">
                <p14:modId xmlns:p14="http://schemas.microsoft.com/office/powerpoint/2010/main" val="49448820"/>
              </p:ext>
            </p:extLst>
          </p:nvPr>
        </p:nvGraphicFramePr>
        <p:xfrm>
          <a:off x="0" y="1133803"/>
          <a:ext cx="12192001" cy="5413261"/>
        </p:xfrm>
        <a:graphic>
          <a:graphicData uri="http://schemas.openxmlformats.org/drawingml/2006/table">
            <a:tbl>
              <a:tblPr firstRow="1" bandRow="1">
                <a:tableStyleId>{21E4AEA4-8DFA-4A89-87EB-49C32662AFE0}</a:tableStyleId>
              </a:tblPr>
              <a:tblGrid>
                <a:gridCol w="1875915">
                  <a:extLst>
                    <a:ext uri="{9D8B030D-6E8A-4147-A177-3AD203B41FA5}">
                      <a16:colId xmlns:a16="http://schemas.microsoft.com/office/drawing/2014/main" val="1306892983"/>
                    </a:ext>
                  </a:extLst>
                </a:gridCol>
                <a:gridCol w="6103020">
                  <a:extLst>
                    <a:ext uri="{9D8B030D-6E8A-4147-A177-3AD203B41FA5}">
                      <a16:colId xmlns:a16="http://schemas.microsoft.com/office/drawing/2014/main" val="3067047763"/>
                    </a:ext>
                  </a:extLst>
                </a:gridCol>
                <a:gridCol w="4213066">
                  <a:extLst>
                    <a:ext uri="{9D8B030D-6E8A-4147-A177-3AD203B41FA5}">
                      <a16:colId xmlns:a16="http://schemas.microsoft.com/office/drawing/2014/main" val="911081633"/>
                    </a:ext>
                  </a:extLst>
                </a:gridCol>
              </a:tblGrid>
              <a:tr h="709284">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Tình huống</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Nêu vấn đề</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Lựa chọn giải pháp</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174647"/>
                  </a:ext>
                </a:extLst>
              </a:tr>
              <a:tr h="1229537">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110447"/>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0867284"/>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994787"/>
                  </a:ext>
                </a:extLst>
              </a:tr>
            </a:tbl>
          </a:graphicData>
        </a:graphic>
      </p:graphicFrame>
      <p:sp>
        <p:nvSpPr>
          <p:cNvPr id="5" name="TextBox 4">
            <a:extLst>
              <a:ext uri="{FF2B5EF4-FFF2-40B4-BE49-F238E27FC236}">
                <a16:creationId xmlns:a16="http://schemas.microsoft.com/office/drawing/2014/main" id="{ED174177-B373-1A4D-BD32-04BCB7FB028E}"/>
              </a:ext>
            </a:extLst>
          </p:cNvPr>
          <p:cNvSpPr txBox="1"/>
          <p:nvPr/>
        </p:nvSpPr>
        <p:spPr>
          <a:xfrm>
            <a:off x="4511824" y="238549"/>
            <a:ext cx="4456669" cy="523220"/>
          </a:xfrm>
          <a:prstGeom prst="rect">
            <a:avLst/>
          </a:prstGeom>
          <a:noFill/>
        </p:spPr>
        <p:txBody>
          <a:bodyPr wrap="none" rtlCol="0">
            <a:spAutoFit/>
          </a:bodyPr>
          <a:lstStyle/>
          <a:p>
            <a:pPr fontAlgn="auto">
              <a:spcBef>
                <a:spcPts val="0"/>
              </a:spcBef>
              <a:spcAft>
                <a:spcPts val="0"/>
              </a:spcAft>
            </a:pPr>
            <a:r>
              <a:rPr lang="x-none" sz="2800" dirty="0">
                <a:solidFill>
                  <a:srgbClr val="FF0000"/>
                </a:solidFill>
                <a:latin typeface="Times New Roman" panose="02020603050405020304" pitchFamily="18" charset="0"/>
                <a:cs typeface="Times New Roman" panose="02020603050405020304" pitchFamily="18" charset="0"/>
              </a:rPr>
              <a:t>Hoàn thiện phiếu học </a:t>
            </a:r>
            <a:r>
              <a:rPr lang="x-none" sz="2800">
                <a:solidFill>
                  <a:srgbClr val="FF0000"/>
                </a:solidFill>
                <a:latin typeface="Times New Roman" panose="02020603050405020304" pitchFamily="18" charset="0"/>
                <a:cs typeface="Times New Roman" panose="02020603050405020304" pitchFamily="18" charset="0"/>
              </a:rPr>
              <a:t>tập </a:t>
            </a:r>
            <a:r>
              <a:rPr lang="x-none" sz="2800" smtClean="0">
                <a:solidFill>
                  <a:srgbClr val="FF0000"/>
                </a:solidFill>
                <a:latin typeface="Times New Roman" panose="02020603050405020304" pitchFamily="18" charset="0"/>
                <a:cs typeface="Times New Roman" panose="02020603050405020304" pitchFamily="18" charset="0"/>
              </a:rPr>
              <a:t>sau:</a:t>
            </a:r>
            <a:endParaRPr lang="x-none" sz="28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B3ED8-E2E6-2443-B044-4EB6F7C3F4DD}"/>
              </a:ext>
            </a:extLst>
          </p:cNvPr>
          <p:cNvSpPr txBox="1"/>
          <p:nvPr/>
        </p:nvSpPr>
        <p:spPr>
          <a:xfrm>
            <a:off x="8104022" y="2241425"/>
            <a:ext cx="3882188" cy="830997"/>
          </a:xfrm>
          <a:prstGeom prst="rect">
            <a:avLst/>
          </a:prstGeom>
          <a:noFill/>
        </p:spPr>
        <p:txBody>
          <a:bodyPr wrap="square" rtlCol="0">
            <a:spAutoFit/>
          </a:bodyPr>
          <a:lstStyle/>
          <a:p>
            <a:pPr fontAlgn="auto">
              <a:spcBef>
                <a:spcPts val="0"/>
              </a:spcBef>
              <a:spcAft>
                <a:spcPts val="0"/>
              </a:spcAft>
            </a:pPr>
            <a:r>
              <a:rPr lang="vi-VN" sz="2400" dirty="0">
                <a:solidFill>
                  <a:prstClr val="black"/>
                </a:solidFill>
                <a:latin typeface="Times New Roman" panose="02020603050405020304" pitchFamily="18" charset="0"/>
                <a:cs typeface="Times New Roman" panose="02020603050405020304" pitchFamily="18" charset="0"/>
              </a:rPr>
              <a:t>Chia sẻ và tìm trợ giúp từ bạn bè, thầy cô, gia đình.</a:t>
            </a:r>
            <a:endParaRPr lang="x-none" dirty="0">
              <a:solidFill>
                <a:prstClr val="black"/>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54E732-D89C-CF46-9481-1416717B68A1}"/>
              </a:ext>
            </a:extLst>
          </p:cNvPr>
          <p:cNvSpPr txBox="1"/>
          <p:nvPr/>
        </p:nvSpPr>
        <p:spPr>
          <a:xfrm>
            <a:off x="8075448" y="3516109"/>
            <a:ext cx="3882188" cy="830997"/>
          </a:xfrm>
          <a:prstGeom prst="rect">
            <a:avLst/>
          </a:prstGeom>
          <a:noFill/>
        </p:spPr>
        <p:txBody>
          <a:bodyPr wrap="square" rtlCol="0">
            <a:spAutoFit/>
          </a:bodyPr>
          <a:lstStyle/>
          <a:p>
            <a:pPr fontAlgn="auto">
              <a:spcBef>
                <a:spcPts val="0"/>
              </a:spcBef>
              <a:spcAft>
                <a:spcPts val="0"/>
              </a:spcAft>
            </a:pPr>
            <a:r>
              <a:rPr lang="vi-VN" sz="2400" dirty="0">
                <a:solidFill>
                  <a:prstClr val="black"/>
                </a:solidFill>
                <a:latin typeface="Times New Roman" panose="02020603050405020304" pitchFamily="18" charset="0"/>
                <a:cs typeface="Times New Roman" panose="02020603050405020304" pitchFamily="18" charset="0"/>
              </a:rPr>
              <a:t>Can ngăn kẻ bắt nạt và bênh vực người bị bắt nạt.</a:t>
            </a:r>
            <a:endParaRPr lang="x-none" dirty="0">
              <a:solidFill>
                <a:prstClr val="black"/>
              </a:solidFill>
              <a:latin typeface="Calibri"/>
            </a:endParaRPr>
          </a:p>
        </p:txBody>
      </p:sp>
      <p:sp>
        <p:nvSpPr>
          <p:cNvPr id="7" name="TextBox 6">
            <a:extLst>
              <a:ext uri="{FF2B5EF4-FFF2-40B4-BE49-F238E27FC236}">
                <a16:creationId xmlns:a16="http://schemas.microsoft.com/office/drawing/2014/main" id="{B01DB187-42E3-BB4A-B022-7DA519EEA222}"/>
              </a:ext>
            </a:extLst>
          </p:cNvPr>
          <p:cNvSpPr txBox="1"/>
          <p:nvPr/>
        </p:nvSpPr>
        <p:spPr>
          <a:xfrm>
            <a:off x="8046873" y="4999673"/>
            <a:ext cx="3882188" cy="1200329"/>
          </a:xfrm>
          <a:prstGeom prst="rect">
            <a:avLst/>
          </a:prstGeom>
          <a:noFill/>
        </p:spPr>
        <p:txBody>
          <a:bodyPr wrap="square" rtlCol="0">
            <a:spAutoFit/>
          </a:bodyPr>
          <a:lstStyle/>
          <a:p>
            <a:pPr fontAlgn="auto">
              <a:spcBef>
                <a:spcPts val="0"/>
              </a:spcBef>
              <a:spcAft>
                <a:spcPts val="0"/>
              </a:spcAft>
            </a:pPr>
            <a:r>
              <a:rPr lang="vi-VN" sz="2400" dirty="0">
                <a:solidFill>
                  <a:prstClr val="black"/>
                </a:solidFill>
                <a:latin typeface="Times New Roman" panose="02020603050405020304" pitchFamily="18" charset="0"/>
                <a:cs typeface="Times New Roman" panose="02020603050405020304" pitchFamily="18" charset="0"/>
              </a:rPr>
              <a:t>Nhận ra đó là hành vi xấu cần từ bỏ, cảm thấy ân hận và xin lỗi người bị bắt nạt.</a:t>
            </a:r>
            <a:r>
              <a:rPr lang="x-none" sz="2400" dirty="0">
                <a:solidFill>
                  <a:prstClr val="black"/>
                </a:solidFill>
                <a:latin typeface="Times New Roman" panose="02020603050405020304" pitchFamily="18" charset="0"/>
                <a:cs typeface="Times New Roman" panose="02020603050405020304" pitchFamily="18" charset="0"/>
              </a:rPr>
              <a:t> </a:t>
            </a:r>
            <a:endParaRPr lang="x-none" dirty="0">
              <a:solidFill>
                <a:prstClr val="black"/>
              </a:solidFill>
              <a:latin typeface="Calibri"/>
            </a:endParaRPr>
          </a:p>
        </p:txBody>
      </p:sp>
      <p:sp>
        <p:nvSpPr>
          <p:cNvPr id="8" name="TextBox 7">
            <a:extLst>
              <a:ext uri="{FF2B5EF4-FFF2-40B4-BE49-F238E27FC236}">
                <a16:creationId xmlns:a16="http://schemas.microsoft.com/office/drawing/2014/main" id="{6E6B4743-0D70-0F48-8FF7-C75FD0EBFB60}"/>
              </a:ext>
            </a:extLst>
          </p:cNvPr>
          <p:cNvSpPr txBox="1"/>
          <p:nvPr/>
        </p:nvSpPr>
        <p:spPr>
          <a:xfrm>
            <a:off x="58151" y="2147487"/>
            <a:ext cx="1712498" cy="1200329"/>
          </a:xfrm>
          <a:prstGeom prst="rect">
            <a:avLst/>
          </a:prstGeom>
          <a:noFill/>
        </p:spPr>
        <p:txBody>
          <a:bodyPr wrap="square" rtlCol="0">
            <a:spAutoFit/>
          </a:bodyPr>
          <a:lstStyle/>
          <a:p>
            <a:pPr algn="just" fontAlgn="auto">
              <a:spcBef>
                <a:spcPts val="0"/>
              </a:spcBef>
              <a:spcAft>
                <a:spcPts val="0"/>
              </a:spcAft>
            </a:pPr>
            <a:r>
              <a:rPr lang="en-US" sz="2400" dirty="0" err="1" smtClean="0">
                <a:solidFill>
                  <a:prstClr val="black"/>
                </a:solidFill>
                <a:latin typeface="Times New Roman" panose="02020603050405020304" pitchFamily="18" charset="0"/>
                <a:cs typeface="Times New Roman" panose="02020603050405020304" pitchFamily="18" charset="0"/>
              </a:rPr>
              <a:t>Nếu</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bị </a:t>
            </a:r>
            <a:r>
              <a:rPr lang="vi-VN" sz="2400" dirty="0">
                <a:solidFill>
                  <a:prstClr val="black"/>
                </a:solidFill>
                <a:latin typeface="Times New Roman" panose="02020603050405020304" pitchFamily="18" charset="0"/>
                <a:cs typeface="Times New Roman" panose="02020603050405020304" pitchFamily="18" charset="0"/>
              </a:rPr>
              <a:t>bắt nạt</a:t>
            </a:r>
            <a:r>
              <a:rPr lang="x-none" sz="2400" dirty="0">
                <a:solidFill>
                  <a:prstClr val="black"/>
                </a:solidFill>
                <a:latin typeface="Times New Roman" panose="02020603050405020304" pitchFamily="18" charset="0"/>
                <a:cs typeface="Times New Roman" panose="02020603050405020304" pitchFamily="18" charset="0"/>
              </a:rPr>
              <a:t> </a:t>
            </a:r>
          </a:p>
          <a:p>
            <a:pPr algn="just" fontAlgn="auto">
              <a:spcBef>
                <a:spcPts val="0"/>
              </a:spcBef>
              <a:spcAft>
                <a:spcPts val="0"/>
              </a:spcAft>
            </a:pPr>
            <a:endParaRPr lang="x-none" sz="2400"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00300A9-6C98-4B43-AD03-7AF884E231CC}"/>
              </a:ext>
            </a:extLst>
          </p:cNvPr>
          <p:cNvSpPr txBox="1"/>
          <p:nvPr/>
        </p:nvSpPr>
        <p:spPr>
          <a:xfrm>
            <a:off x="1930439" y="2038461"/>
            <a:ext cx="5992887" cy="1569660"/>
          </a:xfrm>
          <a:prstGeom prst="rect">
            <a:avLst/>
          </a:prstGeom>
          <a:noFill/>
        </p:spPr>
        <p:txBody>
          <a:bodyPr wrap="square" rtlCol="0">
            <a:spAutoFit/>
          </a:bodyPr>
          <a:lstStyle/>
          <a:p>
            <a:pPr algn="just" fontAlgn="auto">
              <a:spcBef>
                <a:spcPts val="0"/>
              </a:spcBef>
              <a:spcAft>
                <a:spcPts val="0"/>
              </a:spcAft>
            </a:pPr>
            <a:r>
              <a:rPr lang="vi-VN" sz="2400" dirty="0">
                <a:solidFill>
                  <a:prstClr val="black"/>
                </a:solidFill>
                <a:latin typeface="Times New Roman" panose="02020603050405020304" pitchFamily="18" charset="0"/>
                <a:cs typeface="Times New Roman" panose="02020603050405020304" pitchFamily="18" charset="0"/>
              </a:rPr>
              <a:t>Im lặng chịu đựng, chống lại kẻ bắt nạt hay chia sẻ và tìm trợ giúp từ bạn bè, thầy cô, gia đình? </a:t>
            </a:r>
            <a:endParaRPr lang="x-none" sz="2400" dirty="0">
              <a:solidFill>
                <a:prstClr val="black"/>
              </a:solidFill>
              <a:latin typeface="Times New Roman" panose="02020603050405020304" pitchFamily="18" charset="0"/>
              <a:cs typeface="Times New Roman" panose="02020603050405020304" pitchFamily="18" charset="0"/>
            </a:endParaRPr>
          </a:p>
          <a:p>
            <a:pPr algn="just" fontAlgn="auto">
              <a:spcBef>
                <a:spcPts val="0"/>
              </a:spcBef>
              <a:spcAft>
                <a:spcPts val="0"/>
              </a:spcAft>
            </a:pPr>
            <a:endParaRPr lang="x-none" sz="24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980BE5-1020-7644-90A0-9C29D6FD93DE}"/>
              </a:ext>
            </a:extLst>
          </p:cNvPr>
          <p:cNvSpPr txBox="1"/>
          <p:nvPr/>
        </p:nvSpPr>
        <p:spPr>
          <a:xfrm>
            <a:off x="0" y="3393001"/>
            <a:ext cx="1828800" cy="1569660"/>
          </a:xfrm>
          <a:prstGeom prst="rect">
            <a:avLst/>
          </a:prstGeom>
          <a:noFill/>
        </p:spPr>
        <p:txBody>
          <a:bodyPr wrap="square" rtlCol="0">
            <a:spAutoFit/>
          </a:bodyPr>
          <a:lstStyle/>
          <a:p>
            <a:pPr algn="just" fontAlgn="auto">
              <a:spcBef>
                <a:spcPts val="0"/>
              </a:spcBef>
              <a:spcAft>
                <a:spcPts val="0"/>
              </a:spcAft>
            </a:pPr>
            <a:r>
              <a:rPr lang="en-US" sz="2400" dirty="0" err="1" smtClean="0">
                <a:solidFill>
                  <a:prstClr val="black"/>
                </a:solidFill>
                <a:latin typeface="Times New Roman" panose="02020603050405020304" pitchFamily="18" charset="0"/>
                <a:cs typeface="Times New Roman" panose="02020603050405020304" pitchFamily="18" charset="0"/>
              </a:rPr>
              <a:t>Nếu</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chứng </a:t>
            </a:r>
            <a:r>
              <a:rPr lang="vi-VN" sz="2400" dirty="0">
                <a:solidFill>
                  <a:prstClr val="black"/>
                </a:solidFill>
                <a:latin typeface="Times New Roman" panose="02020603050405020304" pitchFamily="18" charset="0"/>
                <a:cs typeface="Times New Roman" panose="02020603050405020304" pitchFamily="18" charset="0"/>
              </a:rPr>
              <a:t>kiến chuyện bắt nạt</a:t>
            </a:r>
            <a:r>
              <a:rPr lang="x-none" sz="2400" dirty="0">
                <a:solidFill>
                  <a:prstClr val="black"/>
                </a:solidFill>
                <a:latin typeface="Times New Roman" panose="02020603050405020304" pitchFamily="18" charset="0"/>
                <a:cs typeface="Times New Roman" panose="02020603050405020304" pitchFamily="18" charset="0"/>
              </a:rPr>
              <a:t> </a:t>
            </a:r>
          </a:p>
          <a:p>
            <a:pPr algn="just" fontAlgn="auto">
              <a:spcBef>
                <a:spcPts val="0"/>
              </a:spcBef>
              <a:spcAft>
                <a:spcPts val="0"/>
              </a:spcAft>
            </a:pPr>
            <a:endParaRPr lang="x-none" sz="2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DD4028-E4F7-3F45-9DA8-6F9FE9CEBC10}"/>
              </a:ext>
            </a:extLst>
          </p:cNvPr>
          <p:cNvSpPr txBox="1"/>
          <p:nvPr/>
        </p:nvSpPr>
        <p:spPr>
          <a:xfrm>
            <a:off x="1918061" y="3347816"/>
            <a:ext cx="5968639" cy="1569660"/>
          </a:xfrm>
          <a:prstGeom prst="rect">
            <a:avLst/>
          </a:prstGeom>
          <a:noFill/>
        </p:spPr>
        <p:txBody>
          <a:bodyPr wrap="square" rtlCol="0">
            <a:spAutoFit/>
          </a:bodyPr>
          <a:lstStyle/>
          <a:p>
            <a:pPr algn="just" fontAlgn="auto">
              <a:spcBef>
                <a:spcPts val="0"/>
              </a:spcBef>
              <a:spcAft>
                <a:spcPts val="0"/>
              </a:spcAft>
            </a:pPr>
            <a:r>
              <a:rPr lang="vi-VN" sz="2400" dirty="0">
                <a:solidFill>
                  <a:prstClr val="black"/>
                </a:solidFill>
                <a:latin typeface="Times New Roman" panose="02020603050405020304" pitchFamily="18" charset="0"/>
                <a:cs typeface="Times New Roman" panose="02020603050405020304" pitchFamily="18" charset="0"/>
              </a:rPr>
              <a:t>Thờ ơ, không quan tâm hay vào hùa để cổ vũ hay can ngăn kẻ bắt nạt và bênh vực người bị bắt nạt? </a:t>
            </a:r>
            <a:endParaRPr lang="x-none" sz="2400" dirty="0">
              <a:solidFill>
                <a:prstClr val="black"/>
              </a:solidFill>
              <a:latin typeface="Times New Roman" panose="02020603050405020304" pitchFamily="18" charset="0"/>
              <a:cs typeface="Times New Roman" panose="02020603050405020304" pitchFamily="18" charset="0"/>
            </a:endParaRPr>
          </a:p>
          <a:p>
            <a:pPr algn="just" fontAlgn="auto">
              <a:spcBef>
                <a:spcPts val="0"/>
              </a:spcBef>
              <a:spcAft>
                <a:spcPts val="0"/>
              </a:spcAft>
            </a:pPr>
            <a:endParaRPr lang="x-none" sz="2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44C5C4E-2575-394A-B4AF-8F9199464FE8}"/>
              </a:ext>
            </a:extLst>
          </p:cNvPr>
          <p:cNvSpPr txBox="1"/>
          <p:nvPr/>
        </p:nvSpPr>
        <p:spPr>
          <a:xfrm>
            <a:off x="0" y="5288340"/>
            <a:ext cx="1816568" cy="1200329"/>
          </a:xfrm>
          <a:prstGeom prst="rect">
            <a:avLst/>
          </a:prstGeom>
          <a:noFill/>
        </p:spPr>
        <p:txBody>
          <a:bodyPr wrap="square" rtlCol="0">
            <a:spAutoFit/>
          </a:bodyPr>
          <a:lstStyle/>
          <a:p>
            <a:pPr algn="just" fontAlgn="auto">
              <a:spcBef>
                <a:spcPts val="0"/>
              </a:spcBef>
              <a:spcAft>
                <a:spcPts val="0"/>
              </a:spcAft>
            </a:pPr>
            <a:r>
              <a:rPr lang="en-US" sz="2400" dirty="0" err="1" smtClean="0">
                <a:solidFill>
                  <a:prstClr val="black"/>
                </a:solidFill>
                <a:latin typeface="Times New Roman" panose="02020603050405020304" pitchFamily="18" charset="0"/>
                <a:cs typeface="Times New Roman" panose="02020603050405020304" pitchFamily="18" charset="0"/>
              </a:rPr>
              <a:t>Nếu</a:t>
            </a:r>
            <a:r>
              <a:rPr lang="en-US" sz="2400" dirty="0" smtClean="0">
                <a:solidFill>
                  <a:prstClr val="black"/>
                </a:solidFill>
                <a:latin typeface="Times New Roman" panose="02020603050405020304" pitchFamily="18" charset="0"/>
                <a:cs typeface="Times New Roman" panose="02020603050405020304" pitchFamily="18" charset="0"/>
              </a:rPr>
              <a:t> m</a:t>
            </a:r>
            <a:r>
              <a:rPr lang="vi-VN" sz="2400" dirty="0" smtClean="0">
                <a:solidFill>
                  <a:prstClr val="black"/>
                </a:solidFill>
                <a:latin typeface="Times New Roman" panose="02020603050405020304" pitchFamily="18" charset="0"/>
                <a:cs typeface="Times New Roman" panose="02020603050405020304" pitchFamily="18" charset="0"/>
              </a:rPr>
              <a:t>ình </a:t>
            </a:r>
            <a:r>
              <a:rPr lang="vi-VN" sz="2400" dirty="0">
                <a:solidFill>
                  <a:prstClr val="black"/>
                </a:solidFill>
                <a:latin typeface="Times New Roman" panose="02020603050405020304" pitchFamily="18" charset="0"/>
                <a:cs typeface="Times New Roman" panose="02020603050405020304" pitchFamily="18" charset="0"/>
              </a:rPr>
              <a:t>là kẻ bắt nạt</a:t>
            </a:r>
            <a:r>
              <a:rPr lang="x-none" sz="2400" dirty="0">
                <a:solidFill>
                  <a:prstClr val="black"/>
                </a:solidFill>
                <a:latin typeface="Times New Roman" panose="02020603050405020304" pitchFamily="18" charset="0"/>
                <a:cs typeface="Times New Roman" panose="02020603050405020304" pitchFamily="18" charset="0"/>
              </a:rPr>
              <a:t> </a:t>
            </a:r>
          </a:p>
          <a:p>
            <a:pPr algn="just" fontAlgn="auto">
              <a:spcBef>
                <a:spcPts val="0"/>
              </a:spcBef>
              <a:spcAft>
                <a:spcPts val="0"/>
              </a:spcAft>
            </a:pPr>
            <a:endParaRPr lang="x-none" sz="24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004B76-E72C-934E-855C-B042E3C1C9C0}"/>
              </a:ext>
            </a:extLst>
          </p:cNvPr>
          <p:cNvSpPr txBox="1"/>
          <p:nvPr/>
        </p:nvSpPr>
        <p:spPr>
          <a:xfrm>
            <a:off x="1930438" y="4919008"/>
            <a:ext cx="6013411" cy="1938992"/>
          </a:xfrm>
          <a:prstGeom prst="rect">
            <a:avLst/>
          </a:prstGeom>
          <a:noFill/>
        </p:spPr>
        <p:txBody>
          <a:bodyPr wrap="square" rtlCol="0">
            <a:spAutoFit/>
          </a:bodyPr>
          <a:lstStyle/>
          <a:p>
            <a:pPr algn="just" fontAlgn="auto">
              <a:spcBef>
                <a:spcPts val="0"/>
              </a:spcBef>
              <a:spcAft>
                <a:spcPts val="0"/>
              </a:spcAft>
            </a:pPr>
            <a:r>
              <a:rPr lang="vi-VN" sz="2400" dirty="0">
                <a:solidFill>
                  <a:prstClr val="black"/>
                </a:solidFill>
                <a:latin typeface="Times New Roman" panose="02020603050405020304" pitchFamily="18" charset="0"/>
                <a:cs typeface="Times New Roman" panose="02020603050405020304" pitchFamily="18" charset="0"/>
              </a:rPr>
              <a:t>Coi đó là chuyện bình thường, là một cách khẳng định bản thân hay nhận ra đó là hành vi xấu cần từ bỏ, cảm thấy ân hận và xin lỗi người bị bắt nạt?</a:t>
            </a:r>
            <a:r>
              <a:rPr lang="x-none" sz="2400" dirty="0">
                <a:solidFill>
                  <a:prstClr val="black"/>
                </a:solidFill>
                <a:latin typeface="Times New Roman" panose="02020603050405020304" pitchFamily="18" charset="0"/>
                <a:cs typeface="Times New Roman" panose="02020603050405020304" pitchFamily="18" charset="0"/>
              </a:rPr>
              <a:t> </a:t>
            </a:r>
          </a:p>
          <a:p>
            <a:pPr algn="just" fontAlgn="auto">
              <a:spcBef>
                <a:spcPts val="0"/>
              </a:spcBef>
              <a:spcAft>
                <a:spcPts val="0"/>
              </a:spcAft>
            </a:pPr>
            <a:endParaRPr lang="x-none"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286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ppt_w</p:attrName>
                                        </p:attrNameLst>
                                      </p:cBhvr>
                                      <p:tavLst>
                                        <p:tav tm="0" fmla="#ppt_w*sin(2.5*pi*$)">
                                          <p:val>
                                            <p:fltVal val="0"/>
                                          </p:val>
                                        </p:tav>
                                        <p:tav tm="100000">
                                          <p:val>
                                            <p:fltVal val="1"/>
                                          </p:val>
                                        </p:tav>
                                      </p:tavLst>
                                    </p:anim>
                                    <p:anim calcmode="lin" valueType="num">
                                      <p:cBhvr>
                                        <p:cTn id="3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983B3-E602-9643-ADE3-E1F7C6D61B1B}"/>
              </a:ext>
            </a:extLst>
          </p:cNvPr>
          <p:cNvSpPr txBox="1"/>
          <p:nvPr/>
        </p:nvSpPr>
        <p:spPr>
          <a:xfrm>
            <a:off x="1120114" y="213835"/>
            <a:ext cx="3050772" cy="523220"/>
          </a:xfrm>
          <a:prstGeom prst="rect">
            <a:avLst/>
          </a:prstGeom>
          <a:noFill/>
        </p:spPr>
        <p:txBody>
          <a:bodyPr wrap="none" rtlCol="0">
            <a:spAutoFit/>
          </a:bodyPr>
          <a:lstStyle/>
          <a:p>
            <a:pPr fontAlgn="auto">
              <a:spcBef>
                <a:spcPts val="0"/>
              </a:spcBef>
              <a:spcAft>
                <a:spcPts val="0"/>
              </a:spcAft>
            </a:pPr>
            <a:r>
              <a:rPr lang="en-US" sz="2800" b="1" dirty="0" smtClean="0">
                <a:solidFill>
                  <a:prstClr val="black"/>
                </a:solidFill>
                <a:latin typeface="Times New Roman" pitchFamily="18" charset="0"/>
                <a:cs typeface="Times New Roman" pitchFamily="18" charset="0"/>
              </a:rPr>
              <a:t>III</a:t>
            </a:r>
            <a:r>
              <a:rPr lang="vi-VN" sz="2800" b="1" dirty="0" smtClean="0">
                <a:solidFill>
                  <a:prstClr val="black"/>
                </a:solidFill>
                <a:latin typeface="Times New Roman" pitchFamily="18" charset="0"/>
                <a:cs typeface="Times New Roman" pitchFamily="18" charset="0"/>
              </a:rPr>
              <a:t>. </a:t>
            </a:r>
            <a:r>
              <a:rPr lang="en-US" sz="2800" b="1" dirty="0" smtClean="0">
                <a:solidFill>
                  <a:prstClr val="black"/>
                </a:solidFill>
                <a:latin typeface="Times New Roman" pitchFamily="18" charset="0"/>
                <a:cs typeface="Times New Roman" pitchFamily="18" charset="0"/>
              </a:rPr>
              <a:t> LUYỆN TẬP:</a:t>
            </a:r>
            <a:endParaRPr lang="x-none" sz="3200" dirty="0">
              <a:solidFill>
                <a:prstClr val="black"/>
              </a:solidFill>
              <a:latin typeface="Calibri Light"/>
            </a:endParaRPr>
          </a:p>
        </p:txBody>
      </p:sp>
      <p:sp>
        <p:nvSpPr>
          <p:cNvPr id="4" name="Cloud 3"/>
          <p:cNvSpPr/>
          <p:nvPr/>
        </p:nvSpPr>
        <p:spPr>
          <a:xfrm>
            <a:off x="6672064" y="0"/>
            <a:ext cx="5256584" cy="432048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Times New Roman" pitchFamily="18" charset="0"/>
                <a:cs typeface="Times New Roman" pitchFamily="18" charset="0"/>
              </a:rPr>
              <a:t>Khi</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tìm</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hiểu</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một</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văn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bản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truyện</a:t>
            </a:r>
            <a:r>
              <a:rPr lang="en-US" sz="2800" dirty="0" smtClean="0">
                <a:solidFill>
                  <a:srgbClr val="FFFF00"/>
                </a:solidFill>
                <a:latin typeface="Times New Roman" pitchFamily="18" charset="0"/>
                <a:cs typeface="Times New Roman" pitchFamily="18" charset="0"/>
              </a:rPr>
              <a:t>, ta </a:t>
            </a:r>
            <a:r>
              <a:rPr lang="en-US" sz="2800" dirty="0" err="1" smtClean="0">
                <a:solidFill>
                  <a:srgbClr val="FFFF00"/>
                </a:solidFill>
                <a:latin typeface="Times New Roman" pitchFamily="18" charset="0"/>
                <a:cs typeface="Times New Roman" pitchFamily="18" charset="0"/>
              </a:rPr>
              <a:t>cần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tìm</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hiểu</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những</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những</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gì</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Khi</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tìm</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hiểu</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một</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văn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bản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thơ</a:t>
            </a:r>
            <a:r>
              <a:rPr lang="en-US" sz="2800" dirty="0" smtClean="0">
                <a:solidFill>
                  <a:srgbClr val="FFFF00"/>
                </a:solidFill>
                <a:latin typeface="Times New Roman" pitchFamily="18" charset="0"/>
                <a:cs typeface="Times New Roman" pitchFamily="18" charset="0"/>
              </a:rPr>
              <a:t> ta </a:t>
            </a:r>
            <a:r>
              <a:rPr lang="en-US" sz="2800" dirty="0" err="1" smtClean="0">
                <a:solidFill>
                  <a:srgbClr val="FFFF00"/>
                </a:solidFill>
                <a:latin typeface="Times New Roman" pitchFamily="18" charset="0"/>
                <a:cs typeface="Times New Roman" pitchFamily="18" charset="0"/>
              </a:rPr>
              <a:t>cần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tìm</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hiểu</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những</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gì</a:t>
            </a:r>
            <a:r>
              <a:rPr lang="en-US" sz="2800" dirty="0" smtClean="0">
                <a:solidFill>
                  <a:srgbClr val="FFFF00"/>
                </a:solidFill>
                <a:latin typeface="Times New Roman" pitchFamily="18" charset="0"/>
                <a:cs typeface="Times New Roman" pitchFamily="18" charset="0"/>
              </a:rPr>
              <a:t>?  </a:t>
            </a:r>
            <a:endParaRPr lang="en-US" sz="2800" dirty="0">
              <a:solidFill>
                <a:srgbClr val="FFFF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19491598"/>
              </p:ext>
            </p:extLst>
          </p:nvPr>
        </p:nvGraphicFramePr>
        <p:xfrm>
          <a:off x="551384" y="980728"/>
          <a:ext cx="8712968" cy="3505200"/>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0">
                <a:tc>
                  <a:txBody>
                    <a:bodyPr/>
                    <a:lstStyle/>
                    <a:p>
                      <a:pPr algn="ctr"/>
                      <a:r>
                        <a:rPr lang="en-US" dirty="0" smtClean="0">
                          <a:solidFill>
                            <a:schemeClr val="tx1"/>
                          </a:solidFill>
                        </a:rPr>
                        <a:t> </a:t>
                      </a:r>
                      <a:r>
                        <a:rPr lang="en-US" sz="2800" dirty="0" smtClean="0">
                          <a:solidFill>
                            <a:schemeClr val="tx1"/>
                          </a:solidFill>
                          <a:latin typeface="Times New Roman" pitchFamily="18" charset="0"/>
                          <a:cs typeface="Times New Roman" pitchFamily="18" charset="0"/>
                        </a:rPr>
                        <a:t>TRUYỆN:</a:t>
                      </a:r>
                    </a:p>
                    <a:p>
                      <a:pPr marL="285750" indent="-285750">
                        <a:buFontTx/>
                        <a:buChar char="-"/>
                      </a:pPr>
                      <a:r>
                        <a:rPr lang="en-US" sz="2800" dirty="0" err="1" smtClean="0">
                          <a:solidFill>
                            <a:schemeClr val="tx1"/>
                          </a:solidFill>
                          <a:latin typeface="Times New Roman" pitchFamily="18" charset="0"/>
                          <a:cs typeface="Times New Roman" pitchFamily="18" charset="0"/>
                        </a:rPr>
                        <a:t>Thể</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loại</a:t>
                      </a:r>
                      <a:r>
                        <a:rPr lang="en-US" sz="2800" baseline="0" dirty="0" smtClean="0">
                          <a:solidFill>
                            <a:schemeClr val="tx1"/>
                          </a:solidFill>
                          <a:latin typeface="Times New Roman" pitchFamily="18" charset="0"/>
                          <a:cs typeface="Times New Roman" pitchFamily="18"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Ngôi</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kể</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người</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kể</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chuyện</a:t>
                      </a:r>
                      <a:endPar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285750" indent="-285750">
                        <a:buFontTx/>
                        <a:buChar char="-"/>
                      </a:pPr>
                      <a:r>
                        <a:rPr lang="en-US" sz="2800" baseline="0" dirty="0" err="1" smtClean="0">
                          <a:solidFill>
                            <a:schemeClr val="tx1"/>
                          </a:solidFill>
                          <a:latin typeface="Times New Roman" pitchFamily="18" charset="0"/>
                          <a:cs typeface="Times New Roman" pitchFamily="18" charset="0"/>
                        </a:rPr>
                        <a:t>Cốt</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truyện</a:t>
                      </a:r>
                      <a:r>
                        <a:rPr lang="en-US" sz="2800" baseline="0" dirty="0" smtClean="0">
                          <a:solidFill>
                            <a:schemeClr val="tx1"/>
                          </a:solidFill>
                          <a:latin typeface="Times New Roman" pitchFamily="18" charset="0"/>
                          <a:cs typeface="Times New Roman" pitchFamily="18" charset="0"/>
                        </a:rPr>
                        <a:t>.</a:t>
                      </a:r>
                    </a:p>
                    <a:p>
                      <a:pPr marL="285750" indent="-285750">
                        <a:buFontTx/>
                        <a:buChar char="-"/>
                      </a:pPr>
                      <a:r>
                        <a:rPr lang="en-US" sz="2800" baseline="0" dirty="0" err="1" smtClean="0">
                          <a:solidFill>
                            <a:schemeClr val="tx1"/>
                          </a:solidFill>
                          <a:latin typeface="Times New Roman" pitchFamily="18" charset="0"/>
                          <a:cs typeface="Times New Roman" pitchFamily="18" charset="0"/>
                        </a:rPr>
                        <a:t>Nhân</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vật</a:t>
                      </a:r>
                      <a:r>
                        <a:rPr lang="en-US" sz="2800" baseline="0" dirty="0" smtClean="0">
                          <a:solidFill>
                            <a:schemeClr val="tx1"/>
                          </a:solidFill>
                          <a:latin typeface="Times New Roman" pitchFamily="18" charset="0"/>
                          <a:cs typeface="Times New Roman" pitchFamily="18" charset="0"/>
                        </a:rPr>
                        <a:t>.</a:t>
                      </a:r>
                    </a:p>
                    <a:p>
                      <a:pPr marL="285750" indent="-285750">
                        <a:buFontTx/>
                        <a:buChar char="-"/>
                      </a:pPr>
                      <a:r>
                        <a:rPr lang="en-US" sz="2800" baseline="0" dirty="0" err="1" smtClean="0">
                          <a:solidFill>
                            <a:schemeClr val="tx1"/>
                          </a:solidFill>
                          <a:latin typeface="Times New Roman" pitchFamily="18" charset="0"/>
                          <a:cs typeface="Times New Roman" pitchFamily="18" charset="0"/>
                        </a:rPr>
                        <a:t>Nội</a:t>
                      </a:r>
                      <a:r>
                        <a:rPr lang="en-US" sz="2800" baseline="0" dirty="0" smtClean="0">
                          <a:solidFill>
                            <a:schemeClr val="tx1"/>
                          </a:solidFill>
                          <a:latin typeface="Times New Roman" pitchFamily="18" charset="0"/>
                          <a:cs typeface="Times New Roman" pitchFamily="18" charset="0"/>
                        </a:rPr>
                        <a:t> dung, </a:t>
                      </a:r>
                      <a:r>
                        <a:rPr lang="en-US" sz="2800" baseline="0" dirty="0" err="1" smtClean="0">
                          <a:solidFill>
                            <a:schemeClr val="tx1"/>
                          </a:solidFill>
                          <a:latin typeface="Times New Roman" pitchFamily="18" charset="0"/>
                          <a:cs typeface="Times New Roman" pitchFamily="18" charset="0"/>
                        </a:rPr>
                        <a:t>nghệ</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thuật</a:t>
                      </a:r>
                      <a:r>
                        <a:rPr lang="en-US" sz="2800" baseline="0" dirty="0" smtClean="0">
                          <a:solidFill>
                            <a:schemeClr val="tx1"/>
                          </a:solidFill>
                          <a:latin typeface="Times New Roman" pitchFamily="18" charset="0"/>
                          <a:cs typeface="Times New Roman" pitchFamily="18" charset="0"/>
                        </a:rPr>
                        <a:t>.</a:t>
                      </a:r>
                    </a:p>
                    <a:p>
                      <a:pPr marL="285750" indent="-285750">
                        <a:buFontTx/>
                        <a:buChar char="-"/>
                      </a:pPr>
                      <a:r>
                        <a:rPr lang="en-US" sz="2800" baseline="0" dirty="0" smtClean="0">
                          <a:solidFill>
                            <a:schemeClr val="tx1"/>
                          </a:solidFill>
                          <a:latin typeface="Times New Roman" pitchFamily="18" charset="0"/>
                          <a:cs typeface="Times New Roman" pitchFamily="18" charset="0"/>
                        </a:rPr>
                        <a:t>Ý </a:t>
                      </a:r>
                      <a:r>
                        <a:rPr lang="en-US" sz="2800" baseline="0" dirty="0" err="1" smtClean="0">
                          <a:solidFill>
                            <a:schemeClr val="tx1"/>
                          </a:solidFill>
                          <a:latin typeface="Times New Roman" pitchFamily="18" charset="0"/>
                          <a:cs typeface="Times New Roman" pitchFamily="18" charset="0"/>
                        </a:rPr>
                        <a:t>nghĩa</a:t>
                      </a:r>
                      <a:r>
                        <a:rPr lang="en-US" sz="2800" baseline="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a:solidFill>
                      <a:schemeClr val="accent6">
                        <a:lumMod val="60000"/>
                        <a:lumOff val="40000"/>
                      </a:schemeClr>
                    </a:solidFill>
                  </a:tcPr>
                </a:tc>
                <a:tc>
                  <a:txBody>
                    <a:bodyPr/>
                    <a:lstStyle/>
                    <a:p>
                      <a:pPr algn="ctr"/>
                      <a:r>
                        <a:rPr lang="en-US" sz="2800" dirty="0" smtClean="0">
                          <a:solidFill>
                            <a:schemeClr val="tx1"/>
                          </a:solidFill>
                          <a:latin typeface="Times New Roman" pitchFamily="18" charset="0"/>
                          <a:cs typeface="Times New Roman" pitchFamily="18" charset="0"/>
                        </a:rPr>
                        <a:t>THƠ:</a:t>
                      </a:r>
                    </a:p>
                    <a:p>
                      <a:pPr marL="457200" indent="-457200" algn="l">
                        <a:buFontTx/>
                        <a:buChar char="-"/>
                      </a:pPr>
                      <a:r>
                        <a:rPr lang="en-US" sz="2800" dirty="0" err="1" smtClean="0">
                          <a:solidFill>
                            <a:schemeClr val="tx1"/>
                          </a:solidFill>
                          <a:latin typeface="Times New Roman" pitchFamily="18" charset="0"/>
                          <a:cs typeface="Times New Roman" pitchFamily="18" charset="0"/>
                        </a:rPr>
                        <a:t>Thể</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thơ</a:t>
                      </a:r>
                      <a:r>
                        <a:rPr lang="en-US" sz="2800" baseline="0" dirty="0" smtClean="0">
                          <a:solidFill>
                            <a:schemeClr val="tx1"/>
                          </a:solidFill>
                          <a:latin typeface="Times New Roman" pitchFamily="18" charset="0"/>
                          <a:cs typeface="Times New Roman" pitchFamily="18" charset="0"/>
                        </a:rPr>
                        <a:t>.</a:t>
                      </a:r>
                    </a:p>
                    <a:p>
                      <a:pPr marL="457200" indent="-457200" algn="l">
                        <a:buFontTx/>
                        <a:buChar char="-"/>
                      </a:pPr>
                      <a:r>
                        <a:rPr lang="en-US" sz="2800" baseline="0" dirty="0" err="1" smtClean="0">
                          <a:solidFill>
                            <a:schemeClr val="tx1"/>
                          </a:solidFill>
                          <a:latin typeface="Times New Roman" pitchFamily="18" charset="0"/>
                          <a:cs typeface="Times New Roman" pitchFamily="18" charset="0"/>
                        </a:rPr>
                        <a:t>Nhân</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vật</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trữ</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tình</a:t>
                      </a:r>
                      <a:r>
                        <a:rPr lang="en-US" sz="2800" baseline="0" dirty="0" smtClean="0">
                          <a:solidFill>
                            <a:schemeClr val="tx1"/>
                          </a:solidFill>
                          <a:latin typeface="Times New Roman" pitchFamily="18" charset="0"/>
                          <a:cs typeface="Times New Roman" pitchFamily="18"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Tình</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cảm</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cảm</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xúc</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của</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nhà</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thơ</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457200" indent="-457200" algn="l">
                        <a:buFontTx/>
                        <a:buChar char="-"/>
                      </a:pPr>
                      <a:r>
                        <a:rPr lang="en-US" sz="2800" baseline="0" dirty="0" err="1" smtClean="0">
                          <a:solidFill>
                            <a:schemeClr val="tx1"/>
                          </a:solidFill>
                          <a:latin typeface="Times New Roman" pitchFamily="18" charset="0"/>
                          <a:cs typeface="Times New Roman" pitchFamily="18" charset="0"/>
                        </a:rPr>
                        <a:t>Ngôn</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ngữ</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hình</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ảnh</a:t>
                      </a:r>
                      <a:r>
                        <a:rPr lang="en-US" sz="2800" baseline="0" dirty="0" smtClean="0">
                          <a:solidFill>
                            <a:schemeClr val="tx1"/>
                          </a:solidFill>
                          <a:latin typeface="Times New Roman" pitchFamily="18" charset="0"/>
                          <a:cs typeface="Times New Roman" pitchFamily="18" charset="0"/>
                        </a:rPr>
                        <a:t>.</a:t>
                      </a:r>
                    </a:p>
                    <a:p>
                      <a:pPr marL="457200" indent="-457200" algn="l">
                        <a:buFontTx/>
                        <a:buChar char="-"/>
                      </a:pPr>
                      <a:r>
                        <a:rPr lang="en-US" sz="2800" baseline="0" dirty="0" err="1" smtClean="0">
                          <a:solidFill>
                            <a:schemeClr val="tx1"/>
                          </a:solidFill>
                          <a:latin typeface="Times New Roman" pitchFamily="18" charset="0"/>
                          <a:cs typeface="Times New Roman" pitchFamily="18" charset="0"/>
                        </a:rPr>
                        <a:t>Biện</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pháp</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tu</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từ</a:t>
                      </a:r>
                      <a:r>
                        <a:rPr lang="en-US" sz="2800" baseline="0" dirty="0" smtClean="0">
                          <a:solidFill>
                            <a:schemeClr val="tx1"/>
                          </a:solidFill>
                          <a:latin typeface="Times New Roman" pitchFamily="18" charset="0"/>
                          <a:cs typeface="Times New Roman" pitchFamily="18" charset="0"/>
                        </a:rPr>
                        <a:t>.</a:t>
                      </a:r>
                    </a:p>
                    <a:p>
                      <a:pPr marL="457200" indent="-457200" algn="l">
                        <a:buFontTx/>
                        <a:buChar char="-"/>
                      </a:pPr>
                      <a:r>
                        <a:rPr lang="en-US" sz="2800" baseline="0" dirty="0" smtClean="0">
                          <a:solidFill>
                            <a:schemeClr val="tx1"/>
                          </a:solidFill>
                          <a:latin typeface="Times New Roman" pitchFamily="18" charset="0"/>
                          <a:cs typeface="Times New Roman" pitchFamily="18" charset="0"/>
                        </a:rPr>
                        <a:t>Ý </a:t>
                      </a:r>
                      <a:r>
                        <a:rPr lang="en-US" sz="2800" baseline="0" dirty="0" err="1" smtClean="0">
                          <a:solidFill>
                            <a:schemeClr val="tx1"/>
                          </a:solidFill>
                          <a:latin typeface="Times New Roman" pitchFamily="18" charset="0"/>
                          <a:cs typeface="Times New Roman" pitchFamily="18" charset="0"/>
                        </a:rPr>
                        <a:t>nghĩa</a:t>
                      </a:r>
                      <a:r>
                        <a:rPr lang="en-US" sz="2800" baseline="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170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740447" y="186415"/>
            <a:ext cx="4703424" cy="924019"/>
          </a:xfrm>
        </p:spPr>
        <p:txBody>
          <a:bodyPr/>
          <a:lstStyle/>
          <a:p>
            <a:pPr marL="152396" indent="0" algn="just">
              <a:buNone/>
            </a:pPr>
            <a:r>
              <a:rPr lang="vi-VN"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smtClean="0">
                <a:latin typeface="Times New Roman" panose="02020603050405020304" pitchFamily="18" charset="0"/>
                <a:ea typeface="Cambria" panose="02040503050406030204" pitchFamily="18" charset="0"/>
                <a:cs typeface="Times New Roman" panose="02020603050405020304" pitchFamily="18" charset="0"/>
              </a:rPr>
              <a:t>VẬN DỤNG:</a:t>
            </a:r>
            <a:endParaRPr lang="vi-VN" sz="3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Subtitle 3"/>
          <p:cNvSpPr txBox="1">
            <a:spLocks/>
          </p:cNvSpPr>
          <p:nvPr/>
        </p:nvSpPr>
        <p:spPr>
          <a:xfrm>
            <a:off x="0" y="2375546"/>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fontAlgn="auto">
              <a:buClr>
                <a:srgbClr val="000000"/>
              </a:buClr>
              <a:buFont typeface="Oxygen"/>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1</a:t>
            </a:r>
          </a:p>
          <a:p>
            <a:pPr marL="152396" indent="0" algn="just" defTabSz="1219170" fontAlgn="auto">
              <a:buClr>
                <a:srgbClr val="000000"/>
              </a:buClr>
              <a:buFont typeface="Oxygen"/>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tạo 3 câu khẩu hiệu khác nhau về ngăn chặn bắt nạt và cùng chia sẻ với lớp.</a:t>
            </a:r>
          </a:p>
        </p:txBody>
      </p:sp>
      <p:sp>
        <p:nvSpPr>
          <p:cNvPr id="7" name="Subtitle 3"/>
          <p:cNvSpPr txBox="1">
            <a:spLocks/>
          </p:cNvSpPr>
          <p:nvPr/>
        </p:nvSpPr>
        <p:spPr>
          <a:xfrm>
            <a:off x="4221352" y="2289822"/>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fontAlgn="auto">
              <a:buClr>
                <a:srgbClr val="000000"/>
              </a:buClr>
              <a:buFont typeface="Oxygen"/>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p>
          <a:p>
            <a:pPr marL="152396" indent="0" algn="just" defTabSz="1219170" fontAlgn="auto">
              <a:buClr>
                <a:srgbClr val="000000"/>
              </a:buClr>
              <a:buFont typeface="Oxygen"/>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viết 1 đoạn văn từ 5-7 câu trình bày ý kiến của em về vấn đề bắt nạt.</a:t>
            </a:r>
          </a:p>
        </p:txBody>
      </p:sp>
      <p:sp>
        <p:nvSpPr>
          <p:cNvPr id="8" name="Subtitle 3"/>
          <p:cNvSpPr txBox="1">
            <a:spLocks/>
          </p:cNvSpPr>
          <p:nvPr/>
        </p:nvSpPr>
        <p:spPr>
          <a:xfrm>
            <a:off x="8182668" y="2246959"/>
            <a:ext cx="3575945" cy="26393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fontAlgn="auto">
              <a:buClr>
                <a:srgbClr val="000000"/>
              </a:buClr>
              <a:buFont typeface="Oxygen"/>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a:t>
            </a:r>
          </a:p>
          <a:p>
            <a:pPr marL="152396" indent="0" algn="just" defTabSz="1219170" fontAlgn="auto">
              <a:buClr>
                <a:srgbClr val="000000"/>
              </a:buClr>
              <a:buFont typeface="Oxygen"/>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tác một đoạn thơ ngắn với thể thơ bất kì (4-6 câu) về vấn đề bắt nạt</a:t>
            </a:r>
          </a:p>
        </p:txBody>
      </p:sp>
      <p:pic>
        <p:nvPicPr>
          <p:cNvPr id="2050" name="Picture 2" descr="Pencil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09" y="1923366"/>
            <a:ext cx="1123877" cy="11238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awing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206" y="1918845"/>
            <a:ext cx="1095849" cy="10958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950" y="1994804"/>
            <a:ext cx="972503" cy="972504"/>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1"/>
          <p:cNvSpPr>
            <a:spLocks noChangeArrowheads="1"/>
          </p:cNvSpPr>
          <p:nvPr/>
        </p:nvSpPr>
        <p:spPr bwMode="auto">
          <a:xfrm>
            <a:off x="1085851" y="842963"/>
            <a:ext cx="62293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solidFill>
                  <a:srgbClr val="0070C0"/>
                </a:solidFill>
                <a:latin typeface="Times New Roman" pitchFamily="18" charset="0"/>
                <a:ea typeface="Cambria" pitchFamily="18" charset="0"/>
                <a:cs typeface="Times New Roman" pitchFamily="18" charset="0"/>
              </a:rPr>
              <a:t>- </a:t>
            </a:r>
            <a:r>
              <a:rPr lang="en-US" sz="2400" dirty="0" err="1" smtClean="0">
                <a:solidFill>
                  <a:srgbClr val="0070C0"/>
                </a:solidFill>
                <a:latin typeface="Times New Roman" pitchFamily="18" charset="0"/>
                <a:ea typeface="Cambria" pitchFamily="18" charset="0"/>
                <a:cs typeface="Times New Roman" pitchFamily="18" charset="0"/>
              </a:rPr>
              <a:t>Học</a:t>
            </a:r>
            <a:r>
              <a:rPr lang="en-US" sz="2400" dirty="0" smtClean="0">
                <a:solidFill>
                  <a:srgbClr val="0070C0"/>
                </a:solidFill>
                <a:latin typeface="Times New Roman" pitchFamily="18" charset="0"/>
                <a:ea typeface="Cambria" pitchFamily="18" charset="0"/>
                <a:cs typeface="Times New Roman" pitchFamily="18" charset="0"/>
              </a:rPr>
              <a:t> </a:t>
            </a:r>
            <a:r>
              <a:rPr lang="en-US" sz="2400" dirty="0" err="1" smtClean="0">
                <a:solidFill>
                  <a:srgbClr val="0070C0"/>
                </a:solidFill>
                <a:latin typeface="Times New Roman" pitchFamily="18" charset="0"/>
                <a:ea typeface="Cambria" pitchFamily="18" charset="0"/>
                <a:cs typeface="Times New Roman" pitchFamily="18" charset="0"/>
              </a:rPr>
              <a:t>thuộc</a:t>
            </a:r>
            <a:r>
              <a:rPr lang="en-US" sz="2400" dirty="0" smtClean="0">
                <a:solidFill>
                  <a:srgbClr val="0070C0"/>
                </a:solidFill>
                <a:latin typeface="Times New Roman" pitchFamily="18" charset="0"/>
                <a:ea typeface="Cambria" pitchFamily="18" charset="0"/>
                <a:cs typeface="Times New Roman" pitchFamily="18" charset="0"/>
              </a:rPr>
              <a:t> </a:t>
            </a:r>
            <a:r>
              <a:rPr lang="en-US" sz="2400" dirty="0" err="1" smtClean="0">
                <a:solidFill>
                  <a:srgbClr val="0070C0"/>
                </a:solidFill>
                <a:latin typeface="Times New Roman" pitchFamily="18" charset="0"/>
                <a:ea typeface="Cambria" pitchFamily="18" charset="0"/>
                <a:cs typeface="Times New Roman" pitchFamily="18" charset="0"/>
              </a:rPr>
              <a:t>bài</a:t>
            </a:r>
            <a:r>
              <a:rPr lang="en-US" sz="2400" dirty="0" smtClean="0">
                <a:solidFill>
                  <a:srgbClr val="0070C0"/>
                </a:solidFill>
                <a:latin typeface="Times New Roman" pitchFamily="18" charset="0"/>
                <a:ea typeface="Cambria" pitchFamily="18" charset="0"/>
                <a:cs typeface="Times New Roman" pitchFamily="18" charset="0"/>
              </a:rPr>
              <a:t> </a:t>
            </a:r>
            <a:r>
              <a:rPr lang="en-US" sz="2400" dirty="0" err="1" smtClean="0">
                <a:solidFill>
                  <a:srgbClr val="0070C0"/>
                </a:solidFill>
                <a:latin typeface="Times New Roman" pitchFamily="18" charset="0"/>
                <a:ea typeface="Cambria" pitchFamily="18" charset="0"/>
                <a:cs typeface="Times New Roman" pitchFamily="18" charset="0"/>
              </a:rPr>
              <a:t>thơ</a:t>
            </a:r>
            <a:endParaRPr lang="en-US" sz="2400" dirty="0" smtClean="0">
              <a:solidFill>
                <a:srgbClr val="0070C0"/>
              </a:solidFill>
              <a:latin typeface="Times New Roman" pitchFamily="18" charset="0"/>
              <a:ea typeface="Times New Roman" pitchFamily="18" charset="0"/>
              <a:cs typeface="Times New Roman" pitchFamily="18" charset="0"/>
            </a:endParaRPr>
          </a:p>
          <a:p>
            <a:pPr algn="just" eaLnBrk="0" hangingPunct="0"/>
            <a:r>
              <a:rPr lang="en-US" sz="2400" dirty="0" smtClean="0">
                <a:solidFill>
                  <a:srgbClr val="0070C0"/>
                </a:solidFill>
                <a:latin typeface="Times New Roman" pitchFamily="18" charset="0"/>
                <a:ea typeface="Cambria" pitchFamily="18" charset="0"/>
                <a:cs typeface="Times New Roman" pitchFamily="18" charset="0"/>
              </a:rPr>
              <a:t>- </a:t>
            </a:r>
            <a:r>
              <a:rPr lang="en-US" sz="2400" dirty="0" err="1" smtClean="0">
                <a:solidFill>
                  <a:srgbClr val="0070C0"/>
                </a:solidFill>
                <a:latin typeface="Times New Roman" pitchFamily="18" charset="0"/>
                <a:ea typeface="Cambria" pitchFamily="18" charset="0"/>
                <a:cs typeface="Times New Roman" pitchFamily="18" charset="0"/>
              </a:rPr>
              <a:t>Làm</a:t>
            </a:r>
            <a:r>
              <a:rPr lang="en-US" sz="2400" dirty="0" smtClean="0">
                <a:solidFill>
                  <a:srgbClr val="0070C0"/>
                </a:solidFill>
                <a:latin typeface="Times New Roman" pitchFamily="18" charset="0"/>
                <a:ea typeface="Cambria" pitchFamily="18" charset="0"/>
                <a:cs typeface="Times New Roman" pitchFamily="18" charset="0"/>
              </a:rPr>
              <a:t> BT: </a:t>
            </a:r>
            <a:endParaRPr lang="en-US" sz="2400" dirty="0" smtClean="0">
              <a:solidFill>
                <a:srgbClr val="0070C0"/>
              </a:solidFill>
              <a:latin typeface="Times New Roman" pitchFamily="18" charset="0"/>
              <a:cs typeface="Times New Roman" pitchFamily="18" charset="0"/>
            </a:endParaRPr>
          </a:p>
        </p:txBody>
      </p:sp>
      <p:sp>
        <p:nvSpPr>
          <p:cNvPr id="2" name="Rectangle 2"/>
          <p:cNvSpPr>
            <a:spLocks noChangeArrowheads="1"/>
          </p:cNvSpPr>
          <p:nvPr/>
        </p:nvSpPr>
        <p:spPr bwMode="auto">
          <a:xfrm>
            <a:off x="1071562" y="5286375"/>
            <a:ext cx="57721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smtClean="0">
                <a:solidFill>
                  <a:srgbClr val="0070C0"/>
                </a:solidFill>
                <a:latin typeface="Times New Roman" pitchFamily="18" charset="0"/>
                <a:ea typeface="Cambria" pitchFamily="18" charset="0"/>
                <a:cs typeface="Times New Roman" pitchFamily="18" charset="0"/>
              </a:rPr>
              <a:t>- </a:t>
            </a:r>
            <a:r>
              <a:rPr lang="en-US" sz="2800" dirty="0" err="1" smtClean="0">
                <a:solidFill>
                  <a:srgbClr val="0070C0"/>
                </a:solidFill>
                <a:latin typeface="Times New Roman" pitchFamily="18" charset="0"/>
                <a:ea typeface="Cambria" pitchFamily="18" charset="0"/>
                <a:cs typeface="Times New Roman" pitchFamily="18" charset="0"/>
              </a:rPr>
              <a:t>Chuẩn</a:t>
            </a:r>
            <a:r>
              <a:rPr lang="en-US" sz="2800" dirty="0" smtClean="0">
                <a:solidFill>
                  <a:srgbClr val="0070C0"/>
                </a:solidFill>
                <a:latin typeface="Times New Roman" pitchFamily="18" charset="0"/>
                <a:ea typeface="Cambria" pitchFamily="18" charset="0"/>
                <a:cs typeface="Times New Roman" pitchFamily="18" charset="0"/>
              </a:rPr>
              <a:t> </a:t>
            </a:r>
            <a:r>
              <a:rPr lang="en-US" sz="2800" dirty="0" err="1" smtClean="0">
                <a:solidFill>
                  <a:srgbClr val="0070C0"/>
                </a:solidFill>
                <a:latin typeface="Times New Roman" pitchFamily="18" charset="0"/>
                <a:ea typeface="Cambria" pitchFamily="18" charset="0"/>
                <a:cs typeface="Times New Roman" pitchFamily="18" charset="0"/>
              </a:rPr>
              <a:t>bị</a:t>
            </a:r>
            <a:r>
              <a:rPr lang="en-US" sz="2800" dirty="0" smtClean="0">
                <a:solidFill>
                  <a:srgbClr val="0070C0"/>
                </a:solidFill>
                <a:latin typeface="Times New Roman" pitchFamily="18" charset="0"/>
                <a:ea typeface="Cambria" pitchFamily="18" charset="0"/>
                <a:cs typeface="Times New Roman" pitchFamily="18" charset="0"/>
              </a:rPr>
              <a:t> </a:t>
            </a:r>
            <a:r>
              <a:rPr lang="en-US" sz="2800" dirty="0" err="1" smtClean="0">
                <a:solidFill>
                  <a:srgbClr val="0070C0"/>
                </a:solidFill>
                <a:latin typeface="Times New Roman" pitchFamily="18" charset="0"/>
                <a:ea typeface="Cambria" pitchFamily="18" charset="0"/>
                <a:cs typeface="Times New Roman" pitchFamily="18" charset="0"/>
              </a:rPr>
              <a:t>bài</a:t>
            </a:r>
            <a:r>
              <a:rPr lang="en-US" sz="2800" dirty="0" smtClean="0">
                <a:solidFill>
                  <a:srgbClr val="0070C0"/>
                </a:solidFill>
                <a:latin typeface="Times New Roman" pitchFamily="18" charset="0"/>
                <a:ea typeface="Cambria" pitchFamily="18" charset="0"/>
                <a:cs typeface="Times New Roman" pitchFamily="18" charset="0"/>
              </a:rPr>
              <a:t>: </a:t>
            </a:r>
            <a:r>
              <a:rPr lang="en-US" sz="2800" dirty="0" err="1" smtClean="0">
                <a:solidFill>
                  <a:srgbClr val="0070C0"/>
                </a:solidFill>
                <a:latin typeface="Times New Roman" pitchFamily="18" charset="0"/>
                <a:ea typeface="Cambria" pitchFamily="18" charset="0"/>
                <a:cs typeface="Times New Roman" pitchFamily="18" charset="0"/>
              </a:rPr>
              <a:t>Viết</a:t>
            </a:r>
            <a:r>
              <a:rPr lang="en-US" sz="2800" dirty="0" smtClean="0">
                <a:solidFill>
                  <a:srgbClr val="0070C0"/>
                </a:solidFill>
                <a:latin typeface="Times New Roman" pitchFamily="18" charset="0"/>
                <a:ea typeface="Cambria" pitchFamily="18" charset="0"/>
                <a:cs typeface="Times New Roman" pitchFamily="18" charset="0"/>
              </a:rPr>
              <a:t>- </a:t>
            </a:r>
            <a:r>
              <a:rPr lang="en-US" sz="2800" dirty="0" err="1" smtClean="0">
                <a:solidFill>
                  <a:srgbClr val="0070C0"/>
                </a:solidFill>
                <a:latin typeface="Times New Roman" pitchFamily="18" charset="0"/>
                <a:ea typeface="Cambria" pitchFamily="18" charset="0"/>
                <a:cs typeface="Times New Roman" pitchFamily="18" charset="0"/>
              </a:rPr>
              <a:t>sgk</a:t>
            </a:r>
            <a:r>
              <a:rPr lang="en-US" sz="2800" dirty="0" smtClean="0">
                <a:solidFill>
                  <a:srgbClr val="0070C0"/>
                </a:solidFill>
                <a:latin typeface="Times New Roman" pitchFamily="18" charset="0"/>
                <a:ea typeface="Cambria" pitchFamily="18" charset="0"/>
                <a:cs typeface="Times New Roman" pitchFamily="18" charset="0"/>
              </a:rPr>
              <a:t>/28-31</a:t>
            </a:r>
            <a:endParaRPr lang="en-US" sz="28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9065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9"/>
                                        </p:tgtEl>
                                        <p:attrNameLst>
                                          <p:attrName>style.visibility</p:attrName>
                                        </p:attrNameLst>
                                      </p:cBhvr>
                                      <p:to>
                                        <p:strVal val="visible"/>
                                      </p:to>
                                    </p:set>
                                    <p:anim calcmode="discrete" valueType="clr">
                                      <p:cBhvr override="childStyle">
                                        <p:cTn id="7" dur="80"/>
                                        <p:tgtEl>
                                          <p:spTgt spid="20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9"/>
                                        </p:tgtEl>
                                        <p:attrNameLst>
                                          <p:attrName>fillcolor</p:attrName>
                                        </p:attrNameLst>
                                      </p:cBhvr>
                                      <p:tavLst>
                                        <p:tav tm="0">
                                          <p:val>
                                            <p:clrVal>
                                              <a:schemeClr val="accent2"/>
                                            </p:clrVal>
                                          </p:val>
                                        </p:tav>
                                        <p:tav tm="50000">
                                          <p:val>
                                            <p:clrVal>
                                              <a:schemeClr val="hlink"/>
                                            </p:clrVal>
                                          </p:val>
                                        </p:tav>
                                      </p:tavLst>
                                    </p:anim>
                                    <p:set>
                                      <p:cBhvr>
                                        <p:cTn id="9" dur="80"/>
                                        <p:tgtEl>
                                          <p:spTgt spid="204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anim calcmode="lin" valueType="num">
                                      <p:cBhvr>
                                        <p:cTn id="27" dur="1000" fill="hold"/>
                                        <p:tgtEl>
                                          <p:spTgt spid="2052"/>
                                        </p:tgtEl>
                                        <p:attrNameLst>
                                          <p:attrName>ppt_x</p:attrName>
                                        </p:attrNameLst>
                                      </p:cBhvr>
                                      <p:tavLst>
                                        <p:tav tm="0">
                                          <p:val>
                                            <p:strVal val="#ppt_x"/>
                                          </p:val>
                                        </p:tav>
                                        <p:tav tm="100000">
                                          <p:val>
                                            <p:strVal val="#ppt_x"/>
                                          </p:val>
                                        </p:tav>
                                      </p:tavLst>
                                    </p:anim>
                                    <p:anim calcmode="lin" valueType="num">
                                      <p:cBhvr>
                                        <p:cTn id="28" dur="1000" fill="hold"/>
                                        <p:tgtEl>
                                          <p:spTgt spid="20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fade">
                                      <p:cBhvr>
                                        <p:cTn id="38" dur="1000"/>
                                        <p:tgtEl>
                                          <p:spTgt spid="2056"/>
                                        </p:tgtEl>
                                      </p:cBhvr>
                                    </p:animEffect>
                                    <p:anim calcmode="lin" valueType="num">
                                      <p:cBhvr>
                                        <p:cTn id="39" dur="1000" fill="hold"/>
                                        <p:tgtEl>
                                          <p:spTgt spid="2056"/>
                                        </p:tgtEl>
                                        <p:attrNameLst>
                                          <p:attrName>ppt_x</p:attrName>
                                        </p:attrNameLst>
                                      </p:cBhvr>
                                      <p:tavLst>
                                        <p:tav tm="0">
                                          <p:val>
                                            <p:strVal val="#ppt_x"/>
                                          </p:val>
                                        </p:tav>
                                        <p:tav tm="100000">
                                          <p:val>
                                            <p:strVal val="#ppt_x"/>
                                          </p:val>
                                        </p:tav>
                                      </p:tavLst>
                                    </p:anim>
                                    <p:anim calcmode="lin" valueType="num">
                                      <p:cBhvr>
                                        <p:cTn id="40" dur="1000" fill="hold"/>
                                        <p:tgtEl>
                                          <p:spTgt spid="205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50"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346"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98962"/>
            <a:ext cx="9372600" cy="664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839" name="AutoShape 239"/>
          <p:cNvSpPr/>
          <p:nvPr/>
        </p:nvSpPr>
        <p:spPr bwMode="auto">
          <a:xfrm>
            <a:off x="5334000" y="4191000"/>
            <a:ext cx="1905000" cy="1524000"/>
          </a:xfrm>
          <a:prstGeom prst="star16">
            <a:avLst>
              <a:gd name="adj" fmla="val 10917"/>
            </a:avLst>
          </a:prstGeom>
          <a:solidFill>
            <a:srgbClr val="BBE0E3"/>
          </a:solidFill>
          <a:ln w="28575">
            <a:solidFill>
              <a:srgbClr val="FF0000"/>
            </a:solidFill>
            <a:miter lim="800000"/>
          </a:ln>
        </p:spPr>
        <p:txBody>
          <a:bodyPr/>
          <a:lstStyle/>
          <a:p>
            <a:endParaRPr lang="en-US"/>
          </a:p>
        </p:txBody>
      </p:sp>
      <p:sp>
        <p:nvSpPr>
          <p:cNvPr id="1049841" name="AutoShape 241"/>
          <p:cNvSpPr/>
          <p:nvPr/>
        </p:nvSpPr>
        <p:spPr bwMode="auto">
          <a:xfrm>
            <a:off x="1752600" y="304800"/>
            <a:ext cx="1905000" cy="1600200"/>
          </a:xfrm>
          <a:prstGeom prst="star24">
            <a:avLst>
              <a:gd name="adj" fmla="val 0"/>
            </a:avLst>
          </a:prstGeom>
          <a:solidFill>
            <a:srgbClr val="FF0000"/>
          </a:solidFill>
          <a:ln w="28575">
            <a:solidFill>
              <a:srgbClr val="99CC00"/>
            </a:solidFill>
            <a:miter lim="800000"/>
          </a:ln>
        </p:spPr>
        <p:txBody>
          <a:bodyPr/>
          <a:lstStyle/>
          <a:p>
            <a:endParaRPr lang="en-US"/>
          </a:p>
        </p:txBody>
      </p:sp>
      <p:sp>
        <p:nvSpPr>
          <p:cNvPr id="1049843" name="AutoShape 243"/>
          <p:cNvSpPr/>
          <p:nvPr/>
        </p:nvSpPr>
        <p:spPr bwMode="auto">
          <a:xfrm>
            <a:off x="5257800" y="4267200"/>
            <a:ext cx="1981200" cy="1143000"/>
          </a:xfrm>
          <a:prstGeom prst="star32">
            <a:avLst>
              <a:gd name="adj" fmla="val 0"/>
            </a:avLst>
          </a:prstGeom>
          <a:solidFill>
            <a:srgbClr val="33CC33"/>
          </a:solidFill>
          <a:ln w="28575">
            <a:solidFill>
              <a:srgbClr val="FFFF00"/>
            </a:solidFill>
            <a:miter lim="800000"/>
          </a:ln>
        </p:spPr>
        <p:txBody>
          <a:bodyPr/>
          <a:lstStyle/>
          <a:p>
            <a:endParaRPr lang="en-US"/>
          </a:p>
        </p:txBody>
      </p:sp>
      <p:pic>
        <p:nvPicPr>
          <p:cNvPr id="2097348" name="09 - vox Paradise.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1201400" y="-304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845" name="AutoShape 245"/>
          <p:cNvSpPr/>
          <p:nvPr/>
        </p:nvSpPr>
        <p:spPr bwMode="auto">
          <a:xfrm>
            <a:off x="8001000" y="304800"/>
            <a:ext cx="2438400" cy="1600200"/>
          </a:xfrm>
          <a:prstGeom prst="star32">
            <a:avLst>
              <a:gd name="adj" fmla="val 0"/>
            </a:avLst>
          </a:prstGeom>
          <a:solidFill>
            <a:srgbClr val="33CC33"/>
          </a:solidFill>
          <a:ln w="28575">
            <a:solidFill>
              <a:srgbClr val="FFFF00"/>
            </a:solidFill>
            <a:miter lim="800000"/>
          </a:ln>
        </p:spPr>
        <p:txBody>
          <a:bodyPr/>
          <a:lstStyle/>
          <a:p>
            <a:endParaRPr lang="en-US"/>
          </a:p>
        </p:txBody>
      </p:sp>
      <p:sp>
        <p:nvSpPr>
          <p:cNvPr id="1049847" name="AutoShape 247"/>
          <p:cNvSpPr/>
          <p:nvPr/>
        </p:nvSpPr>
        <p:spPr bwMode="auto">
          <a:xfrm>
            <a:off x="1752600" y="381000"/>
            <a:ext cx="1905000" cy="1600200"/>
          </a:xfrm>
          <a:prstGeom prst="star24">
            <a:avLst>
              <a:gd name="adj" fmla="val 8500"/>
            </a:avLst>
          </a:prstGeom>
          <a:solidFill>
            <a:srgbClr val="FF0000"/>
          </a:solidFill>
          <a:ln w="28575">
            <a:solidFill>
              <a:srgbClr val="008000"/>
            </a:solidFill>
            <a:miter lim="800000"/>
          </a:ln>
        </p:spPr>
        <p:txBody>
          <a:bodyPr/>
          <a:lstStyle/>
          <a:p>
            <a:endParaRPr lang="en-US"/>
          </a:p>
        </p:txBody>
      </p:sp>
      <p:sp>
        <p:nvSpPr>
          <p:cNvPr id="1049849" name="AutoShape 249"/>
          <p:cNvSpPr/>
          <p:nvPr/>
        </p:nvSpPr>
        <p:spPr bwMode="auto">
          <a:xfrm>
            <a:off x="8001000" y="304800"/>
            <a:ext cx="2438400" cy="1600200"/>
          </a:xfrm>
          <a:prstGeom prst="star32">
            <a:avLst>
              <a:gd name="adj" fmla="val 11069"/>
            </a:avLst>
          </a:prstGeom>
          <a:solidFill>
            <a:srgbClr val="33CC33"/>
          </a:solidFill>
          <a:ln w="28575">
            <a:solidFill>
              <a:srgbClr val="FF0000"/>
            </a:solidFill>
            <a:miter lim="800000"/>
          </a:ln>
        </p:spPr>
        <p:txBody>
          <a:bodyPr/>
          <a:lstStyle/>
          <a:p>
            <a:endParaRPr lang="en-US"/>
          </a:p>
        </p:txBody>
      </p:sp>
    </p:spTree>
  </p:cSld>
  <p:clrMapOvr>
    <a:masterClrMapping/>
  </p:clrMapOvr>
  <p:transition>
    <p:cut/>
  </p:transition>
  <p:timing>
    <p:tnLst>
      <p:par>
        <p:cTn id="1" dur="indefinite" restart="never" nodeType="tmRoot">
          <p:childTnLst>
            <p:seq concurrent="1" nextAc="seek">
              <p:cTn id="2" restart="whenNotActive" fill="hold" evtFilter="cancelBubble" nodeType="interactiveSeq">
                <p:stCondLst>
                  <p:cond evt="onClick" delay="0">
                    <p:tgtEl>
                      <p:spTgt spid="209734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97348"/>
                                        </p:tgtEl>
                                      </p:cBhvr>
                                    </p:cmd>
                                  </p:childTnLst>
                                </p:cTn>
                              </p:par>
                            </p:childTnLst>
                          </p:cTn>
                        </p:par>
                      </p:childTnLst>
                    </p:cTn>
                  </p:par>
                </p:childTnLst>
              </p:cTn>
              <p:nextCondLst>
                <p:cond evt="onClick" delay="0">
                  <p:tgtEl>
                    <p:spTgt spid="2097348"/>
                  </p:tgtEl>
                </p:cond>
              </p:nextCondLst>
            </p:seq>
            <p:audio>
              <p:cMediaNode vol="80000">
                <p:cTn id="7" fill="hold" display="0">
                  <p:stCondLst>
                    <p:cond delay="indefinite"/>
                  </p:stCondLst>
                  <p:endCondLst>
                    <p:cond evt="onStopAudio" delay="0">
                      <p:tgtEl>
                        <p:sldTgt/>
                      </p:tgtEl>
                    </p:cond>
                  </p:endCondLst>
                </p:cTn>
                <p:tgtEl>
                  <p:spTgt spid="209734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Cloud 6"/>
          <p:cNvSpPr/>
          <p:nvPr/>
        </p:nvSpPr>
        <p:spPr>
          <a:xfrm>
            <a:off x="2711624" y="188640"/>
            <a:ext cx="6624736" cy="10801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rgbClr val="FF0000"/>
                </a:solidFill>
                <a:latin typeface="Times New Roman" pitchFamily="18" charset="0"/>
                <a:cs typeface="Times New Roman" pitchFamily="18" charset="0"/>
              </a:rPr>
              <a:t>Bắt</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nạt</a:t>
            </a:r>
            <a:r>
              <a:rPr lang="en-US" sz="6000" b="1" dirty="0">
                <a:solidFill>
                  <a:srgbClr val="FF0000"/>
                </a:solidFill>
                <a:latin typeface="Times New Roman" pitchFamily="18" charset="0"/>
                <a:cs typeface="Times New Roman" pitchFamily="18" charset="0"/>
              </a:rPr>
              <a:t> </a:t>
            </a:r>
          </a:p>
        </p:txBody>
      </p:sp>
      <p:sp>
        <p:nvSpPr>
          <p:cNvPr id="8" name="TextBox 7"/>
          <p:cNvSpPr txBox="1"/>
          <p:nvPr/>
        </p:nvSpPr>
        <p:spPr>
          <a:xfrm>
            <a:off x="5375920" y="1332518"/>
            <a:ext cx="6192688" cy="584775"/>
          </a:xfrm>
          <a:prstGeom prst="rect">
            <a:avLst/>
          </a:prstGeom>
          <a:noFill/>
        </p:spPr>
        <p:txBody>
          <a:bodyPr wrap="square" rtlCol="0">
            <a:spAutoFit/>
          </a:bodyPr>
          <a:lstStyle/>
          <a:p>
            <a:r>
              <a:rPr lang="en-US" dirty="0"/>
              <a:t>       </a:t>
            </a:r>
            <a:r>
              <a:rPr lang="en-US" sz="3200" b="1" dirty="0" err="1">
                <a:latin typeface="Times New Roman" pitchFamily="18" charset="0"/>
                <a:cs typeface="Times New Roman" pitchFamily="18" charset="0"/>
              </a:rPr>
              <a:t>Nguyễn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Hoàng</a:t>
            </a:r>
            <a:r>
              <a:rPr lang="en-US" sz="3200" b="1" dirty="0">
                <a:latin typeface="Times New Roman" pitchFamily="18" charset="0"/>
                <a:cs typeface="Times New Roman" pitchFamily="18" charset="0"/>
              </a:rPr>
              <a:t> Linh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79"/>
          <p:cNvGrpSpPr/>
          <p:nvPr/>
        </p:nvGrpSpPr>
        <p:grpSpPr bwMode="auto">
          <a:xfrm>
            <a:off x="194294" y="144975"/>
            <a:ext cx="7705725" cy="5259388"/>
            <a:chOff x="158" y="164"/>
            <a:chExt cx="4854" cy="3265"/>
          </a:xfrm>
        </p:grpSpPr>
        <p:sp>
          <p:nvSpPr>
            <p:cNvPr id="5" name="Line 537"/>
            <p:cNvSpPr>
              <a:spLocks noChangeShapeType="1"/>
            </p:cNvSpPr>
            <p:nvPr/>
          </p:nvSpPr>
          <p:spPr bwMode="auto">
            <a:xfrm flipH="1" flipV="1">
              <a:off x="249" y="254"/>
              <a:ext cx="4627" cy="0"/>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6" name="Line 539"/>
            <p:cNvSpPr>
              <a:spLocks noChangeShapeType="1"/>
            </p:cNvSpPr>
            <p:nvPr/>
          </p:nvSpPr>
          <p:spPr bwMode="auto">
            <a:xfrm flipH="1" flipV="1">
              <a:off x="158" y="164"/>
              <a:ext cx="4854" cy="0"/>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7" name="Line 541"/>
            <p:cNvSpPr>
              <a:spLocks noChangeShapeType="1"/>
            </p:cNvSpPr>
            <p:nvPr/>
          </p:nvSpPr>
          <p:spPr bwMode="auto">
            <a:xfrm flipH="1">
              <a:off x="158" y="164"/>
              <a:ext cx="0" cy="3265"/>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8" name="Line 543"/>
            <p:cNvSpPr>
              <a:spLocks noChangeShapeType="1"/>
            </p:cNvSpPr>
            <p:nvPr/>
          </p:nvSpPr>
          <p:spPr bwMode="auto">
            <a:xfrm flipH="1">
              <a:off x="249" y="254"/>
              <a:ext cx="0" cy="3085"/>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grpSp>
      <p:grpSp>
        <p:nvGrpSpPr>
          <p:cNvPr id="9" name="Group -877"/>
          <p:cNvGrpSpPr/>
          <p:nvPr/>
        </p:nvGrpSpPr>
        <p:grpSpPr bwMode="auto">
          <a:xfrm>
            <a:off x="4187352" y="1589089"/>
            <a:ext cx="7705725" cy="5183187"/>
            <a:chOff x="748" y="845"/>
            <a:chExt cx="4854" cy="3265"/>
          </a:xfrm>
        </p:grpSpPr>
        <p:sp>
          <p:nvSpPr>
            <p:cNvPr id="10" name="Line 545"/>
            <p:cNvSpPr>
              <a:spLocks noChangeShapeType="1"/>
            </p:cNvSpPr>
            <p:nvPr/>
          </p:nvSpPr>
          <p:spPr bwMode="auto">
            <a:xfrm>
              <a:off x="884" y="4020"/>
              <a:ext cx="4627" cy="0"/>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1" name="Line 547"/>
            <p:cNvSpPr>
              <a:spLocks noChangeShapeType="1"/>
            </p:cNvSpPr>
            <p:nvPr/>
          </p:nvSpPr>
          <p:spPr bwMode="auto">
            <a:xfrm>
              <a:off x="748" y="4110"/>
              <a:ext cx="4854" cy="0"/>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2" name="Line 549"/>
            <p:cNvSpPr>
              <a:spLocks noChangeShapeType="1"/>
            </p:cNvSpPr>
            <p:nvPr/>
          </p:nvSpPr>
          <p:spPr bwMode="auto">
            <a:xfrm flipV="1">
              <a:off x="5602" y="845"/>
              <a:ext cx="0" cy="3265"/>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3" name="Line 551"/>
            <p:cNvSpPr>
              <a:spLocks noChangeShapeType="1"/>
            </p:cNvSpPr>
            <p:nvPr/>
          </p:nvSpPr>
          <p:spPr bwMode="auto">
            <a:xfrm flipV="1">
              <a:off x="5511" y="935"/>
              <a:ext cx="0" cy="3085"/>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grpSp>
      <p:sp>
        <p:nvSpPr>
          <p:cNvPr id="15" name="Rectangle 555"/>
          <p:cNvSpPr>
            <a:spLocks noChangeArrowheads="1"/>
          </p:cNvSpPr>
          <p:nvPr/>
        </p:nvSpPr>
        <p:spPr bwMode="auto">
          <a:xfrm>
            <a:off x="696725" y="991837"/>
            <a:ext cx="3706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400" b="1" dirty="0" smtClean="0">
                <a:solidFill>
                  <a:srgbClr val="FF0000"/>
                </a:solidFill>
                <a:latin typeface="Times New Roman" pitchFamily="18" charset="0"/>
                <a:cs typeface="Times New Roman" pitchFamily="18" charset="0"/>
              </a:rPr>
              <a:t>I. </a:t>
            </a:r>
            <a:r>
              <a:rPr lang="en-US" altLang="en-US" sz="2400" b="1" u="sng" dirty="0" smtClean="0">
                <a:solidFill>
                  <a:srgbClr val="FF0000"/>
                </a:solidFill>
                <a:latin typeface="Times New Roman" pitchFamily="18" charset="0"/>
                <a:cs typeface="Times New Roman" pitchFamily="18" charset="0"/>
              </a:rPr>
              <a:t>TÁC GIẢ- TÁC PHẨM:</a:t>
            </a:r>
            <a:endParaRPr lang="zh-CN" altLang="en-US" dirty="0">
              <a:latin typeface="Times New Roman" pitchFamily="18" charset="0"/>
              <a:ea typeface="SimSun" panose="02010600030101010101" pitchFamily="2" charset="-122"/>
              <a:cs typeface="Times New Roman" pitchFamily="18" charset="0"/>
            </a:endParaRPr>
          </a:p>
        </p:txBody>
      </p:sp>
      <p:sp>
        <p:nvSpPr>
          <p:cNvPr id="16" name="Rectangle 557"/>
          <p:cNvSpPr>
            <a:spLocks noChangeArrowheads="1"/>
          </p:cNvSpPr>
          <p:nvPr/>
        </p:nvSpPr>
        <p:spPr bwMode="auto">
          <a:xfrm>
            <a:off x="1050162" y="1453502"/>
            <a:ext cx="1771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pPr marL="457200" indent="-457200">
              <a:buAutoNum type="arabicPeriod"/>
            </a:pPr>
            <a:r>
              <a:rPr lang="en-US" altLang="en-US" sz="2800" b="1" dirty="0" err="1">
                <a:solidFill>
                  <a:schemeClr val="accent2"/>
                </a:solidFill>
                <a:latin typeface="Times New Roman" panose="02020603050405020304" pitchFamily="18" charset="0"/>
              </a:rPr>
              <a:t>Tác</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giả</a:t>
            </a:r>
            <a:endParaRPr lang="vi-VN" altLang="en-US" sz="2800" b="1" dirty="0">
              <a:solidFill>
                <a:schemeClr val="accent2"/>
              </a:solidFill>
              <a:latin typeface="Times New Roman" panose="02020603050405020304" pitchFamily="18" charset="0"/>
            </a:endParaRPr>
          </a:p>
        </p:txBody>
      </p:sp>
      <p:sp>
        <p:nvSpPr>
          <p:cNvPr id="22" name="Line 561"/>
          <p:cNvSpPr>
            <a:spLocks noChangeShapeType="1"/>
          </p:cNvSpPr>
          <p:nvPr/>
        </p:nvSpPr>
        <p:spPr bwMode="auto">
          <a:xfrm>
            <a:off x="7900019" y="990601"/>
            <a:ext cx="0" cy="563880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24" name="Rectangle 563"/>
          <p:cNvSpPr>
            <a:spLocks noChangeArrowheads="1"/>
          </p:cNvSpPr>
          <p:nvPr/>
        </p:nvSpPr>
        <p:spPr bwMode="auto">
          <a:xfrm>
            <a:off x="1065004" y="1904828"/>
            <a:ext cx="58230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pPr>
              <a:spcBef>
                <a:spcPts val="0"/>
              </a:spcBef>
            </a:pP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Nguyễn</a:t>
            </a:r>
            <a:r>
              <a:rPr lang="en-US" altLang="en-US" sz="2800" dirty="0" smtClean="0">
                <a:latin typeface="Times New Roman" panose="02020603050405020304" pitchFamily="18" charset="0"/>
              </a:rPr>
              <a:t> </a:t>
            </a:r>
            <a:r>
              <a:rPr lang="en-US" altLang="en-US" sz="2800" dirty="0" err="1">
                <a:latin typeface="Times New Roman" panose="02020603050405020304" pitchFamily="18" charset="0"/>
              </a:rPr>
              <a:t>Thế</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Hoàng</a:t>
            </a:r>
            <a:r>
              <a:rPr lang="en-US" altLang="en-US" sz="2800" dirty="0">
                <a:latin typeface="Times New Roman" panose="02020603050405020304" pitchFamily="18" charset="0"/>
              </a:rPr>
              <a:t> Linh</a:t>
            </a:r>
          </a:p>
          <a:p>
            <a:pPr>
              <a:spcBef>
                <a:spcPts val="0"/>
              </a:spcBef>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Năm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 1982</a:t>
            </a:r>
          </a:p>
          <a:p>
            <a:pPr>
              <a:spcBef>
                <a:spcPts val="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Quê</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a:t>
            </a:r>
          </a:p>
        </p:txBody>
      </p:sp>
      <p:sp>
        <p:nvSpPr>
          <p:cNvPr id="26" name="Rectangle 567"/>
          <p:cNvSpPr>
            <a:spLocks noChangeArrowheads="1"/>
          </p:cNvSpPr>
          <p:nvPr/>
        </p:nvSpPr>
        <p:spPr bwMode="auto">
          <a:xfrm>
            <a:off x="992807" y="3332947"/>
            <a:ext cx="60372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800" dirty="0">
                <a:effectLst>
                  <a:outerShdw blurRad="38100" dist="38100" dir="2700000" algn="tl">
                    <a:srgbClr val="C0C0C0"/>
                  </a:outerShdw>
                </a:effectLst>
                <a:latin typeface="Times New Roman" panose="02020603050405020304" pitchFamily="18" charset="0"/>
              </a:rPr>
              <a:t>- </a:t>
            </a:r>
            <a:r>
              <a:rPr lang="de-DE" altLang="en-US" sz="2800" dirty="0">
                <a:latin typeface="Times New Roman" panose="02020603050405020304" pitchFamily="18" charset="0"/>
                <a:cs typeface="Times New Roman" panose="02020603050405020304" pitchFamily="18" charset="0"/>
              </a:rPr>
              <a:t>Thơ v</a:t>
            </a:r>
            <a:r>
              <a:rPr lang="de-DE" sz="2800" dirty="0">
                <a:latin typeface="Times New Roman" panose="02020603050405020304" pitchFamily="18" charset="0"/>
                <a:cs typeface="Times New Roman" panose="02020603050405020304" pitchFamily="18" charset="0"/>
              </a:rPr>
              <a:t>iết cho trẻ em rất hồn nhiên, ngộ </a:t>
            </a:r>
            <a:r>
              <a:rPr lang="de-DE" sz="2800" dirty="0" smtClean="0">
                <a:latin typeface="Times New Roman" panose="02020603050405020304" pitchFamily="18" charset="0"/>
                <a:cs typeface="Times New Roman" panose="02020603050405020304" pitchFamily="18" charset="0"/>
              </a:rPr>
              <a:t>nghĩnh</a:t>
            </a:r>
            <a:r>
              <a:rPr lang="de-DE" sz="2800" dirty="0">
                <a:latin typeface="Times New Roman" panose="02020603050405020304" pitchFamily="18" charset="0"/>
                <a:cs typeface="Times New Roman" panose="02020603050405020304" pitchFamily="18" charset="0"/>
              </a:rPr>
              <a:t>, trong trẻo, tươi vui</a:t>
            </a:r>
            <a:r>
              <a:rPr lang="de-DE" sz="2800" dirty="0"/>
              <a:t>.</a:t>
            </a:r>
            <a:r>
              <a:rPr lang="en-US" altLang="en-US" sz="2800" dirty="0">
                <a:effectLst>
                  <a:outerShdw blurRad="38100" dist="38100" dir="2700000" algn="tl">
                    <a:srgbClr val="C0C0C0"/>
                  </a:outerShdw>
                </a:effectLst>
                <a:latin typeface="Times New Roman" panose="02020603050405020304" pitchFamily="18" charset="0"/>
              </a:rPr>
              <a:t> </a:t>
            </a:r>
            <a:endParaRPr lang="en-US" altLang="en-US" sz="2800" dirty="0"/>
          </a:p>
        </p:txBody>
      </p:sp>
      <p:sp>
        <p:nvSpPr>
          <p:cNvPr id="29" name="WordArt 573"/>
          <p:cNvSpPr>
            <a:spLocks noChangeShapeType="1" noTextEdit="1"/>
          </p:cNvSpPr>
          <p:nvPr/>
        </p:nvSpPr>
        <p:spPr bwMode="auto">
          <a:xfrm>
            <a:off x="2867026" y="101602"/>
            <a:ext cx="5173189" cy="758393"/>
          </a:xfrm>
          <a:prstGeom prst="rect">
            <a:avLst/>
          </a:prstGeom>
        </p:spPr>
        <p:txBody>
          <a:bodyPr wrap="none" fromWordArt="1">
            <a:prstTxWarp prst="textPlain">
              <a:avLst>
                <a:gd name="adj" fmla="val 51123"/>
              </a:avLst>
            </a:prstTxWarp>
          </a:bodyPr>
          <a:lstStyle/>
          <a:p>
            <a:pPr algn="ctr"/>
            <a:r>
              <a:rPr lang="en-US" sz="3600" kern="10" dirty="0">
                <a:ln w="19050">
                  <a:solidFill>
                    <a:srgbClr val="FF0000"/>
                  </a:solidFill>
                  <a:round/>
                </a:ln>
                <a:solidFill>
                  <a:srgbClr val="FF66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Bắt</a:t>
            </a:r>
            <a:r>
              <a:rPr lang="en-US" sz="3600" kern="10" dirty="0">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nạt</a:t>
            </a:r>
            <a:endParaRPr lang="en-US" sz="3600" kern="10" dirty="0">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endParaRPr>
          </a:p>
        </p:txBody>
      </p:sp>
      <p:pic>
        <p:nvPicPr>
          <p:cNvPr id="1026" name="Picture 2" descr="Ảnh đính kè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475" y="2348880"/>
            <a:ext cx="3374772" cy="38303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57"/>
          <p:cNvSpPr>
            <a:spLocks noChangeArrowheads="1"/>
          </p:cNvSpPr>
          <p:nvPr/>
        </p:nvSpPr>
        <p:spPr bwMode="auto">
          <a:xfrm>
            <a:off x="1050162" y="4442292"/>
            <a:ext cx="2173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800" b="1" dirty="0">
                <a:solidFill>
                  <a:schemeClr val="accent2"/>
                </a:solidFill>
                <a:latin typeface="Times New Roman" panose="02020603050405020304" pitchFamily="18" charset="0"/>
              </a:rPr>
              <a:t>2. </a:t>
            </a:r>
            <a:r>
              <a:rPr lang="en-US" altLang="en-US" sz="2800" b="1" dirty="0" err="1">
                <a:solidFill>
                  <a:schemeClr val="accent2"/>
                </a:solidFill>
                <a:latin typeface="Times New Roman" panose="02020603050405020304" pitchFamily="18" charset="0"/>
              </a:rPr>
              <a:t>Tác</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phẩm</a:t>
            </a:r>
            <a:r>
              <a:rPr lang="en-US" altLang="en-US" sz="2800" b="1" dirty="0">
                <a:solidFill>
                  <a:schemeClr val="accent2"/>
                </a:solidFill>
                <a:latin typeface="Times New Roman" panose="02020603050405020304" pitchFamily="18" charset="0"/>
              </a:rPr>
              <a:t> </a:t>
            </a:r>
            <a:endParaRPr lang="vi-VN" altLang="en-US" sz="2800" b="1" dirty="0">
              <a:solidFill>
                <a:schemeClr val="accent2"/>
              </a:solidFill>
              <a:latin typeface="Times New Roman" panose="02020603050405020304" pitchFamily="18" charset="0"/>
            </a:endParaRPr>
          </a:p>
        </p:txBody>
      </p:sp>
      <p:sp>
        <p:nvSpPr>
          <p:cNvPr id="21" name="Rectangle 563"/>
          <p:cNvSpPr>
            <a:spLocks noChangeArrowheads="1"/>
          </p:cNvSpPr>
          <p:nvPr/>
        </p:nvSpPr>
        <p:spPr bwMode="auto">
          <a:xfrm>
            <a:off x="1065004" y="4988864"/>
            <a:ext cx="66191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pPr>
              <a:spcBef>
                <a:spcPts val="0"/>
              </a:spcBef>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Trích</a:t>
            </a:r>
            <a:r>
              <a:rPr lang="en-US" altLang="en-US" sz="2800" dirty="0" smtClean="0">
                <a:latin typeface="Times New Roman" pitchFamily="18" charset="0"/>
                <a:cs typeface="Times New Roman" pitchFamily="18" charset="0"/>
              </a:rPr>
              <a:t> </a:t>
            </a:r>
            <a:r>
              <a:rPr lang="en-US" altLang="en-US" sz="2800" dirty="0" err="1">
                <a:latin typeface="Times New Roman" panose="02020603050405020304" pitchFamily="18" charset="0"/>
                <a:cs typeface="Times New Roman" pitchFamily="18" charset="0"/>
              </a:rPr>
              <a:t>từ</a:t>
            </a:r>
            <a:r>
              <a:rPr lang="en-US" altLang="en-US" sz="2800" dirty="0">
                <a:latin typeface="Times New Roman" panose="02020603050405020304" pitchFamily="18" charset="0"/>
                <a:cs typeface="Times New Roman" pitchFamily="18" charset="0"/>
              </a:rPr>
              <a:t> </a:t>
            </a:r>
            <a:r>
              <a:rPr lang="en-US" altLang="en-US" sz="2800" dirty="0" err="1">
                <a:latin typeface="Times New Roman" panose="02020603050405020304" pitchFamily="18" charset="0"/>
                <a:cs typeface="Times New Roman" pitchFamily="18" charset="0"/>
              </a:rPr>
              <a:t>tập</a:t>
            </a:r>
            <a:r>
              <a:rPr lang="en-US" altLang="en-US" sz="2800" dirty="0">
                <a:latin typeface="Times New Roman" panose="02020603050405020304" pitchFamily="18" charset="0"/>
                <a:cs typeface="Times New Roman" pitchFamily="18" charset="0"/>
              </a:rPr>
              <a:t> </a:t>
            </a:r>
            <a:r>
              <a:rPr lang="en-US" altLang="en-US" sz="2800" dirty="0" err="1">
                <a:latin typeface="Times New Roman" panose="02020603050405020304" pitchFamily="18" charset="0"/>
                <a:cs typeface="Times New Roman" pitchFamily="18" charset="0"/>
              </a:rPr>
              <a:t>thơ</a:t>
            </a:r>
            <a:r>
              <a:rPr lang="en-US" altLang="en-US" sz="2800" dirty="0">
                <a:latin typeface="Times New Roman" panose="02020603050405020304" pitchFamily="18" charset="0"/>
                <a:cs typeface="Times New Roman" pitchFamily="18" charset="0"/>
              </a:rPr>
              <a:t> “ Ra </a:t>
            </a:r>
            <a:r>
              <a:rPr lang="en-US" altLang="en-US" sz="2800" dirty="0" err="1">
                <a:latin typeface="Times New Roman" panose="02020603050405020304" pitchFamily="18" charset="0"/>
                <a:cs typeface="Times New Roman" pitchFamily="18" charset="0"/>
              </a:rPr>
              <a:t>vườn</a:t>
            </a:r>
            <a:r>
              <a:rPr lang="en-US" altLang="en-US" sz="2800" dirty="0">
                <a:latin typeface="Times New Roman" panose="02020603050405020304" pitchFamily="18" charset="0"/>
                <a:cs typeface="Times New Roman" pitchFamily="18" charset="0"/>
              </a:rPr>
              <a:t> </a:t>
            </a:r>
            <a:r>
              <a:rPr lang="en-US" altLang="en-US" sz="2800" dirty="0" err="1">
                <a:latin typeface="Times New Roman" panose="02020603050405020304" pitchFamily="18" charset="0"/>
                <a:cs typeface="Times New Roman" pitchFamily="18" charset="0"/>
              </a:rPr>
              <a:t>nhặt</a:t>
            </a:r>
            <a:r>
              <a:rPr lang="en-US" altLang="en-US" sz="2800" dirty="0">
                <a:latin typeface="Times New Roman" panose="02020603050405020304" pitchFamily="18" charset="0"/>
                <a:cs typeface="Times New Roman" pitchFamily="18" charset="0"/>
              </a:rPr>
              <a:t> </a:t>
            </a:r>
            <a:r>
              <a:rPr lang="en-US" altLang="en-US" sz="2800" dirty="0" err="1">
                <a:latin typeface="Times New Roman" panose="02020603050405020304" pitchFamily="18" charset="0"/>
                <a:cs typeface="Times New Roman" pitchFamily="18" charset="0"/>
              </a:rPr>
              <a:t>nắng</a:t>
            </a:r>
            <a:r>
              <a:rPr lang="en-US" altLang="en-US" sz="2800" dirty="0">
                <a:latin typeface="Times New Roman" panose="02020603050405020304" pitchFamily="18" charset="0"/>
                <a:cs typeface="Times New Roman" pitchFamily="18" charset="0"/>
              </a:rPr>
              <a:t>”</a:t>
            </a:r>
          </a:p>
          <a:p>
            <a:pPr>
              <a:spcBef>
                <a:spcPts val="0"/>
              </a:spcBef>
            </a:pPr>
            <a:r>
              <a:rPr lang="en-US" altLang="en-US" sz="2800" dirty="0">
                <a:latin typeface="Times New Roman" panose="02020603050405020304" pitchFamily="18" charset="0"/>
                <a:cs typeface="Times New Roman" pitchFamily="18" charset="0"/>
              </a:rPr>
              <a:t>- </a:t>
            </a:r>
            <a:r>
              <a:rPr lang="en-US" altLang="en-US" sz="2800" dirty="0" err="1">
                <a:latin typeface="Times New Roman" panose="02020603050405020304" pitchFamily="18" charset="0"/>
                <a:cs typeface="Times New Roman" pitchFamily="18" charset="0"/>
              </a:rPr>
              <a:t>Sáng</a:t>
            </a:r>
            <a:r>
              <a:rPr lang="en-US" altLang="en-US" sz="2800" dirty="0">
                <a:latin typeface="Times New Roman" panose="02020603050405020304" pitchFamily="18" charset="0"/>
                <a:cs typeface="Times New Roman" pitchFamily="18" charset="0"/>
              </a:rPr>
              <a:t> </a:t>
            </a:r>
            <a:r>
              <a:rPr lang="en-US" altLang="en-US" sz="2800" dirty="0" err="1">
                <a:latin typeface="Times New Roman" panose="02020603050405020304" pitchFamily="18" charset="0"/>
                <a:cs typeface="Times New Roman" pitchFamily="18" charset="0"/>
              </a:rPr>
              <a:t>tác</a:t>
            </a:r>
            <a:r>
              <a:rPr lang="en-US" altLang="en-US" sz="2800" dirty="0">
                <a:latin typeface="Times New Roman" panose="02020603050405020304" pitchFamily="18" charset="0"/>
                <a:cs typeface="Times New Roman" pitchFamily="18" charset="0"/>
              </a:rPr>
              <a:t> </a:t>
            </a:r>
            <a:r>
              <a:rPr lang="en-US" altLang="en-US" sz="2800" dirty="0" err="1">
                <a:latin typeface="Times New Roman" panose="02020603050405020304" pitchFamily="18" charset="0"/>
                <a:cs typeface="Times New Roman" pitchFamily="18" charset="0"/>
              </a:rPr>
              <a:t>năm</a:t>
            </a:r>
            <a:r>
              <a:rPr lang="en-US" altLang="en-US" sz="2800" dirty="0">
                <a:latin typeface="Times New Roman" panose="02020603050405020304" pitchFamily="18" charset="0"/>
                <a:cs typeface="Times New Roman" pitchFamily="18" charset="0"/>
              </a:rPr>
              <a:t>: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4" grpId="0"/>
      <p:bldP spid="26" grpId="0"/>
      <p:bldP spid="2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3234" y="0"/>
            <a:ext cx="9204767" cy="6858000"/>
          </a:xfrm>
          <a:prstGeom prst="rect">
            <a:avLst/>
          </a:prstGeom>
        </p:spPr>
      </p:pic>
      <p:pic>
        <p:nvPicPr>
          <p:cNvPr id="5"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3"/>
          <p:cNvSpPr/>
          <p:nvPr/>
        </p:nvSpPr>
        <p:spPr>
          <a:xfrm>
            <a:off x="1510528" y="7442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4"/>
          <p:cNvSpPr/>
          <p:nvPr/>
        </p:nvSpPr>
        <p:spPr>
          <a:xfrm>
            <a:off x="3469575" y="157656"/>
            <a:ext cx="5297713" cy="118607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MỘT SỐ TÁC PHẨM CHÍNH</a:t>
            </a:r>
          </a:p>
        </p:txBody>
      </p:sp>
      <p:pic>
        <p:nvPicPr>
          <p:cNvPr id="15" name="Picture 14" descr="body-1-thien-tai-8604-1384249535.jpg"/>
          <p:cNvPicPr/>
          <p:nvPr/>
        </p:nvPicPr>
        <p:blipFill>
          <a:blip r:embed="rId4">
            <a:extLst>
              <a:ext uri="{28A0092B-C50C-407E-A947-70E740481C1C}">
                <a14:useLocalDpi xmlns:a14="http://schemas.microsoft.com/office/drawing/2010/main" val="0"/>
              </a:ext>
            </a:extLst>
          </a:blip>
          <a:srcRect/>
          <a:stretch>
            <a:fillRect/>
          </a:stretch>
        </p:blipFill>
        <p:spPr bwMode="auto">
          <a:xfrm>
            <a:off x="7744619" y="1633682"/>
            <a:ext cx="2815877" cy="3883550"/>
          </a:xfrm>
          <a:prstGeom prst="rect">
            <a:avLst/>
          </a:prstGeom>
          <a:noFill/>
          <a:ln>
            <a:noFill/>
          </a:ln>
        </p:spPr>
      </p:pic>
      <p:pic>
        <p:nvPicPr>
          <p:cNvPr id="10" name="Picture 4" descr="Ra vườn nhặt nắng by Nguyễn Thế Hoàng Linh">
            <a:extLst>
              <a:ext uri="{FF2B5EF4-FFF2-40B4-BE49-F238E27FC236}">
                <a16:creationId xmlns:a16="http://schemas.microsoft.com/office/drawing/2014/main" id="{091E99B4-91C6-694C-AC89-9CAA656458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1" y="836712"/>
            <a:ext cx="2857500" cy="3384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2" descr="Nguyễn Thế Hoàng Linh - Viết thơ kiểu… thiên tài | TTVH Online">
            <a:extLst>
              <a:ext uri="{FF2B5EF4-FFF2-40B4-BE49-F238E27FC236}">
                <a16:creationId xmlns:a16="http://schemas.microsoft.com/office/drawing/2014/main" id="{117C8F41-9A21-394A-ACB5-66499D6C91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7642">
            <a:off x="4016131" y="2218230"/>
            <a:ext cx="2968635" cy="35789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79"/>
          <p:cNvGrpSpPr/>
          <p:nvPr/>
        </p:nvGrpSpPr>
        <p:grpSpPr bwMode="auto">
          <a:xfrm>
            <a:off x="10636" y="116444"/>
            <a:ext cx="7705725" cy="5259388"/>
            <a:chOff x="158" y="164"/>
            <a:chExt cx="4854" cy="3265"/>
          </a:xfrm>
        </p:grpSpPr>
        <p:sp>
          <p:nvSpPr>
            <p:cNvPr id="9" name="Line 537"/>
            <p:cNvSpPr>
              <a:spLocks noChangeShapeType="1"/>
            </p:cNvSpPr>
            <p:nvPr/>
          </p:nvSpPr>
          <p:spPr bwMode="auto">
            <a:xfrm flipH="1" flipV="1">
              <a:off x="249" y="254"/>
              <a:ext cx="4627" cy="0"/>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0" name="Line 539"/>
            <p:cNvSpPr>
              <a:spLocks noChangeShapeType="1"/>
            </p:cNvSpPr>
            <p:nvPr/>
          </p:nvSpPr>
          <p:spPr bwMode="auto">
            <a:xfrm flipH="1" flipV="1">
              <a:off x="158" y="164"/>
              <a:ext cx="4854" cy="0"/>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1" name="Line 541"/>
            <p:cNvSpPr>
              <a:spLocks noChangeShapeType="1"/>
            </p:cNvSpPr>
            <p:nvPr/>
          </p:nvSpPr>
          <p:spPr bwMode="auto">
            <a:xfrm flipH="1">
              <a:off x="158" y="164"/>
              <a:ext cx="0" cy="3265"/>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2" name="Line 543"/>
            <p:cNvSpPr>
              <a:spLocks noChangeShapeType="1"/>
            </p:cNvSpPr>
            <p:nvPr/>
          </p:nvSpPr>
          <p:spPr bwMode="auto">
            <a:xfrm flipH="1">
              <a:off x="249" y="254"/>
              <a:ext cx="0" cy="3085"/>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grpSp>
      <p:grpSp>
        <p:nvGrpSpPr>
          <p:cNvPr id="13" name="Group -877"/>
          <p:cNvGrpSpPr/>
          <p:nvPr/>
        </p:nvGrpSpPr>
        <p:grpSpPr bwMode="auto">
          <a:xfrm>
            <a:off x="4296520" y="1603035"/>
            <a:ext cx="7705725" cy="5183187"/>
            <a:chOff x="748" y="845"/>
            <a:chExt cx="4854" cy="3265"/>
          </a:xfrm>
        </p:grpSpPr>
        <p:sp>
          <p:nvSpPr>
            <p:cNvPr id="14" name="Line 545"/>
            <p:cNvSpPr>
              <a:spLocks noChangeShapeType="1"/>
            </p:cNvSpPr>
            <p:nvPr/>
          </p:nvSpPr>
          <p:spPr bwMode="auto">
            <a:xfrm>
              <a:off x="884" y="4020"/>
              <a:ext cx="4627" cy="0"/>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5" name="Line 547"/>
            <p:cNvSpPr>
              <a:spLocks noChangeShapeType="1"/>
            </p:cNvSpPr>
            <p:nvPr/>
          </p:nvSpPr>
          <p:spPr bwMode="auto">
            <a:xfrm>
              <a:off x="748" y="4110"/>
              <a:ext cx="4854" cy="0"/>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549"/>
            <p:cNvSpPr>
              <a:spLocks noChangeShapeType="1"/>
            </p:cNvSpPr>
            <p:nvPr/>
          </p:nvSpPr>
          <p:spPr bwMode="auto">
            <a:xfrm flipV="1">
              <a:off x="5602" y="845"/>
              <a:ext cx="0" cy="3265"/>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551"/>
            <p:cNvSpPr>
              <a:spLocks noChangeShapeType="1"/>
            </p:cNvSpPr>
            <p:nvPr/>
          </p:nvSpPr>
          <p:spPr bwMode="auto">
            <a:xfrm flipV="1">
              <a:off x="5511" y="935"/>
              <a:ext cx="0" cy="3085"/>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grpSp>
      <p:sp>
        <p:nvSpPr>
          <p:cNvPr id="18" name="Rectangle 555"/>
          <p:cNvSpPr>
            <a:spLocks noChangeArrowheads="1"/>
          </p:cNvSpPr>
          <p:nvPr/>
        </p:nvSpPr>
        <p:spPr bwMode="auto">
          <a:xfrm>
            <a:off x="403547" y="262139"/>
            <a:ext cx="49150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800" b="1" dirty="0" smtClean="0">
                <a:solidFill>
                  <a:srgbClr val="FF0000"/>
                </a:solidFill>
                <a:latin typeface="Times New Roman" pitchFamily="18" charset="0"/>
                <a:cs typeface="Times New Roman" pitchFamily="18" charset="0"/>
              </a:rPr>
              <a:t>II. </a:t>
            </a:r>
            <a:r>
              <a:rPr lang="en-US" altLang="en-US" sz="2800" b="1" u="sng" dirty="0" smtClean="0">
                <a:solidFill>
                  <a:srgbClr val="FF0000"/>
                </a:solidFill>
                <a:latin typeface="Times New Roman" pitchFamily="18" charset="0"/>
                <a:cs typeface="Times New Roman" pitchFamily="18" charset="0"/>
              </a:rPr>
              <a:t>ĐỌC- TÌM </a:t>
            </a:r>
            <a:r>
              <a:rPr lang="en-US" altLang="en-US" sz="2800" b="1" u="sng" dirty="0">
                <a:solidFill>
                  <a:srgbClr val="FF0000"/>
                </a:solidFill>
                <a:latin typeface="Times New Roman" pitchFamily="18" charset="0"/>
                <a:cs typeface="Times New Roman" pitchFamily="18" charset="0"/>
              </a:rPr>
              <a:t>HIỂU </a:t>
            </a:r>
            <a:r>
              <a:rPr lang="en-US" altLang="en-US" sz="2800" b="1" u="sng" dirty="0" smtClean="0">
                <a:solidFill>
                  <a:srgbClr val="FF0000"/>
                </a:solidFill>
                <a:latin typeface="Times New Roman" pitchFamily="18" charset="0"/>
                <a:cs typeface="Times New Roman" pitchFamily="18" charset="0"/>
              </a:rPr>
              <a:t>CHUNG:</a:t>
            </a:r>
            <a:endParaRPr lang="en-US" altLang="en-US" sz="2800" b="1" u="sng" dirty="0">
              <a:solidFill>
                <a:srgbClr val="FF0000"/>
              </a:solidFill>
              <a:latin typeface="Times New Roman" pitchFamily="18" charset="0"/>
              <a:cs typeface="Times New Roman" pitchFamily="18" charset="0"/>
            </a:endParaRPr>
          </a:p>
          <a:p>
            <a:endParaRPr lang="zh-CN" altLang="en-US" dirty="0">
              <a:ea typeface="SimSun" panose="02010600030101010101" pitchFamily="2" charset="-122"/>
            </a:endParaRPr>
          </a:p>
        </p:txBody>
      </p:sp>
      <p:sp>
        <p:nvSpPr>
          <p:cNvPr id="5" name="TextBox 4"/>
          <p:cNvSpPr txBox="1"/>
          <p:nvPr/>
        </p:nvSpPr>
        <p:spPr>
          <a:xfrm>
            <a:off x="568418" y="800748"/>
            <a:ext cx="40811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 name="TextBox 1"/>
          <p:cNvSpPr txBox="1"/>
          <p:nvPr/>
        </p:nvSpPr>
        <p:spPr>
          <a:xfrm>
            <a:off x="547943" y="1323968"/>
            <a:ext cx="3604221" cy="5262979"/>
          </a:xfrm>
          <a:prstGeom prst="rect">
            <a:avLst/>
          </a:prstGeom>
          <a:noFill/>
        </p:spPr>
        <p:txBody>
          <a:bodyPr wrap="square" rtlCol="0">
            <a:spAutoFit/>
          </a:bodyPr>
          <a:lstStyle/>
          <a:p>
            <a:pPr lvl="0"/>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lắm</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Đừng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ơ</a:t>
            </a:r>
            <a:r>
              <a:rPr lang="en-US" sz="2400" dirty="0">
                <a:latin typeface="Times New Roman" pitchFamily="18" charset="0"/>
                <a:cs typeface="Times New Roman" pitchFamily="18" charset="0"/>
              </a:rPr>
              <a:t>i</a:t>
            </a:r>
          </a:p>
          <a:p>
            <a:pPr lvl="0"/>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nạt</a:t>
            </a:r>
            <a:endParaRPr lang="en-US" sz="2400" dirty="0" smtClean="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hát</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Nhảy</a:t>
            </a:r>
            <a:r>
              <a:rPr lang="en-US" sz="2400" dirty="0">
                <a:latin typeface="Times New Roman" pitchFamily="18" charset="0"/>
                <a:cs typeface="Times New Roman" pitchFamily="18" charset="0"/>
              </a:rPr>
              <a:t> hip-</a:t>
            </a:r>
            <a:r>
              <a:rPr lang="en-US" sz="2400" dirty="0" err="1">
                <a:latin typeface="Times New Roman" pitchFamily="18" charset="0"/>
                <a:cs typeface="Times New Roman" pitchFamily="18" charset="0"/>
              </a:rPr>
              <a:t>hóp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hay?</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nạt</a:t>
            </a:r>
            <a:endParaRPr lang="en-US" sz="2400" dirty="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Sao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tạt</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a:t>
            </a:r>
          </a:p>
          <a:p>
            <a:pPr lvl="0"/>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Sao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tạt</a:t>
            </a:r>
            <a:r>
              <a:rPr lang="en-US" sz="240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 name="TextBox 5"/>
          <p:cNvSpPr txBox="1"/>
          <p:nvPr/>
        </p:nvSpPr>
        <p:spPr>
          <a:xfrm>
            <a:off x="4517794" y="1313406"/>
            <a:ext cx="3535514" cy="7109639"/>
          </a:xfrm>
          <a:prstGeom prst="rect">
            <a:avLst/>
          </a:prstGeom>
          <a:noFill/>
        </p:spPr>
        <p:txBody>
          <a:bodyPr wrap="square" rtlCol="0">
            <a:spAutoFit/>
          </a:bodyPr>
          <a:lstStyle/>
          <a:p>
            <a:pPr lvl="0"/>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nhát</a:t>
            </a:r>
            <a:endParaRPr lang="en-US"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 non</a:t>
            </a:r>
          </a:p>
          <a:p>
            <a:pPr lvl="0"/>
            <a:r>
              <a:rPr lang="en-US" sz="2400" dirty="0" err="1">
                <a:latin typeface="Times New Roman" pitchFamily="18" charset="0"/>
                <a:cs typeface="Times New Roman" pitchFamily="18" charset="0"/>
              </a:rPr>
              <a:t>Trông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Sao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smtClean="0">
                <a:latin typeface="Times New Roman" pitchFamily="18" charset="0"/>
                <a:cs typeface="Times New Roman" pitchFamily="18" charset="0"/>
              </a:rPr>
              <a:t>…?</a:t>
            </a:r>
          </a:p>
          <a:p>
            <a:pPr lvl="0"/>
            <a:endParaRPr lang="en-US" sz="2400" dirty="0" smtClean="0">
              <a:latin typeface="Times New Roman" pitchFamily="18" charset="0"/>
              <a:cs typeface="Times New Roman" pitchFamily="18" charset="0"/>
            </a:endParaRPr>
          </a:p>
          <a:p>
            <a:pPr lvl="0"/>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con</a:t>
            </a:r>
          </a:p>
          <a:p>
            <a:pPr lvl="0"/>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lây</a:t>
            </a:r>
            <a:endParaRPr lang="en-US" sz="2400" dirty="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lvl="0"/>
            <a:endParaRPr lang="en-US" sz="2400" dirty="0">
              <a:latin typeface="Times New Roman" pitchFamily="18" charset="0"/>
              <a:cs typeface="Times New Roman" pitchFamily="18" charset="0"/>
            </a:endParaRPr>
          </a:p>
        </p:txBody>
      </p:sp>
      <p:sp>
        <p:nvSpPr>
          <p:cNvPr id="7" name="TextBox 6"/>
          <p:cNvSpPr txBox="1"/>
          <p:nvPr/>
        </p:nvSpPr>
        <p:spPr>
          <a:xfrm>
            <a:off x="8472264" y="1296652"/>
            <a:ext cx="3312368" cy="3416320"/>
          </a:xfrm>
          <a:prstGeom prst="rect">
            <a:avLst/>
          </a:prstGeom>
          <a:no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a:t>
            </a:r>
            <a:r>
              <a:rPr lang="en-US" sz="2400" dirty="0">
                <a:latin typeface="Times New Roman" panose="02020603050405020304" pitchFamily="18" charset="0"/>
                <a:cs typeface="Times New Roman" panose="02020603050405020304" pitchFamily="18" charset="0"/>
              </a:rPr>
              <a:t> </a:t>
            </a:r>
          </a:p>
          <a:p>
            <a:pPr lvl="0"/>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089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79"/>
          <p:cNvGrpSpPr/>
          <p:nvPr/>
        </p:nvGrpSpPr>
        <p:grpSpPr bwMode="auto">
          <a:xfrm>
            <a:off x="479376" y="261420"/>
            <a:ext cx="7705725" cy="5259388"/>
            <a:chOff x="158" y="164"/>
            <a:chExt cx="4854" cy="3265"/>
          </a:xfrm>
        </p:grpSpPr>
        <p:sp>
          <p:nvSpPr>
            <p:cNvPr id="9" name="Line 537"/>
            <p:cNvSpPr>
              <a:spLocks noChangeShapeType="1"/>
            </p:cNvSpPr>
            <p:nvPr/>
          </p:nvSpPr>
          <p:spPr bwMode="auto">
            <a:xfrm flipH="1" flipV="1">
              <a:off x="249" y="254"/>
              <a:ext cx="4627" cy="0"/>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0" name="Line 539"/>
            <p:cNvSpPr>
              <a:spLocks noChangeShapeType="1"/>
            </p:cNvSpPr>
            <p:nvPr/>
          </p:nvSpPr>
          <p:spPr bwMode="auto">
            <a:xfrm flipH="1" flipV="1">
              <a:off x="158" y="164"/>
              <a:ext cx="4854" cy="0"/>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1" name="Line 541"/>
            <p:cNvSpPr>
              <a:spLocks noChangeShapeType="1"/>
            </p:cNvSpPr>
            <p:nvPr/>
          </p:nvSpPr>
          <p:spPr bwMode="auto">
            <a:xfrm flipH="1">
              <a:off x="158" y="164"/>
              <a:ext cx="0" cy="3265"/>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2" name="Line 543"/>
            <p:cNvSpPr>
              <a:spLocks noChangeShapeType="1"/>
            </p:cNvSpPr>
            <p:nvPr/>
          </p:nvSpPr>
          <p:spPr bwMode="auto">
            <a:xfrm flipH="1">
              <a:off x="249" y="254"/>
              <a:ext cx="0" cy="3085"/>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grpSp>
      <p:grpSp>
        <p:nvGrpSpPr>
          <p:cNvPr id="13" name="Group -877"/>
          <p:cNvGrpSpPr/>
          <p:nvPr/>
        </p:nvGrpSpPr>
        <p:grpSpPr bwMode="auto">
          <a:xfrm>
            <a:off x="4296520" y="1603035"/>
            <a:ext cx="7705725" cy="5183187"/>
            <a:chOff x="748" y="845"/>
            <a:chExt cx="4854" cy="3265"/>
          </a:xfrm>
        </p:grpSpPr>
        <p:sp>
          <p:nvSpPr>
            <p:cNvPr id="14" name="Line 545"/>
            <p:cNvSpPr>
              <a:spLocks noChangeShapeType="1"/>
            </p:cNvSpPr>
            <p:nvPr/>
          </p:nvSpPr>
          <p:spPr bwMode="auto">
            <a:xfrm>
              <a:off x="884" y="4020"/>
              <a:ext cx="4627" cy="0"/>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5" name="Line 547"/>
            <p:cNvSpPr>
              <a:spLocks noChangeShapeType="1"/>
            </p:cNvSpPr>
            <p:nvPr/>
          </p:nvSpPr>
          <p:spPr bwMode="auto">
            <a:xfrm>
              <a:off x="748" y="4110"/>
              <a:ext cx="4854" cy="0"/>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6" name="Line 549"/>
            <p:cNvSpPr>
              <a:spLocks noChangeShapeType="1"/>
            </p:cNvSpPr>
            <p:nvPr/>
          </p:nvSpPr>
          <p:spPr bwMode="auto">
            <a:xfrm flipV="1">
              <a:off x="5602" y="845"/>
              <a:ext cx="0" cy="3265"/>
            </a:xfrm>
            <a:prstGeom prst="line">
              <a:avLst/>
            </a:prstGeom>
            <a:noFill/>
            <a:ln w="76200">
              <a:solidFill>
                <a:srgbClr val="996600"/>
              </a:solidFill>
              <a:round/>
            </a:ln>
            <a:extLst>
              <a:ext uri="{909E8E84-426E-40DD-AFC4-6F175D3DCCD1}">
                <a14:hiddenFill xmlns:a14="http://schemas.microsoft.com/office/drawing/2010/main">
                  <a:noFill/>
                </a14:hiddenFill>
              </a:ext>
            </a:extLst>
          </p:spPr>
          <p:txBody>
            <a:bodyPr/>
            <a:lstStyle/>
            <a:p>
              <a:endParaRPr lang="en-US"/>
            </a:p>
          </p:txBody>
        </p:sp>
        <p:sp>
          <p:nvSpPr>
            <p:cNvPr id="17" name="Line 551"/>
            <p:cNvSpPr>
              <a:spLocks noChangeShapeType="1"/>
            </p:cNvSpPr>
            <p:nvPr/>
          </p:nvSpPr>
          <p:spPr bwMode="auto">
            <a:xfrm flipV="1">
              <a:off x="5511" y="935"/>
              <a:ext cx="0" cy="3085"/>
            </a:xfrm>
            <a:prstGeom prst="line">
              <a:avLst/>
            </a:prstGeom>
            <a:noFill/>
            <a:ln w="28575">
              <a:solidFill>
                <a:srgbClr val="996600"/>
              </a:solidFill>
              <a:round/>
            </a:ln>
            <a:extLst>
              <a:ext uri="{909E8E84-426E-40DD-AFC4-6F175D3DCCD1}">
                <a14:hiddenFill xmlns:a14="http://schemas.microsoft.com/office/drawing/2010/main">
                  <a:noFill/>
                </a14:hiddenFill>
              </a:ext>
            </a:extLst>
          </p:spPr>
          <p:txBody>
            <a:bodyPr/>
            <a:lstStyle/>
            <a:p>
              <a:endParaRPr lang="en-US"/>
            </a:p>
          </p:txBody>
        </p:sp>
      </p:grpSp>
      <p:sp>
        <p:nvSpPr>
          <p:cNvPr id="18" name="Rectangle 555"/>
          <p:cNvSpPr>
            <a:spLocks noChangeArrowheads="1"/>
          </p:cNvSpPr>
          <p:nvPr/>
        </p:nvSpPr>
        <p:spPr bwMode="auto">
          <a:xfrm>
            <a:off x="1027614" y="1376578"/>
            <a:ext cx="49150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en-US" altLang="en-US" sz="2800" b="1" dirty="0" smtClean="0">
                <a:solidFill>
                  <a:srgbClr val="FF0000"/>
                </a:solidFill>
                <a:latin typeface="Times New Roman" pitchFamily="18" charset="0"/>
                <a:cs typeface="Times New Roman" pitchFamily="18" charset="0"/>
              </a:rPr>
              <a:t>II. </a:t>
            </a:r>
            <a:r>
              <a:rPr lang="en-US" altLang="en-US" sz="2800" b="1" u="sng" dirty="0" smtClean="0">
                <a:solidFill>
                  <a:srgbClr val="FF0000"/>
                </a:solidFill>
                <a:latin typeface="Times New Roman" pitchFamily="18" charset="0"/>
                <a:cs typeface="Times New Roman" pitchFamily="18" charset="0"/>
              </a:rPr>
              <a:t>ĐỌC- TÌM </a:t>
            </a:r>
            <a:r>
              <a:rPr lang="en-US" altLang="en-US" sz="2800" b="1" u="sng" dirty="0">
                <a:solidFill>
                  <a:srgbClr val="FF0000"/>
                </a:solidFill>
                <a:latin typeface="Times New Roman" pitchFamily="18" charset="0"/>
                <a:cs typeface="Times New Roman" pitchFamily="18" charset="0"/>
              </a:rPr>
              <a:t>HIỂU </a:t>
            </a:r>
            <a:r>
              <a:rPr lang="en-US" altLang="en-US" sz="2800" b="1" u="sng" dirty="0" smtClean="0">
                <a:solidFill>
                  <a:srgbClr val="FF0000"/>
                </a:solidFill>
                <a:latin typeface="Times New Roman" pitchFamily="18" charset="0"/>
                <a:cs typeface="Times New Roman" pitchFamily="18" charset="0"/>
              </a:rPr>
              <a:t>CHUNG:</a:t>
            </a:r>
            <a:endParaRPr lang="en-US" altLang="en-US" sz="2800" b="1" u="sng" dirty="0">
              <a:solidFill>
                <a:srgbClr val="FF0000"/>
              </a:solidFill>
              <a:latin typeface="Times New Roman" pitchFamily="18" charset="0"/>
              <a:cs typeface="Times New Roman" pitchFamily="18" charset="0"/>
            </a:endParaRPr>
          </a:p>
          <a:p>
            <a:endParaRPr lang="zh-CN" altLang="en-US" dirty="0">
              <a:ea typeface="SimSun" panose="02010600030101010101" pitchFamily="2" charset="-122"/>
            </a:endParaRPr>
          </a:p>
        </p:txBody>
      </p:sp>
      <p:pic>
        <p:nvPicPr>
          <p:cNvPr id="20" name="Picture 9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5670550"/>
            <a:ext cx="124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561"/>
          <p:cNvSpPr>
            <a:spLocks noChangeShapeType="1"/>
          </p:cNvSpPr>
          <p:nvPr/>
        </p:nvSpPr>
        <p:spPr bwMode="auto">
          <a:xfrm>
            <a:off x="7392144" y="1472169"/>
            <a:ext cx="0" cy="5255533"/>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a:p>
        </p:txBody>
      </p:sp>
      <p:sp>
        <p:nvSpPr>
          <p:cNvPr id="23" name="Rectangle 567"/>
          <p:cNvSpPr>
            <a:spLocks noChangeArrowheads="1"/>
          </p:cNvSpPr>
          <p:nvPr/>
        </p:nvSpPr>
        <p:spPr bwMode="auto">
          <a:xfrm>
            <a:off x="1325696" y="2891113"/>
            <a:ext cx="4368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sym typeface="Arial" panose="020B0604020202020204" pitchFamily="34" charset="0"/>
              </a:defRPr>
            </a:lvl1pPr>
            <a:lvl2pPr>
              <a:defRPr>
                <a:solidFill>
                  <a:srgbClr val="000000"/>
                </a:solidFill>
                <a:latin typeface="Arial" panose="020B0604020202020204" pitchFamily="34" charset="0"/>
                <a:sym typeface="Arial" panose="020B0604020202020204" pitchFamily="34" charset="0"/>
              </a:defRPr>
            </a:lvl2pPr>
            <a:lvl3pPr>
              <a:defRPr>
                <a:solidFill>
                  <a:srgbClr val="000000"/>
                </a:solidFill>
                <a:latin typeface="Arial" panose="020B0604020202020204" pitchFamily="34" charset="0"/>
                <a:sym typeface="Arial" panose="020B0604020202020204" pitchFamily="34" charset="0"/>
              </a:defRPr>
            </a:lvl3pPr>
            <a:lvl4pPr>
              <a:defRPr>
                <a:solidFill>
                  <a:srgbClr val="000000"/>
                </a:solidFill>
                <a:latin typeface="Arial" panose="020B0604020202020204" pitchFamily="34" charset="0"/>
                <a:sym typeface="Arial" panose="020B0604020202020204" pitchFamily="34" charset="0"/>
              </a:defRPr>
            </a:lvl4pPr>
            <a:lvl5pPr>
              <a:defRPr>
                <a:solidFill>
                  <a:srgbClr val="000000"/>
                </a:solidFill>
                <a:latin typeface="Arial" panose="020B0604020202020204" pitchFamily="34" charset="0"/>
                <a:sym typeface="Arial" panose="020B0604020202020204" pitchFamily="34" charset="0"/>
              </a:defRPr>
            </a:lvl5pPr>
            <a:lvl6pPr fontAlgn="base">
              <a:spcBef>
                <a:spcPct val="0"/>
              </a:spcBef>
              <a:spcAft>
                <a:spcPct val="0"/>
              </a:spcAft>
              <a:defRPr>
                <a:solidFill>
                  <a:srgbClr val="000000"/>
                </a:solidFill>
                <a:latin typeface="Arial" panose="020B0604020202020204" pitchFamily="34" charset="0"/>
                <a:sym typeface="Arial" panose="020B0604020202020204" pitchFamily="34" charset="0"/>
              </a:defRPr>
            </a:lvl6pPr>
            <a:lvl7pPr fontAlgn="base">
              <a:spcBef>
                <a:spcPct val="0"/>
              </a:spcBef>
              <a:spcAft>
                <a:spcPct val="0"/>
              </a:spcAft>
              <a:defRPr>
                <a:solidFill>
                  <a:srgbClr val="000000"/>
                </a:solidFill>
                <a:latin typeface="Arial" panose="020B0604020202020204" pitchFamily="34" charset="0"/>
                <a:sym typeface="Arial" panose="020B0604020202020204" pitchFamily="34" charset="0"/>
              </a:defRPr>
            </a:lvl7pPr>
            <a:lvl8pPr fontAlgn="base">
              <a:spcBef>
                <a:spcPct val="0"/>
              </a:spcBef>
              <a:spcAft>
                <a:spcPct val="0"/>
              </a:spcAft>
              <a:defRPr>
                <a:solidFill>
                  <a:srgbClr val="000000"/>
                </a:solidFill>
                <a:latin typeface="Arial" panose="020B0604020202020204" pitchFamily="34" charset="0"/>
                <a:sym typeface="Arial" panose="020B0604020202020204" pitchFamily="34" charset="0"/>
              </a:defRPr>
            </a:lvl8pPr>
            <a:lvl9pPr fontAlgn="base">
              <a:spcBef>
                <a:spcPct val="0"/>
              </a:spcBef>
              <a:spcAft>
                <a:spcPct val="0"/>
              </a:spcAft>
              <a:defRPr>
                <a:solidFill>
                  <a:srgbClr val="000000"/>
                </a:solidFill>
                <a:latin typeface="Arial" panose="020B0604020202020204" pitchFamily="34" charset="0"/>
                <a:sym typeface="Arial" panose="020B0604020202020204" pitchFamily="34" charset="0"/>
              </a:defRPr>
            </a:lvl9pPr>
          </a:lstStyle>
          <a:p>
            <a:r>
              <a:rPr lang="de-DE" altLang="en-US" sz="2800" dirty="0">
                <a:latin typeface="Times New Roman" pitchFamily="18" charset="0"/>
                <a:cs typeface="Times New Roman" pitchFamily="18" charset="0"/>
              </a:rPr>
              <a:t>2</a:t>
            </a:r>
            <a:r>
              <a:rPr lang="de-DE" altLang="en-US" sz="2800" dirty="0" smtClean="0">
                <a:latin typeface="Times New Roman" pitchFamily="18" charset="0"/>
                <a:cs typeface="Times New Roman" pitchFamily="18" charset="0"/>
              </a:rPr>
              <a:t>. </a:t>
            </a:r>
            <a:r>
              <a:rPr lang="en-US" altLang="en-US" sz="2800" dirty="0" err="1" smtClean="0">
                <a:effectLst>
                  <a:outerShdw blurRad="38100" dist="38100" dir="2700000" algn="tl">
                    <a:srgbClr val="C0C0C0"/>
                  </a:outerShdw>
                </a:effectLst>
                <a:latin typeface="Times New Roman" panose="02020603050405020304" pitchFamily="18" charset="0"/>
                <a:cs typeface="Times New Roman" pitchFamily="18" charset="0"/>
              </a:rPr>
              <a:t>Thể</a:t>
            </a:r>
            <a:r>
              <a:rPr lang="en-US" altLang="en-US" sz="2800" dirty="0" smtClean="0">
                <a:effectLst>
                  <a:outerShdw blurRad="38100" dist="38100" dir="2700000" algn="tl">
                    <a:srgbClr val="C0C0C0"/>
                  </a:outerShdw>
                </a:effectLst>
                <a:latin typeface="Times New Roman" panose="02020603050405020304" pitchFamily="18" charset="0"/>
                <a:cs typeface="Times New Roman" pitchFamily="18" charset="0"/>
              </a:rPr>
              <a:t> </a:t>
            </a:r>
            <a:r>
              <a:rPr lang="en-US" altLang="en-US" sz="2800" dirty="0" err="1">
                <a:effectLst>
                  <a:outerShdw blurRad="38100" dist="38100" dir="2700000" algn="tl">
                    <a:srgbClr val="C0C0C0"/>
                  </a:outerShdw>
                </a:effectLst>
                <a:latin typeface="Times New Roman" panose="02020603050405020304" pitchFamily="18" charset="0"/>
                <a:cs typeface="Times New Roman" pitchFamily="18" charset="0"/>
              </a:rPr>
              <a:t>thơ</a:t>
            </a:r>
            <a:r>
              <a:rPr lang="en-US" altLang="en-US" sz="2800" dirty="0">
                <a:effectLst>
                  <a:outerShdw blurRad="38100" dist="38100" dir="2700000" algn="tl">
                    <a:srgbClr val="C0C0C0"/>
                  </a:outerShdw>
                </a:effectLst>
                <a:latin typeface="Times New Roman" panose="02020603050405020304" pitchFamily="18" charset="0"/>
                <a:cs typeface="Times New Roman" pitchFamily="18" charset="0"/>
              </a:rPr>
              <a:t> : 5 </a:t>
            </a:r>
            <a:r>
              <a:rPr lang="en-US" altLang="en-US" sz="2800" dirty="0" err="1">
                <a:effectLst>
                  <a:outerShdw blurRad="38100" dist="38100" dir="2700000" algn="tl">
                    <a:srgbClr val="C0C0C0"/>
                  </a:outerShdw>
                </a:effectLst>
                <a:latin typeface="Times New Roman" panose="02020603050405020304" pitchFamily="18" charset="0"/>
                <a:cs typeface="Times New Roman" pitchFamily="18" charset="0"/>
              </a:rPr>
              <a:t>chữ</a:t>
            </a:r>
            <a:endParaRPr lang="en-US" altLang="en-US" sz="2800" dirty="0">
              <a:latin typeface="Times New Roman" pitchFamily="18" charset="0"/>
              <a:cs typeface="Times New Roman" pitchFamily="18" charset="0"/>
            </a:endParaRPr>
          </a:p>
        </p:txBody>
      </p:sp>
      <p:sp>
        <p:nvSpPr>
          <p:cNvPr id="24" name="WordArt 573"/>
          <p:cNvSpPr>
            <a:spLocks noChangeShapeType="1" noTextEdit="1"/>
          </p:cNvSpPr>
          <p:nvPr/>
        </p:nvSpPr>
        <p:spPr bwMode="auto">
          <a:xfrm>
            <a:off x="3148964" y="430901"/>
            <a:ext cx="5173189" cy="758393"/>
          </a:xfrm>
          <a:prstGeom prst="rect">
            <a:avLst/>
          </a:prstGeom>
        </p:spPr>
        <p:txBody>
          <a:bodyPr wrap="none" fromWordArt="1">
            <a:prstTxWarp prst="textPlain">
              <a:avLst>
                <a:gd name="adj" fmla="val 51123"/>
              </a:avLst>
            </a:prstTxWarp>
          </a:bodyPr>
          <a:lstStyle/>
          <a:p>
            <a:pPr algn="ctr"/>
            <a:r>
              <a:rPr lang="en-US" sz="3600" kern="10" dirty="0">
                <a:ln w="19050">
                  <a:solidFill>
                    <a:srgbClr val="FF0000"/>
                  </a:solidFill>
                  <a:round/>
                </a:ln>
                <a:solidFill>
                  <a:srgbClr val="FF66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Bắt</a:t>
            </a:r>
            <a:r>
              <a:rPr lang="en-US" sz="3600" kern="10" dirty="0">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rPr>
              <a:t>nạt</a:t>
            </a:r>
            <a:endParaRPr lang="en-US" sz="3600" kern="10" dirty="0">
              <a:ln w="19050">
                <a:solidFill>
                  <a:srgbClr val="FF0000"/>
                </a:solidFill>
                <a:round/>
              </a:ln>
              <a:solidFill>
                <a:srgbClr val="FF0000"/>
              </a:solidFill>
              <a:effectLst>
                <a:outerShdw dist="35920" dir="2700068" algn="ctr" rotWithShape="0">
                  <a:srgbClr val="990000"/>
                </a:outerShdw>
              </a:effectLst>
              <a:latin typeface="Times New Roman" panose="02020603050405020304" pitchFamily="18" charset="0"/>
              <a:cs typeface="Times New Roman" panose="02020603050405020304" pitchFamily="18" charset="0"/>
            </a:endParaRPr>
          </a:p>
        </p:txBody>
      </p:sp>
      <p:pic>
        <p:nvPicPr>
          <p:cNvPr id="25" name="Picture 2" descr="Ảnh đính kè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1844824"/>
            <a:ext cx="3374772" cy="42484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01886" y="3558248"/>
            <a:ext cx="5658210" cy="1083374"/>
          </a:xfrm>
          <a:prstGeom prst="rect">
            <a:avLst/>
          </a:prstGeom>
          <a:noFill/>
        </p:spPr>
        <p:txBody>
          <a:bodyPr wrap="square" rtlCol="0">
            <a:spAutoFit/>
          </a:bodyPr>
          <a:lstStyle/>
          <a:p>
            <a:pPr lvl="0">
              <a:lnSpc>
                <a:spcPct val="115000"/>
              </a:lnSpc>
              <a:spcAft>
                <a:spcPts val="1000"/>
              </a:spcAft>
            </a:pPr>
            <a:r>
              <a:rPr lang="en-US" sz="2800" dirty="0" smtClean="0">
                <a:latin typeface="Times New Roman"/>
                <a:ea typeface="Calibri"/>
                <a:cs typeface="Times New Roman"/>
              </a:rPr>
              <a:t>3. </a:t>
            </a:r>
            <a:r>
              <a:rPr lang="en-US" sz="2800" dirty="0" err="1">
                <a:latin typeface="Times New Roman"/>
                <a:ea typeface="Calibri"/>
                <a:cs typeface="Times New Roman"/>
              </a:rPr>
              <a:t>Phương</a:t>
            </a:r>
            <a:r>
              <a:rPr lang="en-US" sz="2800" dirty="0">
                <a:latin typeface="Times New Roman"/>
                <a:ea typeface="Calibri"/>
                <a:cs typeface="Times New Roman"/>
              </a:rPr>
              <a:t> </a:t>
            </a:r>
            <a:r>
              <a:rPr lang="en-US" sz="2800" dirty="0" err="1">
                <a:latin typeface="Times New Roman"/>
                <a:ea typeface="Calibri"/>
                <a:cs typeface="Times New Roman"/>
              </a:rPr>
              <a:t>thức</a:t>
            </a:r>
            <a:r>
              <a:rPr lang="en-US" sz="2800" dirty="0">
                <a:latin typeface="Times New Roman"/>
                <a:ea typeface="Calibri"/>
                <a:cs typeface="Times New Roman"/>
              </a:rPr>
              <a:t> </a:t>
            </a:r>
            <a:r>
              <a:rPr lang="en-US" sz="2800" dirty="0" err="1">
                <a:latin typeface="Times New Roman"/>
                <a:ea typeface="Calibri"/>
                <a:cs typeface="Times New Roman"/>
              </a:rPr>
              <a:t>biểu</a:t>
            </a:r>
            <a:r>
              <a:rPr lang="en-US" sz="2800" dirty="0">
                <a:latin typeface="Times New Roman"/>
                <a:ea typeface="Calibri"/>
                <a:cs typeface="Times New Roman"/>
              </a:rPr>
              <a:t> </a:t>
            </a:r>
            <a:r>
              <a:rPr lang="en-US" sz="2800" dirty="0" err="1">
                <a:latin typeface="Times New Roman"/>
                <a:ea typeface="Calibri"/>
                <a:cs typeface="Times New Roman"/>
              </a:rPr>
              <a:t>đạt</a:t>
            </a:r>
            <a:r>
              <a:rPr lang="en-US" sz="2800" dirty="0">
                <a:latin typeface="Times New Roman"/>
                <a:ea typeface="Calibri"/>
                <a:cs typeface="Times New Roman"/>
              </a:rPr>
              <a:t> </a:t>
            </a:r>
            <a:r>
              <a:rPr lang="en-US" sz="2800" dirty="0" err="1">
                <a:latin typeface="Times New Roman"/>
                <a:ea typeface="Calibri"/>
                <a:cs typeface="Times New Roman"/>
              </a:rPr>
              <a:t>chính</a:t>
            </a:r>
            <a:r>
              <a:rPr lang="en-US" sz="2800" dirty="0">
                <a:latin typeface="Times New Roman"/>
                <a:ea typeface="Calibri"/>
                <a:cs typeface="Times New Roman"/>
              </a:rPr>
              <a:t>: </a:t>
            </a:r>
            <a:r>
              <a:rPr lang="en-US" sz="2800" dirty="0" err="1">
                <a:latin typeface="Times New Roman"/>
                <a:ea typeface="Calibri"/>
                <a:cs typeface="Times New Roman"/>
              </a:rPr>
              <a:t>biểu</a:t>
            </a:r>
            <a:r>
              <a:rPr lang="en-US" sz="2800" dirty="0">
                <a:latin typeface="Times New Roman"/>
                <a:ea typeface="Calibri"/>
                <a:cs typeface="Times New Roman"/>
              </a:rPr>
              <a:t> </a:t>
            </a:r>
            <a:r>
              <a:rPr lang="en-US" sz="2800" dirty="0" err="1">
                <a:latin typeface="Times New Roman"/>
                <a:ea typeface="Calibri"/>
                <a:cs typeface="Times New Roman"/>
              </a:rPr>
              <a:t>cảm</a:t>
            </a:r>
            <a:r>
              <a:rPr lang="en-US" sz="2800" dirty="0">
                <a:latin typeface="Times New Roman"/>
                <a:ea typeface="Calibri"/>
                <a:cs typeface="Times New Roman"/>
              </a:rPr>
              <a:t>.</a:t>
            </a:r>
            <a:endParaRPr lang="en-US" sz="2800" dirty="0">
              <a:latin typeface="Calibri"/>
              <a:ea typeface="Calibri"/>
              <a:cs typeface="Times New Roman"/>
            </a:endParaRPr>
          </a:p>
        </p:txBody>
      </p:sp>
      <p:sp>
        <p:nvSpPr>
          <p:cNvPr id="4" name="TextBox 3"/>
          <p:cNvSpPr txBox="1"/>
          <p:nvPr/>
        </p:nvSpPr>
        <p:spPr>
          <a:xfrm>
            <a:off x="1301886" y="4581821"/>
            <a:ext cx="5671521" cy="954107"/>
          </a:xfrm>
          <a:prstGeom prst="rect">
            <a:avLst/>
          </a:prstGeom>
          <a:noFill/>
        </p:spPr>
        <p:txBody>
          <a:bodyPr wrap="square" rtlCol="0">
            <a:spAutoFit/>
          </a:bodyPr>
          <a:lstStyle/>
          <a:p>
            <a:pPr lvl="0" algn="just" eaLnBrk="0" hangingPunct="0">
              <a:spcAft>
                <a:spcPts val="0"/>
              </a:spcAft>
            </a:pPr>
            <a:r>
              <a:rPr lang="en-US" sz="2800" dirty="0" smtClean="0">
                <a:latin typeface="Times New Roman"/>
                <a:ea typeface="Times New Roman"/>
              </a:rPr>
              <a:t>4. </a:t>
            </a:r>
            <a:r>
              <a:rPr lang="en-US" sz="2800" dirty="0" smtClean="0">
                <a:latin typeface="Times New Roman"/>
                <a:ea typeface="Calibri"/>
              </a:rPr>
              <a:t> </a:t>
            </a:r>
            <a:r>
              <a:rPr lang="en-US" sz="2800" dirty="0" err="1">
                <a:latin typeface="Times New Roman"/>
                <a:ea typeface="Calibri"/>
              </a:rPr>
              <a:t>Nhân</a:t>
            </a:r>
            <a:r>
              <a:rPr lang="en-US" sz="2800" dirty="0">
                <a:latin typeface="Times New Roman"/>
                <a:ea typeface="Calibri"/>
              </a:rPr>
              <a:t> </a:t>
            </a:r>
            <a:r>
              <a:rPr lang="en-US" sz="2800" dirty="0" err="1">
                <a:latin typeface="Times New Roman"/>
                <a:ea typeface="Calibri"/>
              </a:rPr>
              <a:t>vật</a:t>
            </a:r>
            <a:r>
              <a:rPr lang="en-US" sz="2800" dirty="0">
                <a:latin typeface="Times New Roman"/>
                <a:ea typeface="Calibri"/>
              </a:rPr>
              <a:t>:  “ </a:t>
            </a:r>
            <a:r>
              <a:rPr lang="en-US" sz="2800" dirty="0" err="1">
                <a:latin typeface="Times New Roman"/>
                <a:ea typeface="Calibri"/>
              </a:rPr>
              <a:t>tớ</a:t>
            </a:r>
            <a:r>
              <a:rPr lang="en-US" sz="2800" dirty="0">
                <a:latin typeface="Times New Roman"/>
                <a:ea typeface="Calibri"/>
              </a:rPr>
              <a:t>” </a:t>
            </a:r>
            <a:r>
              <a:rPr lang="en-US" sz="2800" dirty="0" err="1">
                <a:latin typeface="Times New Roman"/>
                <a:ea typeface="Calibri"/>
              </a:rPr>
              <a:t>là</a:t>
            </a:r>
            <a:r>
              <a:rPr lang="en-US" sz="2800" dirty="0">
                <a:latin typeface="Times New Roman"/>
                <a:ea typeface="Calibri"/>
              </a:rPr>
              <a:t> </a:t>
            </a:r>
            <a:r>
              <a:rPr lang="en-US" sz="2800" dirty="0" err="1">
                <a:latin typeface="Times New Roman"/>
                <a:ea typeface="Calibri"/>
              </a:rPr>
              <a:t>nhân</a:t>
            </a:r>
            <a:r>
              <a:rPr lang="en-US" sz="2800" dirty="0">
                <a:latin typeface="Times New Roman"/>
                <a:ea typeface="Calibri"/>
              </a:rPr>
              <a:t> </a:t>
            </a:r>
            <a:r>
              <a:rPr lang="en-US" sz="2800" dirty="0" err="1">
                <a:latin typeface="Times New Roman"/>
                <a:ea typeface="Calibri"/>
              </a:rPr>
              <a:t>vật</a:t>
            </a:r>
            <a:r>
              <a:rPr lang="en-US" sz="2800" dirty="0">
                <a:latin typeface="Times New Roman"/>
                <a:ea typeface="Calibri"/>
              </a:rPr>
              <a:t> </a:t>
            </a:r>
            <a:r>
              <a:rPr lang="en-US" sz="2800" dirty="0" err="1">
                <a:latin typeface="Times New Roman"/>
                <a:ea typeface="Calibri"/>
              </a:rPr>
              <a:t>trữ</a:t>
            </a:r>
            <a:r>
              <a:rPr lang="en-US" sz="2800" dirty="0">
                <a:latin typeface="Times New Roman"/>
                <a:ea typeface="Calibri"/>
              </a:rPr>
              <a:t> </a:t>
            </a:r>
            <a:r>
              <a:rPr lang="en-US" sz="2800" dirty="0" err="1">
                <a:latin typeface="Times New Roman"/>
                <a:ea typeface="Calibri"/>
              </a:rPr>
              <a:t>tình</a:t>
            </a:r>
            <a:r>
              <a:rPr lang="en-US" sz="2800" dirty="0">
                <a:latin typeface="Times New Roman"/>
                <a:ea typeface="Calibri"/>
              </a:rPr>
              <a:t>- </a:t>
            </a:r>
            <a:r>
              <a:rPr lang="en-US" sz="2800" dirty="0" err="1">
                <a:latin typeface="Times New Roman"/>
                <a:ea typeface="Calibri"/>
              </a:rPr>
              <a:t>tác</a:t>
            </a:r>
            <a:r>
              <a:rPr lang="en-US" sz="2800" dirty="0">
                <a:latin typeface="Times New Roman"/>
                <a:ea typeface="Calibri"/>
              </a:rPr>
              <a:t> </a:t>
            </a:r>
            <a:r>
              <a:rPr lang="en-US" sz="2800" dirty="0" err="1">
                <a:latin typeface="Times New Roman"/>
                <a:ea typeface="Calibri"/>
              </a:rPr>
              <a:t>giả</a:t>
            </a:r>
            <a:r>
              <a:rPr lang="en-US" sz="2800" dirty="0">
                <a:latin typeface="Times New Roman"/>
                <a:ea typeface="Calibri"/>
              </a:rPr>
              <a:t>.</a:t>
            </a:r>
            <a:endParaRPr lang="en-US" sz="2800" dirty="0">
              <a:latin typeface="Times New Roman"/>
              <a:ea typeface="Times New Roman"/>
            </a:endParaRPr>
          </a:p>
        </p:txBody>
      </p:sp>
      <p:sp>
        <p:nvSpPr>
          <p:cNvPr id="5" name="TextBox 4"/>
          <p:cNvSpPr txBox="1"/>
          <p:nvPr/>
        </p:nvSpPr>
        <p:spPr>
          <a:xfrm>
            <a:off x="1366759" y="2276872"/>
            <a:ext cx="40811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7961838" y="315436"/>
            <a:ext cx="3625759" cy="2808312"/>
          </a:xfrm>
          <a:prstGeom prst="wedgeEllipseCallout">
            <a:avLst>
              <a:gd name="adj1" fmla="val -81145"/>
              <a:gd name="adj2" fmla="val 4126"/>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spcAft>
                <a:spcPts val="0"/>
              </a:spcAft>
            </a:pPr>
            <a:r>
              <a:rPr lang="vi-VN" sz="2800" i="1" dirty="0" smtClean="0">
                <a:solidFill>
                  <a:srgbClr val="000000"/>
                </a:solidFill>
                <a:latin typeface="Times New Roman"/>
              </a:rPr>
              <a:t>Chỉ </a:t>
            </a:r>
            <a:r>
              <a:rPr lang="vi-VN" sz="2800" i="1" dirty="0">
                <a:solidFill>
                  <a:srgbClr val="000000"/>
                </a:solidFill>
                <a:latin typeface="Times New Roman"/>
              </a:rPr>
              <a:t>ra sự khác nhau về hình thức của văn bản này so với 2 văn bản đã họ</a:t>
            </a:r>
            <a:r>
              <a:rPr lang="en-US" sz="2800" i="1" dirty="0">
                <a:solidFill>
                  <a:srgbClr val="000000"/>
                </a:solidFill>
                <a:latin typeface="Times New Roman"/>
              </a:rPr>
              <a:t>c?</a:t>
            </a:r>
            <a:endParaRPr lang="en-US" sz="2800" dirty="0">
              <a:solidFill>
                <a:srgbClr val="000000"/>
              </a:solidFill>
              <a:latin typeface="Times New Roman"/>
              <a:ea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2728892209"/>
              </p:ext>
            </p:extLst>
          </p:nvPr>
        </p:nvGraphicFramePr>
        <p:xfrm>
          <a:off x="479376" y="543319"/>
          <a:ext cx="6336704" cy="2952328"/>
        </p:xfrm>
        <a:graphic>
          <a:graphicData uri="http://schemas.openxmlformats.org/drawingml/2006/table">
            <a:tbl>
              <a:tblPr firstRow="1" bandRow="1">
                <a:effectLst/>
                <a:tableStyleId>{5C22544A-7EE6-4342-B048-85BDC9FD1C3A}</a:tableStyleId>
              </a:tblPr>
              <a:tblGrid>
                <a:gridCol w="3024336">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tblGrid>
              <a:tr h="2952328">
                <a:tc>
                  <a:txBody>
                    <a:bodyPr/>
                    <a:lstStyle/>
                    <a:p>
                      <a:pPr>
                        <a:lnSpc>
                          <a:spcPct val="115000"/>
                        </a:lnSpc>
                        <a:spcAft>
                          <a:spcPts val="0"/>
                        </a:spcAft>
                      </a:pPr>
                      <a:r>
                        <a:rPr lang="x-none" sz="2800" kern="1200">
                          <a:solidFill>
                            <a:srgbClr val="000000"/>
                          </a:solidFill>
                          <a:effectLst/>
                          <a:latin typeface="Times New Roman" pitchFamily="18" charset="0"/>
                          <a:ea typeface="+mn-ea"/>
                          <a:cs typeface="Times New Roman" pitchFamily="18" charset="0"/>
                        </a:rPr>
                        <a:t>- Thể loại: </a:t>
                      </a:r>
                      <a:r>
                        <a:rPr lang="x-none" sz="2800" kern="1200" smtClean="0">
                          <a:solidFill>
                            <a:srgbClr val="000000"/>
                          </a:solidFill>
                          <a:effectLst/>
                          <a:latin typeface="Times New Roman" pitchFamily="18" charset="0"/>
                          <a:ea typeface="+mn-ea"/>
                          <a:cs typeface="Times New Roman" pitchFamily="18" charset="0"/>
                        </a:rPr>
                        <a:t>Truyện</a:t>
                      </a:r>
                      <a:r>
                        <a:rPr lang="en-US" sz="2800" kern="1200" baseline="0" dirty="0" smtClean="0">
                          <a:solidFill>
                            <a:schemeClr val="lt1"/>
                          </a:solidFill>
                          <a:effectLst/>
                          <a:latin typeface="Times New Roman" pitchFamily="18" charset="0"/>
                          <a:ea typeface="+mn-ea"/>
                          <a:cs typeface="Times New Roman" pitchFamily="18" charset="0"/>
                        </a:rPr>
                        <a:t> </a:t>
                      </a:r>
                      <a:r>
                        <a:rPr lang="en-US" sz="2800" kern="1200" dirty="0" smtClean="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Kể</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lại</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chuỗi</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sự</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việc</a:t>
                      </a:r>
                      <a:r>
                        <a:rPr lang="en-US" sz="2800" kern="1200" dirty="0">
                          <a:solidFill>
                            <a:srgbClr val="000000"/>
                          </a:solidFill>
                          <a:effectLst/>
                          <a:latin typeface="Times New Roman" pitchFamily="18" charset="0"/>
                          <a:ea typeface="Cambria"/>
                          <a:cs typeface="Times New Roman" pitchFamily="18" charset="0"/>
                        </a:rPr>
                        <a:t> </a:t>
                      </a:r>
                      <a:r>
                        <a:rPr lang="en-US" sz="2800" kern="1200" dirty="0" smtClean="0">
                          <a:solidFill>
                            <a:srgbClr val="000000"/>
                          </a:solidFill>
                          <a:effectLst/>
                          <a:latin typeface="Times New Roman" pitchFamily="18" charset="0"/>
                          <a:ea typeface="Cambria"/>
                          <a:cs typeface="Times New Roman" pitchFamily="18" charset="0"/>
                        </a:rPr>
                        <a:t>(</a:t>
                      </a:r>
                      <a:r>
                        <a:rPr lang="en-US" sz="2800" kern="1200" dirty="0" err="1">
                          <a:solidFill>
                            <a:srgbClr val="000000"/>
                          </a:solidFill>
                          <a:effectLst/>
                          <a:latin typeface="Times New Roman" pitchFamily="18" charset="0"/>
                          <a:ea typeface="Cambria"/>
                          <a:cs typeface="Times New Roman" pitchFamily="18" charset="0"/>
                        </a:rPr>
                        <a:t>cốt</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truyện</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sự</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việc</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nhân</a:t>
                      </a:r>
                      <a:r>
                        <a:rPr lang="en-US" sz="2800" kern="1200" dirty="0">
                          <a:solidFill>
                            <a:srgbClr val="000000"/>
                          </a:solidFill>
                          <a:effectLst/>
                          <a:latin typeface="Times New Roman" pitchFamily="18" charset="0"/>
                          <a:ea typeface="Cambria"/>
                          <a:cs typeface="Times New Roman" pitchFamily="18" charset="0"/>
                        </a:rPr>
                        <a:t> </a:t>
                      </a:r>
                      <a:r>
                        <a:rPr lang="en-US" sz="2800" kern="1200" dirty="0" err="1">
                          <a:solidFill>
                            <a:srgbClr val="000000"/>
                          </a:solidFill>
                          <a:effectLst/>
                          <a:latin typeface="Times New Roman" pitchFamily="18" charset="0"/>
                          <a:ea typeface="Cambria"/>
                          <a:cs typeface="Times New Roman" pitchFamily="18" charset="0"/>
                        </a:rPr>
                        <a:t>vật</a:t>
                      </a:r>
                      <a:r>
                        <a:rPr lang="en-US" sz="2800" kern="1200" dirty="0">
                          <a:solidFill>
                            <a:srgbClr val="000000"/>
                          </a:solidFill>
                          <a:effectLst/>
                          <a:latin typeface="Times New Roman" pitchFamily="18" charset="0"/>
                          <a:ea typeface="Cambria"/>
                          <a:cs typeface="Times New Roman" pitchFamily="18" charset="0"/>
                        </a:rPr>
                        <a:t>,...)</a:t>
                      </a:r>
                      <a:endParaRPr lang="en-US" sz="2800" dirty="0">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x-none" sz="2800" kern="1200">
                          <a:solidFill>
                            <a:srgbClr val="000000"/>
                          </a:solidFill>
                          <a:effectLst/>
                          <a:latin typeface="Times New Roman" pitchFamily="18" charset="0"/>
                          <a:ea typeface="+mn-ea"/>
                          <a:cs typeface="Times New Roman" pitchFamily="18" charset="0"/>
                        </a:rPr>
                        <a:t>- Thể loại: thơ</a:t>
                      </a:r>
                      <a:endParaRPr lang="en-US" sz="2800" dirty="0">
                        <a:effectLst/>
                        <a:latin typeface="Times New Roman" pitchFamily="18" charset="0"/>
                        <a:ea typeface="Times New Roman"/>
                        <a:cs typeface="Times New Roman" pitchFamily="18" charset="0"/>
                      </a:endParaRPr>
                    </a:p>
                    <a:p>
                      <a:pPr>
                        <a:lnSpc>
                          <a:spcPct val="115000"/>
                        </a:lnSpc>
                        <a:spcAft>
                          <a:spcPts val="0"/>
                        </a:spcAft>
                      </a:pPr>
                      <a:r>
                        <a:rPr lang="en-US" sz="2800" kern="1200" dirty="0">
                          <a:solidFill>
                            <a:srgbClr val="000000"/>
                          </a:solidFill>
                          <a:effectLst/>
                          <a:latin typeface="Times New Roman" pitchFamily="18" charset="0"/>
                          <a:ea typeface="Cambria"/>
                          <a:cs typeface="Times New Roman" pitchFamily="18" charset="0"/>
                        </a:rPr>
                        <a:t>- </a:t>
                      </a:r>
                      <a:r>
                        <a:rPr lang="vi-VN" sz="2800" kern="1200" dirty="0">
                          <a:solidFill>
                            <a:srgbClr val="000000"/>
                          </a:solidFill>
                          <a:effectLst/>
                          <a:latin typeface="Times New Roman" pitchFamily="18" charset="0"/>
                          <a:ea typeface="Cambria"/>
                          <a:cs typeface="Times New Roman" pitchFamily="18" charset="0"/>
                        </a:rPr>
                        <a:t>Bộc lộ tình cảm, cảm xúc của người viết.</a:t>
                      </a:r>
                      <a:endParaRPr lang="en-US" sz="2800" dirty="0">
                        <a:effectLst/>
                        <a:latin typeface="Times New Roman" pitchFamily="18" charset="0"/>
                        <a:ea typeface="Times New Roman"/>
                        <a:cs typeface="Times New Roman" pitchFamily="18" charset="0"/>
                      </a:endParaRPr>
                    </a:p>
                    <a:p>
                      <a:pPr algn="just">
                        <a:lnSpc>
                          <a:spcPct val="115000"/>
                        </a:lnSpc>
                        <a:spcAft>
                          <a:spcPts val="0"/>
                        </a:spcAft>
                      </a:pPr>
                      <a:r>
                        <a:rPr lang="en-US" sz="2800" i="1" kern="100" dirty="0">
                          <a:effectLst/>
                          <a:latin typeface="Times New Roman" pitchFamily="18" charset="0"/>
                          <a:ea typeface="SimSun"/>
                          <a:cs typeface="Times New Roman" pitchFamily="18" charset="0"/>
                        </a:rPr>
                        <a:t> </a:t>
                      </a:r>
                      <a:endParaRPr lang="en-US" sz="28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5309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2BAF35-1F10-4A91-8299-08DFF33E6A46}"/>
              </a:ext>
            </a:extLst>
          </p:cNvPr>
          <p:cNvSpPr/>
          <p:nvPr/>
        </p:nvSpPr>
        <p:spPr>
          <a:xfrm>
            <a:off x="2815103" y="100644"/>
            <a:ext cx="6432716" cy="9520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FFFFF"/>
              </a:solidFill>
              <a:latin typeface="Times New Roman" panose="02020603050405020304" pitchFamily="18" charset="0"/>
              <a:cs typeface="Times New Roman" panose="02020603050405020304" pitchFamily="18" charset="0"/>
            </a:endParaRPr>
          </a:p>
          <a:p>
            <a:pPr algn="ctr"/>
            <a:r>
              <a:rPr lang="en-US" sz="5400" b="1" dirty="0" err="1">
                <a:solidFill>
                  <a:srgbClr val="FFFFFF"/>
                </a:solidFill>
                <a:latin typeface="Times New Roman" panose="02020603050405020304" pitchFamily="18" charset="0"/>
                <a:cs typeface="Times New Roman" panose="02020603050405020304" pitchFamily="18" charset="0"/>
              </a:rPr>
              <a:t>Bố</a:t>
            </a:r>
            <a:r>
              <a:rPr lang="en-US" sz="5400" b="1" dirty="0">
                <a:solidFill>
                  <a:srgbClr val="FFFFFF"/>
                </a:solidFill>
                <a:latin typeface="Times New Roman" panose="02020603050405020304" pitchFamily="18" charset="0"/>
                <a:cs typeface="Times New Roman" panose="02020603050405020304" pitchFamily="18" charset="0"/>
              </a:rPr>
              <a:t> </a:t>
            </a:r>
            <a:r>
              <a:rPr lang="en-US" sz="5400" b="1" dirty="0" err="1">
                <a:solidFill>
                  <a:srgbClr val="FFFFFF"/>
                </a:solidFill>
                <a:latin typeface="Times New Roman" panose="02020603050405020304" pitchFamily="18" charset="0"/>
                <a:cs typeface="Times New Roman" panose="02020603050405020304" pitchFamily="18" charset="0"/>
              </a:rPr>
              <a:t>cục</a:t>
            </a:r>
            <a:endParaRPr lang="vi-VN" sz="5400" b="1" dirty="0">
              <a:solidFill>
                <a:srgbClr val="FFFFFF"/>
              </a:solidFill>
              <a:latin typeface="Times New Roman" panose="02020603050405020304" pitchFamily="18" charset="0"/>
              <a:cs typeface="Times New Roman" panose="02020603050405020304" pitchFamily="18" charset="0"/>
            </a:endParaRPr>
          </a:p>
          <a:p>
            <a:pPr algn="ctr"/>
            <a:endParaRPr lang="vi-VN" sz="4000" dirty="0">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13B32D1-9D51-40E5-A1AF-4CDB019189DC}"/>
              </a:ext>
            </a:extLst>
          </p:cNvPr>
          <p:cNvSpPr/>
          <p:nvPr/>
        </p:nvSpPr>
        <p:spPr>
          <a:xfrm>
            <a:off x="203200" y="1905000"/>
            <a:ext cx="2540000" cy="4044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200" i="1" dirty="0">
              <a:solidFill>
                <a:srgbClr val="000000"/>
              </a:solidFill>
              <a:latin typeface="Times New Roman" panose="02020603050405020304" pitchFamily="18" charset="0"/>
              <a:cs typeface="Times New Roman" panose="02020603050405020304" pitchFamily="18" charset="0"/>
            </a:endParaRPr>
          </a:p>
          <a:p>
            <a:r>
              <a:rPr lang="en-US" sz="3200" i="1" dirty="0" err="1">
                <a:solidFill>
                  <a:srgbClr val="000000"/>
                </a:solidFill>
                <a:latin typeface="Times New Roman" panose="02020603050405020304" pitchFamily="18" charset="0"/>
                <a:cs typeface="Times New Roman" panose="02020603050405020304" pitchFamily="18" charset="0"/>
              </a:rPr>
              <a:t>Khổ</a:t>
            </a:r>
            <a:r>
              <a:rPr lang="en-US" sz="3200" i="1" dirty="0">
                <a:solidFill>
                  <a:srgbClr val="000000"/>
                </a:solidFill>
                <a:latin typeface="Times New Roman" panose="02020603050405020304" pitchFamily="18" charset="0"/>
                <a:cs typeface="Times New Roman" panose="02020603050405020304" pitchFamily="18" charset="0"/>
              </a:rPr>
              <a:t> 1</a:t>
            </a:r>
            <a:endParaRPr lang="vi-VN" sz="3200" i="1" dirty="0">
              <a:solidFill>
                <a:srgbClr val="000000"/>
              </a:solidFill>
              <a:latin typeface="Times New Roman" panose="02020603050405020304" pitchFamily="18" charset="0"/>
              <a:cs typeface="Times New Roman" panose="02020603050405020304" pitchFamily="18" charset="0"/>
            </a:endParaRPr>
          </a:p>
          <a:p>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Nêu</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vấn</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đề</a:t>
            </a:r>
            <a:endParaRPr lang="vi-VN" sz="3200" b="1" dirty="0">
              <a:solidFill>
                <a:srgbClr val="0070C0"/>
              </a:solidFill>
              <a:latin typeface="Times New Roman" panose="02020603050405020304" pitchFamily="18" charset="0"/>
              <a:cs typeface="Times New Roman" panose="02020603050405020304" pitchFamily="18" charset="0"/>
            </a:endParaRPr>
          </a:p>
          <a:p>
            <a:pPr algn="ctr"/>
            <a:endParaRPr lang="vi-VN" dirty="0">
              <a:solidFill>
                <a:srgbClr val="FFFFFF"/>
              </a:solidFill>
            </a:endParaRPr>
          </a:p>
        </p:txBody>
      </p:sp>
      <p:sp>
        <p:nvSpPr>
          <p:cNvPr id="6" name="Rectangle 5">
            <a:extLst>
              <a:ext uri="{FF2B5EF4-FFF2-40B4-BE49-F238E27FC236}">
                <a16:creationId xmlns:a16="http://schemas.microsoft.com/office/drawing/2014/main" id="{90D3A3FB-9B40-4FEC-A04C-F4DACF7EEC92}"/>
              </a:ext>
            </a:extLst>
          </p:cNvPr>
          <p:cNvSpPr/>
          <p:nvPr/>
        </p:nvSpPr>
        <p:spPr>
          <a:xfrm>
            <a:off x="3048000" y="1918858"/>
            <a:ext cx="2540000" cy="40304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i="1" dirty="0">
              <a:solidFill>
                <a:srgbClr val="000000"/>
              </a:solidFill>
              <a:latin typeface="Times New Roman" panose="02020603050405020304" pitchFamily="18" charset="0"/>
              <a:cs typeface="Times New Roman" panose="02020603050405020304" pitchFamily="18" charset="0"/>
            </a:endParaRPr>
          </a:p>
          <a:p>
            <a:pPr algn="ctr"/>
            <a:r>
              <a:rPr lang="en-US" sz="3200" i="1" dirty="0" err="1">
                <a:solidFill>
                  <a:srgbClr val="000000"/>
                </a:solidFill>
                <a:latin typeface="Times New Roman" panose="02020603050405020304" pitchFamily="18" charset="0"/>
                <a:cs typeface="Times New Roman" panose="02020603050405020304" pitchFamily="18" charset="0"/>
              </a:rPr>
              <a:t>Khổ</a:t>
            </a:r>
            <a:r>
              <a:rPr lang="en-US" sz="3200" i="1" dirty="0">
                <a:solidFill>
                  <a:srgbClr val="000000"/>
                </a:solidFill>
                <a:latin typeface="Times New Roman" panose="02020603050405020304" pitchFamily="18" charset="0"/>
                <a:cs typeface="Times New Roman" panose="02020603050405020304" pitchFamily="18" charset="0"/>
              </a:rPr>
              <a:t> 2,3,4</a:t>
            </a:r>
          </a:p>
          <a:p>
            <a:pPr algn="ct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Gợi</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ý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làm</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thay</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cho</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bắt</a:t>
            </a:r>
            <a:r>
              <a:rPr 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nạt</a:t>
            </a:r>
            <a:endParaRPr lang="vi-VN" sz="3200" b="1"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5B62102-C414-4BFC-A82B-17B1A214BFCC}"/>
              </a:ext>
            </a:extLst>
          </p:cNvPr>
          <p:cNvSpPr/>
          <p:nvPr/>
        </p:nvSpPr>
        <p:spPr>
          <a:xfrm>
            <a:off x="6604000" y="1905000"/>
            <a:ext cx="2540000" cy="4044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i="1" dirty="0">
              <a:solidFill>
                <a:srgbClr val="000000"/>
              </a:solidFill>
              <a:latin typeface="Times New Roman" panose="02020603050405020304" pitchFamily="18" charset="0"/>
              <a:cs typeface="Times New Roman" panose="02020603050405020304" pitchFamily="18" charset="0"/>
            </a:endParaRPr>
          </a:p>
          <a:p>
            <a:pPr algn="ctr"/>
            <a:r>
              <a:rPr lang="en-US" sz="3200" i="1" dirty="0" err="1">
                <a:solidFill>
                  <a:srgbClr val="000000"/>
                </a:solidFill>
                <a:latin typeface="Times New Roman" panose="02020603050405020304" pitchFamily="18" charset="0"/>
                <a:cs typeface="Times New Roman" panose="02020603050405020304" pitchFamily="18" charset="0"/>
              </a:rPr>
              <a:t>Khổ</a:t>
            </a:r>
            <a:r>
              <a:rPr lang="en-US" sz="3200" i="1" dirty="0">
                <a:solidFill>
                  <a:srgbClr val="000000"/>
                </a:solidFill>
                <a:latin typeface="Times New Roman" panose="02020603050405020304" pitchFamily="18" charset="0"/>
                <a:cs typeface="Times New Roman" panose="02020603050405020304" pitchFamily="18" charset="0"/>
              </a:rPr>
              <a:t> 5,6</a:t>
            </a:r>
            <a:endParaRPr lang="en-US" b="1" dirty="0">
              <a:solidFill>
                <a:srgbClr val="0070C0"/>
              </a:solidFill>
            </a:endParaRPr>
          </a:p>
          <a:p>
            <a:pPr algn="ctr"/>
            <a:r>
              <a:rPr lang="en-US" sz="3200" b="1" dirty="0" err="1" smtClean="0">
                <a:solidFill>
                  <a:srgbClr val="0070C0"/>
                </a:solidFill>
                <a:latin typeface="Times New Roman" panose="02020603050405020304" pitchFamily="18" charset="0"/>
                <a:cs typeface="Times New Roman" panose="02020603050405020304" pitchFamily="18" charset="0"/>
              </a:rPr>
              <a:t>Các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đối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tượng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không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nên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bắt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nạt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8AD683D-2CAF-4470-8A6B-53309F632303}"/>
              </a:ext>
            </a:extLst>
          </p:cNvPr>
          <p:cNvSpPr/>
          <p:nvPr/>
        </p:nvSpPr>
        <p:spPr>
          <a:xfrm>
            <a:off x="9448800" y="1918856"/>
            <a:ext cx="2540000" cy="4044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000" dirty="0">
                <a:solidFill>
                  <a:srgbClr val="FFFFFF"/>
                </a:solidFill>
                <a:latin typeface="Times New Roman" panose="02020603050405020304" pitchFamily="18" charset="0"/>
                <a:cs typeface="Times New Roman" panose="02020603050405020304" pitchFamily="18" charset="0"/>
              </a:rPr>
              <a:t> </a:t>
            </a:r>
          </a:p>
          <a:p>
            <a:pPr algn="ctr"/>
            <a:r>
              <a:rPr lang="en-US" sz="3000" i="1" dirty="0">
                <a:solidFill>
                  <a:srgbClr val="000000"/>
                </a:solidFill>
                <a:latin typeface="Times New Roman" panose="02020603050405020304" pitchFamily="18" charset="0"/>
                <a:cs typeface="Times New Roman" panose="02020603050405020304" pitchFamily="18" charset="0"/>
              </a:rPr>
              <a:t>Khổ7,8</a:t>
            </a:r>
          </a:p>
          <a:p>
            <a:pPr algn="ctr"/>
            <a:r>
              <a:rPr lang="en-US" sz="3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3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nhắn</a:t>
            </a:r>
            <a:r>
              <a:rPr lang="en-US" sz="3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nhủ</a:t>
            </a:r>
            <a:r>
              <a:rPr lang="en-US" sz="3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tác</a:t>
            </a:r>
            <a:r>
              <a:rPr lang="en-US" sz="3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giả</a:t>
            </a:r>
            <a:endParaRPr lang="vi-VN" sz="2800" b="1" dirty="0">
              <a:solidFill>
                <a:srgbClr val="0070C0"/>
              </a:solidFill>
              <a:latin typeface="Times New Roman" panose="02020603050405020304" pitchFamily="18" charset="0"/>
              <a:cs typeface="Times New Roman" panose="02020603050405020304" pitchFamily="18" charset="0"/>
            </a:endParaRPr>
          </a:p>
          <a:p>
            <a:pPr algn="ctr"/>
            <a:endParaRPr lang="vi-VN" sz="3000" dirty="0">
              <a:solidFill>
                <a:srgbClr val="FFFFFF"/>
              </a:solidFill>
            </a:endParaRPr>
          </a:p>
        </p:txBody>
      </p:sp>
      <p:sp>
        <p:nvSpPr>
          <p:cNvPr id="9" name="Rectangle 8">
            <a:extLst>
              <a:ext uri="{FF2B5EF4-FFF2-40B4-BE49-F238E27FC236}">
                <a16:creationId xmlns:a16="http://schemas.microsoft.com/office/drawing/2014/main" id="{86527565-0627-4B51-B1BA-0A47EF3DE19B}"/>
              </a:ext>
            </a:extLst>
          </p:cNvPr>
          <p:cNvSpPr/>
          <p:nvPr/>
        </p:nvSpPr>
        <p:spPr>
          <a:xfrm>
            <a:off x="1016000" y="1510148"/>
            <a:ext cx="914400" cy="394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Times New Roman" panose="02020603050405020304" pitchFamily="18" charset="0"/>
                <a:cs typeface="Times New Roman" panose="02020603050405020304" pitchFamily="18" charset="0"/>
              </a:rPr>
              <a:t>1</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4034553-42FF-4766-BB2B-3B95827FA2C5}"/>
              </a:ext>
            </a:extLst>
          </p:cNvPr>
          <p:cNvSpPr/>
          <p:nvPr/>
        </p:nvSpPr>
        <p:spPr>
          <a:xfrm>
            <a:off x="3860800" y="1510148"/>
            <a:ext cx="914400" cy="394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Times New Roman" panose="02020603050405020304" pitchFamily="18" charset="0"/>
                <a:cs typeface="Times New Roman" panose="02020603050405020304" pitchFamily="18" charset="0"/>
              </a:rPr>
              <a:t>2</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8F6C99D-6842-48A5-89A7-AE4DD905D0AA}"/>
              </a:ext>
            </a:extLst>
          </p:cNvPr>
          <p:cNvSpPr/>
          <p:nvPr/>
        </p:nvSpPr>
        <p:spPr>
          <a:xfrm>
            <a:off x="7416800" y="1510147"/>
            <a:ext cx="914400" cy="394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Times New Roman" panose="02020603050405020304" pitchFamily="18" charset="0"/>
                <a:cs typeface="Times New Roman" panose="02020603050405020304" pitchFamily="18" charset="0"/>
              </a:rPr>
              <a:t>3</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6AD7349-B5A4-4D07-94F2-7743168D8655}"/>
              </a:ext>
            </a:extLst>
          </p:cNvPr>
          <p:cNvSpPr/>
          <p:nvPr/>
        </p:nvSpPr>
        <p:spPr>
          <a:xfrm>
            <a:off x="10261600" y="1524001"/>
            <a:ext cx="914400" cy="394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Times New Roman" panose="02020603050405020304" pitchFamily="18" charset="0"/>
                <a:cs typeface="Times New Roman" panose="02020603050405020304" pitchFamily="18" charset="0"/>
              </a:rPr>
              <a:t>4</a:t>
            </a:r>
            <a:endParaRPr lang="vi-VN" sz="3600" b="1" dirty="0">
              <a:solidFill>
                <a:srgbClr val="FFFFFF"/>
              </a:solidFill>
              <a:latin typeface="Times New Roman" panose="02020603050405020304" pitchFamily="18" charset="0"/>
              <a:cs typeface="Times New Roman" panose="02020603050405020304" pitchFamily="18" charset="0"/>
            </a:endParaRPr>
          </a:p>
        </p:txBody>
      </p:sp>
      <p:cxnSp>
        <p:nvCxnSpPr>
          <p:cNvPr id="4" name="Straight Arrow Connector 3"/>
          <p:cNvCxnSpPr>
            <a:stCxn id="3" idx="2"/>
          </p:cNvCxnSpPr>
          <p:nvPr/>
        </p:nvCxnSpPr>
        <p:spPr bwMode="auto">
          <a:xfrm flipH="1">
            <a:off x="1631504" y="1052736"/>
            <a:ext cx="4399957" cy="45741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3" idx="2"/>
            <a:endCxn id="10" idx="0"/>
          </p:cNvCxnSpPr>
          <p:nvPr/>
        </p:nvCxnSpPr>
        <p:spPr bwMode="auto">
          <a:xfrm flipH="1">
            <a:off x="4318000" y="1052736"/>
            <a:ext cx="1713461" cy="4574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3" idx="2"/>
            <a:endCxn id="11" idx="0"/>
          </p:cNvCxnSpPr>
          <p:nvPr/>
        </p:nvCxnSpPr>
        <p:spPr bwMode="auto">
          <a:xfrm>
            <a:off x="6031461" y="1052736"/>
            <a:ext cx="1842539" cy="45741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3" idx="2"/>
          </p:cNvCxnSpPr>
          <p:nvPr/>
        </p:nvCxnSpPr>
        <p:spPr bwMode="auto">
          <a:xfrm>
            <a:off x="6031461" y="1052736"/>
            <a:ext cx="4601043" cy="45741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335360" y="638800"/>
            <a:ext cx="1654499"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1: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89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3730" y="96566"/>
            <a:ext cx="4824537" cy="9520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FFFFF"/>
              </a:solidFill>
              <a:latin typeface="Times New Roman" panose="02020603050405020304" pitchFamily="18" charset="0"/>
              <a:cs typeface="Times New Roman" panose="02020603050405020304" pitchFamily="18" charset="0"/>
            </a:endParaRPr>
          </a:p>
          <a:p>
            <a:pPr algn="ctr"/>
            <a:r>
              <a:rPr lang="en-US" sz="5400" b="1" dirty="0" smtClean="0">
                <a:solidFill>
                  <a:srgbClr val="FFFFFF"/>
                </a:solidFill>
                <a:latin typeface="Times New Roman" panose="02020603050405020304" pitchFamily="18" charset="0"/>
                <a:cs typeface="Times New Roman" panose="02020603050405020304" pitchFamily="18" charset="0"/>
              </a:rPr>
              <a:t> BỐ CỤC</a:t>
            </a:r>
            <a:endParaRPr lang="vi-VN" sz="5400" b="1" dirty="0">
              <a:solidFill>
                <a:srgbClr val="FFFFFF"/>
              </a:solidFill>
              <a:latin typeface="Times New Roman" panose="02020603050405020304" pitchFamily="18" charset="0"/>
              <a:cs typeface="Times New Roman" panose="02020603050405020304" pitchFamily="18" charset="0"/>
            </a:endParaRPr>
          </a:p>
          <a:p>
            <a:pPr algn="ctr"/>
            <a:endParaRPr lang="vi-VN" sz="4000" dirty="0">
              <a:solidFill>
                <a:srgbClr val="FFFF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63552" y="2060848"/>
            <a:ext cx="3672408" cy="223224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3600" b="1" dirty="0" err="1" smtClean="0">
                <a:solidFill>
                  <a:srgbClr val="0070C0"/>
                </a:solidFill>
                <a:latin typeface="Times New Roman"/>
                <a:ea typeface="Calibri"/>
                <a:cs typeface="Times New Roman"/>
              </a:rPr>
              <a:t>Thái</a:t>
            </a:r>
            <a:r>
              <a:rPr lang="en-US" sz="3600" b="1" dirty="0" smtClean="0">
                <a:solidFill>
                  <a:srgbClr val="0070C0"/>
                </a:solidFill>
                <a:latin typeface="Times New Roman"/>
                <a:ea typeface="Calibri"/>
                <a:cs typeface="Times New Roman"/>
              </a:rPr>
              <a:t> </a:t>
            </a:r>
            <a:r>
              <a:rPr lang="en-US" sz="3600" b="1" dirty="0" err="1" smtClean="0">
                <a:solidFill>
                  <a:srgbClr val="0070C0"/>
                </a:solidFill>
                <a:latin typeface="Times New Roman"/>
                <a:ea typeface="Calibri"/>
                <a:cs typeface="Times New Roman"/>
              </a:rPr>
              <a:t>độ</a:t>
            </a:r>
            <a:r>
              <a:rPr lang="en-US" sz="3600" b="1" dirty="0" smtClean="0">
                <a:solidFill>
                  <a:srgbClr val="0070C0"/>
                </a:solidFill>
                <a:latin typeface="Times New Roman"/>
                <a:ea typeface="Calibri"/>
                <a:cs typeface="Times New Roman"/>
              </a:rPr>
              <a:t> </a:t>
            </a:r>
            <a:r>
              <a:rPr lang="en-US" sz="3600" b="1" dirty="0" err="1" smtClean="0">
                <a:solidFill>
                  <a:srgbClr val="0070C0"/>
                </a:solidFill>
                <a:latin typeface="Times New Roman"/>
                <a:ea typeface="Calibri"/>
                <a:cs typeface="Times New Roman"/>
              </a:rPr>
              <a:t>đối</a:t>
            </a:r>
            <a:r>
              <a:rPr lang="en-US" sz="3600" b="1" dirty="0" smtClean="0">
                <a:solidFill>
                  <a:srgbClr val="0070C0"/>
                </a:solidFill>
                <a:latin typeface="Times New Roman"/>
                <a:ea typeface="Calibri"/>
                <a:cs typeface="Times New Roman"/>
              </a:rPr>
              <a:t> </a:t>
            </a:r>
            <a:r>
              <a:rPr lang="en-US" sz="3600" b="1" dirty="0" err="1" smtClean="0">
                <a:solidFill>
                  <a:srgbClr val="0070C0"/>
                </a:solidFill>
                <a:latin typeface="Times New Roman"/>
                <a:ea typeface="Calibri"/>
                <a:cs typeface="Times New Roman"/>
              </a:rPr>
              <a:t>của</a:t>
            </a:r>
            <a:r>
              <a:rPr lang="en-US" sz="3600" b="1" dirty="0" smtClean="0">
                <a:solidFill>
                  <a:srgbClr val="0070C0"/>
                </a:solidFill>
                <a:latin typeface="Times New Roman"/>
                <a:ea typeface="Calibri"/>
                <a:cs typeface="Times New Roman"/>
              </a:rPr>
              <a:t> </a:t>
            </a:r>
            <a:r>
              <a:rPr lang="en-US" sz="3600" b="1" dirty="0" err="1" smtClean="0">
                <a:solidFill>
                  <a:srgbClr val="0070C0"/>
                </a:solidFill>
                <a:latin typeface="Times New Roman"/>
                <a:ea typeface="Calibri"/>
                <a:cs typeface="Times New Roman"/>
              </a:rPr>
              <a:t>nhân</a:t>
            </a:r>
            <a:r>
              <a:rPr lang="en-US" sz="3600" b="1" dirty="0" smtClean="0">
                <a:solidFill>
                  <a:srgbClr val="0070C0"/>
                </a:solidFill>
                <a:latin typeface="Times New Roman"/>
                <a:ea typeface="Calibri"/>
                <a:cs typeface="Times New Roman"/>
              </a:rPr>
              <a:t> </a:t>
            </a:r>
            <a:r>
              <a:rPr lang="en-US" sz="3600" b="1" dirty="0" err="1" smtClean="0">
                <a:solidFill>
                  <a:srgbClr val="0070C0"/>
                </a:solidFill>
                <a:latin typeface="Times New Roman"/>
                <a:ea typeface="Calibri"/>
                <a:cs typeface="Times New Roman"/>
              </a:rPr>
              <a:t>vật</a:t>
            </a:r>
            <a:r>
              <a:rPr lang="en-US" sz="3600" b="1" dirty="0" smtClean="0">
                <a:solidFill>
                  <a:srgbClr val="0070C0"/>
                </a:solidFill>
                <a:latin typeface="Times New Roman"/>
                <a:ea typeface="Calibri"/>
                <a:cs typeface="Times New Roman"/>
              </a:rPr>
              <a:t> “</a:t>
            </a:r>
            <a:r>
              <a:rPr lang="en-US" sz="3600" b="1" dirty="0" err="1" smtClean="0">
                <a:solidFill>
                  <a:srgbClr val="0070C0"/>
                </a:solidFill>
                <a:latin typeface="Times New Roman"/>
                <a:ea typeface="Calibri"/>
                <a:cs typeface="Times New Roman"/>
              </a:rPr>
              <a:t>tớ</a:t>
            </a:r>
            <a:r>
              <a:rPr lang="en-US" sz="3600" b="1" dirty="0" smtClean="0">
                <a:solidFill>
                  <a:srgbClr val="0070C0"/>
                </a:solidFill>
                <a:latin typeface="Times New Roman"/>
                <a:ea typeface="Calibri"/>
                <a:cs typeface="Times New Roman"/>
              </a:rPr>
              <a:t>”-</a:t>
            </a:r>
            <a:r>
              <a:rPr lang="en-US" sz="3600" b="1" dirty="0" err="1" smtClean="0">
                <a:solidFill>
                  <a:srgbClr val="0070C0"/>
                </a:solidFill>
                <a:latin typeface="Times New Roman"/>
                <a:ea typeface="Calibri"/>
                <a:cs typeface="Times New Roman"/>
              </a:rPr>
              <a:t>tác</a:t>
            </a:r>
            <a:r>
              <a:rPr lang="en-US" sz="3600" b="1" dirty="0" smtClean="0">
                <a:solidFill>
                  <a:srgbClr val="0070C0"/>
                </a:solidFill>
                <a:latin typeface="Times New Roman"/>
                <a:ea typeface="Calibri"/>
                <a:cs typeface="Times New Roman"/>
              </a:rPr>
              <a:t> </a:t>
            </a:r>
            <a:r>
              <a:rPr lang="en-US" sz="3600" b="1" dirty="0" err="1" smtClean="0">
                <a:solidFill>
                  <a:srgbClr val="0070C0"/>
                </a:solidFill>
                <a:latin typeface="Times New Roman"/>
                <a:ea typeface="Calibri"/>
                <a:cs typeface="Times New Roman"/>
              </a:rPr>
              <a:t>giả</a:t>
            </a:r>
            <a:r>
              <a:rPr lang="en-US" sz="3600" b="1" dirty="0" smtClean="0">
                <a:solidFill>
                  <a:srgbClr val="0070C0"/>
                </a:solidFill>
                <a:latin typeface="Times New Roman"/>
                <a:ea typeface="Calibri"/>
                <a:cs typeface="Times New Roman"/>
              </a:rPr>
              <a:t>.</a:t>
            </a:r>
          </a:p>
          <a:p>
            <a:pPr algn="ctr"/>
            <a:r>
              <a:rPr lang="en-US" sz="3200" b="1" i="1" dirty="0" smtClean="0">
                <a:solidFill>
                  <a:srgbClr val="000000"/>
                </a:solidFill>
                <a:latin typeface="Times New Roman" panose="02020603050405020304" pitchFamily="18" charset="0"/>
                <a:cs typeface="Times New Roman" panose="02020603050405020304" pitchFamily="18" charset="0"/>
              </a:rPr>
              <a:t> </a:t>
            </a:r>
            <a:r>
              <a:rPr lang="en-US" sz="3200" b="1" dirty="0" smtClean="0">
                <a:solidFill>
                  <a:srgbClr val="000000"/>
                </a:solidFill>
                <a:latin typeface="Times New Roman" panose="02020603050405020304" pitchFamily="18" charset="0"/>
                <a:cs typeface="Times New Roman" panose="02020603050405020304" pitchFamily="18" charset="0"/>
              </a:rPr>
              <a:t>( khổ1,4,7,8)</a:t>
            </a:r>
            <a:endParaRPr lang="vi-VN" sz="3200" b="1" dirty="0">
              <a:solidFill>
                <a:srgbClr val="000000"/>
              </a:solidFill>
              <a:latin typeface="Times New Roman" panose="02020603050405020304" pitchFamily="18" charset="0"/>
              <a:cs typeface="Times New Roman" panose="02020603050405020304" pitchFamily="18" charset="0"/>
            </a:endParaRPr>
          </a:p>
          <a:p>
            <a:endParaRPr lang="en-US" sz="3600" b="1" dirty="0" smtClean="0">
              <a:solidFill>
                <a:srgbClr val="0070C0"/>
              </a:solidFill>
              <a:latin typeface="Times New Roman"/>
              <a:ea typeface="Calibri"/>
              <a:cs typeface="Times New Roman"/>
            </a:endParaRPr>
          </a:p>
          <a:p>
            <a:endParaRPr lang="vi-VN" dirty="0">
              <a:solidFill>
                <a:srgbClr val="000000"/>
              </a:solidFill>
            </a:endParaRPr>
          </a:p>
        </p:txBody>
      </p:sp>
      <p:sp>
        <p:nvSpPr>
          <p:cNvPr id="6" name="Rectangle 5"/>
          <p:cNvSpPr/>
          <p:nvPr/>
        </p:nvSpPr>
        <p:spPr>
          <a:xfrm>
            <a:off x="6725549" y="2074705"/>
            <a:ext cx="3546915" cy="2218393"/>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3200" b="1"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32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khuyên</a:t>
            </a:r>
            <a:r>
              <a:rPr lang="en-US" sz="32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nhủ</a:t>
            </a:r>
            <a:r>
              <a:rPr lang="en-US" sz="32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2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tác</a:t>
            </a:r>
            <a:r>
              <a:rPr lang="en-US" sz="32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giả</a:t>
            </a:r>
            <a:endParaRPr lang="en-US" sz="32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algn="ctr"/>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err="1" smtClean="0">
                <a:solidFill>
                  <a:srgbClr val="000000"/>
                </a:solidFill>
                <a:latin typeface="Times New Roman" panose="02020603050405020304" pitchFamily="18" charset="0"/>
                <a:cs typeface="Times New Roman" panose="02020603050405020304" pitchFamily="18" charset="0"/>
              </a:rPr>
              <a:t>Khổ</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a:solidFill>
                  <a:srgbClr val="000000"/>
                </a:solidFill>
                <a:latin typeface="Times New Roman" panose="02020603050405020304" pitchFamily="18" charset="0"/>
                <a:cs typeface="Times New Roman" panose="02020603050405020304" pitchFamily="18" charset="0"/>
              </a:rPr>
              <a:t>2,3, </a:t>
            </a:r>
            <a:r>
              <a:rPr lang="en-US" sz="3200" b="1" dirty="0" smtClean="0">
                <a:solidFill>
                  <a:srgbClr val="000000"/>
                </a:solidFill>
                <a:latin typeface="Times New Roman" panose="02020603050405020304" pitchFamily="18" charset="0"/>
                <a:cs typeface="Times New Roman" panose="02020603050405020304" pitchFamily="18" charset="0"/>
              </a:rPr>
              <a:t>5,6)</a:t>
            </a:r>
            <a:endParaRPr lang="en-US" sz="3200" b="1" dirty="0">
              <a:solidFill>
                <a:srgbClr val="000000"/>
              </a:solidFill>
              <a:latin typeface="Times New Roman" panose="02020603050405020304" pitchFamily="18" charset="0"/>
              <a:cs typeface="Times New Roman" panose="02020603050405020304" pitchFamily="18" charset="0"/>
            </a:endParaRPr>
          </a:p>
          <a:p>
            <a:pPr algn="ctr"/>
            <a:endParaRPr lang="vi-VN" sz="3200" b="1"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404115" y="1665994"/>
            <a:ext cx="685800" cy="394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Times New Roman" panose="02020603050405020304" pitchFamily="18" charset="0"/>
                <a:cs typeface="Times New Roman" panose="02020603050405020304" pitchFamily="18" charset="0"/>
              </a:rPr>
              <a:t>1</a:t>
            </a:r>
            <a:endParaRPr lang="vi-VN" sz="3600" b="1" dirty="0">
              <a:solidFill>
                <a:srgbClr val="FFFF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156107" y="1665994"/>
            <a:ext cx="685800" cy="394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FF"/>
                </a:solidFill>
                <a:latin typeface="Times New Roman" panose="02020603050405020304" pitchFamily="18" charset="0"/>
                <a:cs typeface="Times New Roman" panose="02020603050405020304" pitchFamily="18" charset="0"/>
              </a:rPr>
              <a:t>2</a:t>
            </a:r>
            <a:endParaRPr lang="vi-VN" sz="3600" b="1" dirty="0">
              <a:solidFill>
                <a:srgbClr val="FFFFFF"/>
              </a:solidFill>
              <a:latin typeface="Times New Roman" panose="02020603050405020304" pitchFamily="18" charset="0"/>
              <a:cs typeface="Times New Roman" panose="02020603050405020304" pitchFamily="18" charset="0"/>
            </a:endParaRPr>
          </a:p>
        </p:txBody>
      </p:sp>
      <p:cxnSp>
        <p:nvCxnSpPr>
          <p:cNvPr id="4" name="Straight Arrow Connector 3"/>
          <p:cNvCxnSpPr>
            <a:stCxn id="3" idx="2"/>
          </p:cNvCxnSpPr>
          <p:nvPr/>
        </p:nvCxnSpPr>
        <p:spPr bwMode="auto">
          <a:xfrm flipH="1">
            <a:off x="4045417" y="1048658"/>
            <a:ext cx="2300581" cy="613256"/>
          </a:xfrm>
          <a:prstGeom prst="straightConnector1">
            <a:avLst/>
          </a:prstGeom>
          <a:solidFill>
            <a:schemeClr val="accent1"/>
          </a:solidFill>
          <a:ln w="9525" cap="flat" cmpd="sng" algn="ctr">
            <a:solidFill>
              <a:schemeClr val="tx1"/>
            </a:solidFill>
            <a:prstDash val="solid"/>
            <a:round/>
            <a:headEnd type="none" w="med" len="med"/>
            <a:tailEnd type="arrow"/>
          </a:ln>
        </p:spPr>
      </p:cxnSp>
      <p:cxnSp>
        <p:nvCxnSpPr>
          <p:cNvPr id="14" name="Straight Arrow Connector 13"/>
          <p:cNvCxnSpPr>
            <a:stCxn id="3" idx="2"/>
            <a:endCxn id="10" idx="0"/>
          </p:cNvCxnSpPr>
          <p:nvPr/>
        </p:nvCxnSpPr>
        <p:spPr bwMode="auto">
          <a:xfrm>
            <a:off x="6345999" y="1048658"/>
            <a:ext cx="2153008" cy="617336"/>
          </a:xfrm>
          <a:prstGeom prst="straightConnector1">
            <a:avLst/>
          </a:prstGeom>
          <a:solidFill>
            <a:schemeClr val="accent1"/>
          </a:solidFill>
          <a:ln w="9525" cap="flat" cmpd="sng" algn="ctr">
            <a:solidFill>
              <a:schemeClr val="tx1"/>
            </a:solidFill>
            <a:prstDash val="solid"/>
            <a:round/>
            <a:headEnd type="none" w="med" len="med"/>
            <a:tailEnd type="arrow"/>
          </a:ln>
        </p:spPr>
      </p:cxnSp>
      <p:sp>
        <p:nvSpPr>
          <p:cNvPr id="16" name="TextBox 15"/>
          <p:cNvSpPr txBox="1"/>
          <p:nvPr/>
        </p:nvSpPr>
        <p:spPr>
          <a:xfrm>
            <a:off x="335360" y="638800"/>
            <a:ext cx="1654499"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2: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46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6"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000000"/>
            </a:solidFill>
            <a:effectLst/>
            <a:latin typeface="Arial" panose="020B0604020202020204" pitchFamily="34" charset="0"/>
            <a:sym typeface="Arial" panose="020B0604020202020204" pitchFamily="34"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panose="020B0604020202020204" pitchFamily="34" charset="0"/>
            <a:sym typeface="Arial" panose="020B0604020202020204" pitchFamily="34" charset="0"/>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chool Principal’s Day by Slidesgo">
  <a:themeElements>
    <a:clrScheme name="Simple Light">
      <a:dk1>
        <a:srgbClr val="000000"/>
      </a:dk1>
      <a:lt1>
        <a:srgbClr val="FFFFFF"/>
      </a:lt1>
      <a:dk2>
        <a:srgbClr val="EAE6E5"/>
      </a:dk2>
      <a:lt2>
        <a:srgbClr val="6ABDAF"/>
      </a:lt2>
      <a:accent1>
        <a:srgbClr val="2A4C4D"/>
      </a:accent1>
      <a:accent2>
        <a:srgbClr val="FFB857"/>
      </a:accent2>
      <a:accent3>
        <a:srgbClr val="F26B42"/>
      </a:accent3>
      <a:accent4>
        <a:srgbClr val="E55A2E"/>
      </a:accent4>
      <a:accent5>
        <a:srgbClr val="FFF5E1"/>
      </a:accent5>
      <a:accent6>
        <a:srgbClr val="FFE1B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1927</Words>
  <Application>Microsoft Office PowerPoint</Application>
  <PresentationFormat>Widescreen</PresentationFormat>
  <Paragraphs>240</Paragraphs>
  <Slides>18</Slides>
  <Notes>2</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vt:i4>
      </vt:variant>
    </vt:vector>
  </HeadingPairs>
  <TitlesOfParts>
    <vt:vector size="34" baseType="lpstr">
      <vt:lpstr>SimSun</vt:lpstr>
      <vt:lpstr>Arial</vt:lpstr>
      <vt:lpstr>Bebas Neue</vt:lpstr>
      <vt:lpstr>Calibri</vt:lpstr>
      <vt:lpstr>Calibri Light</vt:lpstr>
      <vt:lpstr>Cambria</vt:lpstr>
      <vt:lpstr>Comfortaa</vt:lpstr>
      <vt:lpstr>Fira Sans Extra Condensed</vt:lpstr>
      <vt:lpstr>Oxygen</vt:lpstr>
      <vt:lpstr>Times New Roman</vt:lpstr>
      <vt:lpstr>Wingdings</vt:lpstr>
      <vt:lpstr>默认设计模板</vt:lpstr>
      <vt:lpstr>12_Default Design</vt:lpstr>
      <vt:lpstr>1_默认设计模板</vt:lpstr>
      <vt:lpstr>Office Theme</vt:lpstr>
      <vt:lpstr>School Principal’s Day by Slidesgo</vt:lpstr>
      <vt:lpstr>Quan sát hình ảnh và cho biết những hình ảnh này phản ánh hiện tượng gì? Em có chứng kiến hiện tượng ấy trong thực tế không? Em nghĩ gì về hành vi ấy?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Win8SL-U</cp:lastModifiedBy>
  <cp:revision>113</cp:revision>
  <dcterms:created xsi:type="dcterms:W3CDTF">2009-10-09T00:15:00Z</dcterms:created>
  <dcterms:modified xsi:type="dcterms:W3CDTF">2024-09-22T09:40:57Z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