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C8B09-2AC0-789A-9500-F22572B26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D0A3E-6637-5ADF-D3C9-6851CA04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A249-7625-2029-3B93-90BD954B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C2BEB-7D77-6616-771A-F10D66B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20ACE-22FC-B2EE-57C0-5CA3204A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AE10-6030-1A20-3E43-638BD7E2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91C4E-2BF7-3602-B10B-3F90D393E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842E8-AE7C-B453-189A-DCE4864C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5D32D-2DAD-1FA1-ECC8-CD45DF7EE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37556-9F5B-5511-B344-E15389EB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F455CF-49FD-15EF-D3B1-566DCB2FD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F8982E-3968-2D09-2A9E-BD7270ED1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1F23E-D03E-BBFA-C505-8D29FF03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E2E46-3154-9B54-139A-D1FA557D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4B5FE-6F32-70F2-2370-0BBFE9151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C0FD2-1F56-1892-D52B-5BFE4E1E0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BB283-5F64-817A-E5B5-F619E8583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48943-210B-1479-C5A3-D49E4E95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AF4BA-4D54-175E-8262-42F59631B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D1ABA-A943-D5D4-DDF0-63057C948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0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EB568-47AF-F57F-7D3C-9BD9360D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5D6BE-C714-055B-1425-F773A942A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19EA1-1D44-472C-52F5-2CA8FDB9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2FA5E-20AC-6DD5-08FA-A5E687C3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DFB00-3176-0A21-3E55-B1D94BF6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9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3B14F-FE58-94EF-8AB1-24BF79C2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377A-2E17-DB56-010C-E9E87F000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291A6-09A9-5E0C-4E18-402ACB21D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A93F1-E446-1367-5FD8-B0F61200C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29713-67F1-B691-BCB1-1520461E4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E10E5-EFA5-438D-F087-2772AA5F0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5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9A7C6-3E57-F637-0596-EF2F9E544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84200-0774-2523-3044-AE5EC10C1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56B89-E363-F80F-14EA-0E1E9B810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8A6AE-2C91-3795-348D-8472BD653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A7C82-CE4F-8F86-4130-BDB549099C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4FC21-E460-AB17-C967-EDCC14B96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2EB72-80B5-C95D-EC50-D77E963E2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E39643-466C-3E82-223B-CDEF4AEB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8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8077-4511-D132-323C-A92A7AB6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CFEB4-702D-0318-D3C1-74BB35EDD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AB09F-0E4D-FC16-261B-ADBE389D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6E0B7-DDB8-61BC-9FEB-05203BC9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9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B36EF-CE67-AD7F-8179-EA13F55B2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8EBAD-6E1A-CF31-13F2-85C11749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866B0-1DCC-3811-74B7-D3710364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F441-1A3E-09EC-7C05-82D5504F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CB314-4FAD-D7CF-AED1-795E785C1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20554-853C-FFD4-F252-D8BDA8DFE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699F0-E7DF-9A4F-7CCB-7199256B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40E3B-24AD-FA92-D74F-E11B95195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D4217-FE5C-E462-4820-C5372A692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7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12032-95C0-C519-262B-8E4C20A85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066E08-7733-9689-B1BA-A7F893A81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7E25E7-3591-524B-CD08-05D749333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E1984-0B18-47D6-92CC-9B18BC20D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C73E4-591D-1554-2438-C0F2D9E4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C84FA-853D-4F90-66C6-0F90B75FC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4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5A4095-9B78-E6CD-352C-FA0879FF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5F229-4CB9-7A79-A006-356EC469C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CC52C-465E-6F15-C9C6-EC9B443D9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E63706-4150-4D27-8CD6-534E902ABD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945B9-62AC-7FBF-D38B-183668DA5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BC27D-7471-5D37-0503-A852B4506F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2369F0-CAAB-4838-9FC0-C7A58CCDC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8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Aptos</vt:lpstr>
      <vt:lpstr>Aptos Display</vt:lpstr>
      <vt:lpstr>Arial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Tấn Phát Bùi</dc:creator>
  <cp:lastModifiedBy>Tấn Phát Bùi</cp:lastModifiedBy>
  <cp:revision>1</cp:revision>
  <dcterms:created xsi:type="dcterms:W3CDTF">2024-10-20T13:23:40Z</dcterms:created>
  <dcterms:modified xsi:type="dcterms:W3CDTF">2024-10-20T13:24:17Z</dcterms:modified>
</cp:coreProperties>
</file>