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14" r:id="rId1"/>
  </p:sldMasterIdLst>
  <p:notesMasterIdLst>
    <p:notesMasterId r:id="rId27"/>
  </p:notesMasterIdLst>
  <p:handoutMasterIdLst>
    <p:handoutMasterId r:id="rId28"/>
  </p:handoutMasterIdLst>
  <p:sldIdLst>
    <p:sldId id="764" r:id="rId2"/>
    <p:sldId id="761" r:id="rId3"/>
    <p:sldId id="759" r:id="rId4"/>
    <p:sldId id="599" r:id="rId5"/>
    <p:sldId id="627" r:id="rId6"/>
    <p:sldId id="752" r:id="rId7"/>
    <p:sldId id="707" r:id="rId8"/>
    <p:sldId id="768" r:id="rId9"/>
    <p:sldId id="755" r:id="rId10"/>
    <p:sldId id="769" r:id="rId11"/>
    <p:sldId id="605" r:id="rId12"/>
    <p:sldId id="727" r:id="rId13"/>
    <p:sldId id="713" r:id="rId14"/>
    <p:sldId id="756" r:id="rId15"/>
    <p:sldId id="757" r:id="rId16"/>
    <p:sldId id="314" r:id="rId17"/>
    <p:sldId id="330" r:id="rId18"/>
    <p:sldId id="770" r:id="rId19"/>
    <p:sldId id="763" r:id="rId20"/>
    <p:sldId id="350" r:id="rId21"/>
    <p:sldId id="762" r:id="rId22"/>
    <p:sldId id="760" r:id="rId23"/>
    <p:sldId id="765" r:id="rId24"/>
    <p:sldId id="766" r:id="rId25"/>
    <p:sldId id="76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1" userDrawn="1">
          <p15:clr>
            <a:srgbClr val="A4A3A4"/>
          </p15:clr>
        </p15:guide>
        <p15:guide id="2" pos="388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9E84"/>
    <a:srgbClr val="CBD690"/>
    <a:srgbClr val="8B86BE"/>
    <a:srgbClr val="8C86BE"/>
    <a:srgbClr val="DEB0BD"/>
    <a:srgbClr val="EEB85F"/>
    <a:srgbClr val="ECB761"/>
    <a:srgbClr val="C5DFDF"/>
    <a:srgbClr val="A71464"/>
    <a:srgbClr val="A71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94660"/>
  </p:normalViewPr>
  <p:slideViewPr>
    <p:cSldViewPr snapToGrid="0" showGuides="1">
      <p:cViewPr varScale="1">
        <p:scale>
          <a:sx n="65" d="100"/>
          <a:sy n="65" d="100"/>
        </p:scale>
        <p:origin x="360" y="40"/>
      </p:cViewPr>
      <p:guideLst>
        <p:guide orient="horz" pos="2171"/>
        <p:guide pos="388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10/6/2024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10/6/2024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extLst>
      <p:ext uri="{BB962C8B-B14F-4D97-AF65-F5344CB8AC3E}">
        <p14:creationId xmlns:p14="http://schemas.microsoft.com/office/powerpoint/2010/main" val="3331476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extLst>
      <p:ext uri="{BB962C8B-B14F-4D97-AF65-F5344CB8AC3E}">
        <p14:creationId xmlns:p14="http://schemas.microsoft.com/office/powerpoint/2010/main" val="2012545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extLst>
      <p:ext uri="{BB962C8B-B14F-4D97-AF65-F5344CB8AC3E}">
        <p14:creationId xmlns:p14="http://schemas.microsoft.com/office/powerpoint/2010/main" val="1094221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25</a:t>
            </a:fld>
            <a:endParaRPr lang="en-US"/>
          </a:p>
        </p:txBody>
      </p:sp>
    </p:spTree>
    <p:extLst>
      <p:ext uri="{BB962C8B-B14F-4D97-AF65-F5344CB8AC3E}">
        <p14:creationId xmlns:p14="http://schemas.microsoft.com/office/powerpoint/2010/main" val="3377596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3B526A92-8AAF-4BF0-85FE-B336BF0F8D2D}" type="datetimeFigureOut">
              <a:rPr lang="en-US" smtClean="0"/>
              <a:t>10/6/2024</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52AF2F91-6C79-4775-9E01-5F8EDCA63F89}" type="slidenum">
              <a:rPr lang="en-US" smtClean="0"/>
              <a:t>‹#›</a:t>
            </a:fld>
            <a:endParaRPr lang="en-US"/>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2973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98404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1879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2949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989778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1714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10668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95231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3406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670779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286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481008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10/6/2024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8362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10/6/2024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2175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10/6/2024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16199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0732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133602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B526A92-8AAF-4BF0-85FE-B336BF0F8D2D}" type="datetimeFigureOut">
              <a:rPr lang="en-US" smtClean="0"/>
              <a:t>10/6/2024</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30556894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98323"/>
            <a:ext cx="12191999" cy="6956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a:spLocks noChangeArrowheads="1"/>
          </p:cNvSpPr>
          <p:nvPr/>
        </p:nvSpPr>
        <p:spPr bwMode="auto">
          <a:xfrm>
            <a:off x="7968909" y="1"/>
            <a:ext cx="4223092"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5" rIns="91427" bIns="45715">
            <a:spAutoFit/>
          </a:bodyPr>
          <a:lstStyle/>
          <a:p>
            <a:r>
              <a:rPr lang="en-GB" sz="3200" b="1" i="1" dirty="0">
                <a:solidFill>
                  <a:srgbClr val="7030A0"/>
                </a:solidFill>
                <a:latin typeface="Bahnschrift SemiBold Condensed" panose="020B0502040204020203" pitchFamily="34" charset="0"/>
              </a:rPr>
              <a:t>Song </a:t>
            </a:r>
            <a:r>
              <a:rPr lang="en-GB" sz="3200" b="1" i="1" dirty="0" err="1">
                <a:solidFill>
                  <a:srgbClr val="7030A0"/>
                </a:solidFill>
                <a:latin typeface="Bahnschrift SemiBold Condensed" panose="020B0502040204020203" pitchFamily="34" charset="0"/>
              </a:rPr>
              <a:t>Ve</a:t>
            </a:r>
            <a:r>
              <a:rPr lang="en-GB" sz="3200" b="1" i="1" dirty="0">
                <a:solidFill>
                  <a:srgbClr val="7030A0"/>
                </a:solidFill>
                <a:latin typeface="Bahnschrift SemiBold Condensed" panose="020B0502040204020203" pitchFamily="34" charset="0"/>
              </a:rPr>
              <a:t> secondary school.</a:t>
            </a:r>
            <a:endParaRPr lang="en-US" sz="3200" b="1" i="1" dirty="0">
              <a:solidFill>
                <a:srgbClr val="7030A0"/>
              </a:solidFill>
              <a:latin typeface="Bahnschrift SemiBold Condensed" panose="020B0502040204020203" pitchFamily="34" charset="0"/>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5930" t="18036" r="15012" b="18522"/>
          <a:stretch/>
        </p:blipFill>
        <p:spPr>
          <a:xfrm>
            <a:off x="0" y="5619552"/>
            <a:ext cx="1414920" cy="1381323"/>
          </a:xfrm>
          <a:prstGeom prst="ellipse">
            <a:avLst/>
          </a:prstGeom>
          <a:ln>
            <a:noFill/>
          </a:ln>
          <a:effectLst>
            <a:softEdge rad="112500"/>
          </a:effectLst>
        </p:spPr>
      </p:pic>
      <p:sp>
        <p:nvSpPr>
          <p:cNvPr id="10" name="TextBox 9"/>
          <p:cNvSpPr txBox="1"/>
          <p:nvPr/>
        </p:nvSpPr>
        <p:spPr>
          <a:xfrm>
            <a:off x="2556850" y="2384227"/>
            <a:ext cx="8415951" cy="1200329"/>
          </a:xfrm>
          <a:prstGeom prst="rect">
            <a:avLst/>
          </a:prstGeom>
          <a:noFill/>
        </p:spPr>
        <p:txBody>
          <a:bodyPr wrap="square" rtlCol="0">
            <a:spAutoFit/>
          </a:bodyPr>
          <a:lstStyle/>
          <a:p>
            <a:r>
              <a:rPr lang="en-US" sz="7200" b="1" dirty="0">
                <a:solidFill>
                  <a:srgbClr val="8B86BE"/>
                </a:solidFill>
                <a:latin typeface="Berlin Sans FB" panose="020E0602020502020306" pitchFamily="34" charset="0"/>
              </a:rPr>
              <a:t>Hello everyone !!!</a:t>
            </a:r>
          </a:p>
        </p:txBody>
      </p:sp>
      <p:sp>
        <p:nvSpPr>
          <p:cNvPr id="11" name="TextBox 10"/>
          <p:cNvSpPr txBox="1"/>
          <p:nvPr/>
        </p:nvSpPr>
        <p:spPr>
          <a:xfrm>
            <a:off x="3864079" y="1251464"/>
            <a:ext cx="4906296" cy="1015663"/>
          </a:xfrm>
          <a:prstGeom prst="rect">
            <a:avLst/>
          </a:prstGeom>
          <a:noFill/>
          <a:ln>
            <a:solidFill>
              <a:schemeClr val="accent1"/>
            </a:solidFill>
          </a:ln>
        </p:spPr>
        <p:txBody>
          <a:bodyPr wrap="square" rtlCol="0">
            <a:spAutoFit/>
          </a:bodyPr>
          <a:lstStyle/>
          <a:p>
            <a:pPr algn="ctr"/>
            <a:r>
              <a:rPr lang="en-US" sz="6000" b="1" dirty="0">
                <a:solidFill>
                  <a:schemeClr val="accent6"/>
                </a:solidFill>
                <a:latin typeface="Cooper Black" panose="0208090404030B020404" pitchFamily="18" charset="0"/>
              </a:rPr>
              <a:t>ENGLISH </a:t>
            </a:r>
            <a:r>
              <a:rPr lang="en-US" sz="6000" b="1" dirty="0">
                <a:solidFill>
                  <a:schemeClr val="accent6"/>
                </a:solidFill>
                <a:latin typeface="Cooper Black" panose="0208090404030B020404" pitchFamily="18" charset="0"/>
              </a:rPr>
              <a:t>9</a:t>
            </a:r>
            <a:endParaRPr lang="en-US" sz="6000" b="1" dirty="0">
              <a:solidFill>
                <a:schemeClr val="accent6"/>
              </a:solidFill>
              <a:latin typeface="Cooper Black" panose="0208090404030B020404" pitchFamily="18" charset="0"/>
            </a:endParaRPr>
          </a:p>
        </p:txBody>
      </p:sp>
    </p:spTree>
    <p:extLst>
      <p:ext uri="{BB962C8B-B14F-4D97-AF65-F5344CB8AC3E}">
        <p14:creationId xmlns:p14="http://schemas.microsoft.com/office/powerpoint/2010/main" val="6389954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20966" y="570233"/>
            <a:ext cx="5607761" cy="1200329"/>
          </a:xfrm>
          <a:prstGeom prst="rect">
            <a:avLst/>
          </a:prstGeom>
          <a:noFill/>
          <a:effectLst/>
        </p:spPr>
        <p:txBody>
          <a:bodyPr wrap="square" rtlCol="0">
            <a:spAutoFit/>
          </a:bodyPr>
          <a:lstStyle/>
          <a:p>
            <a:r>
              <a:rPr lang="en-US" sz="7200" b="1" dirty="0" smtClean="0">
                <a:solidFill>
                  <a:srgbClr val="0087B2"/>
                </a:solidFill>
                <a:effectLst>
                  <a:glow rad="88900">
                    <a:schemeClr val="bg1"/>
                  </a:glow>
                </a:effectLst>
                <a:latin typeface="Algerian" panose="04020705040A02060702" pitchFamily="82" charset="0"/>
                <a:cs typeface="Arial" panose="020B0604020202020204" pitchFamily="34" charset="0"/>
              </a:rPr>
              <a:t>II. WRITING</a:t>
            </a:r>
            <a:endParaRPr lang="en-US" sz="7200" b="1" dirty="0">
              <a:solidFill>
                <a:srgbClr val="0087B2"/>
              </a:solidFill>
              <a:effectLst>
                <a:glow rad="88900">
                  <a:schemeClr val="bg1"/>
                </a:glow>
              </a:effectLst>
              <a:latin typeface="Algerian" panose="04020705040A02060702" pitchFamily="82" charset="0"/>
              <a:cs typeface="Arial" panose="020B0604020202020204" pitchFamily="34" charset="0"/>
            </a:endParaRPr>
          </a:p>
        </p:txBody>
      </p:sp>
      <p:pic>
        <p:nvPicPr>
          <p:cNvPr id="5" name="Picture 24" descr="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2695" y="160338"/>
            <a:ext cx="1581256" cy="108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AutoShape 2" descr="Cần Thơ – Wikipedia tiếng Việ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AutoShape 2" descr="Cần Thơ – Wikipedia tiếng Việt"/>
          <p:cNvSpPr>
            <a:spLocks noChangeAspect="1" noChangeArrowheads="1"/>
          </p:cNvSpPr>
          <p:nvPr/>
        </p:nvSpPr>
        <p:spPr bwMode="auto">
          <a:xfrm>
            <a:off x="7074629" y="-317949"/>
            <a:ext cx="207920" cy="19654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3753663" y="2718202"/>
            <a:ext cx="4761186" cy="2921875"/>
          </a:xfrm>
          <a:prstGeom prst="rect">
            <a:avLst/>
          </a:prstGeom>
        </p:spPr>
      </p:pic>
    </p:spTree>
    <p:extLst>
      <p:ext uri="{BB962C8B-B14F-4D97-AF65-F5344CB8AC3E}">
        <p14:creationId xmlns:p14="http://schemas.microsoft.com/office/powerpoint/2010/main" val="5878449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78903" y="0"/>
            <a:ext cx="10888345" cy="953135"/>
          </a:xfrm>
          <a:prstGeom prst="rect">
            <a:avLst/>
          </a:prstGeom>
          <a:noFill/>
          <a:effectLst/>
        </p:spPr>
        <p:txBody>
          <a:bodyPr wrap="square" rtlCol="0">
            <a:spAutoFit/>
          </a:bodyPr>
          <a:lstStyle/>
          <a:p>
            <a:pPr algn="just"/>
            <a:r>
              <a:rPr lang="en-US" sz="2800" b="1" dirty="0">
                <a:effectLst>
                  <a:glow rad="88900">
                    <a:schemeClr val="bg1"/>
                  </a:glow>
                </a:effectLst>
                <a:cs typeface="Arial" panose="020B0604020202020204" pitchFamily="34" charset="0"/>
              </a:rPr>
              <a:t>Read the list and tick (√) the thing(s) that has/have changed in your family in the past five years. Make notes of those which have changed.</a:t>
            </a:r>
          </a:p>
        </p:txBody>
      </p:sp>
      <p:sp>
        <p:nvSpPr>
          <p:cNvPr id="16" name="Rounded Rectangle 15"/>
          <p:cNvSpPr/>
          <p:nvPr/>
        </p:nvSpPr>
        <p:spPr>
          <a:xfrm>
            <a:off x="501471" y="15328"/>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54256" y="-87312"/>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graphicFrame>
        <p:nvGraphicFramePr>
          <p:cNvPr id="3" name="Table 2"/>
          <p:cNvGraphicFramePr/>
          <p:nvPr>
            <p:extLst>
              <p:ext uri="{D42A27DB-BD31-4B8C-83A1-F6EECF244321}">
                <p14:modId xmlns:p14="http://schemas.microsoft.com/office/powerpoint/2010/main" val="2917871956"/>
              </p:ext>
            </p:extLst>
          </p:nvPr>
        </p:nvGraphicFramePr>
        <p:xfrm>
          <a:off x="554256" y="992505"/>
          <a:ext cx="11105347" cy="4968240"/>
        </p:xfrm>
        <a:graphic>
          <a:graphicData uri="http://schemas.openxmlformats.org/drawingml/2006/table">
            <a:tbl>
              <a:tblPr firstRow="1" bandRow="1">
                <a:tableStyleId>{5C22544A-7EE6-4342-B048-85BDC9FD1C3A}</a:tableStyleId>
              </a:tblPr>
              <a:tblGrid>
                <a:gridCol w="5248960">
                  <a:extLst>
                    <a:ext uri="{9D8B030D-6E8A-4147-A177-3AD203B41FA5}">
                      <a16:colId xmlns:a16="http://schemas.microsoft.com/office/drawing/2014/main" val="20000"/>
                    </a:ext>
                  </a:extLst>
                </a:gridCol>
                <a:gridCol w="5856387">
                  <a:extLst>
                    <a:ext uri="{9D8B030D-6E8A-4147-A177-3AD203B41FA5}">
                      <a16:colId xmlns:a16="http://schemas.microsoft.com/office/drawing/2014/main" val="20001"/>
                    </a:ext>
                  </a:extLst>
                </a:gridCol>
              </a:tblGrid>
              <a:tr h="701040">
                <a:tc>
                  <a:txBody>
                    <a:bodyPr/>
                    <a:lstStyle/>
                    <a:p>
                      <a:pPr algn="ctr">
                        <a:buNone/>
                      </a:pPr>
                      <a:r>
                        <a:rPr lang="en-US" sz="4000" b="1" dirty="0">
                          <a:solidFill>
                            <a:srgbClr val="C00000"/>
                          </a:solidFill>
                        </a:rPr>
                        <a:t>List</a:t>
                      </a:r>
                    </a:p>
                  </a:txBody>
                  <a:tcPr>
                    <a:solidFill>
                      <a:schemeClr val="accent1">
                        <a:lumMod val="60000"/>
                        <a:lumOff val="40000"/>
                      </a:schemeClr>
                    </a:solidFill>
                  </a:tcPr>
                </a:tc>
                <a:tc>
                  <a:txBody>
                    <a:bodyPr/>
                    <a:lstStyle/>
                    <a:p>
                      <a:pPr algn="ctr">
                        <a:buNone/>
                      </a:pPr>
                      <a:r>
                        <a:rPr lang="en-US" sz="4000" dirty="0">
                          <a:solidFill>
                            <a:srgbClr val="C00000"/>
                          </a:solidFill>
                        </a:rPr>
                        <a:t>Change</a:t>
                      </a:r>
                    </a:p>
                  </a:txBody>
                  <a:tcPr>
                    <a:solidFill>
                      <a:schemeClr val="accent1">
                        <a:lumMod val="60000"/>
                        <a:lumOff val="40000"/>
                      </a:schemeClr>
                    </a:solidFill>
                  </a:tcPr>
                </a:tc>
                <a:extLst>
                  <a:ext uri="{0D108BD9-81ED-4DB2-BD59-A6C34878D82A}">
                    <a16:rowId xmlns:a16="http://schemas.microsoft.com/office/drawing/2014/main" val="10000"/>
                  </a:ext>
                </a:extLst>
              </a:tr>
              <a:tr h="1066800">
                <a:tc>
                  <a:txBody>
                    <a:bodyPr/>
                    <a:lstStyle/>
                    <a:p>
                      <a:pPr algn="r">
                        <a:buNone/>
                      </a:pPr>
                      <a:r>
                        <a:rPr lang="en-US" sz="3200" b="1" dirty="0" smtClean="0"/>
                        <a:t>1.Family </a:t>
                      </a:r>
                      <a:r>
                        <a:rPr lang="en-US" sz="3200" b="1" dirty="0"/>
                        <a:t>type / </a:t>
                      </a:r>
                      <a:r>
                        <a:rPr lang="en-US" sz="3200" b="1" dirty="0" smtClean="0"/>
                        <a:t>members</a:t>
                      </a:r>
                      <a:endParaRPr lang="en-US" sz="3200" b="1" dirty="0"/>
                    </a:p>
                  </a:txBody>
                  <a:tcPr>
                    <a:solidFill>
                      <a:srgbClr val="C5DFDF"/>
                    </a:solidFill>
                  </a:tcPr>
                </a:tc>
                <a:tc>
                  <a:txBody>
                    <a:bodyPr/>
                    <a:lstStyle/>
                    <a:p>
                      <a:pPr algn="l">
                        <a:buNone/>
                      </a:pPr>
                      <a:r>
                        <a:rPr lang="en-US" sz="2800" b="0" i="0" dirty="0">
                          <a:latin typeface="Calibri" panose="020F0502020204030204" pitchFamily="34" charset="0"/>
                          <a:cs typeface="Calibri" panose="020F0502020204030204" pitchFamily="34" charset="0"/>
                        </a:rPr>
                        <a:t>Still nuclear. One more member: my brother</a:t>
                      </a:r>
                    </a:p>
                  </a:txBody>
                  <a:tcPr>
                    <a:solidFill>
                      <a:schemeClr val="accent6">
                        <a:lumMod val="20000"/>
                        <a:lumOff val="80000"/>
                      </a:schemeClr>
                    </a:solidFill>
                  </a:tcPr>
                </a:tc>
                <a:extLst>
                  <a:ext uri="{0D108BD9-81ED-4DB2-BD59-A6C34878D82A}">
                    <a16:rowId xmlns:a16="http://schemas.microsoft.com/office/drawing/2014/main" val="10001"/>
                  </a:ext>
                </a:extLst>
              </a:tr>
              <a:tr h="579120">
                <a:tc>
                  <a:txBody>
                    <a:bodyPr/>
                    <a:lstStyle/>
                    <a:p>
                      <a:pPr algn="ctr">
                        <a:buNone/>
                      </a:pPr>
                      <a:r>
                        <a:rPr lang="en-US" sz="3200" dirty="0"/>
                        <a:t>2. Home </a:t>
                      </a:r>
                      <a:r>
                        <a:rPr lang="en-US" sz="3200" dirty="0" smtClean="0"/>
                        <a:t>facilities</a:t>
                      </a:r>
                      <a:endParaRPr lang="en-US" sz="3200" dirty="0"/>
                    </a:p>
                    <a:p>
                      <a:pPr algn="r">
                        <a:buNone/>
                      </a:pPr>
                      <a:endParaRPr lang="en-US" sz="3200" dirty="0"/>
                    </a:p>
                  </a:txBody>
                  <a:tcPr>
                    <a:solidFill>
                      <a:srgbClr val="C5DFDF"/>
                    </a:solidFill>
                  </a:tcPr>
                </a:tc>
                <a:tc>
                  <a:txBody>
                    <a:bodyPr/>
                    <a:lstStyle/>
                    <a:p>
                      <a:pPr>
                        <a:buNone/>
                      </a:pPr>
                      <a:endParaRPr lang="en-US" sz="3200" i="1" dirty="0"/>
                    </a:p>
                  </a:txBody>
                  <a:tcPr>
                    <a:solidFill>
                      <a:schemeClr val="accent6">
                        <a:lumMod val="20000"/>
                        <a:lumOff val="80000"/>
                      </a:schemeClr>
                    </a:solidFill>
                  </a:tcPr>
                </a:tc>
                <a:extLst>
                  <a:ext uri="{0D108BD9-81ED-4DB2-BD59-A6C34878D82A}">
                    <a16:rowId xmlns:a16="http://schemas.microsoft.com/office/drawing/2014/main" val="10002"/>
                  </a:ext>
                </a:extLst>
              </a:tr>
              <a:tr h="1066800">
                <a:tc>
                  <a:txBody>
                    <a:bodyPr/>
                    <a:lstStyle/>
                    <a:p>
                      <a:pPr algn="ctr">
                        <a:buNone/>
                      </a:pPr>
                      <a:r>
                        <a:rPr lang="en-US" sz="3200" dirty="0"/>
                        <a:t>3.Ways of spending </a:t>
                      </a:r>
                    </a:p>
                    <a:p>
                      <a:pPr algn="r">
                        <a:buNone/>
                      </a:pPr>
                      <a:r>
                        <a:rPr lang="en-US" sz="3200" dirty="0"/>
                        <a:t>free time</a:t>
                      </a:r>
                    </a:p>
                  </a:txBody>
                  <a:tcPr>
                    <a:solidFill>
                      <a:srgbClr val="C5DFDF"/>
                    </a:solidFill>
                  </a:tcPr>
                </a:tc>
                <a:tc>
                  <a:txBody>
                    <a:bodyPr/>
                    <a:lstStyle/>
                    <a:p>
                      <a:pPr>
                        <a:buNone/>
                      </a:pPr>
                      <a:endParaRPr lang="en-US" sz="3200" i="1" dirty="0"/>
                    </a:p>
                  </a:txBody>
                  <a:tcPr>
                    <a:solidFill>
                      <a:schemeClr val="accent6">
                        <a:lumMod val="20000"/>
                        <a:lumOff val="80000"/>
                      </a:schemeClr>
                    </a:solidFill>
                  </a:tcPr>
                </a:tc>
                <a:extLst>
                  <a:ext uri="{0D108BD9-81ED-4DB2-BD59-A6C34878D82A}">
                    <a16:rowId xmlns:a16="http://schemas.microsoft.com/office/drawing/2014/main" val="10003"/>
                  </a:ext>
                </a:extLst>
              </a:tr>
              <a:tr h="1066800">
                <a:tc>
                  <a:txBody>
                    <a:bodyPr/>
                    <a:lstStyle/>
                    <a:p>
                      <a:pPr algn="l">
                        <a:buNone/>
                      </a:pPr>
                      <a:r>
                        <a:rPr lang="en-US" sz="3200" dirty="0" smtClean="0"/>
                        <a:t>          4.Relationships among </a:t>
                      </a:r>
                    </a:p>
                    <a:p>
                      <a:pPr algn="l">
                        <a:buNone/>
                      </a:pPr>
                      <a:r>
                        <a:rPr lang="en-US" sz="3200" dirty="0" smtClean="0"/>
                        <a:t>              members</a:t>
                      </a:r>
                      <a:endParaRPr lang="en-US" sz="3200" dirty="0"/>
                    </a:p>
                  </a:txBody>
                  <a:tcPr>
                    <a:solidFill>
                      <a:srgbClr val="C5DFDF"/>
                    </a:solidFill>
                  </a:tcPr>
                </a:tc>
                <a:tc>
                  <a:txBody>
                    <a:bodyPr/>
                    <a:lstStyle/>
                    <a:p>
                      <a:pPr>
                        <a:buNone/>
                      </a:pPr>
                      <a:endParaRPr lang="en-US" sz="3200" i="1" dirty="0"/>
                    </a:p>
                  </a:txBody>
                  <a:tcPr>
                    <a:solidFill>
                      <a:schemeClr val="accent6">
                        <a:lumMod val="20000"/>
                        <a:lumOff val="80000"/>
                      </a:schemeClr>
                    </a:solidFill>
                  </a:tcPr>
                </a:tc>
                <a:extLst>
                  <a:ext uri="{0D108BD9-81ED-4DB2-BD59-A6C34878D82A}">
                    <a16:rowId xmlns:a16="http://schemas.microsoft.com/office/drawing/2014/main" val="10004"/>
                  </a:ext>
                </a:extLst>
              </a:tr>
            </a:tbl>
          </a:graphicData>
        </a:graphic>
      </p:graphicFrame>
      <p:sp>
        <p:nvSpPr>
          <p:cNvPr id="8" name="Rectangles 7"/>
          <p:cNvSpPr/>
          <p:nvPr/>
        </p:nvSpPr>
        <p:spPr>
          <a:xfrm>
            <a:off x="737603" y="1812925"/>
            <a:ext cx="635092" cy="642938"/>
          </a:xfrm>
          <a:prstGeom prst="rect">
            <a:avLst/>
          </a:prstGeom>
          <a:solidFill>
            <a:schemeClr val="bg1"/>
          </a:solidFill>
          <a:ln w="3810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000" b="1" dirty="0">
                <a:solidFill>
                  <a:schemeClr val="tx1"/>
                </a:solidFill>
                <a:latin typeface="Arial" panose="020B0604020202020204" pitchFamily="34" charset="0"/>
                <a:cs typeface="Arial" panose="020B0604020202020204" pitchFamily="34" charset="0"/>
              </a:rPr>
              <a:t>√</a:t>
            </a:r>
          </a:p>
        </p:txBody>
      </p:sp>
      <p:sp>
        <p:nvSpPr>
          <p:cNvPr id="18" name="Rectangles 17"/>
          <p:cNvSpPr/>
          <p:nvPr/>
        </p:nvSpPr>
        <p:spPr>
          <a:xfrm>
            <a:off x="737603" y="2828925"/>
            <a:ext cx="635092" cy="642938"/>
          </a:xfrm>
          <a:prstGeom prst="rect">
            <a:avLst/>
          </a:prstGeom>
          <a:solidFill>
            <a:schemeClr val="bg1"/>
          </a:solidFill>
          <a:ln w="3810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1" name="Rectangles 20"/>
          <p:cNvSpPr/>
          <p:nvPr/>
        </p:nvSpPr>
        <p:spPr>
          <a:xfrm>
            <a:off x="737603" y="3854245"/>
            <a:ext cx="635092" cy="633618"/>
          </a:xfrm>
          <a:prstGeom prst="rect">
            <a:avLst/>
          </a:prstGeom>
          <a:solidFill>
            <a:schemeClr val="bg1"/>
          </a:solidFill>
          <a:ln w="3810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2" name="Rectangles 21"/>
          <p:cNvSpPr/>
          <p:nvPr/>
        </p:nvSpPr>
        <p:spPr>
          <a:xfrm>
            <a:off x="737603" y="4860925"/>
            <a:ext cx="635092" cy="684469"/>
          </a:xfrm>
          <a:prstGeom prst="rect">
            <a:avLst/>
          </a:prstGeom>
          <a:solidFill>
            <a:schemeClr val="bg1"/>
          </a:solidFill>
          <a:ln w="3810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3" name="Text Box 22"/>
          <p:cNvSpPr txBox="1"/>
          <p:nvPr/>
        </p:nvSpPr>
        <p:spPr>
          <a:xfrm>
            <a:off x="5901716" y="3783032"/>
            <a:ext cx="5584825" cy="523220"/>
          </a:xfrm>
          <a:prstGeom prst="rect">
            <a:avLst/>
          </a:prstGeom>
          <a:noFill/>
          <a:ln w="9525">
            <a:noFill/>
          </a:ln>
        </p:spPr>
        <p:txBody>
          <a:bodyPr wrap="square">
            <a:spAutoFit/>
          </a:bodyPr>
          <a:lstStyle/>
          <a:p>
            <a:pPr marL="635" indent="-635" algn="just"/>
            <a:r>
              <a:rPr lang="en-US" sz="2800" b="0" dirty="0">
                <a:effectLst>
                  <a:outerShdw blurRad="12700" dist="38100" dir="2700000" algn="tl" rotWithShape="0">
                    <a:prstClr val="black">
                      <a:alpha val="20000"/>
                    </a:prstClr>
                  </a:outerShdw>
                </a:effectLst>
                <a:latin typeface="Calibri" panose="020F0502020204030204" pitchFamily="34" charset="0"/>
                <a:cs typeface="Calibri" panose="020F0502020204030204" pitchFamily="34" charset="0"/>
              </a:rPr>
              <a:t>eat out, go on holiday, do chores..</a:t>
            </a:r>
          </a:p>
        </p:txBody>
      </p:sp>
      <p:sp>
        <p:nvSpPr>
          <p:cNvPr id="24" name="Text Box 23"/>
          <p:cNvSpPr txBox="1"/>
          <p:nvPr/>
        </p:nvSpPr>
        <p:spPr>
          <a:xfrm>
            <a:off x="6062078" y="5015865"/>
            <a:ext cx="5584825" cy="523220"/>
          </a:xfrm>
          <a:prstGeom prst="rect">
            <a:avLst/>
          </a:prstGeom>
          <a:noFill/>
          <a:ln w="9525">
            <a:noFill/>
          </a:ln>
        </p:spPr>
        <p:txBody>
          <a:bodyPr wrap="square">
            <a:spAutoFit/>
          </a:bodyPr>
          <a:lstStyle/>
          <a:p>
            <a:pPr marL="635" indent="-635" algn="just"/>
            <a:r>
              <a:rPr lang="en-US" sz="2800" b="0" dirty="0">
                <a:effectLst>
                  <a:outerShdw blurRad="12700" dist="38100" dir="2700000" algn="tl" rotWithShape="0">
                    <a:prstClr val="black">
                      <a:alpha val="20000"/>
                    </a:prstClr>
                  </a:outerShdw>
                </a:effectLst>
                <a:latin typeface="Calibri" panose="020F0502020204030204" pitchFamily="34" charset="0"/>
                <a:cs typeface="Calibri" panose="020F0502020204030204" pitchFamily="34" charset="0"/>
              </a:rPr>
              <a:t>respect each other</a:t>
            </a:r>
          </a:p>
        </p:txBody>
      </p:sp>
      <p:sp>
        <p:nvSpPr>
          <p:cNvPr id="36" name="Text Box 35"/>
          <p:cNvSpPr txBox="1"/>
          <p:nvPr/>
        </p:nvSpPr>
        <p:spPr>
          <a:xfrm>
            <a:off x="5869858" y="2828925"/>
            <a:ext cx="5789745" cy="954107"/>
          </a:xfrm>
          <a:prstGeom prst="rect">
            <a:avLst/>
          </a:prstGeom>
          <a:noFill/>
          <a:ln w="9525">
            <a:noFill/>
          </a:ln>
        </p:spPr>
        <p:txBody>
          <a:bodyPr wrap="square">
            <a:spAutoFit/>
          </a:bodyPr>
          <a:lstStyle/>
          <a:p>
            <a:pPr marL="635" indent="-635"/>
            <a:r>
              <a:rPr lang="en-US" sz="2800" dirty="0">
                <a:effectLst>
                  <a:outerShdw blurRad="12700" dist="38100" dir="2700000" algn="tl" rotWithShape="0">
                    <a:prstClr val="black">
                      <a:alpha val="20000"/>
                    </a:prstClr>
                  </a:outerShdw>
                </a:effectLst>
                <a:latin typeface="Calibri" panose="020F0502020204030204" pitchFamily="34" charset="0"/>
                <a:cs typeface="Calibri" panose="020F0502020204030204" pitchFamily="34" charset="0"/>
                <a:sym typeface="+mn-ea"/>
              </a:rPr>
              <a:t>better, air conditioner, washing machines,…..</a:t>
            </a:r>
            <a:endParaRPr lang="en-US" sz="2800" b="0" dirty="0">
              <a:effectLst>
                <a:outerShdw blurRad="12700" dist="38100" dir="2700000" algn="tl" rotWithShape="0">
                  <a:prstClr val="black">
                    <a:alpha val="20000"/>
                  </a:prstClr>
                </a:outerShdw>
              </a:effectLst>
              <a:latin typeface="Calibri" panose="020F0502020204030204" pitchFamily="34" charset="0"/>
              <a:cs typeface="Calibri" panose="020F0502020204030204" pitchFamily="34" charset="0"/>
              <a:sym typeface="+mn-ea"/>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4" grpId="0"/>
      <p:bldP spid="24" grpId="1"/>
      <p:bldP spid="36" grpId="0"/>
      <p:bldP spid="3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22577" y="502920"/>
            <a:ext cx="10888345" cy="953135"/>
          </a:xfrm>
          <a:prstGeom prst="rect">
            <a:avLst/>
          </a:prstGeom>
          <a:noFill/>
          <a:effectLst/>
        </p:spPr>
        <p:txBody>
          <a:bodyPr wrap="square" rtlCol="0">
            <a:spAutoFit/>
          </a:bodyPr>
          <a:lstStyle/>
          <a:p>
            <a:pPr marR="0" indent="0" algn="just">
              <a:spcBef>
                <a:spcPts val="0"/>
              </a:spcBef>
              <a:spcAft>
                <a:spcPts val="0"/>
              </a:spcAft>
              <a:buFont typeface="Arial" panose="020B0604020202020204" pitchFamily="34" charset="0"/>
              <a:buNone/>
            </a:pPr>
            <a:r>
              <a:rPr sz="2800" b="1" dirty="0">
                <a:effectLst/>
                <a:latin typeface="Calibri" panose="020F0502020204030204" pitchFamily="34" charset="0"/>
                <a:ea typeface="Calibri" panose="020F0502020204030204" pitchFamily="34" charset="0"/>
                <a:cs typeface="Calibri" panose="020F0502020204030204" pitchFamily="34" charset="0"/>
                <a:sym typeface="+mn-ea"/>
              </a:rPr>
              <a:t>Write an email (100 - 120 words) to your </a:t>
            </a:r>
            <a:r>
              <a:rPr sz="2800" b="1" dirty="0" err="1">
                <a:effectLst/>
                <a:latin typeface="Calibri" panose="020F0502020204030204" pitchFamily="34" charset="0"/>
                <a:ea typeface="Calibri" panose="020F0502020204030204" pitchFamily="34" charset="0"/>
                <a:cs typeface="Calibri" panose="020F0502020204030204" pitchFamily="34" charset="0"/>
                <a:sym typeface="+mn-ea"/>
              </a:rPr>
              <a:t>penfriend</a:t>
            </a:r>
            <a:r>
              <a:rPr sz="2800" b="1" dirty="0">
                <a:effectLst/>
                <a:latin typeface="Calibri" panose="020F0502020204030204" pitchFamily="34" charset="0"/>
                <a:ea typeface="Calibri" panose="020F0502020204030204" pitchFamily="34" charset="0"/>
                <a:cs typeface="Calibri" panose="020F0502020204030204" pitchFamily="34" charset="0"/>
                <a:sym typeface="+mn-ea"/>
              </a:rPr>
              <a:t> about the changes in your family. Use the ideas in 4</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676425" y="6834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729210" y="580831"/>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7" name="Text Box 6"/>
          <p:cNvSpPr txBox="1"/>
          <p:nvPr/>
        </p:nvSpPr>
        <p:spPr>
          <a:xfrm>
            <a:off x="1028065" y="7524115"/>
            <a:ext cx="10167620" cy="6554470"/>
          </a:xfrm>
          <a:prstGeom prst="rect">
            <a:avLst/>
          </a:prstGeom>
          <a:solidFill>
            <a:srgbClr val="ECB761"/>
          </a:solidFill>
          <a:ln w="9525">
            <a:noFill/>
          </a:ln>
        </p:spPr>
        <p:txBody>
          <a:bodyPr wrap="square">
            <a:spAutoFit/>
          </a:bodyPr>
          <a:lstStyle/>
          <a:p>
            <a:pPr indent="0" algn="just"/>
            <a:r>
              <a:rPr lang="en-US" sz="2800" b="1">
                <a:solidFill>
                  <a:srgbClr val="8B86BE"/>
                </a:solidFill>
                <a:latin typeface="Calibri" panose="020F0502020204030204" pitchFamily="34" charset="0"/>
                <a:cs typeface="Calibri" panose="020F0502020204030204" pitchFamily="34" charset="0"/>
              </a:rPr>
              <a:t>From:</a:t>
            </a:r>
            <a:r>
              <a:rPr lang="en-US" sz="2800" b="1">
                <a:solidFill>
                  <a:srgbClr val="000000"/>
                </a:solidFill>
                <a:latin typeface="Calibri" panose="020F0502020204030204" pitchFamily="34" charset="0"/>
                <a:cs typeface="Calibri" panose="020F0502020204030204" pitchFamily="34" charset="0"/>
              </a:rPr>
              <a:t> </a:t>
            </a:r>
            <a:r>
              <a:rPr lang="en-US" sz="2800">
                <a:solidFill>
                  <a:srgbClr val="000000"/>
                </a:solidFill>
                <a:latin typeface="Calibri" panose="020F0502020204030204" pitchFamily="34" charset="0"/>
                <a:cs typeface="Calibri" panose="020F0502020204030204" pitchFamily="34" charset="0"/>
              </a:rPr>
              <a:t>Hoa</a:t>
            </a:r>
          </a:p>
          <a:p>
            <a:pPr indent="0" algn="just"/>
            <a:r>
              <a:rPr lang="en-US" sz="2800" b="1">
                <a:solidFill>
                  <a:srgbClr val="8B86BE"/>
                </a:solidFill>
                <a:latin typeface="Calibri" panose="020F0502020204030204" pitchFamily="34" charset="0"/>
                <a:cs typeface="Calibri" panose="020F0502020204030204" pitchFamily="34" charset="0"/>
              </a:rPr>
              <a:t>To:</a:t>
            </a:r>
            <a:r>
              <a:rPr lang="en-US" sz="2800" b="1">
                <a:solidFill>
                  <a:srgbClr val="000000"/>
                </a:solidFill>
                <a:latin typeface="Calibri" panose="020F0502020204030204" pitchFamily="34" charset="0"/>
                <a:cs typeface="Calibri" panose="020F0502020204030204" pitchFamily="34" charset="0"/>
              </a:rPr>
              <a:t> </a:t>
            </a:r>
            <a:r>
              <a:rPr lang="en-US" sz="2800">
                <a:solidFill>
                  <a:srgbClr val="000000"/>
                </a:solidFill>
                <a:latin typeface="Calibri" panose="020F0502020204030204" pitchFamily="34" charset="0"/>
                <a:cs typeface="Calibri" panose="020F0502020204030204" pitchFamily="34" charset="0"/>
              </a:rPr>
              <a:t>Tom</a:t>
            </a:r>
          </a:p>
          <a:p>
            <a:pPr indent="0" algn="just"/>
            <a:r>
              <a:rPr lang="en-US" sz="2800" b="1">
                <a:solidFill>
                  <a:srgbClr val="8B86BE"/>
                </a:solidFill>
                <a:latin typeface="Calibri" panose="020F0502020204030204" pitchFamily="34" charset="0"/>
                <a:cs typeface="Calibri" panose="020F0502020204030204" pitchFamily="34" charset="0"/>
              </a:rPr>
              <a:t>Subject:</a:t>
            </a:r>
            <a:r>
              <a:rPr lang="en-US" sz="2800">
                <a:solidFill>
                  <a:srgbClr val="000000"/>
                </a:solidFill>
                <a:latin typeface="Calibri" panose="020F0502020204030204" pitchFamily="34" charset="0"/>
                <a:cs typeface="Calibri" panose="020F0502020204030204" pitchFamily="34" charset="0"/>
              </a:rPr>
              <a:t> Changes in my family</a:t>
            </a:r>
          </a:p>
          <a:p>
            <a:pPr indent="0" algn="just"/>
            <a:r>
              <a:rPr lang="en-US" sz="2800">
                <a:solidFill>
                  <a:srgbClr val="000000"/>
                </a:solidFill>
                <a:latin typeface="Calibri" panose="020F0502020204030204" pitchFamily="34" charset="0"/>
                <a:cs typeface="Calibri" panose="020F0502020204030204" pitchFamily="34" charset="0"/>
              </a:rPr>
              <a:t>Hello Tom, </a:t>
            </a:r>
          </a:p>
          <a:p>
            <a:pPr indent="0" algn="just"/>
            <a:r>
              <a:rPr lang="en-US" sz="2800">
                <a:solidFill>
                  <a:srgbClr val="000000"/>
                </a:solidFill>
                <a:latin typeface="Calibri" panose="020F0502020204030204" pitchFamily="34" charset="0"/>
                <a:cs typeface="Calibri" panose="020F0502020204030204" pitchFamily="34" charset="0"/>
              </a:rPr>
              <a:t>It’s nice to hear from you again. Let me tell you about the changes in my family over the past five years. It’s still a nuclear family with two generations. But our living conditions are much better. Two years ago, my father found another job and he earns more money now. We now have an air conditioner and a washing machine. Sometimes we can eat out or go on holiday. My father also spends more time with my brother and me. He teaches us how to do the chores that adult men should be able to do. We act more like friends. My parents respect our independence and privacy. It’s good news, isn’t it?</a:t>
            </a:r>
          </a:p>
          <a:p>
            <a:pPr indent="0" algn="just"/>
            <a:r>
              <a:rPr lang="en-US" sz="2800" i="1">
                <a:solidFill>
                  <a:srgbClr val="000000"/>
                </a:solidFill>
                <a:latin typeface="Calibri" panose="020F0502020204030204" pitchFamily="34" charset="0"/>
                <a:cs typeface="Calibri" panose="020F0502020204030204" pitchFamily="34" charset="0"/>
              </a:rPr>
              <a:t>All the best,</a:t>
            </a:r>
          </a:p>
          <a:p>
            <a:pPr indent="0" algn="just"/>
            <a:r>
              <a:rPr lang="en-US" sz="2800">
                <a:solidFill>
                  <a:srgbClr val="000000"/>
                </a:solidFill>
                <a:latin typeface="Calibri" panose="020F0502020204030204" pitchFamily="34" charset="0"/>
                <a:cs typeface="Calibri" panose="020F0502020204030204" pitchFamily="34" charset="0"/>
              </a:rPr>
              <a:t>Hoa</a:t>
            </a:r>
          </a:p>
        </p:txBody>
      </p:sp>
      <p:pic>
        <p:nvPicPr>
          <p:cNvPr id="2" name="Picture 1"/>
          <p:cNvPicPr>
            <a:picLocks noChangeAspect="1"/>
          </p:cNvPicPr>
          <p:nvPr/>
        </p:nvPicPr>
        <p:blipFill>
          <a:blip r:embed="rId3"/>
          <a:stretch>
            <a:fillRect/>
          </a:stretch>
        </p:blipFill>
        <p:spPr>
          <a:xfrm>
            <a:off x="1541166" y="1621811"/>
            <a:ext cx="6698266" cy="3868420"/>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630888" y="130409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7" name="Text Box 6"/>
          <p:cNvSpPr txBox="1"/>
          <p:nvPr/>
        </p:nvSpPr>
        <p:spPr>
          <a:xfrm>
            <a:off x="206478" y="102788"/>
            <a:ext cx="11622547" cy="6124754"/>
          </a:xfrm>
          <a:prstGeom prst="rect">
            <a:avLst/>
          </a:prstGeom>
          <a:solidFill>
            <a:schemeClr val="accent6">
              <a:lumMod val="60000"/>
              <a:lumOff val="40000"/>
            </a:schemeClr>
          </a:solidFill>
          <a:ln w="9525">
            <a:noFill/>
          </a:ln>
        </p:spPr>
        <p:txBody>
          <a:bodyPr wrap="square">
            <a:spAutoFit/>
          </a:bodyPr>
          <a:lstStyle/>
          <a:p>
            <a:pPr indent="0" algn="just"/>
            <a:r>
              <a:rPr lang="en-US" sz="2800" b="1" dirty="0">
                <a:solidFill>
                  <a:srgbClr val="C00000"/>
                </a:solidFill>
                <a:latin typeface="Calibri" panose="020F0502020204030204" pitchFamily="34" charset="0"/>
                <a:cs typeface="Calibri" panose="020F0502020204030204" pitchFamily="34" charset="0"/>
              </a:rPr>
              <a:t>From:</a:t>
            </a:r>
            <a:r>
              <a:rPr lang="en-US" sz="2800" b="1" dirty="0">
                <a:solidFill>
                  <a:srgbClr val="000000"/>
                </a:solidFill>
                <a:latin typeface="Calibri" panose="020F0502020204030204" pitchFamily="34" charset="0"/>
                <a:cs typeface="Calibri" panose="020F0502020204030204" pitchFamily="34" charset="0"/>
              </a:rPr>
              <a:t> </a:t>
            </a:r>
            <a:r>
              <a:rPr lang="en-US" sz="2800" dirty="0" err="1">
                <a:solidFill>
                  <a:srgbClr val="000000"/>
                </a:solidFill>
                <a:latin typeface="Calibri" panose="020F0502020204030204" pitchFamily="34" charset="0"/>
                <a:cs typeface="Calibri" panose="020F0502020204030204" pitchFamily="34" charset="0"/>
              </a:rPr>
              <a:t>Hoa</a:t>
            </a:r>
            <a:endParaRPr lang="en-US" sz="2800" dirty="0">
              <a:solidFill>
                <a:srgbClr val="000000"/>
              </a:solidFill>
              <a:latin typeface="Calibri" panose="020F0502020204030204" pitchFamily="34" charset="0"/>
              <a:cs typeface="Calibri" panose="020F0502020204030204" pitchFamily="34" charset="0"/>
            </a:endParaRPr>
          </a:p>
          <a:p>
            <a:pPr indent="0" algn="just"/>
            <a:r>
              <a:rPr lang="en-US" sz="2800" b="1" dirty="0">
                <a:solidFill>
                  <a:srgbClr val="C00000"/>
                </a:solidFill>
                <a:latin typeface="Calibri" panose="020F0502020204030204" pitchFamily="34" charset="0"/>
                <a:cs typeface="Calibri" panose="020F0502020204030204" pitchFamily="34" charset="0"/>
              </a:rPr>
              <a:t>To:</a:t>
            </a:r>
            <a:r>
              <a:rPr lang="en-US" sz="2800" b="1" dirty="0">
                <a:solidFill>
                  <a:srgbClr val="000000"/>
                </a:solidFill>
                <a:latin typeface="Calibri" panose="020F0502020204030204" pitchFamily="34" charset="0"/>
                <a:cs typeface="Calibri" panose="020F0502020204030204" pitchFamily="34" charset="0"/>
              </a:rPr>
              <a:t> </a:t>
            </a:r>
            <a:r>
              <a:rPr lang="en-US" sz="2800" dirty="0">
                <a:solidFill>
                  <a:srgbClr val="000000"/>
                </a:solidFill>
                <a:latin typeface="Calibri" panose="020F0502020204030204" pitchFamily="34" charset="0"/>
                <a:cs typeface="Calibri" panose="020F0502020204030204" pitchFamily="34" charset="0"/>
              </a:rPr>
              <a:t>Tom</a:t>
            </a:r>
          </a:p>
          <a:p>
            <a:pPr indent="0" algn="just"/>
            <a:r>
              <a:rPr lang="en-US" sz="2800" b="1" dirty="0">
                <a:solidFill>
                  <a:srgbClr val="C00000"/>
                </a:solidFill>
                <a:latin typeface="Calibri" panose="020F0502020204030204" pitchFamily="34" charset="0"/>
                <a:cs typeface="Calibri" panose="020F0502020204030204" pitchFamily="34" charset="0"/>
              </a:rPr>
              <a:t>Subject:</a:t>
            </a:r>
            <a:r>
              <a:rPr lang="en-US" sz="2800" dirty="0">
                <a:solidFill>
                  <a:srgbClr val="C00000"/>
                </a:solidFill>
                <a:latin typeface="Calibri" panose="020F0502020204030204" pitchFamily="34" charset="0"/>
                <a:cs typeface="Calibri" panose="020F0502020204030204" pitchFamily="34" charset="0"/>
              </a:rPr>
              <a:t> </a:t>
            </a:r>
            <a:r>
              <a:rPr lang="en-US" sz="2800" dirty="0">
                <a:solidFill>
                  <a:srgbClr val="000000"/>
                </a:solidFill>
                <a:latin typeface="Calibri" panose="020F0502020204030204" pitchFamily="34" charset="0"/>
                <a:cs typeface="Calibri" panose="020F0502020204030204" pitchFamily="34" charset="0"/>
              </a:rPr>
              <a:t>Changes in my family</a:t>
            </a:r>
          </a:p>
          <a:p>
            <a:pPr indent="0" algn="just"/>
            <a:r>
              <a:rPr lang="en-US" sz="2800" dirty="0">
                <a:solidFill>
                  <a:srgbClr val="000000"/>
                </a:solidFill>
                <a:latin typeface="Calibri" panose="020F0502020204030204" pitchFamily="34" charset="0"/>
                <a:cs typeface="Calibri" panose="020F0502020204030204" pitchFamily="34" charset="0"/>
              </a:rPr>
              <a:t>Hello Tom, </a:t>
            </a:r>
          </a:p>
          <a:p>
            <a:pPr indent="0" algn="just"/>
            <a:r>
              <a:rPr lang="en-US" sz="2800" dirty="0">
                <a:solidFill>
                  <a:srgbClr val="000000"/>
                </a:solidFill>
                <a:latin typeface="Calibri" panose="020F0502020204030204" pitchFamily="34" charset="0"/>
                <a:cs typeface="Calibri" panose="020F0502020204030204" pitchFamily="34" charset="0"/>
              </a:rPr>
              <a:t>It’s nice to hear from you again. Let me tell you about the changes in my family over the past five years. It’s still a nuclear family with two generations. But our living conditions are much better. Two years ago, my father found another job and he earns more money now. We now have an air conditioner and a washing machine. Sometimes we can eat out or go on holiday. My father also spends more time with my brother and me. He teaches us how to do the chores that adult men should be able to do. We act more like friends. My parents respect our independence and privacy. It’s good news, isn’t it?</a:t>
            </a:r>
          </a:p>
          <a:p>
            <a:pPr indent="0" algn="r"/>
            <a:r>
              <a:rPr lang="en-US" sz="2800" i="1" dirty="0">
                <a:solidFill>
                  <a:srgbClr val="000000"/>
                </a:solidFill>
                <a:latin typeface="Calibri" panose="020F0502020204030204" pitchFamily="34" charset="0"/>
                <a:cs typeface="Calibri" panose="020F0502020204030204" pitchFamily="34" charset="0"/>
              </a:rPr>
              <a:t>All the best,</a:t>
            </a:r>
          </a:p>
          <a:p>
            <a:pPr indent="0" algn="r"/>
            <a:r>
              <a:rPr lang="en-US" sz="2800" i="1" dirty="0" err="1">
                <a:solidFill>
                  <a:srgbClr val="0070C0"/>
                </a:solidFill>
                <a:latin typeface="Calibri" panose="020F0502020204030204" pitchFamily="34" charset="0"/>
                <a:cs typeface="Calibri" panose="020F0502020204030204" pitchFamily="34" charset="0"/>
              </a:rPr>
              <a:t>Hoa</a:t>
            </a:r>
            <a:endParaRPr lang="en-US" sz="2800" i="1" dirty="0">
              <a:solidFill>
                <a:srgbClr val="0070C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630888" y="130409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337603" y="0"/>
            <a:ext cx="5871845" cy="583565"/>
          </a:xfrm>
          <a:prstGeom prst="rect">
            <a:avLst/>
          </a:prstGeom>
          <a:noFill/>
          <a:effectLst/>
        </p:spPr>
        <p:txBody>
          <a:bodyPr wrap="square" rtlCol="0">
            <a:spAutoFit/>
          </a:bodyPr>
          <a:lstStyle/>
          <a:p>
            <a:pPr marL="457200" indent="-457200">
              <a:buFont typeface="Wingdings" panose="05000000000000000000" pitchFamily="2" charset="2"/>
              <a:buChar char="Ø"/>
            </a:pPr>
            <a:r>
              <a:rPr lang="en-US" sz="3200" b="1" dirty="0">
                <a:solidFill>
                  <a:srgbClr val="0070C0"/>
                </a:solidFill>
                <a:effectLst>
                  <a:glow rad="88900">
                    <a:schemeClr val="bg1"/>
                  </a:glow>
                </a:effectLst>
                <a:latin typeface="Arial" panose="020B0604020202020204" pitchFamily="34" charset="0"/>
                <a:cs typeface="Arial" panose="020B0604020202020204" pitchFamily="34" charset="0"/>
                <a:sym typeface="+mn-ea"/>
              </a:rPr>
              <a:t>EXTRA ACTIVITY</a:t>
            </a:r>
          </a:p>
        </p:txBody>
      </p:sp>
      <p:sp>
        <p:nvSpPr>
          <p:cNvPr id="100" name="Text Box 99"/>
          <p:cNvSpPr txBox="1"/>
          <p:nvPr/>
        </p:nvSpPr>
        <p:spPr>
          <a:xfrm>
            <a:off x="1028065" y="1304290"/>
            <a:ext cx="10196830" cy="4523105"/>
          </a:xfrm>
          <a:prstGeom prst="rect">
            <a:avLst/>
          </a:prstGeom>
          <a:solidFill>
            <a:schemeClr val="accent2">
              <a:lumMod val="20000"/>
              <a:lumOff val="80000"/>
            </a:schemeClr>
          </a:solidFill>
          <a:ln w="9525">
            <a:noFill/>
          </a:ln>
        </p:spPr>
        <p:txBody>
          <a:bodyPr wrap="square">
            <a:spAutoFit/>
          </a:bodyPr>
          <a:lstStyle/>
          <a:p>
            <a:pPr marL="635" indent="-635"/>
            <a:r>
              <a:rPr lang="en-US" sz="3200" b="1">
                <a:latin typeface="Calibri" panose="020F0502020204030204" pitchFamily="34" charset="0"/>
                <a:cs typeface="Calibri" panose="020F0502020204030204" pitchFamily="34" charset="0"/>
              </a:rPr>
              <a:t>Write your opinion about the role of children nowadays in the family based on the following suggestions:</a:t>
            </a:r>
            <a:endParaRPr lang="en-US" sz="3200" b="0">
              <a:latin typeface="Calibri" panose="020F0502020204030204" pitchFamily="34" charset="0"/>
              <a:cs typeface="Calibri" panose="020F0502020204030204" pitchFamily="34" charset="0"/>
            </a:endParaRPr>
          </a:p>
          <a:p>
            <a:pPr marL="635" indent="-635"/>
            <a:r>
              <a:rPr lang="en-US" sz="3200" b="1">
                <a:latin typeface="Calibri" panose="020F0502020204030204" pitchFamily="34" charset="0"/>
                <a:cs typeface="Calibri" panose="020F0502020204030204" pitchFamily="34" charset="0"/>
              </a:rPr>
              <a:t>1.</a:t>
            </a:r>
            <a:r>
              <a:rPr lang="en-US" sz="3200" b="0">
                <a:latin typeface="Calibri" panose="020F0502020204030204" pitchFamily="34" charset="0"/>
                <a:cs typeface="Calibri" panose="020F0502020204030204" pitchFamily="34" charset="0"/>
              </a:rPr>
              <a:t> The number of children in a household.</a:t>
            </a:r>
          </a:p>
          <a:p>
            <a:pPr marL="635" indent="-635"/>
            <a:r>
              <a:rPr lang="en-US" sz="3200" b="1">
                <a:latin typeface="Calibri" panose="020F0502020204030204" pitchFamily="34" charset="0"/>
                <a:cs typeface="Calibri" panose="020F0502020204030204" pitchFamily="34" charset="0"/>
              </a:rPr>
              <a:t>2.</a:t>
            </a:r>
            <a:r>
              <a:rPr lang="en-US" sz="3200" b="0">
                <a:latin typeface="Calibri" panose="020F0502020204030204" pitchFamily="34" charset="0"/>
                <a:cs typeface="Calibri" panose="020F0502020204030204" pitchFamily="34" charset="0"/>
              </a:rPr>
              <a:t> The amount of housework they share with their parents.</a:t>
            </a:r>
          </a:p>
          <a:p>
            <a:pPr marL="635" indent="-635"/>
            <a:r>
              <a:rPr lang="en-US" sz="3200" b="1">
                <a:latin typeface="Calibri" panose="020F0502020204030204" pitchFamily="34" charset="0"/>
                <a:cs typeface="Calibri" panose="020F0502020204030204" pitchFamily="34" charset="0"/>
              </a:rPr>
              <a:t>3.</a:t>
            </a:r>
            <a:r>
              <a:rPr lang="en-US" sz="3200" b="0">
                <a:latin typeface="Calibri" panose="020F0502020204030204" pitchFamily="34" charset="0"/>
                <a:cs typeface="Calibri" panose="020F0502020204030204" pitchFamily="34" charset="0"/>
              </a:rPr>
              <a:t> The amount of time they spend on family activities.</a:t>
            </a:r>
          </a:p>
          <a:p>
            <a:pPr marL="635" indent="-635"/>
            <a:r>
              <a:rPr lang="en-US" sz="3200" b="1">
                <a:latin typeface="Calibri" panose="020F0502020204030204" pitchFamily="34" charset="0"/>
                <a:cs typeface="Calibri" panose="020F0502020204030204" pitchFamily="34" charset="0"/>
              </a:rPr>
              <a:t>4.</a:t>
            </a:r>
            <a:r>
              <a:rPr lang="en-US" sz="3200" b="0">
                <a:latin typeface="Calibri" panose="020F0502020204030204" pitchFamily="34" charset="0"/>
                <a:cs typeface="Calibri" panose="020F0502020204030204" pitchFamily="34" charset="0"/>
              </a:rPr>
              <a:t> How much they are obedient to/ independent of their parents.</a:t>
            </a:r>
          </a:p>
          <a:p>
            <a:pPr marL="635" indent="-635"/>
            <a:r>
              <a:rPr lang="en-US" sz="3200" b="1">
                <a:latin typeface="Calibri" panose="020F0502020204030204" pitchFamily="34" charset="0"/>
                <a:cs typeface="Calibri" panose="020F0502020204030204" pitchFamily="34" charset="0"/>
              </a:rPr>
              <a:t>5.</a:t>
            </a:r>
            <a:r>
              <a:rPr lang="en-US" sz="3200" b="0">
                <a:latin typeface="Calibri" panose="020F0502020204030204" pitchFamily="34" charset="0"/>
                <a:cs typeface="Calibri" panose="020F0502020204030204" pitchFamily="34" charset="0"/>
              </a:rPr>
              <a:t> If they are obliged to take care of their parents when their parents get old.</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630888" y="130409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3934480" y="0"/>
            <a:ext cx="5871845" cy="583565"/>
          </a:xfrm>
          <a:prstGeom prst="rect">
            <a:avLst/>
          </a:prstGeom>
          <a:noFill/>
          <a:effectLst/>
        </p:spPr>
        <p:txBody>
          <a:bodyPr wrap="square" rtlCol="0">
            <a:spAutoFit/>
          </a:bodyPr>
          <a:lstStyle/>
          <a:p>
            <a:pPr marL="457200" indent="-457200">
              <a:buFont typeface="Wingdings" panose="05000000000000000000" pitchFamily="2" charset="2"/>
              <a:buChar char="Ø"/>
            </a:pPr>
            <a:r>
              <a:rPr lang="en-US" sz="3200" b="1" dirty="0">
                <a:solidFill>
                  <a:srgbClr val="0070C0"/>
                </a:solidFill>
                <a:effectLst>
                  <a:glow rad="88900">
                    <a:schemeClr val="bg1"/>
                  </a:glow>
                </a:effectLst>
                <a:latin typeface="Arial" panose="020B0604020202020204" pitchFamily="34" charset="0"/>
                <a:cs typeface="Arial" panose="020B0604020202020204" pitchFamily="34" charset="0"/>
                <a:sym typeface="+mn-ea"/>
              </a:rPr>
              <a:t>EXTRA ACTIVITY</a:t>
            </a:r>
          </a:p>
        </p:txBody>
      </p:sp>
      <p:sp>
        <p:nvSpPr>
          <p:cNvPr id="100" name="Text Box 99"/>
          <p:cNvSpPr txBox="1"/>
          <p:nvPr/>
        </p:nvSpPr>
        <p:spPr>
          <a:xfrm>
            <a:off x="473710" y="1167130"/>
            <a:ext cx="10971038" cy="3539430"/>
          </a:xfrm>
          <a:prstGeom prst="rect">
            <a:avLst/>
          </a:prstGeom>
          <a:solidFill>
            <a:schemeClr val="accent2">
              <a:lumMod val="20000"/>
              <a:lumOff val="80000"/>
              <a:alpha val="79000"/>
            </a:schemeClr>
          </a:solidFill>
          <a:ln w="9525">
            <a:noFill/>
          </a:ln>
        </p:spPr>
        <p:txBody>
          <a:bodyPr wrap="square">
            <a:spAutoFit/>
          </a:bodyPr>
          <a:lstStyle/>
          <a:p>
            <a:pPr marL="635" indent="-635" algn="just"/>
            <a:r>
              <a:rPr lang="en-US" sz="2800" i="1" dirty="0">
                <a:latin typeface="Calibri" panose="020F0502020204030204" pitchFamily="34" charset="0"/>
                <a:cs typeface="Calibri" panose="020F0502020204030204" pitchFamily="34" charset="0"/>
              </a:rPr>
              <a:t>Nowadays families tend to have fewer children than in the past: just one or two per family. Therefore, parents have more time to take care of their children, resulting in their children doing less housework and having fewer responsibilities in the family. Most parents encourage their children to spend more time on their studies, so they may have less time with families. The internet is also a factor to distract children from engaging with family activities. Children become more independent. However, when their parents get old, most children are willing to take care of them.</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797819" y="-88750"/>
            <a:ext cx="4284298" cy="646331"/>
          </a:xfrm>
          <a:prstGeom prst="rect">
            <a:avLst/>
          </a:prstGeom>
          <a:solidFill>
            <a:srgbClr val="BD9E84"/>
          </a:solidFill>
          <a:ln>
            <a:noFill/>
          </a:ln>
          <a:effectLst/>
        </p:spPr>
        <p:txBody>
          <a:bodyPr wrap="square" rtlCol="0">
            <a:spAutoFit/>
          </a:bodyPr>
          <a:lstStyle/>
          <a:p>
            <a:pPr marL="571500" indent="-571500">
              <a:buFont typeface="Wingdings" panose="05000000000000000000" pitchFamily="2" charset="2"/>
              <a:buChar char="q"/>
            </a:pPr>
            <a:r>
              <a:rPr lang="en-US" sz="3600" b="1" dirty="0">
                <a:solidFill>
                  <a:srgbClr val="0070C0"/>
                </a:solidFill>
                <a:effectLst>
                  <a:glow rad="88900">
                    <a:schemeClr val="bg1"/>
                  </a:glow>
                </a:effectLst>
                <a:latin typeface="Bahnschrift SemiBold" panose="020B0502040204020203" pitchFamily="34" charset="0"/>
                <a:cs typeface="Arial" panose="020B0604020202020204" pitchFamily="34" charset="0"/>
              </a:rPr>
              <a:t>CONSOLIDATION</a:t>
            </a:r>
          </a:p>
        </p:txBody>
      </p:sp>
      <p:sp>
        <p:nvSpPr>
          <p:cNvPr id="9" name="TextBox 8"/>
          <p:cNvSpPr txBox="1"/>
          <p:nvPr/>
        </p:nvSpPr>
        <p:spPr>
          <a:xfrm>
            <a:off x="496899" y="2173548"/>
            <a:ext cx="11445622" cy="3416320"/>
          </a:xfrm>
          <a:prstGeom prst="rect">
            <a:avLst/>
          </a:prstGeom>
          <a:noFill/>
        </p:spPr>
        <p:txBody>
          <a:bodyPr wrap="square" rtlCol="0">
            <a:spAutoFit/>
          </a:bodyPr>
          <a:lstStyle/>
          <a:p>
            <a:pPr marL="457200" indent="-457200">
              <a:lnSpc>
                <a:spcPct val="150000"/>
              </a:lnSpc>
              <a:buFont typeface="Wingdings" panose="05000000000000000000" pitchFamily="2" charset="2"/>
              <a:buChar char="ü"/>
            </a:pPr>
            <a:r>
              <a:rPr lang="en-US" sz="3600" dirty="0" smtClean="0">
                <a:sym typeface="+mn-ea"/>
              </a:rPr>
              <a:t>Listen </a:t>
            </a:r>
            <a:r>
              <a:rPr lang="en-US" sz="3600" dirty="0">
                <a:sym typeface="+mn-ea"/>
              </a:rPr>
              <a:t>for general and specific information to talk about changes in family life</a:t>
            </a:r>
          </a:p>
          <a:p>
            <a:pPr marL="457200" indent="-457200">
              <a:lnSpc>
                <a:spcPct val="150000"/>
              </a:lnSpc>
              <a:buFont typeface="Wingdings" panose="05000000000000000000" pitchFamily="2" charset="2"/>
              <a:buChar char="ü"/>
            </a:pPr>
            <a:r>
              <a:rPr lang="en-US" sz="3600" dirty="0">
                <a:sym typeface="+mn-ea"/>
              </a:rPr>
              <a:t>Write about the changes in one’s family.Write about old school days.</a:t>
            </a:r>
          </a:p>
        </p:txBody>
      </p:sp>
      <p:pic>
        <p:nvPicPr>
          <p:cNvPr id="2050" name="Picture 2" descr="Recruiting Action Plan Wrap-Up – firecrack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48038" y="777773"/>
            <a:ext cx="2223770" cy="149415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24817" y="777773"/>
            <a:ext cx="7885472" cy="845168"/>
          </a:xfrm>
          <a:prstGeom prst="rect">
            <a:avLst/>
          </a:prstGeom>
        </p:spPr>
        <p:txBody>
          <a:bodyPr wrap="square">
            <a:spAutoFit/>
          </a:bodyPr>
          <a:lstStyle/>
          <a:p>
            <a:pPr marL="571500" lvl="0" indent="-571500">
              <a:lnSpc>
                <a:spcPct val="150000"/>
              </a:lnSpc>
              <a:buFont typeface="Wingdings" panose="05000000000000000000" pitchFamily="2" charset="2"/>
              <a:buChar char="§"/>
            </a:pPr>
            <a:r>
              <a:rPr lang="en-US" sz="3600" b="1" dirty="0">
                <a:solidFill>
                  <a:prstClr val="black"/>
                </a:solidFill>
              </a:rPr>
              <a:t>What have we learnt in this lesson?</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762863" y="0"/>
            <a:ext cx="6666272" cy="1015663"/>
          </a:xfrm>
          <a:prstGeom prst="rect">
            <a:avLst/>
          </a:prstGeom>
          <a:noFill/>
          <a:effectLst/>
        </p:spPr>
        <p:txBody>
          <a:bodyPr wrap="square" rtlCol="0">
            <a:spAutoFit/>
          </a:bodyPr>
          <a:lstStyle/>
          <a:p>
            <a:pPr marL="857250" indent="-857250">
              <a:buFont typeface="Wingdings" panose="05000000000000000000" pitchFamily="2" charset="2"/>
              <a:buChar char="q"/>
            </a:pPr>
            <a:r>
              <a:rPr lang="en-US" sz="6000" b="1" dirty="0">
                <a:solidFill>
                  <a:srgbClr val="8B86BE"/>
                </a:solidFill>
                <a:effectLst>
                  <a:glow rad="88900">
                    <a:schemeClr val="bg1"/>
                  </a:glow>
                </a:effectLst>
                <a:latin typeface="Ravie" panose="04040805050809020602" pitchFamily="82" charset="0"/>
                <a:cs typeface="Arial" panose="020B0604020202020204" pitchFamily="34" charset="0"/>
              </a:rPr>
              <a:t>Homework</a:t>
            </a:r>
          </a:p>
        </p:txBody>
      </p:sp>
      <p:sp>
        <p:nvSpPr>
          <p:cNvPr id="2" name="TextBox 1"/>
          <p:cNvSpPr txBox="1"/>
          <p:nvPr/>
        </p:nvSpPr>
        <p:spPr>
          <a:xfrm>
            <a:off x="428051" y="1358265"/>
            <a:ext cx="11184255" cy="1753235"/>
          </a:xfrm>
          <a:prstGeom prst="rect">
            <a:avLst/>
          </a:prstGeom>
          <a:noFill/>
        </p:spPr>
        <p:txBody>
          <a:bodyPr wrap="square" rtlCol="0">
            <a:spAutoFit/>
          </a:bodyPr>
          <a:lstStyle/>
          <a:p>
            <a:pPr>
              <a:lnSpc>
                <a:spcPct val="150000"/>
              </a:lnSpc>
            </a:pPr>
            <a:r>
              <a:rPr lang="en-US" sz="3600" dirty="0"/>
              <a:t>- Rewrite the paragraph in the notebooks.</a:t>
            </a:r>
          </a:p>
          <a:p>
            <a:pPr>
              <a:lnSpc>
                <a:spcPct val="150000"/>
              </a:lnSpc>
            </a:pPr>
            <a:r>
              <a:rPr lang="en-US" sz="3600" dirty="0"/>
              <a:t>- Do exercises in the workbook.</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465" y="3111500"/>
            <a:ext cx="3496310" cy="3496310"/>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 y="-117987"/>
            <a:ext cx="12324735" cy="6975987"/>
          </a:xfrm>
          <a:prstGeom prst="rect">
            <a:avLst/>
          </a:prstGeom>
          <a:ln/>
          <a:extLst/>
        </p:spPr>
        <p:style>
          <a:lnRef idx="3">
            <a:schemeClr val="lt1"/>
          </a:lnRef>
          <a:fillRef idx="1">
            <a:schemeClr val="accent6"/>
          </a:fillRef>
          <a:effectRef idx="1">
            <a:schemeClr val="accent6"/>
          </a:effectRef>
          <a:fontRef idx="minor">
            <a:schemeClr val="lt1"/>
          </a:fontRef>
        </p:style>
      </p:pic>
      <p:sp>
        <p:nvSpPr>
          <p:cNvPr id="5" name="TextBox 4"/>
          <p:cNvSpPr txBox="1"/>
          <p:nvPr/>
        </p:nvSpPr>
        <p:spPr>
          <a:xfrm>
            <a:off x="1723102" y="2263675"/>
            <a:ext cx="9173496" cy="2308324"/>
          </a:xfrm>
          <a:prstGeom prst="rect">
            <a:avLst/>
          </a:prstGeom>
          <a:noFill/>
        </p:spPr>
        <p:txBody>
          <a:bodyPr wrap="square" rtlCol="0">
            <a:spAutoFit/>
          </a:bodyPr>
          <a:lstStyle/>
          <a:p>
            <a:pPr algn="ctr"/>
            <a:r>
              <a:rPr lang="en-GB" sz="7200" b="1" dirty="0">
                <a:solidFill>
                  <a:schemeClr val="accent1">
                    <a:lumMod val="60000"/>
                    <a:lumOff val="40000"/>
                  </a:schemeClr>
                </a:solidFill>
                <a:latin typeface="Snap ITC" panose="04040A07060A02020202" pitchFamily="82" charset="0"/>
              </a:rPr>
              <a:t>Goodbye.</a:t>
            </a:r>
          </a:p>
          <a:p>
            <a:pPr algn="ctr"/>
            <a:r>
              <a:rPr lang="en-GB" sz="7200" b="1" dirty="0">
                <a:solidFill>
                  <a:schemeClr val="accent1">
                    <a:lumMod val="60000"/>
                    <a:lumOff val="40000"/>
                  </a:schemeClr>
                </a:solidFill>
                <a:latin typeface="Snap ITC" panose="04040A07060A02020202" pitchFamily="82" charset="0"/>
              </a:rPr>
              <a:t>See you again.</a:t>
            </a:r>
            <a:endParaRPr lang="en-US" sz="7200" b="1" dirty="0">
              <a:solidFill>
                <a:schemeClr val="accent1">
                  <a:lumMod val="60000"/>
                  <a:lumOff val="40000"/>
                </a:schemeClr>
              </a:solidFill>
              <a:latin typeface="Snap ITC" panose="04040A07060A02020202" pitchFamily="82" charset="0"/>
            </a:endParaRPr>
          </a:p>
        </p:txBody>
      </p:sp>
    </p:spTree>
    <p:extLst>
      <p:ext uri="{BB962C8B-B14F-4D97-AF65-F5344CB8AC3E}">
        <p14:creationId xmlns:p14="http://schemas.microsoft.com/office/powerpoint/2010/main" val="14184332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nha giao"/>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p:spPr>
      </p:pic>
      <p:sp>
        <p:nvSpPr>
          <p:cNvPr id="524291" name="WordArt 3"/>
          <p:cNvSpPr>
            <a:spLocks noChangeArrowheads="1" noChangeShapeType="1" noTextEdit="1"/>
          </p:cNvSpPr>
          <p:nvPr/>
        </p:nvSpPr>
        <p:spPr bwMode="auto">
          <a:xfrm>
            <a:off x="812800" y="1752600"/>
            <a:ext cx="10668000" cy="3124200"/>
          </a:xfrm>
          <a:prstGeom prst="rect">
            <a:avLst/>
          </a:prstGeom>
        </p:spPr>
        <p:txBody>
          <a:bodyPr wrap="none" lIns="121903" tIns="60952" rIns="121903" bIns="60952" numCol="1" fromWordArt="1">
            <a:prstTxWarp prst="textPlain">
              <a:avLst>
                <a:gd name="adj" fmla="val 50000"/>
              </a:avLst>
            </a:prstTxWarp>
          </a:bodyPr>
          <a:lstStyle/>
          <a:p>
            <a:pPr algn="ctr"/>
            <a:r>
              <a:rPr lang="en-GB" sz="4800" b="1" kern="10" dirty="0">
                <a:ln w="9525">
                  <a:solidFill>
                    <a:srgbClr val="99CCFF"/>
                  </a:solidFill>
                  <a:round/>
                  <a:headEnd/>
                  <a:tailEnd/>
                </a:ln>
                <a:solidFill>
                  <a:srgbClr val="0070C0">
                    <a:alpha val="98822"/>
                  </a:srgbClr>
                </a:solidFill>
                <a:effectLst>
                  <a:outerShdw dist="53882" dir="2700000" algn="ctr" rotWithShape="0">
                    <a:srgbClr val="C0C0C0">
                      <a:alpha val="79999"/>
                    </a:srgbClr>
                  </a:outerShdw>
                </a:effectLst>
                <a:latin typeface="Times New Roman"/>
                <a:cs typeface="Times New Roman"/>
              </a:rPr>
              <a:t>Thank you very much.</a:t>
            </a:r>
          </a:p>
        </p:txBody>
      </p:sp>
    </p:spTree>
    <p:extLst>
      <p:ext uri="{BB962C8B-B14F-4D97-AF65-F5344CB8AC3E}">
        <p14:creationId xmlns:p14="http://schemas.microsoft.com/office/powerpoint/2010/main" val="30551584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3000" fill="hold" grpId="0" nodeType="withEffect">
                                  <p:stCondLst>
                                    <p:cond delay="0"/>
                                  </p:stCondLst>
                                  <p:childTnLst>
                                    <p:animClr clrSpc="hsl" dir="cw">
                                      <p:cBhvr override="childStyle">
                                        <p:cTn id="6" dur="500" fill="hold"/>
                                        <p:tgtEl>
                                          <p:spTgt spid="524291"/>
                                        </p:tgtEl>
                                        <p:attrNameLst>
                                          <p:attrName>style.color</p:attrName>
                                        </p:attrNameLst>
                                      </p:cBhvr>
                                      <p:by>
                                        <p:hsl h="-7200000" s="0" l="0"/>
                                      </p:by>
                                    </p:animClr>
                                    <p:animClr clrSpc="hsl" dir="cw">
                                      <p:cBhvr>
                                        <p:cTn id="7" dur="500" fill="hold"/>
                                        <p:tgtEl>
                                          <p:spTgt spid="524291"/>
                                        </p:tgtEl>
                                        <p:attrNameLst>
                                          <p:attrName>fillcolor</p:attrName>
                                        </p:attrNameLst>
                                      </p:cBhvr>
                                      <p:by>
                                        <p:hsl h="-7200000" s="0" l="0"/>
                                      </p:by>
                                    </p:animClr>
                                    <p:animClr clrSpc="hsl" dir="cw">
                                      <p:cBhvr>
                                        <p:cTn id="8" dur="500" fill="hold"/>
                                        <p:tgtEl>
                                          <p:spTgt spid="524291"/>
                                        </p:tgtEl>
                                        <p:attrNameLst>
                                          <p:attrName>stroke.color</p:attrName>
                                        </p:attrNameLst>
                                      </p:cBhvr>
                                      <p:by>
                                        <p:hsl h="-7200000" s="0" l="0"/>
                                      </p:by>
                                    </p:animClr>
                                    <p:set>
                                      <p:cBhvr>
                                        <p:cTn id="9" dur="500" fill="hold"/>
                                        <p:tgtEl>
                                          <p:spTgt spid="52429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291"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2549236" y="941339"/>
          <a:ext cx="27432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3450613637"/>
                    </a:ext>
                  </a:extLst>
                </a:gridCol>
                <a:gridCol w="457200">
                  <a:extLst>
                    <a:ext uri="{9D8B030D-6E8A-4147-A177-3AD203B41FA5}">
                      <a16:colId xmlns:a16="http://schemas.microsoft.com/office/drawing/2014/main" val="1079816252"/>
                    </a:ext>
                  </a:extLst>
                </a:gridCol>
                <a:gridCol w="457200">
                  <a:extLst>
                    <a:ext uri="{9D8B030D-6E8A-4147-A177-3AD203B41FA5}">
                      <a16:colId xmlns:a16="http://schemas.microsoft.com/office/drawing/2014/main" val="3827296494"/>
                    </a:ext>
                  </a:extLst>
                </a:gridCol>
                <a:gridCol w="457200">
                  <a:extLst>
                    <a:ext uri="{9D8B030D-6E8A-4147-A177-3AD203B41FA5}">
                      <a16:colId xmlns:a16="http://schemas.microsoft.com/office/drawing/2014/main" val="651210788"/>
                    </a:ext>
                  </a:extLst>
                </a:gridCol>
                <a:gridCol w="457200">
                  <a:extLst>
                    <a:ext uri="{9D8B030D-6E8A-4147-A177-3AD203B41FA5}">
                      <a16:colId xmlns:a16="http://schemas.microsoft.com/office/drawing/2014/main" val="4137232079"/>
                    </a:ext>
                  </a:extLst>
                </a:gridCol>
                <a:gridCol w="457200">
                  <a:extLst>
                    <a:ext uri="{9D8B030D-6E8A-4147-A177-3AD203B41FA5}">
                      <a16:colId xmlns:a16="http://schemas.microsoft.com/office/drawing/2014/main" val="1615259952"/>
                    </a:ext>
                  </a:extLst>
                </a:gridCol>
              </a:tblGrid>
              <a:tr h="457200">
                <a:tc>
                  <a:txBody>
                    <a:bodyPr/>
                    <a:lstStyle/>
                    <a:p>
                      <a:pPr algn="ctr"/>
                      <a:r>
                        <a:rPr lang="en-US" sz="2000" b="0" dirty="0" smtClean="0">
                          <a:latin typeface="Arial Black" panose="020B0A04020102020204" pitchFamily="34" charset="0"/>
                        </a:rPr>
                        <a:t>F</a:t>
                      </a:r>
                      <a:endParaRPr lang="en-US" sz="2000" b="0" dirty="0">
                        <a:latin typeface="Arial Black" panose="020B0A04020102020204" pitchFamily="34" charset="0"/>
                      </a:endParaRPr>
                    </a:p>
                  </a:txBody>
                  <a:tcPr>
                    <a:solidFill>
                      <a:srgbClr val="FF0000"/>
                    </a:solidFill>
                  </a:tcPr>
                </a:tc>
                <a:tc>
                  <a:txBody>
                    <a:bodyPr/>
                    <a:lstStyle/>
                    <a:p>
                      <a:pPr algn="ctr"/>
                      <a:r>
                        <a:rPr lang="en-US" sz="2000" b="0" dirty="0" smtClean="0">
                          <a:latin typeface="Arial Black" panose="020B0A04020102020204" pitchFamily="34" charset="0"/>
                        </a:rPr>
                        <a:t>I</a:t>
                      </a:r>
                      <a:endParaRPr lang="en-US" sz="2000" b="0" dirty="0">
                        <a:latin typeface="Arial Black" panose="020B0A04020102020204" pitchFamily="34" charset="0"/>
                      </a:endParaRPr>
                    </a:p>
                  </a:txBody>
                  <a:tcPr>
                    <a:solidFill>
                      <a:schemeClr val="accent5"/>
                    </a:solidFill>
                  </a:tcPr>
                </a:tc>
                <a:tc>
                  <a:txBody>
                    <a:bodyPr/>
                    <a:lstStyle/>
                    <a:p>
                      <a:pPr algn="ctr"/>
                      <a:r>
                        <a:rPr lang="en-US" sz="2000" b="0" dirty="0" smtClean="0">
                          <a:latin typeface="Arial Black" panose="020B0A04020102020204" pitchFamily="34" charset="0"/>
                        </a:rPr>
                        <a:t>N</a:t>
                      </a:r>
                      <a:endParaRPr lang="en-US" sz="2000" b="0" dirty="0">
                        <a:latin typeface="Arial Black" panose="020B0A04020102020204" pitchFamily="34" charset="0"/>
                      </a:endParaRPr>
                    </a:p>
                  </a:txBody>
                  <a:tcPr>
                    <a:solidFill>
                      <a:schemeClr val="accent5"/>
                    </a:solidFill>
                  </a:tcPr>
                </a:tc>
                <a:tc>
                  <a:txBody>
                    <a:bodyPr/>
                    <a:lstStyle/>
                    <a:p>
                      <a:pPr algn="ctr"/>
                      <a:r>
                        <a:rPr lang="en-US" sz="2000" b="0" dirty="0" smtClean="0">
                          <a:latin typeface="Arial Black" panose="020B0A04020102020204" pitchFamily="34" charset="0"/>
                        </a:rPr>
                        <a:t>I</a:t>
                      </a:r>
                      <a:endParaRPr lang="en-US" sz="2000" b="0" dirty="0">
                        <a:latin typeface="Arial Black" panose="020B0A04020102020204" pitchFamily="34" charset="0"/>
                      </a:endParaRPr>
                    </a:p>
                  </a:txBody>
                  <a:tcPr>
                    <a:solidFill>
                      <a:schemeClr val="accent5"/>
                    </a:solidFill>
                  </a:tcPr>
                </a:tc>
                <a:tc>
                  <a:txBody>
                    <a:bodyPr/>
                    <a:lstStyle/>
                    <a:p>
                      <a:pPr algn="ctr"/>
                      <a:r>
                        <a:rPr lang="en-US" sz="2000" b="0" dirty="0" smtClean="0">
                          <a:latin typeface="Arial Black" panose="020B0A04020102020204" pitchFamily="34" charset="0"/>
                        </a:rPr>
                        <a:t>S</a:t>
                      </a:r>
                      <a:endParaRPr lang="en-US" sz="2000" b="0" dirty="0">
                        <a:latin typeface="Arial Black" panose="020B0A04020102020204" pitchFamily="34" charset="0"/>
                      </a:endParaRPr>
                    </a:p>
                  </a:txBody>
                  <a:tcPr>
                    <a:solidFill>
                      <a:schemeClr val="accent5"/>
                    </a:solidFill>
                  </a:tcPr>
                </a:tc>
                <a:tc>
                  <a:txBody>
                    <a:bodyPr/>
                    <a:lstStyle/>
                    <a:p>
                      <a:pPr algn="ctr"/>
                      <a:r>
                        <a:rPr lang="en-US" sz="2000" b="0" dirty="0" smtClean="0">
                          <a:latin typeface="Arial Black" panose="020B0A04020102020204" pitchFamily="34" charset="0"/>
                        </a:rPr>
                        <a:t>H</a:t>
                      </a:r>
                      <a:endParaRPr lang="en-US" sz="2000" b="0" dirty="0">
                        <a:latin typeface="Arial Black" panose="020B0A04020102020204" pitchFamily="34" charset="0"/>
                      </a:endParaRPr>
                    </a:p>
                  </a:txBody>
                  <a:tcPr>
                    <a:solidFill>
                      <a:schemeClr val="accent5"/>
                    </a:solidFill>
                  </a:tcPr>
                </a:tc>
                <a:extLst>
                  <a:ext uri="{0D108BD9-81ED-4DB2-BD59-A6C34878D82A}">
                    <a16:rowId xmlns:a16="http://schemas.microsoft.com/office/drawing/2014/main" val="2194772296"/>
                  </a:ext>
                </a:extLst>
              </a:tr>
            </a:tbl>
          </a:graphicData>
        </a:graphic>
      </p:graphicFrame>
      <p:graphicFrame>
        <p:nvGraphicFramePr>
          <p:cNvPr id="5" name="Table 4"/>
          <p:cNvGraphicFramePr>
            <a:graphicFrameLocks noGrp="1"/>
          </p:cNvGraphicFramePr>
          <p:nvPr>
            <p:extLst/>
          </p:nvPr>
        </p:nvGraphicFramePr>
        <p:xfrm>
          <a:off x="1634836" y="1404447"/>
          <a:ext cx="18288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3450613637"/>
                    </a:ext>
                  </a:extLst>
                </a:gridCol>
                <a:gridCol w="457200">
                  <a:extLst>
                    <a:ext uri="{9D8B030D-6E8A-4147-A177-3AD203B41FA5}">
                      <a16:colId xmlns:a16="http://schemas.microsoft.com/office/drawing/2014/main" val="1079816252"/>
                    </a:ext>
                  </a:extLst>
                </a:gridCol>
                <a:gridCol w="457200">
                  <a:extLst>
                    <a:ext uri="{9D8B030D-6E8A-4147-A177-3AD203B41FA5}">
                      <a16:colId xmlns:a16="http://schemas.microsoft.com/office/drawing/2014/main" val="3827296494"/>
                    </a:ext>
                  </a:extLst>
                </a:gridCol>
                <a:gridCol w="457200">
                  <a:extLst>
                    <a:ext uri="{9D8B030D-6E8A-4147-A177-3AD203B41FA5}">
                      <a16:colId xmlns:a16="http://schemas.microsoft.com/office/drawing/2014/main" val="651210788"/>
                    </a:ext>
                  </a:extLst>
                </a:gridCol>
              </a:tblGrid>
              <a:tr h="457200">
                <a:tc>
                  <a:txBody>
                    <a:bodyPr/>
                    <a:lstStyle/>
                    <a:p>
                      <a:pPr algn="ctr"/>
                      <a:r>
                        <a:rPr lang="en-US" sz="2000" dirty="0" smtClean="0">
                          <a:latin typeface="Arial Black" panose="020B0A04020102020204" pitchFamily="34" charset="0"/>
                        </a:rPr>
                        <a:t>P</a:t>
                      </a:r>
                      <a:endParaRPr lang="en-US" sz="2000" dirty="0">
                        <a:latin typeface="Arial Black" panose="020B0A04020102020204" pitchFamily="34" charset="0"/>
                      </a:endParaRPr>
                    </a:p>
                  </a:txBody>
                  <a:tcPr>
                    <a:solidFill>
                      <a:schemeClr val="accent5"/>
                    </a:solidFill>
                  </a:tcPr>
                </a:tc>
                <a:tc>
                  <a:txBody>
                    <a:bodyPr/>
                    <a:lstStyle/>
                    <a:p>
                      <a:pPr algn="ctr"/>
                      <a:r>
                        <a:rPr lang="en-US" sz="2000" dirty="0" smtClean="0">
                          <a:latin typeface="Arial Black" panose="020B0A04020102020204" pitchFamily="34" charset="0"/>
                        </a:rPr>
                        <a:t>L</a:t>
                      </a:r>
                      <a:endParaRPr lang="en-US" sz="2000" dirty="0">
                        <a:latin typeface="Arial Black" panose="020B0A04020102020204" pitchFamily="34" charset="0"/>
                      </a:endParaRPr>
                    </a:p>
                  </a:txBody>
                  <a:tcPr>
                    <a:solidFill>
                      <a:schemeClr val="accent5"/>
                    </a:solidFill>
                  </a:tcPr>
                </a:tc>
                <a:tc>
                  <a:txBody>
                    <a:bodyPr/>
                    <a:lstStyle/>
                    <a:p>
                      <a:pPr algn="ctr"/>
                      <a:r>
                        <a:rPr lang="en-US" sz="2000" dirty="0" smtClean="0">
                          <a:latin typeface="Arial Black" panose="020B0A04020102020204" pitchFamily="34" charset="0"/>
                        </a:rPr>
                        <a:t>A</a:t>
                      </a:r>
                      <a:endParaRPr lang="en-US" sz="2000" dirty="0">
                        <a:latin typeface="Arial Black" panose="020B0A04020102020204" pitchFamily="34" charset="0"/>
                      </a:endParaRPr>
                    </a:p>
                  </a:txBody>
                  <a:tcPr>
                    <a:solidFill>
                      <a:srgbClr val="FF0000"/>
                    </a:solidFill>
                  </a:tcPr>
                </a:tc>
                <a:tc>
                  <a:txBody>
                    <a:bodyPr/>
                    <a:lstStyle/>
                    <a:p>
                      <a:pPr algn="ctr"/>
                      <a:r>
                        <a:rPr lang="en-US" sz="2000" dirty="0" smtClean="0">
                          <a:latin typeface="Arial Black" panose="020B0A04020102020204" pitchFamily="34" charset="0"/>
                        </a:rPr>
                        <a:t>Y</a:t>
                      </a:r>
                      <a:endParaRPr lang="en-US" sz="2000" dirty="0">
                        <a:latin typeface="Arial Black" panose="020B0A04020102020204" pitchFamily="34" charset="0"/>
                      </a:endParaRPr>
                    </a:p>
                  </a:txBody>
                  <a:tcPr>
                    <a:solidFill>
                      <a:schemeClr val="accent5"/>
                    </a:solidFill>
                  </a:tcPr>
                </a:tc>
                <a:extLst>
                  <a:ext uri="{0D108BD9-81ED-4DB2-BD59-A6C34878D82A}">
                    <a16:rowId xmlns:a16="http://schemas.microsoft.com/office/drawing/2014/main" val="2194772296"/>
                  </a:ext>
                </a:extLst>
              </a:tr>
            </a:tbl>
          </a:graphicData>
        </a:graphic>
      </p:graphicFrame>
      <p:graphicFrame>
        <p:nvGraphicFramePr>
          <p:cNvPr id="6" name="Table 5"/>
          <p:cNvGraphicFramePr>
            <a:graphicFrameLocks noGrp="1"/>
          </p:cNvGraphicFramePr>
          <p:nvPr>
            <p:extLst/>
          </p:nvPr>
        </p:nvGraphicFramePr>
        <p:xfrm>
          <a:off x="1634836" y="1867555"/>
          <a:ext cx="18288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3450613637"/>
                    </a:ext>
                  </a:extLst>
                </a:gridCol>
                <a:gridCol w="457200">
                  <a:extLst>
                    <a:ext uri="{9D8B030D-6E8A-4147-A177-3AD203B41FA5}">
                      <a16:colId xmlns:a16="http://schemas.microsoft.com/office/drawing/2014/main" val="1079816252"/>
                    </a:ext>
                  </a:extLst>
                </a:gridCol>
                <a:gridCol w="457200">
                  <a:extLst>
                    <a:ext uri="{9D8B030D-6E8A-4147-A177-3AD203B41FA5}">
                      <a16:colId xmlns:a16="http://schemas.microsoft.com/office/drawing/2014/main" val="3827296494"/>
                    </a:ext>
                  </a:extLst>
                </a:gridCol>
                <a:gridCol w="457200">
                  <a:extLst>
                    <a:ext uri="{9D8B030D-6E8A-4147-A177-3AD203B41FA5}">
                      <a16:colId xmlns:a16="http://schemas.microsoft.com/office/drawing/2014/main" val="651210788"/>
                    </a:ext>
                  </a:extLst>
                </a:gridCol>
              </a:tblGrid>
              <a:tr h="457200">
                <a:tc>
                  <a:txBody>
                    <a:bodyPr/>
                    <a:lstStyle/>
                    <a:p>
                      <a:pPr algn="ctr"/>
                      <a:r>
                        <a:rPr lang="en-US" sz="2000" dirty="0" smtClean="0">
                          <a:latin typeface="Arial Black" panose="020B0A04020102020204" pitchFamily="34" charset="0"/>
                        </a:rPr>
                        <a:t>T</a:t>
                      </a:r>
                      <a:endParaRPr lang="en-US" sz="2000" dirty="0">
                        <a:latin typeface="Arial Black" panose="020B0A04020102020204" pitchFamily="34" charset="0"/>
                      </a:endParaRPr>
                    </a:p>
                  </a:txBody>
                  <a:tcPr>
                    <a:solidFill>
                      <a:schemeClr val="accent5"/>
                    </a:solidFill>
                  </a:tcPr>
                </a:tc>
                <a:tc>
                  <a:txBody>
                    <a:bodyPr/>
                    <a:lstStyle/>
                    <a:p>
                      <a:pPr algn="ctr"/>
                      <a:r>
                        <a:rPr lang="en-US" sz="2000" dirty="0" smtClean="0">
                          <a:latin typeface="Arial Black" panose="020B0A04020102020204" pitchFamily="34" charset="0"/>
                        </a:rPr>
                        <a:t>I</a:t>
                      </a:r>
                      <a:endParaRPr lang="en-US" sz="2000" dirty="0">
                        <a:latin typeface="Arial Black" panose="020B0A04020102020204" pitchFamily="34" charset="0"/>
                      </a:endParaRPr>
                    </a:p>
                  </a:txBody>
                  <a:tcPr>
                    <a:solidFill>
                      <a:schemeClr val="accent5"/>
                    </a:solidFill>
                  </a:tcPr>
                </a:tc>
                <a:tc>
                  <a:txBody>
                    <a:bodyPr/>
                    <a:lstStyle/>
                    <a:p>
                      <a:pPr algn="ctr"/>
                      <a:r>
                        <a:rPr lang="en-US" sz="2000" dirty="0" smtClean="0">
                          <a:latin typeface="Arial Black" panose="020B0A04020102020204" pitchFamily="34" charset="0"/>
                        </a:rPr>
                        <a:t>M</a:t>
                      </a:r>
                      <a:endParaRPr lang="en-US" sz="2000" dirty="0">
                        <a:latin typeface="Arial Black" panose="020B0A04020102020204" pitchFamily="34" charset="0"/>
                      </a:endParaRPr>
                    </a:p>
                  </a:txBody>
                  <a:tcPr>
                    <a:solidFill>
                      <a:srgbClr val="FF0000"/>
                    </a:solidFill>
                  </a:tcPr>
                </a:tc>
                <a:tc>
                  <a:txBody>
                    <a:bodyPr/>
                    <a:lstStyle/>
                    <a:p>
                      <a:pPr algn="ctr"/>
                      <a:r>
                        <a:rPr lang="en-US" sz="2000" dirty="0" smtClean="0">
                          <a:latin typeface="Arial Black" panose="020B0A04020102020204" pitchFamily="34" charset="0"/>
                        </a:rPr>
                        <a:t>E</a:t>
                      </a:r>
                      <a:endParaRPr lang="en-US" sz="2000" dirty="0">
                        <a:latin typeface="Arial Black" panose="020B0A04020102020204" pitchFamily="34" charset="0"/>
                      </a:endParaRPr>
                    </a:p>
                  </a:txBody>
                  <a:tcPr>
                    <a:solidFill>
                      <a:schemeClr val="accent5"/>
                    </a:solidFill>
                  </a:tcPr>
                </a:tc>
                <a:extLst>
                  <a:ext uri="{0D108BD9-81ED-4DB2-BD59-A6C34878D82A}">
                    <a16:rowId xmlns:a16="http://schemas.microsoft.com/office/drawing/2014/main" val="2194772296"/>
                  </a:ext>
                </a:extLst>
              </a:tr>
            </a:tbl>
          </a:graphicData>
        </a:graphic>
      </p:graphicFrame>
      <p:graphicFrame>
        <p:nvGraphicFramePr>
          <p:cNvPr id="7" name="Table 6"/>
          <p:cNvGraphicFramePr>
            <a:graphicFrameLocks noGrp="1"/>
          </p:cNvGraphicFramePr>
          <p:nvPr>
            <p:extLst/>
          </p:nvPr>
        </p:nvGraphicFramePr>
        <p:xfrm>
          <a:off x="2092036" y="2330663"/>
          <a:ext cx="36576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3450613637"/>
                    </a:ext>
                  </a:extLst>
                </a:gridCol>
                <a:gridCol w="457200">
                  <a:extLst>
                    <a:ext uri="{9D8B030D-6E8A-4147-A177-3AD203B41FA5}">
                      <a16:colId xmlns:a16="http://schemas.microsoft.com/office/drawing/2014/main" val="1079816252"/>
                    </a:ext>
                  </a:extLst>
                </a:gridCol>
                <a:gridCol w="457200">
                  <a:extLst>
                    <a:ext uri="{9D8B030D-6E8A-4147-A177-3AD203B41FA5}">
                      <a16:colId xmlns:a16="http://schemas.microsoft.com/office/drawing/2014/main" val="3827296494"/>
                    </a:ext>
                  </a:extLst>
                </a:gridCol>
                <a:gridCol w="457200">
                  <a:extLst>
                    <a:ext uri="{9D8B030D-6E8A-4147-A177-3AD203B41FA5}">
                      <a16:colId xmlns:a16="http://schemas.microsoft.com/office/drawing/2014/main" val="651210788"/>
                    </a:ext>
                  </a:extLst>
                </a:gridCol>
                <a:gridCol w="457200">
                  <a:extLst>
                    <a:ext uri="{9D8B030D-6E8A-4147-A177-3AD203B41FA5}">
                      <a16:colId xmlns:a16="http://schemas.microsoft.com/office/drawing/2014/main" val="4137232079"/>
                    </a:ext>
                  </a:extLst>
                </a:gridCol>
                <a:gridCol w="457200">
                  <a:extLst>
                    <a:ext uri="{9D8B030D-6E8A-4147-A177-3AD203B41FA5}">
                      <a16:colId xmlns:a16="http://schemas.microsoft.com/office/drawing/2014/main" val="1615259952"/>
                    </a:ext>
                  </a:extLst>
                </a:gridCol>
                <a:gridCol w="457200">
                  <a:extLst>
                    <a:ext uri="{9D8B030D-6E8A-4147-A177-3AD203B41FA5}">
                      <a16:colId xmlns:a16="http://schemas.microsoft.com/office/drawing/2014/main" val="994752723"/>
                    </a:ext>
                  </a:extLst>
                </a:gridCol>
                <a:gridCol w="457200">
                  <a:extLst>
                    <a:ext uri="{9D8B030D-6E8A-4147-A177-3AD203B41FA5}">
                      <a16:colId xmlns:a16="http://schemas.microsoft.com/office/drawing/2014/main" val="4283212959"/>
                    </a:ext>
                  </a:extLst>
                </a:gridCol>
              </a:tblGrid>
              <a:tr h="457200">
                <a:tc>
                  <a:txBody>
                    <a:bodyPr/>
                    <a:lstStyle/>
                    <a:p>
                      <a:pPr algn="ctr"/>
                      <a:r>
                        <a:rPr lang="en-US" sz="2000" dirty="0" smtClean="0">
                          <a:latin typeface="Arial Black" panose="020B0A04020102020204" pitchFamily="34" charset="0"/>
                        </a:rPr>
                        <a:t>B</a:t>
                      </a:r>
                      <a:endParaRPr lang="en-US" sz="2000" dirty="0">
                        <a:latin typeface="Arial Black" panose="020B0A04020102020204" pitchFamily="34" charset="0"/>
                      </a:endParaRPr>
                    </a:p>
                  </a:txBody>
                  <a:tcPr>
                    <a:solidFill>
                      <a:schemeClr val="accent5"/>
                    </a:solidFill>
                  </a:tcPr>
                </a:tc>
                <a:tc>
                  <a:txBody>
                    <a:bodyPr/>
                    <a:lstStyle/>
                    <a:p>
                      <a:pPr algn="ctr"/>
                      <a:r>
                        <a:rPr lang="en-US" sz="2000" dirty="0" smtClean="0">
                          <a:latin typeface="Arial Black" panose="020B0A04020102020204" pitchFamily="34" charset="0"/>
                        </a:rPr>
                        <a:t>I</a:t>
                      </a:r>
                      <a:endParaRPr lang="en-US" sz="2000" dirty="0">
                        <a:latin typeface="Arial Black" panose="020B0A04020102020204" pitchFamily="34" charset="0"/>
                      </a:endParaRPr>
                    </a:p>
                  </a:txBody>
                  <a:tcPr>
                    <a:solidFill>
                      <a:srgbClr val="FF0000"/>
                    </a:solidFill>
                  </a:tcPr>
                </a:tc>
                <a:tc>
                  <a:txBody>
                    <a:bodyPr/>
                    <a:lstStyle/>
                    <a:p>
                      <a:pPr algn="ctr"/>
                      <a:r>
                        <a:rPr lang="en-US" sz="2000" dirty="0" smtClean="0">
                          <a:latin typeface="Arial Black" panose="020B0A04020102020204" pitchFamily="34" charset="0"/>
                        </a:rPr>
                        <a:t>R</a:t>
                      </a:r>
                      <a:endParaRPr lang="en-US" sz="2000" dirty="0">
                        <a:latin typeface="Arial Black" panose="020B0A04020102020204" pitchFamily="34" charset="0"/>
                      </a:endParaRPr>
                    </a:p>
                  </a:txBody>
                  <a:tcPr>
                    <a:solidFill>
                      <a:schemeClr val="accent5"/>
                    </a:solidFill>
                  </a:tcPr>
                </a:tc>
                <a:tc>
                  <a:txBody>
                    <a:bodyPr/>
                    <a:lstStyle/>
                    <a:p>
                      <a:pPr algn="ctr"/>
                      <a:r>
                        <a:rPr lang="en-US" sz="2000" dirty="0" smtClean="0">
                          <a:latin typeface="Arial Black" panose="020B0A04020102020204" pitchFamily="34" charset="0"/>
                        </a:rPr>
                        <a:t>T</a:t>
                      </a:r>
                      <a:endParaRPr lang="en-US" sz="2000" dirty="0">
                        <a:latin typeface="Arial Black" panose="020B0A04020102020204" pitchFamily="34" charset="0"/>
                      </a:endParaRPr>
                    </a:p>
                  </a:txBody>
                  <a:tcPr>
                    <a:solidFill>
                      <a:schemeClr val="accent5"/>
                    </a:solidFill>
                  </a:tcPr>
                </a:tc>
                <a:tc>
                  <a:txBody>
                    <a:bodyPr/>
                    <a:lstStyle/>
                    <a:p>
                      <a:pPr algn="ctr"/>
                      <a:r>
                        <a:rPr lang="en-US" sz="2000" dirty="0" smtClean="0">
                          <a:latin typeface="Arial Black" panose="020B0A04020102020204" pitchFamily="34" charset="0"/>
                        </a:rPr>
                        <a:t>H</a:t>
                      </a:r>
                      <a:endParaRPr lang="en-US" sz="2000" dirty="0">
                        <a:latin typeface="Arial Black" panose="020B0A04020102020204" pitchFamily="34" charset="0"/>
                      </a:endParaRPr>
                    </a:p>
                  </a:txBody>
                  <a:tcPr>
                    <a:solidFill>
                      <a:schemeClr val="accent5"/>
                    </a:solidFill>
                  </a:tcPr>
                </a:tc>
                <a:tc>
                  <a:txBody>
                    <a:bodyPr/>
                    <a:lstStyle/>
                    <a:p>
                      <a:pPr algn="ctr"/>
                      <a:r>
                        <a:rPr lang="en-US" sz="2000" dirty="0" smtClean="0">
                          <a:latin typeface="Arial Black" panose="020B0A04020102020204" pitchFamily="34" charset="0"/>
                        </a:rPr>
                        <a:t>D</a:t>
                      </a:r>
                      <a:endParaRPr lang="en-US" sz="2000" dirty="0">
                        <a:latin typeface="Arial Black" panose="020B0A04020102020204" pitchFamily="34" charset="0"/>
                      </a:endParaRPr>
                    </a:p>
                  </a:txBody>
                  <a:tcPr>
                    <a:solidFill>
                      <a:schemeClr val="accent5"/>
                    </a:solidFill>
                  </a:tcPr>
                </a:tc>
                <a:tc>
                  <a:txBody>
                    <a:bodyPr/>
                    <a:lstStyle/>
                    <a:p>
                      <a:pPr algn="ctr"/>
                      <a:r>
                        <a:rPr lang="en-US" sz="2000" dirty="0" smtClean="0">
                          <a:latin typeface="Arial Black" panose="020B0A04020102020204" pitchFamily="34" charset="0"/>
                        </a:rPr>
                        <a:t>A</a:t>
                      </a:r>
                      <a:endParaRPr lang="en-US" sz="2000" dirty="0">
                        <a:latin typeface="Arial Black" panose="020B0A04020102020204" pitchFamily="34" charset="0"/>
                      </a:endParaRPr>
                    </a:p>
                  </a:txBody>
                  <a:tcPr>
                    <a:solidFill>
                      <a:schemeClr val="accent5"/>
                    </a:solidFill>
                  </a:tcPr>
                </a:tc>
                <a:tc>
                  <a:txBody>
                    <a:bodyPr/>
                    <a:lstStyle/>
                    <a:p>
                      <a:pPr algn="ctr"/>
                      <a:r>
                        <a:rPr lang="en-US" sz="2000" dirty="0" smtClean="0">
                          <a:latin typeface="Arial Black" panose="020B0A04020102020204" pitchFamily="34" charset="0"/>
                        </a:rPr>
                        <a:t>Y</a:t>
                      </a:r>
                      <a:endParaRPr lang="en-US" sz="2000" dirty="0">
                        <a:latin typeface="Arial Black" panose="020B0A04020102020204" pitchFamily="34" charset="0"/>
                      </a:endParaRPr>
                    </a:p>
                  </a:txBody>
                  <a:tcPr>
                    <a:solidFill>
                      <a:schemeClr val="accent5"/>
                    </a:solidFill>
                  </a:tcPr>
                </a:tc>
                <a:extLst>
                  <a:ext uri="{0D108BD9-81ED-4DB2-BD59-A6C34878D82A}">
                    <a16:rowId xmlns:a16="http://schemas.microsoft.com/office/drawing/2014/main" val="2194772296"/>
                  </a:ext>
                </a:extLst>
              </a:tr>
            </a:tbl>
          </a:graphicData>
        </a:graphic>
      </p:graphicFrame>
      <p:graphicFrame>
        <p:nvGraphicFramePr>
          <p:cNvPr id="8" name="Table 7"/>
          <p:cNvGraphicFramePr>
            <a:graphicFrameLocks noGrp="1"/>
          </p:cNvGraphicFramePr>
          <p:nvPr>
            <p:extLst/>
          </p:nvPr>
        </p:nvGraphicFramePr>
        <p:xfrm>
          <a:off x="1177636" y="2793771"/>
          <a:ext cx="22860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3450613637"/>
                    </a:ext>
                  </a:extLst>
                </a:gridCol>
                <a:gridCol w="457200">
                  <a:extLst>
                    <a:ext uri="{9D8B030D-6E8A-4147-A177-3AD203B41FA5}">
                      <a16:colId xmlns:a16="http://schemas.microsoft.com/office/drawing/2014/main" val="1079816252"/>
                    </a:ext>
                  </a:extLst>
                </a:gridCol>
                <a:gridCol w="457200">
                  <a:extLst>
                    <a:ext uri="{9D8B030D-6E8A-4147-A177-3AD203B41FA5}">
                      <a16:colId xmlns:a16="http://schemas.microsoft.com/office/drawing/2014/main" val="3827296494"/>
                    </a:ext>
                  </a:extLst>
                </a:gridCol>
                <a:gridCol w="457200">
                  <a:extLst>
                    <a:ext uri="{9D8B030D-6E8A-4147-A177-3AD203B41FA5}">
                      <a16:colId xmlns:a16="http://schemas.microsoft.com/office/drawing/2014/main" val="651210788"/>
                    </a:ext>
                  </a:extLst>
                </a:gridCol>
                <a:gridCol w="457200">
                  <a:extLst>
                    <a:ext uri="{9D8B030D-6E8A-4147-A177-3AD203B41FA5}">
                      <a16:colId xmlns:a16="http://schemas.microsoft.com/office/drawing/2014/main" val="4137232079"/>
                    </a:ext>
                  </a:extLst>
                </a:gridCol>
              </a:tblGrid>
              <a:tr h="457200">
                <a:tc>
                  <a:txBody>
                    <a:bodyPr/>
                    <a:lstStyle/>
                    <a:p>
                      <a:pPr algn="ctr"/>
                      <a:r>
                        <a:rPr lang="en-US" sz="2000" dirty="0" smtClean="0">
                          <a:latin typeface="Arial Black" panose="020B0A04020102020204" pitchFamily="34" charset="0"/>
                        </a:rPr>
                        <a:t>E</a:t>
                      </a:r>
                      <a:endParaRPr lang="en-US" sz="2000" dirty="0">
                        <a:latin typeface="Arial Black" panose="020B0A04020102020204" pitchFamily="34" charset="0"/>
                      </a:endParaRPr>
                    </a:p>
                  </a:txBody>
                  <a:tcPr>
                    <a:solidFill>
                      <a:schemeClr val="accent5"/>
                    </a:solidFill>
                  </a:tcPr>
                </a:tc>
                <a:tc>
                  <a:txBody>
                    <a:bodyPr/>
                    <a:lstStyle/>
                    <a:p>
                      <a:pPr algn="ctr"/>
                      <a:r>
                        <a:rPr lang="en-US" sz="2000" dirty="0" smtClean="0">
                          <a:latin typeface="Arial Black" panose="020B0A04020102020204" pitchFamily="34" charset="0"/>
                        </a:rPr>
                        <a:t>A</a:t>
                      </a:r>
                      <a:endParaRPr lang="en-US" sz="2000" dirty="0">
                        <a:latin typeface="Arial Black" panose="020B0A04020102020204" pitchFamily="34" charset="0"/>
                      </a:endParaRPr>
                    </a:p>
                  </a:txBody>
                  <a:tcPr>
                    <a:solidFill>
                      <a:schemeClr val="accent5"/>
                    </a:solidFill>
                  </a:tcPr>
                </a:tc>
                <a:tc>
                  <a:txBody>
                    <a:bodyPr/>
                    <a:lstStyle/>
                    <a:p>
                      <a:pPr algn="ctr"/>
                      <a:r>
                        <a:rPr lang="en-US" sz="2000" dirty="0" smtClean="0">
                          <a:latin typeface="Arial Black" panose="020B0A04020102020204" pitchFamily="34" charset="0"/>
                        </a:rPr>
                        <a:t>R</a:t>
                      </a:r>
                      <a:endParaRPr lang="en-US" sz="2000" dirty="0">
                        <a:latin typeface="Arial Black" panose="020B0A04020102020204" pitchFamily="34" charset="0"/>
                      </a:endParaRPr>
                    </a:p>
                  </a:txBody>
                  <a:tcPr>
                    <a:solidFill>
                      <a:schemeClr val="accent5"/>
                    </a:solidFill>
                  </a:tcPr>
                </a:tc>
                <a:tc>
                  <a:txBody>
                    <a:bodyPr/>
                    <a:lstStyle/>
                    <a:p>
                      <a:pPr algn="ctr"/>
                      <a:r>
                        <a:rPr lang="en-US" sz="2000" dirty="0" smtClean="0">
                          <a:latin typeface="Arial Black" panose="020B0A04020102020204" pitchFamily="34" charset="0"/>
                        </a:rPr>
                        <a:t>L</a:t>
                      </a:r>
                      <a:endParaRPr lang="en-US" sz="2000" dirty="0">
                        <a:latin typeface="Arial Black" panose="020B0A04020102020204" pitchFamily="34" charset="0"/>
                      </a:endParaRPr>
                    </a:p>
                  </a:txBody>
                  <a:tcPr>
                    <a:solidFill>
                      <a:srgbClr val="FF0000"/>
                    </a:solidFill>
                  </a:tcPr>
                </a:tc>
                <a:tc>
                  <a:txBody>
                    <a:bodyPr/>
                    <a:lstStyle/>
                    <a:p>
                      <a:pPr algn="ctr"/>
                      <a:r>
                        <a:rPr lang="en-US" sz="2000" dirty="0" smtClean="0">
                          <a:latin typeface="Arial Black" panose="020B0A04020102020204" pitchFamily="34" charset="0"/>
                        </a:rPr>
                        <a:t>Y</a:t>
                      </a:r>
                      <a:endParaRPr lang="en-US" sz="2000" dirty="0">
                        <a:latin typeface="Arial Black" panose="020B0A04020102020204" pitchFamily="34" charset="0"/>
                      </a:endParaRPr>
                    </a:p>
                  </a:txBody>
                  <a:tcPr>
                    <a:solidFill>
                      <a:schemeClr val="accent5"/>
                    </a:solidFill>
                  </a:tcPr>
                </a:tc>
                <a:extLst>
                  <a:ext uri="{0D108BD9-81ED-4DB2-BD59-A6C34878D82A}">
                    <a16:rowId xmlns:a16="http://schemas.microsoft.com/office/drawing/2014/main" val="2194772296"/>
                  </a:ext>
                </a:extLst>
              </a:tr>
            </a:tbl>
          </a:graphicData>
        </a:graphic>
      </p:graphicFrame>
      <p:graphicFrame>
        <p:nvGraphicFramePr>
          <p:cNvPr id="9" name="Table 8"/>
          <p:cNvGraphicFramePr>
            <a:graphicFrameLocks noGrp="1"/>
          </p:cNvGraphicFramePr>
          <p:nvPr>
            <p:extLst/>
          </p:nvPr>
        </p:nvGraphicFramePr>
        <p:xfrm>
          <a:off x="1634836" y="3256879"/>
          <a:ext cx="18288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3450613637"/>
                    </a:ext>
                  </a:extLst>
                </a:gridCol>
                <a:gridCol w="457200">
                  <a:extLst>
                    <a:ext uri="{9D8B030D-6E8A-4147-A177-3AD203B41FA5}">
                      <a16:colId xmlns:a16="http://schemas.microsoft.com/office/drawing/2014/main" val="1079816252"/>
                    </a:ext>
                  </a:extLst>
                </a:gridCol>
                <a:gridCol w="457200">
                  <a:extLst>
                    <a:ext uri="{9D8B030D-6E8A-4147-A177-3AD203B41FA5}">
                      <a16:colId xmlns:a16="http://schemas.microsoft.com/office/drawing/2014/main" val="3827296494"/>
                    </a:ext>
                  </a:extLst>
                </a:gridCol>
                <a:gridCol w="457200">
                  <a:extLst>
                    <a:ext uri="{9D8B030D-6E8A-4147-A177-3AD203B41FA5}">
                      <a16:colId xmlns:a16="http://schemas.microsoft.com/office/drawing/2014/main" val="651210788"/>
                    </a:ext>
                  </a:extLst>
                </a:gridCol>
              </a:tblGrid>
              <a:tr h="457200">
                <a:tc>
                  <a:txBody>
                    <a:bodyPr/>
                    <a:lstStyle/>
                    <a:p>
                      <a:pPr algn="ctr"/>
                      <a:r>
                        <a:rPr lang="en-US" sz="2000" dirty="0" smtClean="0">
                          <a:latin typeface="Arial Black" panose="020B0A04020102020204" pitchFamily="34" charset="0"/>
                        </a:rPr>
                        <a:t>B</a:t>
                      </a:r>
                      <a:endParaRPr lang="en-US" sz="2000" dirty="0">
                        <a:latin typeface="Arial Black" panose="020B0A04020102020204" pitchFamily="34" charset="0"/>
                      </a:endParaRPr>
                    </a:p>
                  </a:txBody>
                  <a:tcPr>
                    <a:solidFill>
                      <a:schemeClr val="accent5"/>
                    </a:solidFill>
                  </a:tcPr>
                </a:tc>
                <a:tc>
                  <a:txBody>
                    <a:bodyPr/>
                    <a:lstStyle/>
                    <a:p>
                      <a:pPr algn="ctr"/>
                      <a:r>
                        <a:rPr lang="en-US" sz="2000" dirty="0" smtClean="0">
                          <a:latin typeface="Arial Black" panose="020B0A04020102020204" pitchFamily="34" charset="0"/>
                        </a:rPr>
                        <a:t>U</a:t>
                      </a:r>
                      <a:endParaRPr lang="en-US" sz="2000" dirty="0">
                        <a:latin typeface="Arial Black" panose="020B0A04020102020204" pitchFamily="34" charset="0"/>
                      </a:endParaRPr>
                    </a:p>
                  </a:txBody>
                  <a:tcPr>
                    <a:solidFill>
                      <a:schemeClr val="accent5"/>
                    </a:solidFill>
                  </a:tcPr>
                </a:tc>
                <a:tc>
                  <a:txBody>
                    <a:bodyPr/>
                    <a:lstStyle/>
                    <a:p>
                      <a:pPr algn="ctr"/>
                      <a:r>
                        <a:rPr lang="en-US" sz="2000" dirty="0" smtClean="0">
                          <a:latin typeface="Arial Black" panose="020B0A04020102020204" pitchFamily="34" charset="0"/>
                        </a:rPr>
                        <a:t>Y</a:t>
                      </a:r>
                      <a:endParaRPr lang="en-US" sz="2000" dirty="0">
                        <a:latin typeface="Arial Black" panose="020B0A04020102020204" pitchFamily="34" charset="0"/>
                      </a:endParaRPr>
                    </a:p>
                  </a:txBody>
                  <a:tcPr>
                    <a:solidFill>
                      <a:srgbClr val="FF0000"/>
                    </a:solidFill>
                  </a:tcPr>
                </a:tc>
                <a:tc>
                  <a:txBody>
                    <a:bodyPr/>
                    <a:lstStyle/>
                    <a:p>
                      <a:pPr algn="ctr"/>
                      <a:r>
                        <a:rPr lang="en-US" sz="2000" dirty="0" smtClean="0">
                          <a:latin typeface="Arial Black" panose="020B0A04020102020204" pitchFamily="34" charset="0"/>
                        </a:rPr>
                        <a:t>S</a:t>
                      </a:r>
                      <a:endParaRPr lang="en-US" sz="2000" dirty="0">
                        <a:latin typeface="Arial Black" panose="020B0A04020102020204" pitchFamily="34" charset="0"/>
                      </a:endParaRPr>
                    </a:p>
                  </a:txBody>
                  <a:tcPr>
                    <a:solidFill>
                      <a:schemeClr val="accent5"/>
                    </a:solidFill>
                  </a:tcPr>
                </a:tc>
                <a:extLst>
                  <a:ext uri="{0D108BD9-81ED-4DB2-BD59-A6C34878D82A}">
                    <a16:rowId xmlns:a16="http://schemas.microsoft.com/office/drawing/2014/main" val="2194772296"/>
                  </a:ext>
                </a:extLst>
              </a:tr>
            </a:tbl>
          </a:graphicData>
        </a:graphic>
      </p:graphicFrame>
      <p:graphicFrame>
        <p:nvGraphicFramePr>
          <p:cNvPr id="10" name="Table 9"/>
          <p:cNvGraphicFramePr>
            <a:graphicFrameLocks noGrp="1"/>
          </p:cNvGraphicFramePr>
          <p:nvPr>
            <p:extLst/>
          </p:nvPr>
        </p:nvGraphicFramePr>
        <p:xfrm>
          <a:off x="1634836" y="3877005"/>
          <a:ext cx="22860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3450613637"/>
                    </a:ext>
                  </a:extLst>
                </a:gridCol>
                <a:gridCol w="457200">
                  <a:extLst>
                    <a:ext uri="{9D8B030D-6E8A-4147-A177-3AD203B41FA5}">
                      <a16:colId xmlns:a16="http://schemas.microsoft.com/office/drawing/2014/main" val="1079816252"/>
                    </a:ext>
                  </a:extLst>
                </a:gridCol>
                <a:gridCol w="457200">
                  <a:extLst>
                    <a:ext uri="{9D8B030D-6E8A-4147-A177-3AD203B41FA5}">
                      <a16:colId xmlns:a16="http://schemas.microsoft.com/office/drawing/2014/main" val="3827296494"/>
                    </a:ext>
                  </a:extLst>
                </a:gridCol>
                <a:gridCol w="457200">
                  <a:extLst>
                    <a:ext uri="{9D8B030D-6E8A-4147-A177-3AD203B41FA5}">
                      <a16:colId xmlns:a16="http://schemas.microsoft.com/office/drawing/2014/main" val="651210788"/>
                    </a:ext>
                  </a:extLst>
                </a:gridCol>
                <a:gridCol w="457200">
                  <a:extLst>
                    <a:ext uri="{9D8B030D-6E8A-4147-A177-3AD203B41FA5}">
                      <a16:colId xmlns:a16="http://schemas.microsoft.com/office/drawing/2014/main" val="4137232079"/>
                    </a:ext>
                  </a:extLst>
                </a:gridCol>
              </a:tblGrid>
              <a:tr h="457200">
                <a:tc>
                  <a:txBody>
                    <a:bodyPr/>
                    <a:lstStyle/>
                    <a:p>
                      <a:pPr algn="ctr"/>
                      <a:r>
                        <a:rPr lang="en-US" sz="2000" dirty="0" smtClean="0">
                          <a:latin typeface="Arial Black" panose="020B0A04020102020204" pitchFamily="34" charset="0"/>
                        </a:rPr>
                        <a:t>H</a:t>
                      </a:r>
                      <a:endParaRPr lang="en-US" sz="2000" dirty="0">
                        <a:latin typeface="Arial Black" panose="020B0A04020102020204" pitchFamily="34" charset="0"/>
                      </a:endParaRPr>
                    </a:p>
                  </a:txBody>
                  <a:tcPr>
                    <a:solidFill>
                      <a:schemeClr val="accent5"/>
                    </a:solidFill>
                  </a:tcPr>
                </a:tc>
                <a:tc>
                  <a:txBody>
                    <a:bodyPr/>
                    <a:lstStyle/>
                    <a:p>
                      <a:pPr algn="ctr"/>
                      <a:r>
                        <a:rPr lang="en-US" sz="2000" dirty="0" smtClean="0">
                          <a:latin typeface="Arial Black" panose="020B0A04020102020204" pitchFamily="34" charset="0"/>
                        </a:rPr>
                        <a:t>E</a:t>
                      </a:r>
                      <a:endParaRPr lang="en-US" sz="2000" dirty="0">
                        <a:latin typeface="Arial Black" panose="020B0A04020102020204" pitchFamily="34" charset="0"/>
                      </a:endParaRPr>
                    </a:p>
                  </a:txBody>
                  <a:tcPr>
                    <a:solidFill>
                      <a:schemeClr val="accent5"/>
                    </a:solidFill>
                  </a:tcPr>
                </a:tc>
                <a:tc>
                  <a:txBody>
                    <a:bodyPr/>
                    <a:lstStyle/>
                    <a:p>
                      <a:pPr algn="ctr"/>
                      <a:r>
                        <a:rPr lang="en-US" sz="2000" dirty="0" smtClean="0">
                          <a:latin typeface="Arial Black" panose="020B0A04020102020204" pitchFamily="34" charset="0"/>
                        </a:rPr>
                        <a:t>L</a:t>
                      </a:r>
                      <a:endParaRPr lang="en-US" sz="2000" dirty="0">
                        <a:latin typeface="Arial Black" panose="020B0A04020102020204" pitchFamily="34" charset="0"/>
                      </a:endParaRPr>
                    </a:p>
                  </a:txBody>
                  <a:tcPr>
                    <a:solidFill>
                      <a:srgbClr val="FF0000"/>
                    </a:solidFill>
                  </a:tcPr>
                </a:tc>
                <a:tc>
                  <a:txBody>
                    <a:bodyPr/>
                    <a:lstStyle/>
                    <a:p>
                      <a:pPr algn="ctr"/>
                      <a:r>
                        <a:rPr lang="en-US" sz="2000" dirty="0" smtClean="0">
                          <a:latin typeface="Arial Black" panose="020B0A04020102020204" pitchFamily="34" charset="0"/>
                        </a:rPr>
                        <a:t>P</a:t>
                      </a:r>
                      <a:endParaRPr lang="en-US" sz="2000" dirty="0">
                        <a:latin typeface="Arial Black" panose="020B0A04020102020204" pitchFamily="34" charset="0"/>
                      </a:endParaRPr>
                    </a:p>
                  </a:txBody>
                  <a:tcPr>
                    <a:solidFill>
                      <a:schemeClr val="accent5"/>
                    </a:solidFill>
                  </a:tcPr>
                </a:tc>
                <a:tc>
                  <a:txBody>
                    <a:bodyPr/>
                    <a:lstStyle/>
                    <a:p>
                      <a:pPr algn="ctr"/>
                      <a:r>
                        <a:rPr lang="en-US" sz="2000" dirty="0" smtClean="0">
                          <a:latin typeface="Arial Black" panose="020B0A04020102020204" pitchFamily="34" charset="0"/>
                        </a:rPr>
                        <a:t>S</a:t>
                      </a:r>
                      <a:endParaRPr lang="en-US" sz="2000" dirty="0">
                        <a:latin typeface="Arial Black" panose="020B0A04020102020204" pitchFamily="34" charset="0"/>
                      </a:endParaRPr>
                    </a:p>
                  </a:txBody>
                  <a:tcPr>
                    <a:solidFill>
                      <a:schemeClr val="accent5"/>
                    </a:solidFill>
                  </a:tcPr>
                </a:tc>
                <a:extLst>
                  <a:ext uri="{0D108BD9-81ED-4DB2-BD59-A6C34878D82A}">
                    <a16:rowId xmlns:a16="http://schemas.microsoft.com/office/drawing/2014/main" val="2194772296"/>
                  </a:ext>
                </a:extLst>
              </a:tr>
            </a:tbl>
          </a:graphicData>
        </a:graphic>
      </p:graphicFrame>
      <p:graphicFrame>
        <p:nvGraphicFramePr>
          <p:cNvPr id="11" name="Table 10"/>
          <p:cNvGraphicFramePr>
            <a:graphicFrameLocks noGrp="1"/>
          </p:cNvGraphicFramePr>
          <p:nvPr>
            <p:extLst/>
          </p:nvPr>
        </p:nvGraphicFramePr>
        <p:xfrm>
          <a:off x="2092036" y="4340113"/>
          <a:ext cx="18288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3450613637"/>
                    </a:ext>
                  </a:extLst>
                </a:gridCol>
                <a:gridCol w="457200">
                  <a:extLst>
                    <a:ext uri="{9D8B030D-6E8A-4147-A177-3AD203B41FA5}">
                      <a16:colId xmlns:a16="http://schemas.microsoft.com/office/drawing/2014/main" val="1079816252"/>
                    </a:ext>
                  </a:extLst>
                </a:gridCol>
                <a:gridCol w="457200">
                  <a:extLst>
                    <a:ext uri="{9D8B030D-6E8A-4147-A177-3AD203B41FA5}">
                      <a16:colId xmlns:a16="http://schemas.microsoft.com/office/drawing/2014/main" val="3827296494"/>
                    </a:ext>
                  </a:extLst>
                </a:gridCol>
                <a:gridCol w="457200">
                  <a:extLst>
                    <a:ext uri="{9D8B030D-6E8A-4147-A177-3AD203B41FA5}">
                      <a16:colId xmlns:a16="http://schemas.microsoft.com/office/drawing/2014/main" val="651210788"/>
                    </a:ext>
                  </a:extLst>
                </a:gridCol>
              </a:tblGrid>
              <a:tr h="457200">
                <a:tc>
                  <a:txBody>
                    <a:bodyPr/>
                    <a:lstStyle/>
                    <a:p>
                      <a:pPr algn="ctr"/>
                      <a:r>
                        <a:rPr lang="en-US" sz="2000" dirty="0" smtClean="0">
                          <a:latin typeface="Arial Black" panose="020B0A04020102020204" pitchFamily="34" charset="0"/>
                        </a:rPr>
                        <a:t>L</a:t>
                      </a:r>
                      <a:endParaRPr lang="en-US" sz="2000" dirty="0">
                        <a:latin typeface="Arial Black" panose="020B0A04020102020204" pitchFamily="34" charset="0"/>
                      </a:endParaRPr>
                    </a:p>
                  </a:txBody>
                  <a:tcPr>
                    <a:solidFill>
                      <a:schemeClr val="accent5"/>
                    </a:solidFill>
                  </a:tcPr>
                </a:tc>
                <a:tc>
                  <a:txBody>
                    <a:bodyPr/>
                    <a:lstStyle/>
                    <a:p>
                      <a:pPr algn="ctr"/>
                      <a:r>
                        <a:rPr lang="en-US" sz="2000" dirty="0" smtClean="0">
                          <a:latin typeface="Arial Black" panose="020B0A04020102020204" pitchFamily="34" charset="0"/>
                        </a:rPr>
                        <a:t>I</a:t>
                      </a:r>
                      <a:endParaRPr lang="en-US" sz="2000" dirty="0">
                        <a:latin typeface="Arial Black" panose="020B0A04020102020204" pitchFamily="34" charset="0"/>
                      </a:endParaRPr>
                    </a:p>
                  </a:txBody>
                  <a:tcPr>
                    <a:solidFill>
                      <a:srgbClr val="FF0000"/>
                    </a:solidFill>
                  </a:tcPr>
                </a:tc>
                <a:tc>
                  <a:txBody>
                    <a:bodyPr/>
                    <a:lstStyle/>
                    <a:p>
                      <a:pPr algn="ctr"/>
                      <a:r>
                        <a:rPr lang="en-US" sz="2000" dirty="0" smtClean="0">
                          <a:latin typeface="Arial Black" panose="020B0A04020102020204" pitchFamily="34" charset="0"/>
                        </a:rPr>
                        <a:t>V</a:t>
                      </a:r>
                      <a:endParaRPr lang="en-US" sz="2000" dirty="0">
                        <a:latin typeface="Arial Black" panose="020B0A04020102020204" pitchFamily="34" charset="0"/>
                      </a:endParaRPr>
                    </a:p>
                  </a:txBody>
                  <a:tcPr>
                    <a:solidFill>
                      <a:schemeClr val="accent5"/>
                    </a:solidFill>
                  </a:tcPr>
                </a:tc>
                <a:tc>
                  <a:txBody>
                    <a:bodyPr/>
                    <a:lstStyle/>
                    <a:p>
                      <a:pPr algn="ctr"/>
                      <a:r>
                        <a:rPr lang="en-US" sz="2000" dirty="0" smtClean="0">
                          <a:latin typeface="Arial Black" panose="020B0A04020102020204" pitchFamily="34" charset="0"/>
                        </a:rPr>
                        <a:t>E</a:t>
                      </a:r>
                      <a:endParaRPr lang="en-US" sz="2000" dirty="0">
                        <a:latin typeface="Arial Black" panose="020B0A04020102020204" pitchFamily="34" charset="0"/>
                      </a:endParaRPr>
                    </a:p>
                  </a:txBody>
                  <a:tcPr>
                    <a:solidFill>
                      <a:schemeClr val="accent5"/>
                    </a:solidFill>
                  </a:tcPr>
                </a:tc>
                <a:extLst>
                  <a:ext uri="{0D108BD9-81ED-4DB2-BD59-A6C34878D82A}">
                    <a16:rowId xmlns:a16="http://schemas.microsoft.com/office/drawing/2014/main" val="2194772296"/>
                  </a:ext>
                </a:extLst>
              </a:tr>
            </a:tbl>
          </a:graphicData>
        </a:graphic>
      </p:graphicFrame>
      <p:graphicFrame>
        <p:nvGraphicFramePr>
          <p:cNvPr id="12" name="Table 11"/>
          <p:cNvGraphicFramePr>
            <a:graphicFrameLocks noGrp="1"/>
          </p:cNvGraphicFramePr>
          <p:nvPr>
            <p:extLst/>
          </p:nvPr>
        </p:nvGraphicFramePr>
        <p:xfrm>
          <a:off x="1177636" y="4775512"/>
          <a:ext cx="27432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3450613637"/>
                    </a:ext>
                  </a:extLst>
                </a:gridCol>
                <a:gridCol w="457200">
                  <a:extLst>
                    <a:ext uri="{9D8B030D-6E8A-4147-A177-3AD203B41FA5}">
                      <a16:colId xmlns:a16="http://schemas.microsoft.com/office/drawing/2014/main" val="1079816252"/>
                    </a:ext>
                  </a:extLst>
                </a:gridCol>
                <a:gridCol w="457200">
                  <a:extLst>
                    <a:ext uri="{9D8B030D-6E8A-4147-A177-3AD203B41FA5}">
                      <a16:colId xmlns:a16="http://schemas.microsoft.com/office/drawing/2014/main" val="3827296494"/>
                    </a:ext>
                  </a:extLst>
                </a:gridCol>
                <a:gridCol w="457200">
                  <a:extLst>
                    <a:ext uri="{9D8B030D-6E8A-4147-A177-3AD203B41FA5}">
                      <a16:colId xmlns:a16="http://schemas.microsoft.com/office/drawing/2014/main" val="651210788"/>
                    </a:ext>
                  </a:extLst>
                </a:gridCol>
                <a:gridCol w="457200">
                  <a:extLst>
                    <a:ext uri="{9D8B030D-6E8A-4147-A177-3AD203B41FA5}">
                      <a16:colId xmlns:a16="http://schemas.microsoft.com/office/drawing/2014/main" val="4137232079"/>
                    </a:ext>
                  </a:extLst>
                </a:gridCol>
                <a:gridCol w="457200">
                  <a:extLst>
                    <a:ext uri="{9D8B030D-6E8A-4147-A177-3AD203B41FA5}">
                      <a16:colId xmlns:a16="http://schemas.microsoft.com/office/drawing/2014/main" val="1615259952"/>
                    </a:ext>
                  </a:extLst>
                </a:gridCol>
              </a:tblGrid>
              <a:tr h="457200">
                <a:tc>
                  <a:txBody>
                    <a:bodyPr/>
                    <a:lstStyle/>
                    <a:p>
                      <a:pPr algn="ctr"/>
                      <a:r>
                        <a:rPr lang="en-US" sz="2000" dirty="0" smtClean="0">
                          <a:latin typeface="Arial Black" panose="020B0A04020102020204" pitchFamily="34" charset="0"/>
                        </a:rPr>
                        <a:t>C</a:t>
                      </a:r>
                      <a:endParaRPr lang="en-US" sz="2000" dirty="0">
                        <a:latin typeface="Arial Black" panose="020B0A04020102020204" pitchFamily="34" charset="0"/>
                      </a:endParaRPr>
                    </a:p>
                  </a:txBody>
                  <a:tcPr>
                    <a:solidFill>
                      <a:schemeClr val="accent5"/>
                    </a:solidFill>
                  </a:tcPr>
                </a:tc>
                <a:tc>
                  <a:txBody>
                    <a:bodyPr/>
                    <a:lstStyle/>
                    <a:p>
                      <a:pPr algn="ctr"/>
                      <a:r>
                        <a:rPr lang="en-US" sz="2000" dirty="0" smtClean="0">
                          <a:latin typeface="Arial Black" panose="020B0A04020102020204" pitchFamily="34" charset="0"/>
                        </a:rPr>
                        <a:t>O</a:t>
                      </a:r>
                      <a:endParaRPr lang="en-US" sz="2000" dirty="0">
                        <a:latin typeface="Arial Black" panose="020B0A04020102020204" pitchFamily="34" charset="0"/>
                      </a:endParaRPr>
                    </a:p>
                  </a:txBody>
                  <a:tcPr>
                    <a:solidFill>
                      <a:schemeClr val="accent5"/>
                    </a:solidFill>
                  </a:tcPr>
                </a:tc>
                <a:tc>
                  <a:txBody>
                    <a:bodyPr/>
                    <a:lstStyle/>
                    <a:p>
                      <a:pPr algn="ctr"/>
                      <a:r>
                        <a:rPr lang="en-US" sz="2000" dirty="0" smtClean="0">
                          <a:latin typeface="Arial Black" panose="020B0A04020102020204" pitchFamily="34" charset="0"/>
                        </a:rPr>
                        <a:t>F</a:t>
                      </a:r>
                      <a:endParaRPr lang="en-US" sz="2000" dirty="0">
                        <a:latin typeface="Arial Black" panose="020B0A04020102020204" pitchFamily="34" charset="0"/>
                      </a:endParaRPr>
                    </a:p>
                  </a:txBody>
                  <a:tcPr>
                    <a:solidFill>
                      <a:schemeClr val="accent5"/>
                    </a:solidFill>
                  </a:tcPr>
                </a:tc>
                <a:tc>
                  <a:txBody>
                    <a:bodyPr/>
                    <a:lstStyle/>
                    <a:p>
                      <a:pPr algn="ctr"/>
                      <a:r>
                        <a:rPr lang="en-US" sz="2000" dirty="0" smtClean="0">
                          <a:latin typeface="Arial Black" panose="020B0A04020102020204" pitchFamily="34" charset="0"/>
                        </a:rPr>
                        <a:t>F</a:t>
                      </a:r>
                      <a:endParaRPr lang="en-US" sz="2000" dirty="0">
                        <a:latin typeface="Arial Black" panose="020B0A04020102020204" pitchFamily="34" charset="0"/>
                      </a:endParaRPr>
                    </a:p>
                  </a:txBody>
                  <a:tcPr>
                    <a:solidFill>
                      <a:srgbClr val="FF0000"/>
                    </a:solidFill>
                  </a:tcPr>
                </a:tc>
                <a:tc>
                  <a:txBody>
                    <a:bodyPr/>
                    <a:lstStyle/>
                    <a:p>
                      <a:pPr algn="ctr"/>
                      <a:r>
                        <a:rPr lang="en-US" sz="2000" dirty="0" smtClean="0">
                          <a:latin typeface="Arial Black" panose="020B0A04020102020204" pitchFamily="34" charset="0"/>
                        </a:rPr>
                        <a:t>E</a:t>
                      </a:r>
                      <a:endParaRPr lang="en-US" sz="2000" dirty="0">
                        <a:latin typeface="Arial Black" panose="020B0A04020102020204" pitchFamily="34" charset="0"/>
                      </a:endParaRPr>
                    </a:p>
                  </a:txBody>
                  <a:tcPr>
                    <a:solidFill>
                      <a:schemeClr val="accent5"/>
                    </a:solidFill>
                  </a:tcPr>
                </a:tc>
                <a:tc>
                  <a:txBody>
                    <a:bodyPr/>
                    <a:lstStyle/>
                    <a:p>
                      <a:pPr algn="ctr"/>
                      <a:r>
                        <a:rPr lang="en-US" sz="2000" dirty="0" smtClean="0">
                          <a:latin typeface="Arial Black" panose="020B0A04020102020204" pitchFamily="34" charset="0"/>
                        </a:rPr>
                        <a:t>E</a:t>
                      </a:r>
                      <a:endParaRPr lang="en-US" sz="2000" dirty="0">
                        <a:latin typeface="Arial Black" panose="020B0A04020102020204" pitchFamily="34" charset="0"/>
                      </a:endParaRPr>
                    </a:p>
                  </a:txBody>
                  <a:tcPr>
                    <a:solidFill>
                      <a:schemeClr val="accent5"/>
                    </a:solidFill>
                  </a:tcPr>
                </a:tc>
                <a:extLst>
                  <a:ext uri="{0D108BD9-81ED-4DB2-BD59-A6C34878D82A}">
                    <a16:rowId xmlns:a16="http://schemas.microsoft.com/office/drawing/2014/main" val="2194772296"/>
                  </a:ext>
                </a:extLst>
              </a:tr>
            </a:tbl>
          </a:graphicData>
        </a:graphic>
      </p:graphicFrame>
      <p:graphicFrame>
        <p:nvGraphicFramePr>
          <p:cNvPr id="13" name="Table 12"/>
          <p:cNvGraphicFramePr>
            <a:graphicFrameLocks noGrp="1"/>
          </p:cNvGraphicFramePr>
          <p:nvPr>
            <p:extLst/>
          </p:nvPr>
        </p:nvGraphicFramePr>
        <p:xfrm>
          <a:off x="2092036" y="5232712"/>
          <a:ext cx="27432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3450613637"/>
                    </a:ext>
                  </a:extLst>
                </a:gridCol>
                <a:gridCol w="457200">
                  <a:extLst>
                    <a:ext uri="{9D8B030D-6E8A-4147-A177-3AD203B41FA5}">
                      <a16:colId xmlns:a16="http://schemas.microsoft.com/office/drawing/2014/main" val="1079816252"/>
                    </a:ext>
                  </a:extLst>
                </a:gridCol>
                <a:gridCol w="457200">
                  <a:extLst>
                    <a:ext uri="{9D8B030D-6E8A-4147-A177-3AD203B41FA5}">
                      <a16:colId xmlns:a16="http://schemas.microsoft.com/office/drawing/2014/main" val="3827296494"/>
                    </a:ext>
                  </a:extLst>
                </a:gridCol>
                <a:gridCol w="457200">
                  <a:extLst>
                    <a:ext uri="{9D8B030D-6E8A-4147-A177-3AD203B41FA5}">
                      <a16:colId xmlns:a16="http://schemas.microsoft.com/office/drawing/2014/main" val="651210788"/>
                    </a:ext>
                  </a:extLst>
                </a:gridCol>
                <a:gridCol w="457200">
                  <a:extLst>
                    <a:ext uri="{9D8B030D-6E8A-4147-A177-3AD203B41FA5}">
                      <a16:colId xmlns:a16="http://schemas.microsoft.com/office/drawing/2014/main" val="4137232079"/>
                    </a:ext>
                  </a:extLst>
                </a:gridCol>
                <a:gridCol w="457200">
                  <a:extLst>
                    <a:ext uri="{9D8B030D-6E8A-4147-A177-3AD203B41FA5}">
                      <a16:colId xmlns:a16="http://schemas.microsoft.com/office/drawing/2014/main" val="1615259952"/>
                    </a:ext>
                  </a:extLst>
                </a:gridCol>
              </a:tblGrid>
              <a:tr h="457200">
                <a:tc>
                  <a:txBody>
                    <a:bodyPr/>
                    <a:lstStyle/>
                    <a:p>
                      <a:pPr algn="ctr"/>
                      <a:r>
                        <a:rPr lang="en-US" sz="2000" dirty="0" smtClean="0">
                          <a:latin typeface="Arial Black" panose="020B0A04020102020204" pitchFamily="34" charset="0"/>
                        </a:rPr>
                        <a:t>D</a:t>
                      </a:r>
                      <a:endParaRPr lang="en-US" sz="2000" dirty="0">
                        <a:latin typeface="Arial Black" panose="020B0A04020102020204" pitchFamily="34" charset="0"/>
                      </a:endParaRPr>
                    </a:p>
                  </a:txBody>
                  <a:tcPr>
                    <a:solidFill>
                      <a:schemeClr val="accent5"/>
                    </a:solidFill>
                  </a:tcPr>
                </a:tc>
                <a:tc>
                  <a:txBody>
                    <a:bodyPr/>
                    <a:lstStyle/>
                    <a:p>
                      <a:pPr algn="ctr"/>
                      <a:r>
                        <a:rPr lang="en-US" sz="2000" dirty="0" smtClean="0">
                          <a:latin typeface="Arial Black" panose="020B0A04020102020204" pitchFamily="34" charset="0"/>
                        </a:rPr>
                        <a:t>E</a:t>
                      </a:r>
                      <a:endParaRPr lang="en-US" sz="2000" dirty="0">
                        <a:latin typeface="Arial Black" panose="020B0A04020102020204" pitchFamily="34" charset="0"/>
                      </a:endParaRPr>
                    </a:p>
                  </a:txBody>
                  <a:tcPr>
                    <a:solidFill>
                      <a:srgbClr val="FF0000"/>
                    </a:solidFill>
                  </a:tcPr>
                </a:tc>
                <a:tc>
                  <a:txBody>
                    <a:bodyPr/>
                    <a:lstStyle/>
                    <a:p>
                      <a:pPr algn="ctr"/>
                      <a:r>
                        <a:rPr lang="en-US" sz="2000" dirty="0" smtClean="0">
                          <a:latin typeface="Arial Black" panose="020B0A04020102020204" pitchFamily="34" charset="0"/>
                        </a:rPr>
                        <a:t>P</a:t>
                      </a:r>
                      <a:endParaRPr lang="en-US" sz="2000" dirty="0">
                        <a:latin typeface="Arial Black" panose="020B0A04020102020204" pitchFamily="34" charset="0"/>
                      </a:endParaRPr>
                    </a:p>
                  </a:txBody>
                  <a:tcPr>
                    <a:solidFill>
                      <a:schemeClr val="accent5"/>
                    </a:solidFill>
                  </a:tcPr>
                </a:tc>
                <a:tc>
                  <a:txBody>
                    <a:bodyPr/>
                    <a:lstStyle/>
                    <a:p>
                      <a:pPr algn="ctr"/>
                      <a:r>
                        <a:rPr lang="en-US" sz="2000" dirty="0" smtClean="0">
                          <a:latin typeface="Arial Black" panose="020B0A04020102020204" pitchFamily="34" charset="0"/>
                        </a:rPr>
                        <a:t>E</a:t>
                      </a:r>
                      <a:endParaRPr lang="en-US" sz="2000" dirty="0">
                        <a:latin typeface="Arial Black" panose="020B0A04020102020204" pitchFamily="34" charset="0"/>
                      </a:endParaRPr>
                    </a:p>
                  </a:txBody>
                  <a:tcPr>
                    <a:solidFill>
                      <a:schemeClr val="accent5"/>
                    </a:solidFill>
                  </a:tcPr>
                </a:tc>
                <a:tc>
                  <a:txBody>
                    <a:bodyPr/>
                    <a:lstStyle/>
                    <a:p>
                      <a:pPr algn="ctr"/>
                      <a:r>
                        <a:rPr lang="en-US" sz="2000" dirty="0" smtClean="0">
                          <a:latin typeface="Arial Black" panose="020B0A04020102020204" pitchFamily="34" charset="0"/>
                        </a:rPr>
                        <a:t>N</a:t>
                      </a:r>
                      <a:endParaRPr lang="en-US" sz="2000" dirty="0">
                        <a:latin typeface="Arial Black" panose="020B0A04020102020204" pitchFamily="34" charset="0"/>
                      </a:endParaRPr>
                    </a:p>
                  </a:txBody>
                  <a:tcPr>
                    <a:solidFill>
                      <a:schemeClr val="accent5"/>
                    </a:solidFill>
                  </a:tcPr>
                </a:tc>
                <a:tc>
                  <a:txBody>
                    <a:bodyPr/>
                    <a:lstStyle/>
                    <a:p>
                      <a:pPr algn="ctr"/>
                      <a:r>
                        <a:rPr lang="en-US" sz="2000" dirty="0" smtClean="0">
                          <a:latin typeface="Arial Black" panose="020B0A04020102020204" pitchFamily="34" charset="0"/>
                        </a:rPr>
                        <a:t>D</a:t>
                      </a:r>
                      <a:endParaRPr lang="en-US" sz="2000" dirty="0">
                        <a:latin typeface="Arial Black" panose="020B0A04020102020204" pitchFamily="34" charset="0"/>
                      </a:endParaRPr>
                    </a:p>
                  </a:txBody>
                  <a:tcPr>
                    <a:solidFill>
                      <a:schemeClr val="accent5"/>
                    </a:solidFill>
                  </a:tcPr>
                </a:tc>
                <a:extLst>
                  <a:ext uri="{0D108BD9-81ED-4DB2-BD59-A6C34878D82A}">
                    <a16:rowId xmlns:a16="http://schemas.microsoft.com/office/drawing/2014/main" val="2194772296"/>
                  </a:ext>
                </a:extLst>
              </a:tr>
            </a:tbl>
          </a:graphicData>
        </a:graphic>
      </p:graphicFrame>
      <p:sp>
        <p:nvSpPr>
          <p:cNvPr id="14" name="câu 1"/>
          <p:cNvSpPr>
            <a:spLocks noChangeArrowheads="1"/>
          </p:cNvSpPr>
          <p:nvPr/>
        </p:nvSpPr>
        <p:spPr bwMode="auto">
          <a:xfrm>
            <a:off x="243249" y="938720"/>
            <a:ext cx="422881" cy="365760"/>
          </a:xfrm>
          <a:prstGeom prst="ellipse">
            <a:avLst/>
          </a:prstGeom>
          <a:solidFill>
            <a:schemeClr val="accent4">
              <a:lumMod val="40000"/>
              <a:lumOff val="60000"/>
            </a:schemeClr>
          </a:solidFill>
          <a:ln w="19050">
            <a:solidFill>
              <a:srgbClr val="002060"/>
            </a:solidFill>
            <a:headEnd/>
            <a:tailEnd/>
          </a:ln>
          <a:extLst/>
        </p:spPr>
        <p:style>
          <a:lnRef idx="3">
            <a:schemeClr val="lt1"/>
          </a:lnRef>
          <a:fillRef idx="1">
            <a:schemeClr val="accent1"/>
          </a:fillRef>
          <a:effectRef idx="1">
            <a:schemeClr val="accent1"/>
          </a:effectRef>
          <a:fontRef idx="minor">
            <a:schemeClr val="lt1"/>
          </a:fontRef>
        </p:style>
        <p:txBody>
          <a:bodyPr wrap="none" lIns="91427" tIns="45714" rIns="91427" bIns="45714" anchor="ctr"/>
          <a:lstStyle/>
          <a:p>
            <a:pPr algn="ctr" eaLnBrk="1" hangingPunct="1"/>
            <a:r>
              <a:rPr lang="en-US" sz="2000" b="1" dirty="0">
                <a:solidFill>
                  <a:srgbClr val="0070C0"/>
                </a:solidFill>
                <a:latin typeface="Arial Black" panose="020B0A04020102020204" pitchFamily="34" charset="0"/>
              </a:rPr>
              <a:t>1</a:t>
            </a:r>
          </a:p>
        </p:txBody>
      </p:sp>
      <p:sp>
        <p:nvSpPr>
          <p:cNvPr id="40" name="Rectangle 39"/>
          <p:cNvSpPr/>
          <p:nvPr/>
        </p:nvSpPr>
        <p:spPr>
          <a:xfrm>
            <a:off x="1523994" y="5996538"/>
            <a:ext cx="10052347" cy="73890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latin typeface="Arial Narrow" panose="020B0606020202030204" pitchFamily="34" charset="0"/>
                <a:cs typeface="Calibri" panose="020F0502020204030204" pitchFamily="34" charset="0"/>
              </a:rPr>
              <a:t>1. I have to ………………….all my homework before I go out.</a:t>
            </a:r>
            <a:endParaRPr lang="en-US" sz="2800" dirty="0" smtClean="0">
              <a:solidFill>
                <a:schemeClr val="tx1"/>
              </a:solidFill>
              <a:latin typeface="Arial Narrow" panose="020B0606020202030204" pitchFamily="34" charset="0"/>
            </a:endParaRPr>
          </a:p>
        </p:txBody>
      </p:sp>
      <p:sp>
        <p:nvSpPr>
          <p:cNvPr id="41" name="câu 1"/>
          <p:cNvSpPr>
            <a:spLocks noChangeArrowheads="1"/>
          </p:cNvSpPr>
          <p:nvPr/>
        </p:nvSpPr>
        <p:spPr bwMode="auto">
          <a:xfrm>
            <a:off x="243248" y="1398539"/>
            <a:ext cx="422881" cy="365760"/>
          </a:xfrm>
          <a:prstGeom prst="ellipse">
            <a:avLst/>
          </a:prstGeom>
          <a:solidFill>
            <a:schemeClr val="accent4">
              <a:lumMod val="40000"/>
              <a:lumOff val="60000"/>
            </a:schemeClr>
          </a:solidFill>
          <a:ln w="19050">
            <a:solidFill>
              <a:srgbClr val="002060"/>
            </a:solidFill>
            <a:headEnd/>
            <a:tailEnd/>
          </a:ln>
          <a:extLst/>
        </p:spPr>
        <p:style>
          <a:lnRef idx="3">
            <a:schemeClr val="lt1"/>
          </a:lnRef>
          <a:fillRef idx="1">
            <a:schemeClr val="accent1"/>
          </a:fillRef>
          <a:effectRef idx="1">
            <a:schemeClr val="accent1"/>
          </a:effectRef>
          <a:fontRef idx="minor">
            <a:schemeClr val="lt1"/>
          </a:fontRef>
        </p:style>
        <p:txBody>
          <a:bodyPr wrap="none" lIns="91427" tIns="45714" rIns="91427" bIns="45714" anchor="ctr"/>
          <a:lstStyle/>
          <a:p>
            <a:pPr algn="ctr" eaLnBrk="1" hangingPunct="1"/>
            <a:r>
              <a:rPr lang="en-US" sz="2000" b="1" dirty="0">
                <a:solidFill>
                  <a:srgbClr val="0070C0"/>
                </a:solidFill>
                <a:latin typeface="Arial Black" panose="020B0A04020102020204" pitchFamily="34" charset="0"/>
              </a:rPr>
              <a:t>2</a:t>
            </a:r>
          </a:p>
        </p:txBody>
      </p:sp>
      <p:sp>
        <p:nvSpPr>
          <p:cNvPr id="42" name="Rectangle 41"/>
          <p:cNvSpPr/>
          <p:nvPr/>
        </p:nvSpPr>
        <p:spPr>
          <a:xfrm>
            <a:off x="1523994" y="5996538"/>
            <a:ext cx="10052347" cy="73890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latin typeface="Arial Narrow" panose="020B0606020202030204" pitchFamily="34" charset="0"/>
                <a:cs typeface="Calibri" panose="020F0502020204030204" pitchFamily="34" charset="0"/>
              </a:rPr>
              <a:t>2. </a:t>
            </a:r>
            <a:r>
              <a:rPr lang="en-US" sz="3000" dirty="0" smtClean="0">
                <a:solidFill>
                  <a:schemeClr val="tx1"/>
                </a:solidFill>
                <a:latin typeface="Arial Narrow" panose="020B0606020202030204" pitchFamily="34" charset="0"/>
              </a:rPr>
              <a:t>Children in my village still ………….traditional games</a:t>
            </a:r>
          </a:p>
        </p:txBody>
      </p:sp>
      <p:sp>
        <p:nvSpPr>
          <p:cNvPr id="44" name="câu 1"/>
          <p:cNvSpPr>
            <a:spLocks noChangeArrowheads="1"/>
          </p:cNvSpPr>
          <p:nvPr/>
        </p:nvSpPr>
        <p:spPr bwMode="auto">
          <a:xfrm>
            <a:off x="243247" y="1858358"/>
            <a:ext cx="422881" cy="365760"/>
          </a:xfrm>
          <a:prstGeom prst="ellipse">
            <a:avLst/>
          </a:prstGeom>
          <a:solidFill>
            <a:schemeClr val="accent4">
              <a:lumMod val="40000"/>
              <a:lumOff val="60000"/>
            </a:schemeClr>
          </a:solidFill>
          <a:ln w="19050">
            <a:solidFill>
              <a:srgbClr val="002060"/>
            </a:solidFill>
            <a:headEnd/>
            <a:tailEnd/>
          </a:ln>
          <a:extLst/>
        </p:spPr>
        <p:style>
          <a:lnRef idx="3">
            <a:schemeClr val="lt1"/>
          </a:lnRef>
          <a:fillRef idx="1">
            <a:schemeClr val="accent1"/>
          </a:fillRef>
          <a:effectRef idx="1">
            <a:schemeClr val="accent1"/>
          </a:effectRef>
          <a:fontRef idx="minor">
            <a:schemeClr val="lt1"/>
          </a:fontRef>
        </p:style>
        <p:txBody>
          <a:bodyPr wrap="none" lIns="91427" tIns="45714" rIns="91427" bIns="45714" anchor="ctr"/>
          <a:lstStyle/>
          <a:p>
            <a:pPr algn="ctr" eaLnBrk="1" hangingPunct="1"/>
            <a:r>
              <a:rPr lang="en-US" sz="2000" b="1" dirty="0">
                <a:solidFill>
                  <a:srgbClr val="0070C0"/>
                </a:solidFill>
                <a:latin typeface="Arial Black" panose="020B0A04020102020204" pitchFamily="34" charset="0"/>
              </a:rPr>
              <a:t>3</a:t>
            </a:r>
          </a:p>
        </p:txBody>
      </p:sp>
      <p:sp>
        <p:nvSpPr>
          <p:cNvPr id="45" name="Rectangle 44"/>
          <p:cNvSpPr/>
          <p:nvPr/>
        </p:nvSpPr>
        <p:spPr>
          <a:xfrm>
            <a:off x="1523994" y="5996538"/>
            <a:ext cx="10052347" cy="73890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dirty="0" smtClean="0">
                <a:solidFill>
                  <a:schemeClr val="tx1"/>
                </a:solidFill>
                <a:latin typeface="Arial Narrow" panose="020B0606020202030204" pitchFamily="34" charset="0"/>
                <a:cs typeface="Calibri" panose="020F0502020204030204" pitchFamily="34" charset="0"/>
              </a:rPr>
              <a:t>3.</a:t>
            </a:r>
            <a:r>
              <a:rPr lang="en-US" sz="2800" dirty="0">
                <a:solidFill>
                  <a:schemeClr val="tx1"/>
                </a:solidFill>
                <a:latin typeface="Arial Narrow" panose="020B0606020202030204" pitchFamily="34" charset="0"/>
              </a:rPr>
              <a:t> Nowadays Children often spend a lot of </a:t>
            </a:r>
            <a:r>
              <a:rPr lang="en-US" sz="2800" dirty="0" smtClean="0">
                <a:solidFill>
                  <a:schemeClr val="tx1"/>
                </a:solidFill>
                <a:latin typeface="Arial Narrow" panose="020B0606020202030204" pitchFamily="34" charset="0"/>
              </a:rPr>
              <a:t>…….. </a:t>
            </a:r>
            <a:r>
              <a:rPr lang="en-US" sz="2800" dirty="0">
                <a:solidFill>
                  <a:schemeClr val="tx1"/>
                </a:solidFill>
                <a:latin typeface="Arial Narrow" panose="020B0606020202030204" pitchFamily="34" charset="0"/>
              </a:rPr>
              <a:t>playing video </a:t>
            </a:r>
            <a:r>
              <a:rPr lang="en-US" sz="2800" dirty="0" smtClean="0">
                <a:solidFill>
                  <a:schemeClr val="tx1"/>
                </a:solidFill>
                <a:latin typeface="Arial Narrow" panose="020B0606020202030204" pitchFamily="34" charset="0"/>
              </a:rPr>
              <a:t>games</a:t>
            </a:r>
            <a:endParaRPr lang="en-US" sz="2800" dirty="0">
              <a:solidFill>
                <a:schemeClr val="tx1"/>
              </a:solidFill>
              <a:latin typeface="Arial Narrow" panose="020B0606020202030204" pitchFamily="34" charset="0"/>
            </a:endParaRPr>
          </a:p>
        </p:txBody>
      </p:sp>
      <p:sp>
        <p:nvSpPr>
          <p:cNvPr id="46" name="câu 1"/>
          <p:cNvSpPr>
            <a:spLocks noChangeArrowheads="1"/>
          </p:cNvSpPr>
          <p:nvPr/>
        </p:nvSpPr>
        <p:spPr bwMode="auto">
          <a:xfrm>
            <a:off x="243246" y="2324755"/>
            <a:ext cx="422881" cy="365760"/>
          </a:xfrm>
          <a:prstGeom prst="ellipse">
            <a:avLst/>
          </a:prstGeom>
          <a:solidFill>
            <a:schemeClr val="accent4">
              <a:lumMod val="40000"/>
              <a:lumOff val="60000"/>
            </a:schemeClr>
          </a:solidFill>
          <a:ln w="19050">
            <a:solidFill>
              <a:srgbClr val="002060"/>
            </a:solidFill>
            <a:headEnd/>
            <a:tailEnd/>
          </a:ln>
          <a:extLst/>
        </p:spPr>
        <p:style>
          <a:lnRef idx="3">
            <a:schemeClr val="lt1"/>
          </a:lnRef>
          <a:fillRef idx="1">
            <a:schemeClr val="accent1"/>
          </a:fillRef>
          <a:effectRef idx="1">
            <a:schemeClr val="accent1"/>
          </a:effectRef>
          <a:fontRef idx="minor">
            <a:schemeClr val="lt1"/>
          </a:fontRef>
        </p:style>
        <p:txBody>
          <a:bodyPr wrap="none" lIns="91427" tIns="45714" rIns="91427" bIns="45714" anchor="ctr"/>
          <a:lstStyle/>
          <a:p>
            <a:pPr algn="ctr" eaLnBrk="1" hangingPunct="1"/>
            <a:r>
              <a:rPr lang="en-US" sz="2000" b="1" dirty="0">
                <a:solidFill>
                  <a:srgbClr val="0070C0"/>
                </a:solidFill>
                <a:latin typeface="Arial Black" panose="020B0A04020102020204" pitchFamily="34" charset="0"/>
              </a:rPr>
              <a:t>4</a:t>
            </a:r>
          </a:p>
        </p:txBody>
      </p:sp>
      <p:sp>
        <p:nvSpPr>
          <p:cNvPr id="47" name="Rectangle 46"/>
          <p:cNvSpPr/>
          <p:nvPr/>
        </p:nvSpPr>
        <p:spPr>
          <a:xfrm>
            <a:off x="1523994" y="5996538"/>
            <a:ext cx="10052347" cy="73890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dirty="0" smtClean="0">
                <a:solidFill>
                  <a:schemeClr val="tx1"/>
                </a:solidFill>
                <a:latin typeface="Arial Narrow" panose="020B0606020202030204" pitchFamily="34" charset="0"/>
              </a:rPr>
              <a:t>4. My </a:t>
            </a:r>
            <a:r>
              <a:rPr lang="en-US" sz="2800" dirty="0">
                <a:solidFill>
                  <a:schemeClr val="tx1"/>
                </a:solidFill>
                <a:latin typeface="Arial Narrow" panose="020B0606020202030204" pitchFamily="34" charset="0"/>
              </a:rPr>
              <a:t>family often celebrates </a:t>
            </a:r>
            <a:r>
              <a:rPr lang="en-US" sz="2800" dirty="0" smtClean="0">
                <a:solidFill>
                  <a:schemeClr val="tx1"/>
                </a:solidFill>
                <a:latin typeface="Arial Narrow" panose="020B0606020202030204" pitchFamily="34" charset="0"/>
              </a:rPr>
              <a:t>…………..party </a:t>
            </a:r>
            <a:r>
              <a:rPr lang="en-US" sz="2800" dirty="0">
                <a:solidFill>
                  <a:schemeClr val="tx1"/>
                </a:solidFill>
                <a:latin typeface="Arial Narrow" panose="020B0606020202030204" pitchFamily="34" charset="0"/>
              </a:rPr>
              <a:t>for family </a:t>
            </a:r>
            <a:r>
              <a:rPr lang="en-US" sz="2800" dirty="0" smtClean="0">
                <a:solidFill>
                  <a:schemeClr val="tx1"/>
                </a:solidFill>
                <a:latin typeface="Arial Narrow" panose="020B0606020202030204" pitchFamily="34" charset="0"/>
              </a:rPr>
              <a:t>members.</a:t>
            </a:r>
            <a:endParaRPr lang="en-US" sz="2800" dirty="0">
              <a:solidFill>
                <a:schemeClr val="tx1"/>
              </a:solidFill>
              <a:latin typeface="Arial Narrow" panose="020B0606020202030204" pitchFamily="34" charset="0"/>
            </a:endParaRPr>
          </a:p>
        </p:txBody>
      </p:sp>
      <p:sp>
        <p:nvSpPr>
          <p:cNvPr id="48" name="câu 1"/>
          <p:cNvSpPr>
            <a:spLocks noChangeArrowheads="1"/>
          </p:cNvSpPr>
          <p:nvPr/>
        </p:nvSpPr>
        <p:spPr bwMode="auto">
          <a:xfrm>
            <a:off x="243245" y="2791152"/>
            <a:ext cx="422881" cy="365760"/>
          </a:xfrm>
          <a:prstGeom prst="ellipse">
            <a:avLst/>
          </a:prstGeom>
          <a:solidFill>
            <a:schemeClr val="accent4">
              <a:lumMod val="40000"/>
              <a:lumOff val="60000"/>
            </a:schemeClr>
          </a:solidFill>
          <a:ln w="19050">
            <a:solidFill>
              <a:srgbClr val="002060"/>
            </a:solidFill>
            <a:headEnd/>
            <a:tailEnd/>
          </a:ln>
          <a:extLst/>
        </p:spPr>
        <p:style>
          <a:lnRef idx="3">
            <a:schemeClr val="lt1"/>
          </a:lnRef>
          <a:fillRef idx="1">
            <a:schemeClr val="accent1"/>
          </a:fillRef>
          <a:effectRef idx="1">
            <a:schemeClr val="accent1"/>
          </a:effectRef>
          <a:fontRef idx="minor">
            <a:schemeClr val="lt1"/>
          </a:fontRef>
        </p:style>
        <p:txBody>
          <a:bodyPr wrap="none" lIns="91427" tIns="45714" rIns="91427" bIns="45714" anchor="ctr"/>
          <a:lstStyle/>
          <a:p>
            <a:pPr algn="ctr" eaLnBrk="1" hangingPunct="1"/>
            <a:r>
              <a:rPr lang="en-US" sz="2000" b="1" dirty="0">
                <a:solidFill>
                  <a:srgbClr val="0070C0"/>
                </a:solidFill>
                <a:latin typeface="Arial Black" panose="020B0A04020102020204" pitchFamily="34" charset="0"/>
              </a:rPr>
              <a:t>5</a:t>
            </a:r>
          </a:p>
        </p:txBody>
      </p:sp>
      <p:sp>
        <p:nvSpPr>
          <p:cNvPr id="49" name="Rectangle 48"/>
          <p:cNvSpPr/>
          <p:nvPr/>
        </p:nvSpPr>
        <p:spPr>
          <a:xfrm>
            <a:off x="1523994" y="5996538"/>
            <a:ext cx="10180320" cy="73890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dirty="0">
                <a:solidFill>
                  <a:schemeClr val="tx1"/>
                </a:solidFill>
                <a:latin typeface="Arial Narrow" panose="020B0606020202030204" pitchFamily="34" charset="0"/>
              </a:rPr>
              <a:t>5</a:t>
            </a:r>
            <a:r>
              <a:rPr lang="en-US" sz="2800" dirty="0" smtClean="0">
                <a:solidFill>
                  <a:schemeClr val="tx1"/>
                </a:solidFill>
                <a:latin typeface="Arial Narrow" panose="020B0606020202030204" pitchFamily="34" charset="0"/>
              </a:rPr>
              <a:t>. In the past many children had to get up …….. to help their families.</a:t>
            </a:r>
            <a:endParaRPr lang="en-US" sz="2800" dirty="0">
              <a:solidFill>
                <a:schemeClr val="tx1"/>
              </a:solidFill>
              <a:latin typeface="Arial Narrow" panose="020B0606020202030204" pitchFamily="34" charset="0"/>
            </a:endParaRPr>
          </a:p>
        </p:txBody>
      </p:sp>
      <p:sp>
        <p:nvSpPr>
          <p:cNvPr id="50" name="câu 1"/>
          <p:cNvSpPr>
            <a:spLocks noChangeArrowheads="1"/>
          </p:cNvSpPr>
          <p:nvPr/>
        </p:nvSpPr>
        <p:spPr bwMode="auto">
          <a:xfrm>
            <a:off x="243244" y="3257549"/>
            <a:ext cx="422881" cy="365760"/>
          </a:xfrm>
          <a:prstGeom prst="ellipse">
            <a:avLst/>
          </a:prstGeom>
          <a:solidFill>
            <a:schemeClr val="accent4">
              <a:lumMod val="40000"/>
              <a:lumOff val="60000"/>
            </a:schemeClr>
          </a:solidFill>
          <a:ln w="19050">
            <a:solidFill>
              <a:srgbClr val="002060"/>
            </a:solidFill>
            <a:headEnd/>
            <a:tailEnd/>
          </a:ln>
          <a:extLst/>
        </p:spPr>
        <p:style>
          <a:lnRef idx="3">
            <a:schemeClr val="lt1"/>
          </a:lnRef>
          <a:fillRef idx="1">
            <a:schemeClr val="accent1"/>
          </a:fillRef>
          <a:effectRef idx="1">
            <a:schemeClr val="accent1"/>
          </a:effectRef>
          <a:fontRef idx="minor">
            <a:schemeClr val="lt1"/>
          </a:fontRef>
        </p:style>
        <p:txBody>
          <a:bodyPr wrap="none" lIns="91427" tIns="45714" rIns="91427" bIns="45714" anchor="ctr"/>
          <a:lstStyle/>
          <a:p>
            <a:pPr algn="ctr" eaLnBrk="1" hangingPunct="1"/>
            <a:r>
              <a:rPr lang="en-US" sz="2000" b="1" dirty="0">
                <a:solidFill>
                  <a:srgbClr val="0070C0"/>
                </a:solidFill>
                <a:latin typeface="Arial Black" panose="020B0A04020102020204" pitchFamily="34" charset="0"/>
              </a:rPr>
              <a:t>6</a:t>
            </a:r>
          </a:p>
        </p:txBody>
      </p:sp>
      <p:sp>
        <p:nvSpPr>
          <p:cNvPr id="51" name="Rectangle 50"/>
          <p:cNvSpPr/>
          <p:nvPr/>
        </p:nvSpPr>
        <p:spPr>
          <a:xfrm>
            <a:off x="1523994" y="5996538"/>
            <a:ext cx="10180320" cy="73890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dirty="0" smtClean="0">
                <a:solidFill>
                  <a:schemeClr val="tx1"/>
                </a:solidFill>
                <a:latin typeface="Arial Narrow" panose="020B0606020202030204" pitchFamily="34" charset="0"/>
              </a:rPr>
              <a:t>6. </a:t>
            </a:r>
            <a:r>
              <a:rPr lang="en-US" dirty="0" smtClean="0">
                <a:solidFill>
                  <a:schemeClr val="tx1"/>
                </a:solidFill>
                <a:latin typeface="Arial Narrow" panose="020B0606020202030204" pitchFamily="34" charset="0"/>
              </a:rPr>
              <a:t> </a:t>
            </a:r>
            <a:r>
              <a:rPr lang="en-US" sz="2800" dirty="0">
                <a:solidFill>
                  <a:schemeClr val="tx1"/>
                </a:solidFill>
                <a:latin typeface="Arial Narrow" panose="020B0606020202030204" pitchFamily="34" charset="0"/>
              </a:rPr>
              <a:t>Nowadays, My mother </a:t>
            </a:r>
            <a:r>
              <a:rPr lang="en-US" sz="2800" dirty="0" smtClean="0">
                <a:solidFill>
                  <a:schemeClr val="tx1"/>
                </a:solidFill>
                <a:latin typeface="Arial Narrow" panose="020B0606020202030204" pitchFamily="34" charset="0"/>
              </a:rPr>
              <a:t>……….. </a:t>
            </a:r>
            <a:r>
              <a:rPr lang="en-US" sz="2800" dirty="0">
                <a:solidFill>
                  <a:schemeClr val="tx1"/>
                </a:solidFill>
                <a:latin typeface="Arial Narrow" panose="020B0606020202030204" pitchFamily="34" charset="0"/>
              </a:rPr>
              <a:t>banh </a:t>
            </a:r>
            <a:r>
              <a:rPr lang="en-US" sz="2800" dirty="0" err="1">
                <a:solidFill>
                  <a:schemeClr val="tx1"/>
                </a:solidFill>
                <a:latin typeface="Arial Narrow" panose="020B0606020202030204" pitchFamily="34" charset="0"/>
              </a:rPr>
              <a:t>chung</a:t>
            </a:r>
            <a:r>
              <a:rPr lang="en-US" sz="2800" dirty="0">
                <a:solidFill>
                  <a:schemeClr val="tx1"/>
                </a:solidFill>
                <a:latin typeface="Arial Narrow" panose="020B0606020202030204" pitchFamily="34" charset="0"/>
              </a:rPr>
              <a:t> at Tet instead of making them</a:t>
            </a:r>
            <a:r>
              <a:rPr lang="en-US" sz="2800" dirty="0" smtClean="0">
                <a:solidFill>
                  <a:schemeClr val="tx1"/>
                </a:solidFill>
                <a:latin typeface="Arial Narrow" panose="020B0606020202030204" pitchFamily="34" charset="0"/>
              </a:rPr>
              <a:t>.</a:t>
            </a:r>
            <a:endParaRPr lang="en-US" sz="2800" dirty="0">
              <a:solidFill>
                <a:schemeClr val="tx1"/>
              </a:solidFill>
              <a:latin typeface="Arial Narrow" panose="020B0606020202030204" pitchFamily="34" charset="0"/>
            </a:endParaRPr>
          </a:p>
        </p:txBody>
      </p:sp>
      <p:sp>
        <p:nvSpPr>
          <p:cNvPr id="52" name="câu 1"/>
          <p:cNvSpPr>
            <a:spLocks noChangeArrowheads="1"/>
          </p:cNvSpPr>
          <p:nvPr/>
        </p:nvSpPr>
        <p:spPr bwMode="auto">
          <a:xfrm>
            <a:off x="243243" y="3877005"/>
            <a:ext cx="422881" cy="365760"/>
          </a:xfrm>
          <a:prstGeom prst="ellipse">
            <a:avLst/>
          </a:prstGeom>
          <a:solidFill>
            <a:schemeClr val="accent4">
              <a:lumMod val="40000"/>
              <a:lumOff val="60000"/>
            </a:schemeClr>
          </a:solidFill>
          <a:ln w="19050">
            <a:solidFill>
              <a:srgbClr val="002060"/>
            </a:solidFill>
            <a:headEnd/>
            <a:tailEnd/>
          </a:ln>
          <a:extLst/>
        </p:spPr>
        <p:style>
          <a:lnRef idx="3">
            <a:schemeClr val="lt1"/>
          </a:lnRef>
          <a:fillRef idx="1">
            <a:schemeClr val="accent1"/>
          </a:fillRef>
          <a:effectRef idx="1">
            <a:schemeClr val="accent1"/>
          </a:effectRef>
          <a:fontRef idx="minor">
            <a:schemeClr val="lt1"/>
          </a:fontRef>
        </p:style>
        <p:txBody>
          <a:bodyPr wrap="none" lIns="91427" tIns="45714" rIns="91427" bIns="45714" anchor="ctr"/>
          <a:lstStyle/>
          <a:p>
            <a:pPr algn="ctr" eaLnBrk="1" hangingPunct="1"/>
            <a:r>
              <a:rPr lang="en-US" sz="2000" b="1" dirty="0">
                <a:solidFill>
                  <a:srgbClr val="0070C0"/>
                </a:solidFill>
                <a:latin typeface="Arial Black" panose="020B0A04020102020204" pitchFamily="34" charset="0"/>
              </a:rPr>
              <a:t>7</a:t>
            </a:r>
          </a:p>
        </p:txBody>
      </p:sp>
      <p:sp>
        <p:nvSpPr>
          <p:cNvPr id="53" name="Rectangle 52"/>
          <p:cNvSpPr/>
          <p:nvPr/>
        </p:nvSpPr>
        <p:spPr>
          <a:xfrm>
            <a:off x="1523994" y="5996538"/>
            <a:ext cx="10180320" cy="73890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dirty="0">
                <a:solidFill>
                  <a:schemeClr val="tx1"/>
                </a:solidFill>
                <a:latin typeface="Arial Narrow" panose="020B0606020202030204" pitchFamily="34" charset="0"/>
              </a:rPr>
              <a:t>7</a:t>
            </a:r>
            <a:r>
              <a:rPr lang="en-US" sz="2800" dirty="0" smtClean="0">
                <a:solidFill>
                  <a:schemeClr val="tx1"/>
                </a:solidFill>
                <a:latin typeface="Arial Narrow" panose="020B0606020202030204" pitchFamily="34" charset="0"/>
              </a:rPr>
              <a:t>. </a:t>
            </a:r>
            <a:r>
              <a:rPr lang="en-US" sz="2800" dirty="0">
                <a:solidFill>
                  <a:schemeClr val="tx1"/>
                </a:solidFill>
                <a:latin typeface="Arial Narrow" panose="020B0606020202030204" pitchFamily="34" charset="0"/>
              </a:rPr>
              <a:t>My father often </a:t>
            </a:r>
            <a:r>
              <a:rPr lang="en-US" sz="2800" dirty="0" smtClean="0">
                <a:solidFill>
                  <a:schemeClr val="tx1"/>
                </a:solidFill>
                <a:latin typeface="Arial Narrow" panose="020B0606020202030204" pitchFamily="34" charset="0"/>
              </a:rPr>
              <a:t>………….my </a:t>
            </a:r>
            <a:r>
              <a:rPr lang="en-US" sz="2800" dirty="0">
                <a:solidFill>
                  <a:schemeClr val="tx1"/>
                </a:solidFill>
                <a:latin typeface="Arial Narrow" panose="020B0606020202030204" pitchFamily="34" charset="0"/>
              </a:rPr>
              <a:t>mother with </a:t>
            </a:r>
            <a:r>
              <a:rPr lang="en-US" sz="2800" dirty="0" smtClean="0">
                <a:solidFill>
                  <a:schemeClr val="tx1"/>
                </a:solidFill>
                <a:latin typeface="Arial Narrow" panose="020B0606020202030204" pitchFamily="34" charset="0"/>
              </a:rPr>
              <a:t>housework. </a:t>
            </a:r>
            <a:endParaRPr lang="en-US" sz="2800" dirty="0">
              <a:solidFill>
                <a:schemeClr val="tx1"/>
              </a:solidFill>
              <a:latin typeface="Arial Narrow" panose="020B0606020202030204" pitchFamily="34" charset="0"/>
            </a:endParaRPr>
          </a:p>
        </p:txBody>
      </p:sp>
      <p:sp>
        <p:nvSpPr>
          <p:cNvPr id="54" name="câu 1"/>
          <p:cNvSpPr>
            <a:spLocks noChangeArrowheads="1"/>
          </p:cNvSpPr>
          <p:nvPr/>
        </p:nvSpPr>
        <p:spPr bwMode="auto">
          <a:xfrm>
            <a:off x="243242" y="4343402"/>
            <a:ext cx="422881" cy="365760"/>
          </a:xfrm>
          <a:prstGeom prst="ellipse">
            <a:avLst/>
          </a:prstGeom>
          <a:solidFill>
            <a:schemeClr val="accent4">
              <a:lumMod val="40000"/>
              <a:lumOff val="60000"/>
            </a:schemeClr>
          </a:solidFill>
          <a:ln w="19050">
            <a:solidFill>
              <a:srgbClr val="002060"/>
            </a:solidFill>
            <a:headEnd/>
            <a:tailEnd/>
          </a:ln>
          <a:extLst/>
        </p:spPr>
        <p:style>
          <a:lnRef idx="3">
            <a:schemeClr val="lt1"/>
          </a:lnRef>
          <a:fillRef idx="1">
            <a:schemeClr val="accent1"/>
          </a:fillRef>
          <a:effectRef idx="1">
            <a:schemeClr val="accent1"/>
          </a:effectRef>
          <a:fontRef idx="minor">
            <a:schemeClr val="lt1"/>
          </a:fontRef>
        </p:style>
        <p:txBody>
          <a:bodyPr wrap="none" lIns="91427" tIns="45714" rIns="91427" bIns="45714" anchor="ctr"/>
          <a:lstStyle/>
          <a:p>
            <a:pPr algn="ctr" eaLnBrk="1" hangingPunct="1"/>
            <a:r>
              <a:rPr lang="en-US" sz="2000" b="1" dirty="0">
                <a:solidFill>
                  <a:srgbClr val="0070C0"/>
                </a:solidFill>
                <a:latin typeface="Arial Black" panose="020B0A04020102020204" pitchFamily="34" charset="0"/>
              </a:rPr>
              <a:t>8</a:t>
            </a:r>
          </a:p>
        </p:txBody>
      </p:sp>
      <p:sp>
        <p:nvSpPr>
          <p:cNvPr id="55" name="Rectangle 54"/>
          <p:cNvSpPr/>
          <p:nvPr/>
        </p:nvSpPr>
        <p:spPr>
          <a:xfrm>
            <a:off x="1523994" y="5996538"/>
            <a:ext cx="10180320" cy="73890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smtClean="0">
                <a:solidFill>
                  <a:schemeClr val="tx1"/>
                </a:solidFill>
                <a:latin typeface="Arial Narrow" panose="020B0606020202030204" pitchFamily="34" charset="0"/>
              </a:rPr>
              <a:t>8.</a:t>
            </a:r>
            <a:r>
              <a:rPr lang="en-US" sz="2800" kern="0" dirty="0">
                <a:solidFill>
                  <a:schemeClr val="tx1"/>
                </a:solidFill>
                <a:latin typeface="Arial Narrow" panose="020B0606020202030204" pitchFamily="34" charset="0"/>
                <a:cs typeface="Times New Roman" panose="02020603050405020304" pitchFamily="18" charset="0"/>
              </a:rPr>
              <a:t> We </a:t>
            </a:r>
            <a:r>
              <a:rPr lang="en-US" sz="2800" kern="0" dirty="0" smtClean="0">
                <a:solidFill>
                  <a:schemeClr val="tx1"/>
                </a:solidFill>
                <a:latin typeface="Arial Narrow" panose="020B0606020202030204" pitchFamily="34" charset="0"/>
                <a:cs typeface="Times New Roman" panose="02020603050405020304" pitchFamily="18" charset="0"/>
              </a:rPr>
              <a:t>……….. </a:t>
            </a:r>
            <a:r>
              <a:rPr lang="en-US" sz="2800" kern="0" dirty="0">
                <a:solidFill>
                  <a:schemeClr val="tx1"/>
                </a:solidFill>
                <a:latin typeface="Arial Narrow" panose="020B0606020202030204" pitchFamily="34" charset="0"/>
                <a:cs typeface="Times New Roman" panose="02020603050405020304" pitchFamily="18" charset="0"/>
              </a:rPr>
              <a:t>in a nuclear family with only my parents and </a:t>
            </a:r>
            <a:r>
              <a:rPr lang="en-US" sz="2800" kern="0" dirty="0" smtClean="0">
                <a:solidFill>
                  <a:schemeClr val="tx1"/>
                </a:solidFill>
                <a:latin typeface="Arial Narrow" panose="020B0606020202030204" pitchFamily="34" charset="0"/>
                <a:cs typeface="Times New Roman" panose="02020603050405020304" pitchFamily="18" charset="0"/>
              </a:rPr>
              <a:t>me</a:t>
            </a:r>
            <a:r>
              <a:rPr lang="en-US" sz="2800" dirty="0" smtClean="0">
                <a:solidFill>
                  <a:schemeClr val="tx1"/>
                </a:solidFill>
                <a:latin typeface="Arial Narrow" panose="020B0606020202030204" pitchFamily="34" charset="0"/>
              </a:rPr>
              <a:t>. </a:t>
            </a:r>
            <a:endParaRPr lang="en-US" sz="2800" dirty="0">
              <a:solidFill>
                <a:schemeClr val="tx1"/>
              </a:solidFill>
              <a:latin typeface="Arial Narrow" panose="020B0606020202030204" pitchFamily="34" charset="0"/>
            </a:endParaRPr>
          </a:p>
        </p:txBody>
      </p:sp>
      <p:sp>
        <p:nvSpPr>
          <p:cNvPr id="56" name="câu 1"/>
          <p:cNvSpPr>
            <a:spLocks noChangeArrowheads="1"/>
          </p:cNvSpPr>
          <p:nvPr/>
        </p:nvSpPr>
        <p:spPr bwMode="auto">
          <a:xfrm>
            <a:off x="243241" y="4779978"/>
            <a:ext cx="422881" cy="365760"/>
          </a:xfrm>
          <a:prstGeom prst="ellipse">
            <a:avLst/>
          </a:prstGeom>
          <a:solidFill>
            <a:schemeClr val="accent4">
              <a:lumMod val="40000"/>
              <a:lumOff val="60000"/>
            </a:schemeClr>
          </a:solidFill>
          <a:ln w="19050">
            <a:solidFill>
              <a:srgbClr val="002060"/>
            </a:solidFill>
            <a:headEnd/>
            <a:tailEnd/>
          </a:ln>
          <a:extLst/>
        </p:spPr>
        <p:style>
          <a:lnRef idx="3">
            <a:schemeClr val="lt1"/>
          </a:lnRef>
          <a:fillRef idx="1">
            <a:schemeClr val="accent1"/>
          </a:fillRef>
          <a:effectRef idx="1">
            <a:schemeClr val="accent1"/>
          </a:effectRef>
          <a:fontRef idx="minor">
            <a:schemeClr val="lt1"/>
          </a:fontRef>
        </p:style>
        <p:txBody>
          <a:bodyPr wrap="none" lIns="91427" tIns="45714" rIns="91427" bIns="45714" anchor="ctr"/>
          <a:lstStyle/>
          <a:p>
            <a:pPr algn="ctr" eaLnBrk="1" hangingPunct="1"/>
            <a:r>
              <a:rPr lang="en-US" sz="2000" b="1" dirty="0">
                <a:solidFill>
                  <a:srgbClr val="0070C0"/>
                </a:solidFill>
                <a:latin typeface="Arial Black" panose="020B0A04020102020204" pitchFamily="34" charset="0"/>
              </a:rPr>
              <a:t>9</a:t>
            </a:r>
          </a:p>
        </p:txBody>
      </p:sp>
      <p:sp>
        <p:nvSpPr>
          <p:cNvPr id="57" name="Rectangle 56"/>
          <p:cNvSpPr/>
          <p:nvPr/>
        </p:nvSpPr>
        <p:spPr>
          <a:xfrm>
            <a:off x="1523994" y="5996538"/>
            <a:ext cx="10180320" cy="73890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dirty="0" smtClean="0">
                <a:solidFill>
                  <a:schemeClr val="tx1"/>
                </a:solidFill>
                <a:latin typeface="Arial Narrow" panose="020B0606020202030204" pitchFamily="34" charset="0"/>
              </a:rPr>
              <a:t>9.</a:t>
            </a:r>
            <a:r>
              <a:rPr lang="en-US" sz="2800" kern="0" dirty="0" smtClean="0">
                <a:solidFill>
                  <a:schemeClr val="tx1"/>
                </a:solidFill>
                <a:latin typeface="Arial Narrow" panose="020B0606020202030204" pitchFamily="34" charset="0"/>
                <a:cs typeface="Times New Roman" panose="02020603050405020304" pitchFamily="18" charset="0"/>
              </a:rPr>
              <a:t> </a:t>
            </a:r>
            <a:r>
              <a:rPr lang="en-US" sz="2800" dirty="0" smtClean="0">
                <a:solidFill>
                  <a:schemeClr val="tx1"/>
                </a:solidFill>
                <a:latin typeface="Arial Narrow" panose="020B0606020202030204" pitchFamily="34" charset="0"/>
              </a:rPr>
              <a:t> </a:t>
            </a:r>
            <a:r>
              <a:rPr lang="en-US" sz="2800" dirty="0">
                <a:solidFill>
                  <a:schemeClr val="tx1"/>
                </a:solidFill>
                <a:latin typeface="Arial Narrow" panose="020B0606020202030204" pitchFamily="34" charset="0"/>
              </a:rPr>
              <a:t>My mother likes drinking </a:t>
            </a:r>
            <a:r>
              <a:rPr lang="en-US" sz="2800" dirty="0" smtClean="0">
                <a:solidFill>
                  <a:schemeClr val="tx1"/>
                </a:solidFill>
                <a:latin typeface="Arial Narrow" panose="020B0606020202030204" pitchFamily="34" charset="0"/>
              </a:rPr>
              <a:t>…………with </a:t>
            </a:r>
            <a:r>
              <a:rPr lang="en-US" sz="2800" dirty="0">
                <a:solidFill>
                  <a:schemeClr val="tx1"/>
                </a:solidFill>
                <a:latin typeface="Arial Narrow" panose="020B0606020202030204" pitchFamily="34" charset="0"/>
              </a:rPr>
              <a:t>her friends every </a:t>
            </a:r>
            <a:r>
              <a:rPr lang="en-US" sz="2800" dirty="0" smtClean="0">
                <a:solidFill>
                  <a:schemeClr val="tx1"/>
                </a:solidFill>
                <a:latin typeface="Arial Narrow" panose="020B0606020202030204" pitchFamily="34" charset="0"/>
              </a:rPr>
              <a:t>morning.</a:t>
            </a:r>
            <a:endParaRPr lang="en-US" sz="2800" dirty="0">
              <a:solidFill>
                <a:schemeClr val="tx1"/>
              </a:solidFill>
              <a:latin typeface="Arial Narrow" panose="020B0606020202030204" pitchFamily="34" charset="0"/>
            </a:endParaRPr>
          </a:p>
        </p:txBody>
      </p:sp>
      <p:sp>
        <p:nvSpPr>
          <p:cNvPr id="58" name="câu 1"/>
          <p:cNvSpPr>
            <a:spLocks noChangeArrowheads="1"/>
          </p:cNvSpPr>
          <p:nvPr/>
        </p:nvSpPr>
        <p:spPr bwMode="auto">
          <a:xfrm>
            <a:off x="243240" y="5246375"/>
            <a:ext cx="422881" cy="365760"/>
          </a:xfrm>
          <a:prstGeom prst="ellipse">
            <a:avLst/>
          </a:prstGeom>
          <a:solidFill>
            <a:schemeClr val="accent4">
              <a:lumMod val="40000"/>
              <a:lumOff val="60000"/>
            </a:schemeClr>
          </a:solidFill>
          <a:ln w="19050">
            <a:solidFill>
              <a:srgbClr val="002060"/>
            </a:solidFill>
            <a:headEnd/>
            <a:tailEnd/>
          </a:ln>
          <a:extLst/>
        </p:spPr>
        <p:style>
          <a:lnRef idx="3">
            <a:schemeClr val="lt1"/>
          </a:lnRef>
          <a:fillRef idx="1">
            <a:schemeClr val="accent1"/>
          </a:fillRef>
          <a:effectRef idx="1">
            <a:schemeClr val="accent1"/>
          </a:effectRef>
          <a:fontRef idx="minor">
            <a:schemeClr val="lt1"/>
          </a:fontRef>
        </p:style>
        <p:txBody>
          <a:bodyPr wrap="none" lIns="91427" tIns="45714" rIns="91427" bIns="45714" anchor="ctr"/>
          <a:lstStyle/>
          <a:p>
            <a:pPr algn="ctr" eaLnBrk="1" hangingPunct="1"/>
            <a:r>
              <a:rPr lang="en-US" sz="2000" b="1" dirty="0" smtClean="0">
                <a:solidFill>
                  <a:srgbClr val="0070C0"/>
                </a:solidFill>
                <a:latin typeface="Arial Black" panose="020B0A04020102020204" pitchFamily="34" charset="0"/>
              </a:rPr>
              <a:t>10</a:t>
            </a:r>
            <a:endParaRPr lang="en-US" sz="2000" b="1" dirty="0">
              <a:solidFill>
                <a:srgbClr val="0070C0"/>
              </a:solidFill>
              <a:latin typeface="Arial Black" panose="020B0A04020102020204" pitchFamily="34" charset="0"/>
            </a:endParaRPr>
          </a:p>
        </p:txBody>
      </p:sp>
      <p:sp>
        <p:nvSpPr>
          <p:cNvPr id="59" name="Rectangle 58"/>
          <p:cNvSpPr/>
          <p:nvPr/>
        </p:nvSpPr>
        <p:spPr>
          <a:xfrm>
            <a:off x="1523994" y="5996538"/>
            <a:ext cx="10180320" cy="73890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dirty="0" smtClean="0">
                <a:solidFill>
                  <a:schemeClr val="tx1"/>
                </a:solidFill>
                <a:latin typeface="Arial Narrow" panose="020B0606020202030204" pitchFamily="34" charset="0"/>
              </a:rPr>
              <a:t>10.</a:t>
            </a:r>
            <a:r>
              <a:rPr lang="en-US" sz="2800" dirty="0">
                <a:solidFill>
                  <a:schemeClr val="tx1"/>
                </a:solidFill>
                <a:latin typeface="Arial Narrow" panose="020B0606020202030204" pitchFamily="34" charset="0"/>
              </a:rPr>
              <a:t> People used to use letters for communication, now they </a:t>
            </a:r>
            <a:r>
              <a:rPr lang="en-US" sz="2800" dirty="0" smtClean="0">
                <a:solidFill>
                  <a:schemeClr val="tx1"/>
                </a:solidFill>
                <a:latin typeface="Arial Narrow" panose="020B0606020202030204" pitchFamily="34" charset="0"/>
              </a:rPr>
              <a:t>…………on </a:t>
            </a:r>
            <a:r>
              <a:rPr lang="en-US" sz="2800" dirty="0">
                <a:solidFill>
                  <a:schemeClr val="tx1"/>
                </a:solidFill>
                <a:latin typeface="Arial Narrow" panose="020B0606020202030204" pitchFamily="34" charset="0"/>
              </a:rPr>
              <a:t>smartphones and other electronic devices.</a:t>
            </a:r>
            <a:r>
              <a:rPr lang="en-US" sz="2800" dirty="0" smtClean="0">
                <a:solidFill>
                  <a:schemeClr val="tx1"/>
                </a:solidFill>
                <a:latin typeface="Arial Narrow" panose="020B0606020202030204" pitchFamily="34" charset="0"/>
              </a:rPr>
              <a:t>.</a:t>
            </a:r>
            <a:endParaRPr lang="en-US" sz="2800" dirty="0">
              <a:solidFill>
                <a:schemeClr val="tx1"/>
              </a:solidFill>
              <a:latin typeface="Arial Narrow" panose="020B0606020202030204" pitchFamily="34" charset="0"/>
            </a:endParaRPr>
          </a:p>
        </p:txBody>
      </p:sp>
      <p:graphicFrame>
        <p:nvGraphicFramePr>
          <p:cNvPr id="60" name="Table 59"/>
          <p:cNvGraphicFramePr>
            <a:graphicFrameLocks noGrp="1"/>
          </p:cNvGraphicFramePr>
          <p:nvPr>
            <p:extLst/>
          </p:nvPr>
        </p:nvGraphicFramePr>
        <p:xfrm>
          <a:off x="2549236" y="938720"/>
          <a:ext cx="27432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3450613637"/>
                    </a:ext>
                  </a:extLst>
                </a:gridCol>
                <a:gridCol w="457200">
                  <a:extLst>
                    <a:ext uri="{9D8B030D-6E8A-4147-A177-3AD203B41FA5}">
                      <a16:colId xmlns:a16="http://schemas.microsoft.com/office/drawing/2014/main" val="1079816252"/>
                    </a:ext>
                  </a:extLst>
                </a:gridCol>
                <a:gridCol w="457200">
                  <a:extLst>
                    <a:ext uri="{9D8B030D-6E8A-4147-A177-3AD203B41FA5}">
                      <a16:colId xmlns:a16="http://schemas.microsoft.com/office/drawing/2014/main" val="3827296494"/>
                    </a:ext>
                  </a:extLst>
                </a:gridCol>
                <a:gridCol w="457200">
                  <a:extLst>
                    <a:ext uri="{9D8B030D-6E8A-4147-A177-3AD203B41FA5}">
                      <a16:colId xmlns:a16="http://schemas.microsoft.com/office/drawing/2014/main" val="651210788"/>
                    </a:ext>
                  </a:extLst>
                </a:gridCol>
                <a:gridCol w="457200">
                  <a:extLst>
                    <a:ext uri="{9D8B030D-6E8A-4147-A177-3AD203B41FA5}">
                      <a16:colId xmlns:a16="http://schemas.microsoft.com/office/drawing/2014/main" val="4137232079"/>
                    </a:ext>
                  </a:extLst>
                </a:gridCol>
                <a:gridCol w="457200">
                  <a:extLst>
                    <a:ext uri="{9D8B030D-6E8A-4147-A177-3AD203B41FA5}">
                      <a16:colId xmlns:a16="http://schemas.microsoft.com/office/drawing/2014/main" val="1615259952"/>
                    </a:ext>
                  </a:extLst>
                </a:gridCol>
              </a:tblGrid>
              <a:tr h="457200">
                <a:tc>
                  <a:txBody>
                    <a:bodyPr/>
                    <a:lstStyle/>
                    <a:p>
                      <a:endParaRPr lang="en-US"/>
                    </a:p>
                  </a:txBody>
                  <a:tcPr>
                    <a:solidFill>
                      <a:srgbClr val="FF0000"/>
                    </a:solidFill>
                  </a:tcPr>
                </a:tc>
                <a:tc>
                  <a:txBody>
                    <a:bodyPr/>
                    <a:lstStyle/>
                    <a:p>
                      <a:endParaRPr lang="en-US"/>
                    </a:p>
                  </a:txBody>
                  <a:tcPr>
                    <a:solidFill>
                      <a:schemeClr val="accent5"/>
                    </a:solidFill>
                  </a:tcPr>
                </a:tc>
                <a:tc>
                  <a:txBody>
                    <a:bodyPr/>
                    <a:lstStyle/>
                    <a:p>
                      <a:endParaRPr lang="en-US"/>
                    </a:p>
                  </a:txBody>
                  <a:tcPr>
                    <a:solidFill>
                      <a:schemeClr val="accent5"/>
                    </a:solidFill>
                  </a:tcPr>
                </a:tc>
                <a:tc>
                  <a:txBody>
                    <a:bodyPr/>
                    <a:lstStyle/>
                    <a:p>
                      <a:endParaRPr lang="en-US"/>
                    </a:p>
                  </a:txBody>
                  <a:tcPr>
                    <a:solidFill>
                      <a:schemeClr val="accent5"/>
                    </a:solidFill>
                  </a:tcPr>
                </a:tc>
                <a:tc>
                  <a:txBody>
                    <a:bodyPr/>
                    <a:lstStyle/>
                    <a:p>
                      <a:endParaRPr lang="en-US"/>
                    </a:p>
                  </a:txBody>
                  <a:tcPr>
                    <a:solidFill>
                      <a:schemeClr val="accent5"/>
                    </a:solidFill>
                  </a:tcPr>
                </a:tc>
                <a:tc>
                  <a:txBody>
                    <a:bodyPr/>
                    <a:lstStyle/>
                    <a:p>
                      <a:endParaRPr lang="en-US" dirty="0"/>
                    </a:p>
                  </a:txBody>
                  <a:tcPr>
                    <a:solidFill>
                      <a:schemeClr val="accent5"/>
                    </a:solidFill>
                  </a:tcPr>
                </a:tc>
                <a:extLst>
                  <a:ext uri="{0D108BD9-81ED-4DB2-BD59-A6C34878D82A}">
                    <a16:rowId xmlns:a16="http://schemas.microsoft.com/office/drawing/2014/main" val="2194772296"/>
                  </a:ext>
                </a:extLst>
              </a:tr>
            </a:tbl>
          </a:graphicData>
        </a:graphic>
      </p:graphicFrame>
      <p:graphicFrame>
        <p:nvGraphicFramePr>
          <p:cNvPr id="61" name="Table 60"/>
          <p:cNvGraphicFramePr>
            <a:graphicFrameLocks noGrp="1"/>
          </p:cNvGraphicFramePr>
          <p:nvPr>
            <p:extLst/>
          </p:nvPr>
        </p:nvGraphicFramePr>
        <p:xfrm>
          <a:off x="1634836" y="1401828"/>
          <a:ext cx="18288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3450613637"/>
                    </a:ext>
                  </a:extLst>
                </a:gridCol>
                <a:gridCol w="457200">
                  <a:extLst>
                    <a:ext uri="{9D8B030D-6E8A-4147-A177-3AD203B41FA5}">
                      <a16:colId xmlns:a16="http://schemas.microsoft.com/office/drawing/2014/main" val="1079816252"/>
                    </a:ext>
                  </a:extLst>
                </a:gridCol>
                <a:gridCol w="457200">
                  <a:extLst>
                    <a:ext uri="{9D8B030D-6E8A-4147-A177-3AD203B41FA5}">
                      <a16:colId xmlns:a16="http://schemas.microsoft.com/office/drawing/2014/main" val="3827296494"/>
                    </a:ext>
                  </a:extLst>
                </a:gridCol>
                <a:gridCol w="457200">
                  <a:extLst>
                    <a:ext uri="{9D8B030D-6E8A-4147-A177-3AD203B41FA5}">
                      <a16:colId xmlns:a16="http://schemas.microsoft.com/office/drawing/2014/main" val="651210788"/>
                    </a:ext>
                  </a:extLst>
                </a:gridCol>
              </a:tblGrid>
              <a:tr h="457200">
                <a:tc>
                  <a:txBody>
                    <a:bodyPr/>
                    <a:lstStyle/>
                    <a:p>
                      <a:endParaRPr lang="en-US"/>
                    </a:p>
                  </a:txBody>
                  <a:tcPr>
                    <a:solidFill>
                      <a:schemeClr val="accent5"/>
                    </a:solidFill>
                  </a:tcPr>
                </a:tc>
                <a:tc>
                  <a:txBody>
                    <a:bodyPr/>
                    <a:lstStyle/>
                    <a:p>
                      <a:endParaRPr lang="en-US"/>
                    </a:p>
                  </a:txBody>
                  <a:tcPr>
                    <a:solidFill>
                      <a:schemeClr val="accent5"/>
                    </a:solidFill>
                  </a:tcPr>
                </a:tc>
                <a:tc>
                  <a:txBody>
                    <a:bodyPr/>
                    <a:lstStyle/>
                    <a:p>
                      <a:endParaRPr lang="en-US"/>
                    </a:p>
                  </a:txBody>
                  <a:tcPr>
                    <a:solidFill>
                      <a:srgbClr val="FF0000"/>
                    </a:solidFill>
                  </a:tcPr>
                </a:tc>
                <a:tc>
                  <a:txBody>
                    <a:bodyPr/>
                    <a:lstStyle/>
                    <a:p>
                      <a:endParaRPr lang="en-US" dirty="0"/>
                    </a:p>
                  </a:txBody>
                  <a:tcPr>
                    <a:solidFill>
                      <a:schemeClr val="accent5"/>
                    </a:solidFill>
                  </a:tcPr>
                </a:tc>
                <a:extLst>
                  <a:ext uri="{0D108BD9-81ED-4DB2-BD59-A6C34878D82A}">
                    <a16:rowId xmlns:a16="http://schemas.microsoft.com/office/drawing/2014/main" val="2194772296"/>
                  </a:ext>
                </a:extLst>
              </a:tr>
            </a:tbl>
          </a:graphicData>
        </a:graphic>
      </p:graphicFrame>
      <p:graphicFrame>
        <p:nvGraphicFramePr>
          <p:cNvPr id="62" name="Table 61"/>
          <p:cNvGraphicFramePr>
            <a:graphicFrameLocks noGrp="1"/>
          </p:cNvGraphicFramePr>
          <p:nvPr>
            <p:extLst/>
          </p:nvPr>
        </p:nvGraphicFramePr>
        <p:xfrm>
          <a:off x="1634836" y="1864936"/>
          <a:ext cx="18288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3450613637"/>
                    </a:ext>
                  </a:extLst>
                </a:gridCol>
                <a:gridCol w="457200">
                  <a:extLst>
                    <a:ext uri="{9D8B030D-6E8A-4147-A177-3AD203B41FA5}">
                      <a16:colId xmlns:a16="http://schemas.microsoft.com/office/drawing/2014/main" val="1079816252"/>
                    </a:ext>
                  </a:extLst>
                </a:gridCol>
                <a:gridCol w="457200">
                  <a:extLst>
                    <a:ext uri="{9D8B030D-6E8A-4147-A177-3AD203B41FA5}">
                      <a16:colId xmlns:a16="http://schemas.microsoft.com/office/drawing/2014/main" val="3827296494"/>
                    </a:ext>
                  </a:extLst>
                </a:gridCol>
                <a:gridCol w="457200">
                  <a:extLst>
                    <a:ext uri="{9D8B030D-6E8A-4147-A177-3AD203B41FA5}">
                      <a16:colId xmlns:a16="http://schemas.microsoft.com/office/drawing/2014/main" val="651210788"/>
                    </a:ext>
                  </a:extLst>
                </a:gridCol>
              </a:tblGrid>
              <a:tr h="457200">
                <a:tc>
                  <a:txBody>
                    <a:bodyPr/>
                    <a:lstStyle/>
                    <a:p>
                      <a:endParaRPr lang="en-US"/>
                    </a:p>
                  </a:txBody>
                  <a:tcPr>
                    <a:solidFill>
                      <a:schemeClr val="accent5"/>
                    </a:solidFill>
                  </a:tcPr>
                </a:tc>
                <a:tc>
                  <a:txBody>
                    <a:bodyPr/>
                    <a:lstStyle/>
                    <a:p>
                      <a:endParaRPr lang="en-US"/>
                    </a:p>
                  </a:txBody>
                  <a:tcPr>
                    <a:solidFill>
                      <a:schemeClr val="accent5"/>
                    </a:solidFill>
                  </a:tcPr>
                </a:tc>
                <a:tc>
                  <a:txBody>
                    <a:bodyPr/>
                    <a:lstStyle/>
                    <a:p>
                      <a:endParaRPr lang="en-US"/>
                    </a:p>
                  </a:txBody>
                  <a:tcPr>
                    <a:solidFill>
                      <a:srgbClr val="FF0000"/>
                    </a:solidFill>
                  </a:tcPr>
                </a:tc>
                <a:tc>
                  <a:txBody>
                    <a:bodyPr/>
                    <a:lstStyle/>
                    <a:p>
                      <a:endParaRPr lang="en-US" dirty="0"/>
                    </a:p>
                  </a:txBody>
                  <a:tcPr>
                    <a:solidFill>
                      <a:schemeClr val="accent5"/>
                    </a:solidFill>
                  </a:tcPr>
                </a:tc>
                <a:extLst>
                  <a:ext uri="{0D108BD9-81ED-4DB2-BD59-A6C34878D82A}">
                    <a16:rowId xmlns:a16="http://schemas.microsoft.com/office/drawing/2014/main" val="2194772296"/>
                  </a:ext>
                </a:extLst>
              </a:tr>
            </a:tbl>
          </a:graphicData>
        </a:graphic>
      </p:graphicFrame>
      <p:graphicFrame>
        <p:nvGraphicFramePr>
          <p:cNvPr id="63" name="Table 62"/>
          <p:cNvGraphicFramePr>
            <a:graphicFrameLocks noGrp="1"/>
          </p:cNvGraphicFramePr>
          <p:nvPr>
            <p:extLst/>
          </p:nvPr>
        </p:nvGraphicFramePr>
        <p:xfrm>
          <a:off x="2092036" y="2328044"/>
          <a:ext cx="36576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3450613637"/>
                    </a:ext>
                  </a:extLst>
                </a:gridCol>
                <a:gridCol w="457200">
                  <a:extLst>
                    <a:ext uri="{9D8B030D-6E8A-4147-A177-3AD203B41FA5}">
                      <a16:colId xmlns:a16="http://schemas.microsoft.com/office/drawing/2014/main" val="1079816252"/>
                    </a:ext>
                  </a:extLst>
                </a:gridCol>
                <a:gridCol w="457200">
                  <a:extLst>
                    <a:ext uri="{9D8B030D-6E8A-4147-A177-3AD203B41FA5}">
                      <a16:colId xmlns:a16="http://schemas.microsoft.com/office/drawing/2014/main" val="3827296494"/>
                    </a:ext>
                  </a:extLst>
                </a:gridCol>
                <a:gridCol w="457200">
                  <a:extLst>
                    <a:ext uri="{9D8B030D-6E8A-4147-A177-3AD203B41FA5}">
                      <a16:colId xmlns:a16="http://schemas.microsoft.com/office/drawing/2014/main" val="651210788"/>
                    </a:ext>
                  </a:extLst>
                </a:gridCol>
                <a:gridCol w="457200">
                  <a:extLst>
                    <a:ext uri="{9D8B030D-6E8A-4147-A177-3AD203B41FA5}">
                      <a16:colId xmlns:a16="http://schemas.microsoft.com/office/drawing/2014/main" val="4137232079"/>
                    </a:ext>
                  </a:extLst>
                </a:gridCol>
                <a:gridCol w="457200">
                  <a:extLst>
                    <a:ext uri="{9D8B030D-6E8A-4147-A177-3AD203B41FA5}">
                      <a16:colId xmlns:a16="http://schemas.microsoft.com/office/drawing/2014/main" val="1615259952"/>
                    </a:ext>
                  </a:extLst>
                </a:gridCol>
                <a:gridCol w="457200">
                  <a:extLst>
                    <a:ext uri="{9D8B030D-6E8A-4147-A177-3AD203B41FA5}">
                      <a16:colId xmlns:a16="http://schemas.microsoft.com/office/drawing/2014/main" val="994752723"/>
                    </a:ext>
                  </a:extLst>
                </a:gridCol>
                <a:gridCol w="457200">
                  <a:extLst>
                    <a:ext uri="{9D8B030D-6E8A-4147-A177-3AD203B41FA5}">
                      <a16:colId xmlns:a16="http://schemas.microsoft.com/office/drawing/2014/main" val="4283212959"/>
                    </a:ext>
                  </a:extLst>
                </a:gridCol>
              </a:tblGrid>
              <a:tr h="457200">
                <a:tc>
                  <a:txBody>
                    <a:bodyPr/>
                    <a:lstStyle/>
                    <a:p>
                      <a:endParaRPr lang="en-US"/>
                    </a:p>
                  </a:txBody>
                  <a:tcPr>
                    <a:solidFill>
                      <a:schemeClr val="accent5"/>
                    </a:solidFill>
                  </a:tcPr>
                </a:tc>
                <a:tc>
                  <a:txBody>
                    <a:bodyPr/>
                    <a:lstStyle/>
                    <a:p>
                      <a:endParaRPr lang="en-US"/>
                    </a:p>
                  </a:txBody>
                  <a:tcPr>
                    <a:solidFill>
                      <a:srgbClr val="FF0000"/>
                    </a:solidFill>
                  </a:tcPr>
                </a:tc>
                <a:tc>
                  <a:txBody>
                    <a:bodyPr/>
                    <a:lstStyle/>
                    <a:p>
                      <a:endParaRPr lang="en-US"/>
                    </a:p>
                  </a:txBody>
                  <a:tcPr>
                    <a:solidFill>
                      <a:schemeClr val="accent5"/>
                    </a:solidFill>
                  </a:tcPr>
                </a:tc>
                <a:tc>
                  <a:txBody>
                    <a:bodyPr/>
                    <a:lstStyle/>
                    <a:p>
                      <a:endParaRPr lang="en-US"/>
                    </a:p>
                  </a:txBody>
                  <a:tcPr>
                    <a:solidFill>
                      <a:schemeClr val="accent5"/>
                    </a:solidFill>
                  </a:tcPr>
                </a:tc>
                <a:tc>
                  <a:txBody>
                    <a:bodyPr/>
                    <a:lstStyle/>
                    <a:p>
                      <a:endParaRPr lang="en-US"/>
                    </a:p>
                  </a:txBody>
                  <a:tcPr>
                    <a:solidFill>
                      <a:schemeClr val="accent5"/>
                    </a:solidFill>
                  </a:tcPr>
                </a:tc>
                <a:tc>
                  <a:txBody>
                    <a:bodyPr/>
                    <a:lstStyle/>
                    <a:p>
                      <a:endParaRPr lang="en-US" dirty="0"/>
                    </a:p>
                  </a:txBody>
                  <a:tcPr>
                    <a:solidFill>
                      <a:schemeClr val="accent5"/>
                    </a:solidFill>
                  </a:tcPr>
                </a:tc>
                <a:tc>
                  <a:txBody>
                    <a:bodyPr/>
                    <a:lstStyle/>
                    <a:p>
                      <a:endParaRPr lang="en-US"/>
                    </a:p>
                  </a:txBody>
                  <a:tcPr>
                    <a:solidFill>
                      <a:schemeClr val="accent5"/>
                    </a:solidFill>
                  </a:tcPr>
                </a:tc>
                <a:tc>
                  <a:txBody>
                    <a:bodyPr/>
                    <a:lstStyle/>
                    <a:p>
                      <a:endParaRPr lang="en-US" dirty="0"/>
                    </a:p>
                  </a:txBody>
                  <a:tcPr>
                    <a:solidFill>
                      <a:schemeClr val="accent5"/>
                    </a:solidFill>
                  </a:tcPr>
                </a:tc>
                <a:extLst>
                  <a:ext uri="{0D108BD9-81ED-4DB2-BD59-A6C34878D82A}">
                    <a16:rowId xmlns:a16="http://schemas.microsoft.com/office/drawing/2014/main" val="2194772296"/>
                  </a:ext>
                </a:extLst>
              </a:tr>
            </a:tbl>
          </a:graphicData>
        </a:graphic>
      </p:graphicFrame>
      <p:graphicFrame>
        <p:nvGraphicFramePr>
          <p:cNvPr id="64" name="Table 63"/>
          <p:cNvGraphicFramePr>
            <a:graphicFrameLocks noGrp="1"/>
          </p:cNvGraphicFramePr>
          <p:nvPr>
            <p:extLst/>
          </p:nvPr>
        </p:nvGraphicFramePr>
        <p:xfrm>
          <a:off x="1177636" y="2791152"/>
          <a:ext cx="22860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3450613637"/>
                    </a:ext>
                  </a:extLst>
                </a:gridCol>
                <a:gridCol w="457200">
                  <a:extLst>
                    <a:ext uri="{9D8B030D-6E8A-4147-A177-3AD203B41FA5}">
                      <a16:colId xmlns:a16="http://schemas.microsoft.com/office/drawing/2014/main" val="1079816252"/>
                    </a:ext>
                  </a:extLst>
                </a:gridCol>
                <a:gridCol w="457200">
                  <a:extLst>
                    <a:ext uri="{9D8B030D-6E8A-4147-A177-3AD203B41FA5}">
                      <a16:colId xmlns:a16="http://schemas.microsoft.com/office/drawing/2014/main" val="3827296494"/>
                    </a:ext>
                  </a:extLst>
                </a:gridCol>
                <a:gridCol w="457200">
                  <a:extLst>
                    <a:ext uri="{9D8B030D-6E8A-4147-A177-3AD203B41FA5}">
                      <a16:colId xmlns:a16="http://schemas.microsoft.com/office/drawing/2014/main" val="651210788"/>
                    </a:ext>
                  </a:extLst>
                </a:gridCol>
                <a:gridCol w="457200">
                  <a:extLst>
                    <a:ext uri="{9D8B030D-6E8A-4147-A177-3AD203B41FA5}">
                      <a16:colId xmlns:a16="http://schemas.microsoft.com/office/drawing/2014/main" val="4137232079"/>
                    </a:ext>
                  </a:extLst>
                </a:gridCol>
              </a:tblGrid>
              <a:tr h="457200">
                <a:tc>
                  <a:txBody>
                    <a:bodyPr/>
                    <a:lstStyle/>
                    <a:p>
                      <a:endParaRPr lang="en-US"/>
                    </a:p>
                  </a:txBody>
                  <a:tcPr>
                    <a:solidFill>
                      <a:schemeClr val="accent5"/>
                    </a:solidFill>
                  </a:tcPr>
                </a:tc>
                <a:tc>
                  <a:txBody>
                    <a:bodyPr/>
                    <a:lstStyle/>
                    <a:p>
                      <a:endParaRPr lang="en-US" dirty="0"/>
                    </a:p>
                  </a:txBody>
                  <a:tcPr>
                    <a:solidFill>
                      <a:schemeClr val="accent5"/>
                    </a:solidFill>
                  </a:tcPr>
                </a:tc>
                <a:tc>
                  <a:txBody>
                    <a:bodyPr/>
                    <a:lstStyle/>
                    <a:p>
                      <a:endParaRPr lang="en-US" dirty="0"/>
                    </a:p>
                  </a:txBody>
                  <a:tcPr>
                    <a:solidFill>
                      <a:schemeClr val="accent5"/>
                    </a:solidFill>
                  </a:tcPr>
                </a:tc>
                <a:tc>
                  <a:txBody>
                    <a:bodyPr/>
                    <a:lstStyle/>
                    <a:p>
                      <a:endParaRPr lang="en-US" dirty="0"/>
                    </a:p>
                  </a:txBody>
                  <a:tcPr>
                    <a:solidFill>
                      <a:srgbClr val="FF0000"/>
                    </a:solidFill>
                  </a:tcPr>
                </a:tc>
                <a:tc>
                  <a:txBody>
                    <a:bodyPr/>
                    <a:lstStyle/>
                    <a:p>
                      <a:endParaRPr lang="en-US" dirty="0"/>
                    </a:p>
                  </a:txBody>
                  <a:tcPr>
                    <a:solidFill>
                      <a:schemeClr val="accent5"/>
                    </a:solidFill>
                  </a:tcPr>
                </a:tc>
                <a:extLst>
                  <a:ext uri="{0D108BD9-81ED-4DB2-BD59-A6C34878D82A}">
                    <a16:rowId xmlns:a16="http://schemas.microsoft.com/office/drawing/2014/main" val="2194772296"/>
                  </a:ext>
                </a:extLst>
              </a:tr>
            </a:tbl>
          </a:graphicData>
        </a:graphic>
      </p:graphicFrame>
      <p:graphicFrame>
        <p:nvGraphicFramePr>
          <p:cNvPr id="65" name="Table 64"/>
          <p:cNvGraphicFramePr>
            <a:graphicFrameLocks noGrp="1"/>
          </p:cNvGraphicFramePr>
          <p:nvPr>
            <p:extLst/>
          </p:nvPr>
        </p:nvGraphicFramePr>
        <p:xfrm>
          <a:off x="1634836" y="3254260"/>
          <a:ext cx="18288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3450613637"/>
                    </a:ext>
                  </a:extLst>
                </a:gridCol>
                <a:gridCol w="457200">
                  <a:extLst>
                    <a:ext uri="{9D8B030D-6E8A-4147-A177-3AD203B41FA5}">
                      <a16:colId xmlns:a16="http://schemas.microsoft.com/office/drawing/2014/main" val="1079816252"/>
                    </a:ext>
                  </a:extLst>
                </a:gridCol>
                <a:gridCol w="457200">
                  <a:extLst>
                    <a:ext uri="{9D8B030D-6E8A-4147-A177-3AD203B41FA5}">
                      <a16:colId xmlns:a16="http://schemas.microsoft.com/office/drawing/2014/main" val="3827296494"/>
                    </a:ext>
                  </a:extLst>
                </a:gridCol>
                <a:gridCol w="457200">
                  <a:extLst>
                    <a:ext uri="{9D8B030D-6E8A-4147-A177-3AD203B41FA5}">
                      <a16:colId xmlns:a16="http://schemas.microsoft.com/office/drawing/2014/main" val="651210788"/>
                    </a:ext>
                  </a:extLst>
                </a:gridCol>
              </a:tblGrid>
              <a:tr h="457200">
                <a:tc>
                  <a:txBody>
                    <a:bodyPr/>
                    <a:lstStyle/>
                    <a:p>
                      <a:endParaRPr lang="en-US"/>
                    </a:p>
                  </a:txBody>
                  <a:tcPr>
                    <a:solidFill>
                      <a:schemeClr val="accent5"/>
                    </a:solidFill>
                  </a:tcPr>
                </a:tc>
                <a:tc>
                  <a:txBody>
                    <a:bodyPr/>
                    <a:lstStyle/>
                    <a:p>
                      <a:endParaRPr lang="en-US"/>
                    </a:p>
                  </a:txBody>
                  <a:tcPr>
                    <a:solidFill>
                      <a:schemeClr val="accent5"/>
                    </a:solidFill>
                  </a:tcPr>
                </a:tc>
                <a:tc>
                  <a:txBody>
                    <a:bodyPr/>
                    <a:lstStyle/>
                    <a:p>
                      <a:endParaRPr lang="en-US"/>
                    </a:p>
                  </a:txBody>
                  <a:tcPr>
                    <a:solidFill>
                      <a:srgbClr val="FF0000"/>
                    </a:solidFill>
                  </a:tcPr>
                </a:tc>
                <a:tc>
                  <a:txBody>
                    <a:bodyPr/>
                    <a:lstStyle/>
                    <a:p>
                      <a:endParaRPr lang="en-US" dirty="0"/>
                    </a:p>
                  </a:txBody>
                  <a:tcPr>
                    <a:solidFill>
                      <a:schemeClr val="accent5"/>
                    </a:solidFill>
                  </a:tcPr>
                </a:tc>
                <a:extLst>
                  <a:ext uri="{0D108BD9-81ED-4DB2-BD59-A6C34878D82A}">
                    <a16:rowId xmlns:a16="http://schemas.microsoft.com/office/drawing/2014/main" val="2194772296"/>
                  </a:ext>
                </a:extLst>
              </a:tr>
            </a:tbl>
          </a:graphicData>
        </a:graphic>
      </p:graphicFrame>
      <p:graphicFrame>
        <p:nvGraphicFramePr>
          <p:cNvPr id="66" name="Table 65"/>
          <p:cNvGraphicFramePr>
            <a:graphicFrameLocks noGrp="1"/>
          </p:cNvGraphicFramePr>
          <p:nvPr>
            <p:extLst/>
          </p:nvPr>
        </p:nvGraphicFramePr>
        <p:xfrm>
          <a:off x="1634836" y="3874386"/>
          <a:ext cx="22860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3450613637"/>
                    </a:ext>
                  </a:extLst>
                </a:gridCol>
                <a:gridCol w="457200">
                  <a:extLst>
                    <a:ext uri="{9D8B030D-6E8A-4147-A177-3AD203B41FA5}">
                      <a16:colId xmlns:a16="http://schemas.microsoft.com/office/drawing/2014/main" val="1079816252"/>
                    </a:ext>
                  </a:extLst>
                </a:gridCol>
                <a:gridCol w="457200">
                  <a:extLst>
                    <a:ext uri="{9D8B030D-6E8A-4147-A177-3AD203B41FA5}">
                      <a16:colId xmlns:a16="http://schemas.microsoft.com/office/drawing/2014/main" val="3827296494"/>
                    </a:ext>
                  </a:extLst>
                </a:gridCol>
                <a:gridCol w="457200">
                  <a:extLst>
                    <a:ext uri="{9D8B030D-6E8A-4147-A177-3AD203B41FA5}">
                      <a16:colId xmlns:a16="http://schemas.microsoft.com/office/drawing/2014/main" val="651210788"/>
                    </a:ext>
                  </a:extLst>
                </a:gridCol>
                <a:gridCol w="457200">
                  <a:extLst>
                    <a:ext uri="{9D8B030D-6E8A-4147-A177-3AD203B41FA5}">
                      <a16:colId xmlns:a16="http://schemas.microsoft.com/office/drawing/2014/main" val="4137232079"/>
                    </a:ext>
                  </a:extLst>
                </a:gridCol>
              </a:tblGrid>
              <a:tr h="457200">
                <a:tc>
                  <a:txBody>
                    <a:bodyPr/>
                    <a:lstStyle/>
                    <a:p>
                      <a:endParaRPr lang="en-US"/>
                    </a:p>
                  </a:txBody>
                  <a:tcPr>
                    <a:solidFill>
                      <a:schemeClr val="accent5"/>
                    </a:solidFill>
                  </a:tcPr>
                </a:tc>
                <a:tc>
                  <a:txBody>
                    <a:bodyPr/>
                    <a:lstStyle/>
                    <a:p>
                      <a:endParaRPr lang="en-US"/>
                    </a:p>
                  </a:txBody>
                  <a:tcPr>
                    <a:solidFill>
                      <a:schemeClr val="accent5"/>
                    </a:solidFill>
                  </a:tcPr>
                </a:tc>
                <a:tc>
                  <a:txBody>
                    <a:bodyPr/>
                    <a:lstStyle/>
                    <a:p>
                      <a:endParaRPr lang="en-US"/>
                    </a:p>
                  </a:txBody>
                  <a:tcPr>
                    <a:solidFill>
                      <a:srgbClr val="FF0000"/>
                    </a:solidFill>
                  </a:tcPr>
                </a:tc>
                <a:tc>
                  <a:txBody>
                    <a:bodyPr/>
                    <a:lstStyle/>
                    <a:p>
                      <a:endParaRPr lang="en-US"/>
                    </a:p>
                  </a:txBody>
                  <a:tcPr>
                    <a:solidFill>
                      <a:schemeClr val="accent5"/>
                    </a:solidFill>
                  </a:tcPr>
                </a:tc>
                <a:tc>
                  <a:txBody>
                    <a:bodyPr/>
                    <a:lstStyle/>
                    <a:p>
                      <a:endParaRPr lang="en-US" dirty="0"/>
                    </a:p>
                  </a:txBody>
                  <a:tcPr>
                    <a:solidFill>
                      <a:schemeClr val="accent5"/>
                    </a:solidFill>
                  </a:tcPr>
                </a:tc>
                <a:extLst>
                  <a:ext uri="{0D108BD9-81ED-4DB2-BD59-A6C34878D82A}">
                    <a16:rowId xmlns:a16="http://schemas.microsoft.com/office/drawing/2014/main" val="2194772296"/>
                  </a:ext>
                </a:extLst>
              </a:tr>
            </a:tbl>
          </a:graphicData>
        </a:graphic>
      </p:graphicFrame>
      <p:graphicFrame>
        <p:nvGraphicFramePr>
          <p:cNvPr id="67" name="Table 66"/>
          <p:cNvGraphicFramePr>
            <a:graphicFrameLocks noGrp="1"/>
          </p:cNvGraphicFramePr>
          <p:nvPr>
            <p:extLst/>
          </p:nvPr>
        </p:nvGraphicFramePr>
        <p:xfrm>
          <a:off x="2092036" y="4337494"/>
          <a:ext cx="18288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3450613637"/>
                    </a:ext>
                  </a:extLst>
                </a:gridCol>
                <a:gridCol w="457200">
                  <a:extLst>
                    <a:ext uri="{9D8B030D-6E8A-4147-A177-3AD203B41FA5}">
                      <a16:colId xmlns:a16="http://schemas.microsoft.com/office/drawing/2014/main" val="1079816252"/>
                    </a:ext>
                  </a:extLst>
                </a:gridCol>
                <a:gridCol w="457200">
                  <a:extLst>
                    <a:ext uri="{9D8B030D-6E8A-4147-A177-3AD203B41FA5}">
                      <a16:colId xmlns:a16="http://schemas.microsoft.com/office/drawing/2014/main" val="3827296494"/>
                    </a:ext>
                  </a:extLst>
                </a:gridCol>
                <a:gridCol w="457200">
                  <a:extLst>
                    <a:ext uri="{9D8B030D-6E8A-4147-A177-3AD203B41FA5}">
                      <a16:colId xmlns:a16="http://schemas.microsoft.com/office/drawing/2014/main" val="651210788"/>
                    </a:ext>
                  </a:extLst>
                </a:gridCol>
              </a:tblGrid>
              <a:tr h="457200">
                <a:tc>
                  <a:txBody>
                    <a:bodyPr/>
                    <a:lstStyle/>
                    <a:p>
                      <a:endParaRPr lang="en-US"/>
                    </a:p>
                  </a:txBody>
                  <a:tcPr>
                    <a:solidFill>
                      <a:schemeClr val="accent5"/>
                    </a:solidFill>
                  </a:tcPr>
                </a:tc>
                <a:tc>
                  <a:txBody>
                    <a:bodyPr/>
                    <a:lstStyle/>
                    <a:p>
                      <a:endParaRPr lang="en-US"/>
                    </a:p>
                  </a:txBody>
                  <a:tcPr>
                    <a:solidFill>
                      <a:srgbClr val="FF0000"/>
                    </a:solidFill>
                  </a:tcPr>
                </a:tc>
                <a:tc>
                  <a:txBody>
                    <a:bodyPr/>
                    <a:lstStyle/>
                    <a:p>
                      <a:endParaRPr lang="en-US"/>
                    </a:p>
                  </a:txBody>
                  <a:tcPr>
                    <a:solidFill>
                      <a:schemeClr val="accent5"/>
                    </a:solidFill>
                  </a:tcPr>
                </a:tc>
                <a:tc>
                  <a:txBody>
                    <a:bodyPr/>
                    <a:lstStyle/>
                    <a:p>
                      <a:endParaRPr lang="en-US" dirty="0"/>
                    </a:p>
                  </a:txBody>
                  <a:tcPr>
                    <a:solidFill>
                      <a:schemeClr val="accent5"/>
                    </a:solidFill>
                  </a:tcPr>
                </a:tc>
                <a:extLst>
                  <a:ext uri="{0D108BD9-81ED-4DB2-BD59-A6C34878D82A}">
                    <a16:rowId xmlns:a16="http://schemas.microsoft.com/office/drawing/2014/main" val="2194772296"/>
                  </a:ext>
                </a:extLst>
              </a:tr>
            </a:tbl>
          </a:graphicData>
        </a:graphic>
      </p:graphicFrame>
      <p:graphicFrame>
        <p:nvGraphicFramePr>
          <p:cNvPr id="68" name="Table 67"/>
          <p:cNvGraphicFramePr>
            <a:graphicFrameLocks noGrp="1"/>
          </p:cNvGraphicFramePr>
          <p:nvPr>
            <p:extLst/>
          </p:nvPr>
        </p:nvGraphicFramePr>
        <p:xfrm>
          <a:off x="1177636" y="4772893"/>
          <a:ext cx="27432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3450613637"/>
                    </a:ext>
                  </a:extLst>
                </a:gridCol>
                <a:gridCol w="457200">
                  <a:extLst>
                    <a:ext uri="{9D8B030D-6E8A-4147-A177-3AD203B41FA5}">
                      <a16:colId xmlns:a16="http://schemas.microsoft.com/office/drawing/2014/main" val="1079816252"/>
                    </a:ext>
                  </a:extLst>
                </a:gridCol>
                <a:gridCol w="457200">
                  <a:extLst>
                    <a:ext uri="{9D8B030D-6E8A-4147-A177-3AD203B41FA5}">
                      <a16:colId xmlns:a16="http://schemas.microsoft.com/office/drawing/2014/main" val="3827296494"/>
                    </a:ext>
                  </a:extLst>
                </a:gridCol>
                <a:gridCol w="457200">
                  <a:extLst>
                    <a:ext uri="{9D8B030D-6E8A-4147-A177-3AD203B41FA5}">
                      <a16:colId xmlns:a16="http://schemas.microsoft.com/office/drawing/2014/main" val="651210788"/>
                    </a:ext>
                  </a:extLst>
                </a:gridCol>
                <a:gridCol w="457200">
                  <a:extLst>
                    <a:ext uri="{9D8B030D-6E8A-4147-A177-3AD203B41FA5}">
                      <a16:colId xmlns:a16="http://schemas.microsoft.com/office/drawing/2014/main" val="4137232079"/>
                    </a:ext>
                  </a:extLst>
                </a:gridCol>
                <a:gridCol w="457200">
                  <a:extLst>
                    <a:ext uri="{9D8B030D-6E8A-4147-A177-3AD203B41FA5}">
                      <a16:colId xmlns:a16="http://schemas.microsoft.com/office/drawing/2014/main" val="1615259952"/>
                    </a:ext>
                  </a:extLst>
                </a:gridCol>
              </a:tblGrid>
              <a:tr h="457200">
                <a:tc>
                  <a:txBody>
                    <a:bodyPr/>
                    <a:lstStyle/>
                    <a:p>
                      <a:endParaRPr lang="en-US" dirty="0"/>
                    </a:p>
                  </a:txBody>
                  <a:tcPr>
                    <a:solidFill>
                      <a:schemeClr val="accent5"/>
                    </a:solidFill>
                  </a:tcPr>
                </a:tc>
                <a:tc>
                  <a:txBody>
                    <a:bodyPr/>
                    <a:lstStyle/>
                    <a:p>
                      <a:endParaRPr lang="en-US"/>
                    </a:p>
                  </a:txBody>
                  <a:tcPr>
                    <a:solidFill>
                      <a:schemeClr val="accent5"/>
                    </a:solidFill>
                  </a:tcPr>
                </a:tc>
                <a:tc>
                  <a:txBody>
                    <a:bodyPr/>
                    <a:lstStyle/>
                    <a:p>
                      <a:endParaRPr lang="en-US"/>
                    </a:p>
                  </a:txBody>
                  <a:tcPr>
                    <a:solidFill>
                      <a:schemeClr val="accent5"/>
                    </a:solidFill>
                  </a:tcPr>
                </a:tc>
                <a:tc>
                  <a:txBody>
                    <a:bodyPr/>
                    <a:lstStyle/>
                    <a:p>
                      <a:endParaRPr lang="en-US"/>
                    </a:p>
                  </a:txBody>
                  <a:tcPr>
                    <a:solidFill>
                      <a:srgbClr val="FF0000"/>
                    </a:solidFill>
                  </a:tcPr>
                </a:tc>
                <a:tc>
                  <a:txBody>
                    <a:bodyPr/>
                    <a:lstStyle/>
                    <a:p>
                      <a:endParaRPr lang="en-US"/>
                    </a:p>
                  </a:txBody>
                  <a:tcPr>
                    <a:solidFill>
                      <a:schemeClr val="accent5"/>
                    </a:solidFill>
                  </a:tcPr>
                </a:tc>
                <a:tc>
                  <a:txBody>
                    <a:bodyPr/>
                    <a:lstStyle/>
                    <a:p>
                      <a:endParaRPr lang="en-US" dirty="0"/>
                    </a:p>
                  </a:txBody>
                  <a:tcPr>
                    <a:solidFill>
                      <a:schemeClr val="accent5"/>
                    </a:solidFill>
                  </a:tcPr>
                </a:tc>
                <a:extLst>
                  <a:ext uri="{0D108BD9-81ED-4DB2-BD59-A6C34878D82A}">
                    <a16:rowId xmlns:a16="http://schemas.microsoft.com/office/drawing/2014/main" val="2194772296"/>
                  </a:ext>
                </a:extLst>
              </a:tr>
            </a:tbl>
          </a:graphicData>
        </a:graphic>
      </p:graphicFrame>
      <p:graphicFrame>
        <p:nvGraphicFramePr>
          <p:cNvPr id="69" name="Table 68"/>
          <p:cNvGraphicFramePr>
            <a:graphicFrameLocks noGrp="1"/>
          </p:cNvGraphicFramePr>
          <p:nvPr>
            <p:extLst/>
          </p:nvPr>
        </p:nvGraphicFramePr>
        <p:xfrm>
          <a:off x="2092036" y="5230093"/>
          <a:ext cx="27432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3450613637"/>
                    </a:ext>
                  </a:extLst>
                </a:gridCol>
                <a:gridCol w="457200">
                  <a:extLst>
                    <a:ext uri="{9D8B030D-6E8A-4147-A177-3AD203B41FA5}">
                      <a16:colId xmlns:a16="http://schemas.microsoft.com/office/drawing/2014/main" val="1079816252"/>
                    </a:ext>
                  </a:extLst>
                </a:gridCol>
                <a:gridCol w="457200">
                  <a:extLst>
                    <a:ext uri="{9D8B030D-6E8A-4147-A177-3AD203B41FA5}">
                      <a16:colId xmlns:a16="http://schemas.microsoft.com/office/drawing/2014/main" val="3827296494"/>
                    </a:ext>
                  </a:extLst>
                </a:gridCol>
                <a:gridCol w="457200">
                  <a:extLst>
                    <a:ext uri="{9D8B030D-6E8A-4147-A177-3AD203B41FA5}">
                      <a16:colId xmlns:a16="http://schemas.microsoft.com/office/drawing/2014/main" val="651210788"/>
                    </a:ext>
                  </a:extLst>
                </a:gridCol>
                <a:gridCol w="457200">
                  <a:extLst>
                    <a:ext uri="{9D8B030D-6E8A-4147-A177-3AD203B41FA5}">
                      <a16:colId xmlns:a16="http://schemas.microsoft.com/office/drawing/2014/main" val="4137232079"/>
                    </a:ext>
                  </a:extLst>
                </a:gridCol>
                <a:gridCol w="457200">
                  <a:extLst>
                    <a:ext uri="{9D8B030D-6E8A-4147-A177-3AD203B41FA5}">
                      <a16:colId xmlns:a16="http://schemas.microsoft.com/office/drawing/2014/main" val="1615259952"/>
                    </a:ext>
                  </a:extLst>
                </a:gridCol>
              </a:tblGrid>
              <a:tr h="457200">
                <a:tc>
                  <a:txBody>
                    <a:bodyPr/>
                    <a:lstStyle/>
                    <a:p>
                      <a:endParaRPr lang="en-US"/>
                    </a:p>
                  </a:txBody>
                  <a:tcPr>
                    <a:solidFill>
                      <a:schemeClr val="accent5"/>
                    </a:solidFill>
                  </a:tcPr>
                </a:tc>
                <a:tc>
                  <a:txBody>
                    <a:bodyPr/>
                    <a:lstStyle/>
                    <a:p>
                      <a:endParaRPr lang="en-US"/>
                    </a:p>
                  </a:txBody>
                  <a:tcPr>
                    <a:solidFill>
                      <a:srgbClr val="FF0000"/>
                    </a:solidFill>
                  </a:tcPr>
                </a:tc>
                <a:tc>
                  <a:txBody>
                    <a:bodyPr/>
                    <a:lstStyle/>
                    <a:p>
                      <a:endParaRPr lang="en-US"/>
                    </a:p>
                  </a:txBody>
                  <a:tcPr>
                    <a:solidFill>
                      <a:schemeClr val="accent5"/>
                    </a:solidFill>
                  </a:tcPr>
                </a:tc>
                <a:tc>
                  <a:txBody>
                    <a:bodyPr/>
                    <a:lstStyle/>
                    <a:p>
                      <a:endParaRPr lang="en-US"/>
                    </a:p>
                  </a:txBody>
                  <a:tcPr>
                    <a:solidFill>
                      <a:schemeClr val="accent5"/>
                    </a:solidFill>
                  </a:tcPr>
                </a:tc>
                <a:tc>
                  <a:txBody>
                    <a:bodyPr/>
                    <a:lstStyle/>
                    <a:p>
                      <a:endParaRPr lang="en-US"/>
                    </a:p>
                  </a:txBody>
                  <a:tcPr>
                    <a:solidFill>
                      <a:schemeClr val="accent5"/>
                    </a:solidFill>
                  </a:tcPr>
                </a:tc>
                <a:tc>
                  <a:txBody>
                    <a:bodyPr/>
                    <a:lstStyle/>
                    <a:p>
                      <a:endParaRPr lang="en-US" dirty="0"/>
                    </a:p>
                  </a:txBody>
                  <a:tcPr>
                    <a:solidFill>
                      <a:schemeClr val="accent5"/>
                    </a:solidFill>
                  </a:tcPr>
                </a:tc>
                <a:extLst>
                  <a:ext uri="{0D108BD9-81ED-4DB2-BD59-A6C34878D82A}">
                    <a16:rowId xmlns:a16="http://schemas.microsoft.com/office/drawing/2014/main" val="2194772296"/>
                  </a:ext>
                </a:extLst>
              </a:tr>
            </a:tbl>
          </a:graphicData>
        </a:graphic>
      </p:graphicFrame>
      <p:graphicFrame>
        <p:nvGraphicFramePr>
          <p:cNvPr id="71" name="Table 70"/>
          <p:cNvGraphicFramePr>
            <a:graphicFrameLocks noGrp="1"/>
          </p:cNvGraphicFramePr>
          <p:nvPr>
            <p:extLst/>
          </p:nvPr>
        </p:nvGraphicFramePr>
        <p:xfrm>
          <a:off x="7632742" y="938720"/>
          <a:ext cx="457200" cy="2787804"/>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654501289"/>
                    </a:ext>
                  </a:extLst>
                </a:gridCol>
              </a:tblGrid>
              <a:tr h="557559">
                <a:tc>
                  <a:txBody>
                    <a:bodyPr/>
                    <a:lstStyle/>
                    <a:p>
                      <a:pPr algn="ctr"/>
                      <a:r>
                        <a:rPr lang="en-US" sz="2000" b="1" dirty="0" smtClean="0">
                          <a:solidFill>
                            <a:schemeClr val="bg1"/>
                          </a:solidFill>
                          <a:latin typeface="Arial Black" panose="020B0A04020102020204" pitchFamily="34" charset="0"/>
                        </a:rPr>
                        <a:t>F</a:t>
                      </a:r>
                      <a:endParaRPr lang="en-US" sz="2000" b="1" dirty="0">
                        <a:solidFill>
                          <a:schemeClr val="bg1"/>
                        </a:solidFill>
                        <a:latin typeface="Arial Black" panose="020B0A04020102020204" pitchFamily="34" charset="0"/>
                      </a:endParaRPr>
                    </a:p>
                  </a:txBody>
                  <a:tcPr anchor="ctr">
                    <a:solidFill>
                      <a:srgbClr val="FF0000"/>
                    </a:solidFill>
                  </a:tcPr>
                </a:tc>
                <a:extLst>
                  <a:ext uri="{0D108BD9-81ED-4DB2-BD59-A6C34878D82A}">
                    <a16:rowId xmlns:a16="http://schemas.microsoft.com/office/drawing/2014/main" val="3010054942"/>
                  </a:ext>
                </a:extLst>
              </a:tr>
              <a:tr h="446049">
                <a:tc>
                  <a:txBody>
                    <a:bodyPr/>
                    <a:lstStyle/>
                    <a:p>
                      <a:pPr algn="ctr"/>
                      <a:r>
                        <a:rPr lang="en-US" sz="2000" b="1" dirty="0" smtClean="0">
                          <a:solidFill>
                            <a:schemeClr val="bg1"/>
                          </a:solidFill>
                          <a:latin typeface="Arial Black" panose="020B0A04020102020204" pitchFamily="34" charset="0"/>
                        </a:rPr>
                        <a:t>A</a:t>
                      </a:r>
                      <a:endParaRPr lang="en-US" sz="2000" b="1" dirty="0">
                        <a:solidFill>
                          <a:schemeClr val="bg1"/>
                        </a:solidFill>
                        <a:latin typeface="Arial Black" panose="020B0A04020102020204" pitchFamily="34" charset="0"/>
                      </a:endParaRPr>
                    </a:p>
                  </a:txBody>
                  <a:tcPr anchor="ctr">
                    <a:solidFill>
                      <a:srgbClr val="FF0000"/>
                    </a:solidFill>
                  </a:tcPr>
                </a:tc>
                <a:extLst>
                  <a:ext uri="{0D108BD9-81ED-4DB2-BD59-A6C34878D82A}">
                    <a16:rowId xmlns:a16="http://schemas.microsoft.com/office/drawing/2014/main" val="2099388949"/>
                  </a:ext>
                </a:extLst>
              </a:tr>
              <a:tr h="446049">
                <a:tc>
                  <a:txBody>
                    <a:bodyPr/>
                    <a:lstStyle/>
                    <a:p>
                      <a:pPr algn="ctr"/>
                      <a:r>
                        <a:rPr lang="en-US" sz="2000" b="1" dirty="0" smtClean="0">
                          <a:solidFill>
                            <a:schemeClr val="bg1"/>
                          </a:solidFill>
                          <a:latin typeface="Arial Black" panose="020B0A04020102020204" pitchFamily="34" charset="0"/>
                        </a:rPr>
                        <a:t>M</a:t>
                      </a:r>
                      <a:endParaRPr lang="en-US" sz="2000" b="1" dirty="0">
                        <a:solidFill>
                          <a:schemeClr val="bg1"/>
                        </a:solidFill>
                        <a:latin typeface="Arial Black" panose="020B0A04020102020204" pitchFamily="34" charset="0"/>
                      </a:endParaRPr>
                    </a:p>
                  </a:txBody>
                  <a:tcPr anchor="ctr">
                    <a:solidFill>
                      <a:srgbClr val="FF0000"/>
                    </a:solidFill>
                  </a:tcPr>
                </a:tc>
                <a:extLst>
                  <a:ext uri="{0D108BD9-81ED-4DB2-BD59-A6C34878D82A}">
                    <a16:rowId xmlns:a16="http://schemas.microsoft.com/office/drawing/2014/main" val="349342085"/>
                  </a:ext>
                </a:extLst>
              </a:tr>
              <a:tr h="446049">
                <a:tc>
                  <a:txBody>
                    <a:bodyPr/>
                    <a:lstStyle/>
                    <a:p>
                      <a:pPr algn="ctr"/>
                      <a:r>
                        <a:rPr lang="en-US" sz="2000" b="1" dirty="0" smtClean="0">
                          <a:solidFill>
                            <a:schemeClr val="bg1"/>
                          </a:solidFill>
                          <a:latin typeface="Arial Black" panose="020B0A04020102020204" pitchFamily="34" charset="0"/>
                        </a:rPr>
                        <a:t>I</a:t>
                      </a:r>
                      <a:endParaRPr lang="en-US" sz="2000" b="1" dirty="0">
                        <a:solidFill>
                          <a:schemeClr val="bg1"/>
                        </a:solidFill>
                        <a:latin typeface="Arial Black" panose="020B0A04020102020204" pitchFamily="34" charset="0"/>
                      </a:endParaRPr>
                    </a:p>
                  </a:txBody>
                  <a:tcPr anchor="ctr">
                    <a:solidFill>
                      <a:srgbClr val="FF0000"/>
                    </a:solidFill>
                  </a:tcPr>
                </a:tc>
                <a:extLst>
                  <a:ext uri="{0D108BD9-81ED-4DB2-BD59-A6C34878D82A}">
                    <a16:rowId xmlns:a16="http://schemas.microsoft.com/office/drawing/2014/main" val="550693450"/>
                  </a:ext>
                </a:extLst>
              </a:tr>
              <a:tr h="446049">
                <a:tc>
                  <a:txBody>
                    <a:bodyPr/>
                    <a:lstStyle/>
                    <a:p>
                      <a:pPr algn="ctr"/>
                      <a:r>
                        <a:rPr lang="en-US" sz="2000" b="1" dirty="0" smtClean="0">
                          <a:solidFill>
                            <a:schemeClr val="bg1"/>
                          </a:solidFill>
                          <a:latin typeface="Arial Black" panose="020B0A04020102020204" pitchFamily="34" charset="0"/>
                        </a:rPr>
                        <a:t>L</a:t>
                      </a:r>
                      <a:endParaRPr lang="en-US" sz="2000" b="1" dirty="0">
                        <a:solidFill>
                          <a:schemeClr val="bg1"/>
                        </a:solidFill>
                        <a:latin typeface="Arial Black" panose="020B0A04020102020204" pitchFamily="34" charset="0"/>
                      </a:endParaRPr>
                    </a:p>
                  </a:txBody>
                  <a:tcPr anchor="ctr">
                    <a:solidFill>
                      <a:srgbClr val="FF0000"/>
                    </a:solidFill>
                  </a:tcPr>
                </a:tc>
                <a:extLst>
                  <a:ext uri="{0D108BD9-81ED-4DB2-BD59-A6C34878D82A}">
                    <a16:rowId xmlns:a16="http://schemas.microsoft.com/office/drawing/2014/main" val="3051025695"/>
                  </a:ext>
                </a:extLst>
              </a:tr>
              <a:tr h="446049">
                <a:tc>
                  <a:txBody>
                    <a:bodyPr/>
                    <a:lstStyle/>
                    <a:p>
                      <a:pPr algn="ctr"/>
                      <a:r>
                        <a:rPr lang="en-US" sz="2000" b="1" dirty="0" smtClean="0">
                          <a:solidFill>
                            <a:schemeClr val="bg1"/>
                          </a:solidFill>
                          <a:latin typeface="Arial Black" panose="020B0A04020102020204" pitchFamily="34" charset="0"/>
                        </a:rPr>
                        <a:t>Y</a:t>
                      </a:r>
                      <a:endParaRPr lang="en-US" sz="2000" b="1" dirty="0">
                        <a:solidFill>
                          <a:schemeClr val="bg1"/>
                        </a:solidFill>
                        <a:latin typeface="Arial Black" panose="020B0A04020102020204" pitchFamily="34" charset="0"/>
                      </a:endParaRPr>
                    </a:p>
                  </a:txBody>
                  <a:tcPr anchor="ctr">
                    <a:solidFill>
                      <a:srgbClr val="FF0000"/>
                    </a:solidFill>
                  </a:tcPr>
                </a:tc>
                <a:extLst>
                  <a:ext uri="{0D108BD9-81ED-4DB2-BD59-A6C34878D82A}">
                    <a16:rowId xmlns:a16="http://schemas.microsoft.com/office/drawing/2014/main" val="2671859814"/>
                  </a:ext>
                </a:extLst>
              </a:tr>
            </a:tbl>
          </a:graphicData>
        </a:graphic>
      </p:graphicFrame>
      <p:graphicFrame>
        <p:nvGraphicFramePr>
          <p:cNvPr id="72" name="Table 71"/>
          <p:cNvGraphicFramePr>
            <a:graphicFrameLocks noGrp="1"/>
          </p:cNvGraphicFramePr>
          <p:nvPr>
            <p:extLst/>
          </p:nvPr>
        </p:nvGraphicFramePr>
        <p:xfrm>
          <a:off x="7632742" y="3874386"/>
          <a:ext cx="457200" cy="1784196"/>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140378984"/>
                    </a:ext>
                  </a:extLst>
                </a:gridCol>
              </a:tblGrid>
              <a:tr h="446049">
                <a:tc>
                  <a:txBody>
                    <a:bodyPr/>
                    <a:lstStyle/>
                    <a:p>
                      <a:pPr algn="ctr"/>
                      <a:r>
                        <a:rPr lang="en-US" sz="2000" b="1" dirty="0" smtClean="0">
                          <a:solidFill>
                            <a:schemeClr val="bg1"/>
                          </a:solidFill>
                          <a:latin typeface="Arial Black" panose="020B0A04020102020204" pitchFamily="34" charset="0"/>
                        </a:rPr>
                        <a:t>L</a:t>
                      </a:r>
                      <a:endParaRPr lang="en-US" sz="2000" b="1" dirty="0">
                        <a:solidFill>
                          <a:schemeClr val="bg1"/>
                        </a:solidFill>
                        <a:latin typeface="Arial Black" panose="020B0A04020102020204" pitchFamily="34" charset="0"/>
                      </a:endParaRPr>
                    </a:p>
                  </a:txBody>
                  <a:tcPr anchor="ctr">
                    <a:solidFill>
                      <a:srgbClr val="FF0000"/>
                    </a:solidFill>
                  </a:tcPr>
                </a:tc>
                <a:extLst>
                  <a:ext uri="{0D108BD9-81ED-4DB2-BD59-A6C34878D82A}">
                    <a16:rowId xmlns:a16="http://schemas.microsoft.com/office/drawing/2014/main" val="2641123730"/>
                  </a:ext>
                </a:extLst>
              </a:tr>
              <a:tr h="446049">
                <a:tc>
                  <a:txBody>
                    <a:bodyPr/>
                    <a:lstStyle/>
                    <a:p>
                      <a:pPr algn="ctr"/>
                      <a:r>
                        <a:rPr lang="en-US" sz="2000" b="1" dirty="0" smtClean="0">
                          <a:solidFill>
                            <a:schemeClr val="bg1"/>
                          </a:solidFill>
                          <a:latin typeface="Arial Black" panose="020B0A04020102020204" pitchFamily="34" charset="0"/>
                        </a:rPr>
                        <a:t>I</a:t>
                      </a:r>
                      <a:endParaRPr lang="en-US" sz="2000" b="1" dirty="0">
                        <a:solidFill>
                          <a:schemeClr val="bg1"/>
                        </a:solidFill>
                        <a:latin typeface="Arial Black" panose="020B0A04020102020204" pitchFamily="34" charset="0"/>
                      </a:endParaRPr>
                    </a:p>
                  </a:txBody>
                  <a:tcPr anchor="ctr">
                    <a:solidFill>
                      <a:srgbClr val="FF0000"/>
                    </a:solidFill>
                  </a:tcPr>
                </a:tc>
                <a:extLst>
                  <a:ext uri="{0D108BD9-81ED-4DB2-BD59-A6C34878D82A}">
                    <a16:rowId xmlns:a16="http://schemas.microsoft.com/office/drawing/2014/main" val="1787056051"/>
                  </a:ext>
                </a:extLst>
              </a:tr>
              <a:tr h="446049">
                <a:tc>
                  <a:txBody>
                    <a:bodyPr/>
                    <a:lstStyle/>
                    <a:p>
                      <a:pPr algn="ctr"/>
                      <a:r>
                        <a:rPr lang="en-US" sz="2000" b="1" dirty="0" smtClean="0">
                          <a:solidFill>
                            <a:schemeClr val="bg1"/>
                          </a:solidFill>
                          <a:latin typeface="Arial Black" panose="020B0A04020102020204" pitchFamily="34" charset="0"/>
                        </a:rPr>
                        <a:t>F</a:t>
                      </a:r>
                      <a:endParaRPr lang="en-US" sz="2000" b="1" dirty="0">
                        <a:solidFill>
                          <a:schemeClr val="bg1"/>
                        </a:solidFill>
                        <a:latin typeface="Arial Black" panose="020B0A04020102020204" pitchFamily="34" charset="0"/>
                      </a:endParaRPr>
                    </a:p>
                  </a:txBody>
                  <a:tcPr anchor="ctr">
                    <a:solidFill>
                      <a:srgbClr val="FF0000"/>
                    </a:solidFill>
                  </a:tcPr>
                </a:tc>
                <a:extLst>
                  <a:ext uri="{0D108BD9-81ED-4DB2-BD59-A6C34878D82A}">
                    <a16:rowId xmlns:a16="http://schemas.microsoft.com/office/drawing/2014/main" val="3824143664"/>
                  </a:ext>
                </a:extLst>
              </a:tr>
              <a:tr h="446049">
                <a:tc>
                  <a:txBody>
                    <a:bodyPr/>
                    <a:lstStyle/>
                    <a:p>
                      <a:pPr algn="ctr"/>
                      <a:r>
                        <a:rPr lang="en-US" sz="2000" b="1" dirty="0" smtClean="0">
                          <a:solidFill>
                            <a:schemeClr val="bg1"/>
                          </a:solidFill>
                          <a:latin typeface="Arial Black" panose="020B0A04020102020204" pitchFamily="34" charset="0"/>
                        </a:rPr>
                        <a:t>E</a:t>
                      </a:r>
                      <a:endParaRPr lang="en-US" sz="2000" b="1" dirty="0">
                        <a:solidFill>
                          <a:schemeClr val="bg1"/>
                        </a:solidFill>
                        <a:latin typeface="Arial Black" panose="020B0A04020102020204" pitchFamily="34" charset="0"/>
                      </a:endParaRPr>
                    </a:p>
                  </a:txBody>
                  <a:tcPr anchor="ctr">
                    <a:solidFill>
                      <a:srgbClr val="FF0000"/>
                    </a:solidFill>
                  </a:tcPr>
                </a:tc>
                <a:extLst>
                  <a:ext uri="{0D108BD9-81ED-4DB2-BD59-A6C34878D82A}">
                    <a16:rowId xmlns:a16="http://schemas.microsoft.com/office/drawing/2014/main" val="2752793714"/>
                  </a:ext>
                </a:extLst>
              </a:tr>
            </a:tbl>
          </a:graphicData>
        </a:graphic>
      </p:graphicFrame>
      <p:sp>
        <p:nvSpPr>
          <p:cNvPr id="73" name="5-Point Star 72"/>
          <p:cNvSpPr/>
          <p:nvPr/>
        </p:nvSpPr>
        <p:spPr>
          <a:xfrm>
            <a:off x="7558199" y="184502"/>
            <a:ext cx="606285" cy="57503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FF00"/>
                </a:solidFill>
              </a:rPr>
              <a:t>K</a:t>
            </a:r>
            <a:endParaRPr lang="en-US" sz="2000" b="1" dirty="0">
              <a:solidFill>
                <a:srgbClr val="FFFF00"/>
              </a:solidFill>
            </a:endParaRPr>
          </a:p>
        </p:txBody>
      </p:sp>
      <p:pic>
        <p:nvPicPr>
          <p:cNvPr id="2" name="Picture 1"/>
          <p:cNvPicPr>
            <a:picLocks noChangeAspect="1"/>
          </p:cNvPicPr>
          <p:nvPr/>
        </p:nvPicPr>
        <p:blipFill>
          <a:blip r:embed="rId3"/>
          <a:stretch>
            <a:fillRect/>
          </a:stretch>
        </p:blipFill>
        <p:spPr>
          <a:xfrm>
            <a:off x="9076764" y="759537"/>
            <a:ext cx="2499577" cy="2369947"/>
          </a:xfrm>
          <a:prstGeom prst="rect">
            <a:avLst/>
          </a:prstGeom>
        </p:spPr>
      </p:pic>
      <p:sp>
        <p:nvSpPr>
          <p:cNvPr id="70" name="Rectangle 177"/>
          <p:cNvSpPr>
            <a:spLocks noChangeArrowheads="1"/>
          </p:cNvSpPr>
          <p:nvPr/>
        </p:nvSpPr>
        <p:spPr bwMode="auto">
          <a:xfrm>
            <a:off x="17463" y="3573"/>
            <a:ext cx="2284412" cy="523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p>
            <a:pPr>
              <a:spcBef>
                <a:spcPts val="600"/>
              </a:spcBef>
              <a:spcAft>
                <a:spcPts val="600"/>
              </a:spcAft>
            </a:pPr>
            <a:r>
              <a:rPr lang="en-US" sz="2800" b="1" dirty="0" smtClean="0">
                <a:solidFill>
                  <a:srgbClr val="008080"/>
                </a:solidFill>
                <a:latin typeface="Times New Roman" pitchFamily="18" charset="0"/>
                <a:cs typeface="Times New Roman" pitchFamily="18" charset="0"/>
              </a:rPr>
              <a:t>* </a:t>
            </a:r>
            <a:r>
              <a:rPr lang="en-US" sz="2800" b="1" u="sng" dirty="0" smtClean="0">
                <a:solidFill>
                  <a:srgbClr val="008080"/>
                </a:solidFill>
                <a:latin typeface="Times New Roman" pitchFamily="18" charset="0"/>
                <a:cs typeface="Times New Roman" pitchFamily="18" charset="0"/>
              </a:rPr>
              <a:t>Warm up</a:t>
            </a:r>
            <a:r>
              <a:rPr lang="en-US" sz="2800" b="1" dirty="0" smtClean="0">
                <a:solidFill>
                  <a:srgbClr val="008080"/>
                </a:solidFill>
                <a:latin typeface="Times New Roman" pitchFamily="18" charset="0"/>
                <a:cs typeface="Times New Roman" pitchFamily="18" charset="0"/>
              </a:rPr>
              <a:t>:</a:t>
            </a:r>
            <a:endParaRPr lang="en-US" sz="2800" b="1" dirty="0">
              <a:solidFill>
                <a:srgbClr val="008080"/>
              </a:solidFill>
              <a:latin typeface="Times New Roman" pitchFamily="18" charset="0"/>
              <a:cs typeface="Times New Roman" pitchFamily="18" charset="0"/>
            </a:endParaRPr>
          </a:p>
        </p:txBody>
      </p:sp>
      <p:sp>
        <p:nvSpPr>
          <p:cNvPr id="74" name="Rectangle 416"/>
          <p:cNvSpPr>
            <a:spLocks noChangeArrowheads="1"/>
          </p:cNvSpPr>
          <p:nvPr/>
        </p:nvSpPr>
        <p:spPr bwMode="auto">
          <a:xfrm>
            <a:off x="2343885" y="3573"/>
            <a:ext cx="3198789" cy="553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4" rIns="91427" bIns="45714">
            <a:spAutoFit/>
          </a:bodyPr>
          <a:lstStyle/>
          <a:p>
            <a:pPr eaLnBrk="1" hangingPunct="1"/>
            <a:r>
              <a:rPr lang="en-US" sz="3000" b="1" dirty="0">
                <a:solidFill>
                  <a:srgbClr val="0033CC"/>
                </a:solidFill>
                <a:latin typeface="Times New Roman" pitchFamily="18" charset="0"/>
                <a:cs typeface="Times New Roman" pitchFamily="18" charset="0"/>
              </a:rPr>
              <a:t>Crossword puzzle</a:t>
            </a:r>
          </a:p>
        </p:txBody>
      </p:sp>
    </p:spTree>
    <p:extLst>
      <p:ext uri="{BB962C8B-B14F-4D97-AF65-F5344CB8AC3E}">
        <p14:creationId xmlns:p14="http://schemas.microsoft.com/office/powerpoint/2010/main" val="4440941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250" fill="hold"/>
                                        <p:tgtEl>
                                          <p:spTgt spid="14"/>
                                        </p:tgtEl>
                                        <p:attrNameLst>
                                          <p:attrName>fillcolor</p:attrName>
                                        </p:attrNameLst>
                                      </p:cBhvr>
                                      <p:to>
                                        <a:schemeClr val="accent2"/>
                                      </p:to>
                                    </p:animClr>
                                    <p:set>
                                      <p:cBhvr>
                                        <p:cTn id="7" dur="1250" fill="hold"/>
                                        <p:tgtEl>
                                          <p:spTgt spid="14"/>
                                        </p:tgtEl>
                                        <p:attrNameLst>
                                          <p:attrName>fill.type</p:attrName>
                                        </p:attrNameLst>
                                      </p:cBhvr>
                                      <p:to>
                                        <p:strVal val="solid"/>
                                      </p:to>
                                    </p:set>
                                    <p:set>
                                      <p:cBhvr>
                                        <p:cTn id="8" dur="1250" fill="hold"/>
                                        <p:tgtEl>
                                          <p:spTgt spid="14"/>
                                        </p:tgtEl>
                                        <p:attrNameLst>
                                          <p:attrName>fill.on</p:attrName>
                                        </p:attrNameLst>
                                      </p:cBhvr>
                                      <p:to>
                                        <p:strVal val="true"/>
                                      </p:to>
                                    </p:set>
                                  </p:childTnLst>
                                </p:cTn>
                              </p:par>
                            </p:childTnLst>
                          </p:cTn>
                        </p:par>
                        <p:par>
                          <p:cTn id="9" fill="hold">
                            <p:stCondLst>
                              <p:cond delay="1250"/>
                            </p:stCondLst>
                            <p:childTnLst>
                              <p:par>
                                <p:cTn id="10" presetID="42" presetClass="entr" presetSubtype="0" fill="hold" grpId="0" nodeType="after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40"/>
                                        </p:tgtEl>
                                        <p:attrNameLst>
                                          <p:attrName>ppt_x</p:attrName>
                                        </p:attrNameLst>
                                      </p:cBhvr>
                                      <p:tavLst>
                                        <p:tav tm="0">
                                          <p:val>
                                            <p:strVal val="ppt_x"/>
                                          </p:val>
                                        </p:tav>
                                        <p:tav tm="100000">
                                          <p:val>
                                            <p:strVal val="ppt_x"/>
                                          </p:val>
                                        </p:tav>
                                      </p:tavLst>
                                    </p:anim>
                                    <p:anim calcmode="lin" valueType="num">
                                      <p:cBhvr additive="base">
                                        <p:cTn id="19" dur="500"/>
                                        <p:tgtEl>
                                          <p:spTgt spid="40"/>
                                        </p:tgtEl>
                                        <p:attrNameLst>
                                          <p:attrName>ppt_y</p:attrName>
                                        </p:attrNameLst>
                                      </p:cBhvr>
                                      <p:tavLst>
                                        <p:tav tm="0">
                                          <p:val>
                                            <p:strVal val="ppt_y"/>
                                          </p:val>
                                        </p:tav>
                                        <p:tav tm="100000">
                                          <p:val>
                                            <p:strVal val="1+ppt_h/2"/>
                                          </p:val>
                                        </p:tav>
                                      </p:tavLst>
                                    </p:anim>
                                    <p:set>
                                      <p:cBhvr>
                                        <p:cTn id="20" dur="1" fill="hold">
                                          <p:stCondLst>
                                            <p:cond delay="499"/>
                                          </p:stCondLst>
                                        </p:cTn>
                                        <p:tgtEl>
                                          <p:spTgt spid="40"/>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4"/>
                  </p:tgtEl>
                </p:cond>
              </p:nextCondLst>
            </p:seq>
            <p:seq concurrent="1" nextAc="seek">
              <p:cTn id="21" restart="whenNotActive" fill="hold" evtFilter="cancelBubble" nodeType="interactiveSeq">
                <p:stCondLst>
                  <p:cond evt="onClick" delay="0">
                    <p:tgtEl>
                      <p:spTgt spid="41"/>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1250" fill="hold"/>
                                        <p:tgtEl>
                                          <p:spTgt spid="41"/>
                                        </p:tgtEl>
                                        <p:attrNameLst>
                                          <p:attrName>fillcolor</p:attrName>
                                        </p:attrNameLst>
                                      </p:cBhvr>
                                      <p:to>
                                        <a:schemeClr val="accent2"/>
                                      </p:to>
                                    </p:animClr>
                                    <p:set>
                                      <p:cBhvr>
                                        <p:cTn id="26" dur="1250" fill="hold"/>
                                        <p:tgtEl>
                                          <p:spTgt spid="41"/>
                                        </p:tgtEl>
                                        <p:attrNameLst>
                                          <p:attrName>fill.type</p:attrName>
                                        </p:attrNameLst>
                                      </p:cBhvr>
                                      <p:to>
                                        <p:strVal val="solid"/>
                                      </p:to>
                                    </p:set>
                                    <p:set>
                                      <p:cBhvr>
                                        <p:cTn id="27" dur="1250" fill="hold"/>
                                        <p:tgtEl>
                                          <p:spTgt spid="41"/>
                                        </p:tgtEl>
                                        <p:attrNameLst>
                                          <p:attrName>fill.on</p:attrName>
                                        </p:attrNameLst>
                                      </p:cBhvr>
                                      <p:to>
                                        <p:strVal val="true"/>
                                      </p:to>
                                    </p:set>
                                  </p:childTnLst>
                                </p:cTn>
                              </p:par>
                            </p:childTnLst>
                          </p:cTn>
                        </p:par>
                        <p:par>
                          <p:cTn id="28" fill="hold">
                            <p:stCondLst>
                              <p:cond delay="1250"/>
                            </p:stCondLst>
                            <p:childTnLst>
                              <p:par>
                                <p:cTn id="29" presetID="42" presetClass="entr" presetSubtype="0" fill="hold" grpId="0"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1000"/>
                                        <p:tgtEl>
                                          <p:spTgt spid="42"/>
                                        </p:tgtEl>
                                      </p:cBhvr>
                                    </p:animEffect>
                                    <p:anim calcmode="lin" valueType="num">
                                      <p:cBhvr>
                                        <p:cTn id="32" dur="1000" fill="hold"/>
                                        <p:tgtEl>
                                          <p:spTgt spid="42"/>
                                        </p:tgtEl>
                                        <p:attrNameLst>
                                          <p:attrName>ppt_x</p:attrName>
                                        </p:attrNameLst>
                                      </p:cBhvr>
                                      <p:tavLst>
                                        <p:tav tm="0">
                                          <p:val>
                                            <p:strVal val="#ppt_x"/>
                                          </p:val>
                                        </p:tav>
                                        <p:tav tm="100000">
                                          <p:val>
                                            <p:strVal val="#ppt_x"/>
                                          </p:val>
                                        </p:tav>
                                      </p:tavLst>
                                    </p:anim>
                                    <p:anim calcmode="lin" valueType="num">
                                      <p:cBhvr>
                                        <p:cTn id="33" dur="1000" fill="hold"/>
                                        <p:tgtEl>
                                          <p:spTgt spid="4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ashreg.wav"/>
                                        </p:tgtEl>
                                      </p:cMediaNode>
                                    </p:audio>
                                  </p:subTnLst>
                                </p:cTn>
                              </p:par>
                            </p:childTnLst>
                          </p:cTn>
                        </p:par>
                      </p:childTnLst>
                    </p:cTn>
                  </p:par>
                  <p:par>
                    <p:cTn id="34" fill="hold">
                      <p:stCondLst>
                        <p:cond delay="indefinite"/>
                      </p:stCondLst>
                      <p:childTnLst>
                        <p:par>
                          <p:cTn id="35" fill="hold">
                            <p:stCondLst>
                              <p:cond delay="0"/>
                            </p:stCondLst>
                            <p:childTnLst>
                              <p:par>
                                <p:cTn id="36" presetID="2" presetClass="exit" presetSubtype="4" fill="hold" grpId="1" nodeType="clickEffect">
                                  <p:stCondLst>
                                    <p:cond delay="0"/>
                                  </p:stCondLst>
                                  <p:childTnLst>
                                    <p:anim calcmode="lin" valueType="num">
                                      <p:cBhvr additive="base">
                                        <p:cTn id="37" dur="500"/>
                                        <p:tgtEl>
                                          <p:spTgt spid="42"/>
                                        </p:tgtEl>
                                        <p:attrNameLst>
                                          <p:attrName>ppt_x</p:attrName>
                                        </p:attrNameLst>
                                      </p:cBhvr>
                                      <p:tavLst>
                                        <p:tav tm="0">
                                          <p:val>
                                            <p:strVal val="ppt_x"/>
                                          </p:val>
                                        </p:tav>
                                        <p:tav tm="100000">
                                          <p:val>
                                            <p:strVal val="ppt_x"/>
                                          </p:val>
                                        </p:tav>
                                      </p:tavLst>
                                    </p:anim>
                                    <p:anim calcmode="lin" valueType="num">
                                      <p:cBhvr additive="base">
                                        <p:cTn id="38" dur="500"/>
                                        <p:tgtEl>
                                          <p:spTgt spid="42"/>
                                        </p:tgtEl>
                                        <p:attrNameLst>
                                          <p:attrName>ppt_y</p:attrName>
                                        </p:attrNameLst>
                                      </p:cBhvr>
                                      <p:tavLst>
                                        <p:tav tm="0">
                                          <p:val>
                                            <p:strVal val="ppt_y"/>
                                          </p:val>
                                        </p:tav>
                                        <p:tav tm="100000">
                                          <p:val>
                                            <p:strVal val="1+ppt_h/2"/>
                                          </p:val>
                                        </p:tav>
                                      </p:tavLst>
                                    </p:anim>
                                    <p:set>
                                      <p:cBhvr>
                                        <p:cTn id="39"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41"/>
                  </p:tgtEl>
                </p:cond>
              </p:nextCondLst>
            </p:seq>
            <p:seq concurrent="1" nextAc="seek">
              <p:cTn id="40" restart="whenNotActive" fill="hold" evtFilter="cancelBubble" nodeType="interactiveSeq">
                <p:stCondLst>
                  <p:cond evt="onClick" delay="0">
                    <p:tgtEl>
                      <p:spTgt spid="4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1250" fill="hold"/>
                                        <p:tgtEl>
                                          <p:spTgt spid="44"/>
                                        </p:tgtEl>
                                        <p:attrNameLst>
                                          <p:attrName>fillcolor</p:attrName>
                                        </p:attrNameLst>
                                      </p:cBhvr>
                                      <p:to>
                                        <a:schemeClr val="accent2"/>
                                      </p:to>
                                    </p:animClr>
                                    <p:set>
                                      <p:cBhvr>
                                        <p:cTn id="45" dur="1250" fill="hold"/>
                                        <p:tgtEl>
                                          <p:spTgt spid="44"/>
                                        </p:tgtEl>
                                        <p:attrNameLst>
                                          <p:attrName>fill.type</p:attrName>
                                        </p:attrNameLst>
                                      </p:cBhvr>
                                      <p:to>
                                        <p:strVal val="solid"/>
                                      </p:to>
                                    </p:set>
                                    <p:set>
                                      <p:cBhvr>
                                        <p:cTn id="46" dur="1250" fill="hold"/>
                                        <p:tgtEl>
                                          <p:spTgt spid="44"/>
                                        </p:tgtEl>
                                        <p:attrNameLst>
                                          <p:attrName>fill.on</p:attrName>
                                        </p:attrNameLst>
                                      </p:cBhvr>
                                      <p:to>
                                        <p:strVal val="true"/>
                                      </p:to>
                                    </p:set>
                                  </p:childTnLst>
                                </p:cTn>
                              </p:par>
                            </p:childTnLst>
                          </p:cTn>
                        </p:par>
                        <p:par>
                          <p:cTn id="47" fill="hold">
                            <p:stCondLst>
                              <p:cond delay="1250"/>
                            </p:stCondLst>
                            <p:childTnLst>
                              <p:par>
                                <p:cTn id="48" presetID="42" presetClass="entr" presetSubtype="0" fill="hold" grpId="0" nodeType="after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1000"/>
                                        <p:tgtEl>
                                          <p:spTgt spid="45"/>
                                        </p:tgtEl>
                                      </p:cBhvr>
                                    </p:animEffect>
                                    <p:anim calcmode="lin" valueType="num">
                                      <p:cBhvr>
                                        <p:cTn id="51" dur="1000" fill="hold"/>
                                        <p:tgtEl>
                                          <p:spTgt spid="45"/>
                                        </p:tgtEl>
                                        <p:attrNameLst>
                                          <p:attrName>ppt_x</p:attrName>
                                        </p:attrNameLst>
                                      </p:cBhvr>
                                      <p:tavLst>
                                        <p:tav tm="0">
                                          <p:val>
                                            <p:strVal val="#ppt_x"/>
                                          </p:val>
                                        </p:tav>
                                        <p:tav tm="100000">
                                          <p:val>
                                            <p:strVal val="#ppt_x"/>
                                          </p:val>
                                        </p:tav>
                                      </p:tavLst>
                                    </p:anim>
                                    <p:anim calcmode="lin" valueType="num">
                                      <p:cBhvr>
                                        <p:cTn id="52" dur="1000" fill="hold"/>
                                        <p:tgtEl>
                                          <p:spTgt spid="4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8"/>
                                            </p:cond>
                                          </p:stCondLst>
                                          <p:endCondLst>
                                            <p:cond evt="onStopAudio" delay="0">
                                              <p:tgtEl>
                                                <p:sldTgt/>
                                              </p:tgtEl>
                                            </p:cond>
                                          </p:endCondLst>
                                        </p:cTn>
                                        <p:tgtEl>
                                          <p:sndTgt r:embed="rId2" name="cashreg.wav"/>
                                        </p:tgtEl>
                                      </p:cMediaNode>
                                    </p:audio>
                                  </p:subTnLst>
                                </p:cTn>
                              </p:par>
                            </p:childTnLst>
                          </p:cTn>
                        </p:par>
                      </p:childTnLst>
                    </p:cTn>
                  </p:par>
                  <p:par>
                    <p:cTn id="53" fill="hold">
                      <p:stCondLst>
                        <p:cond delay="indefinite"/>
                      </p:stCondLst>
                      <p:childTnLst>
                        <p:par>
                          <p:cTn id="54" fill="hold">
                            <p:stCondLst>
                              <p:cond delay="0"/>
                            </p:stCondLst>
                            <p:childTnLst>
                              <p:par>
                                <p:cTn id="55" presetID="2" presetClass="exit" presetSubtype="4" fill="hold" grpId="1" nodeType="clickEffect">
                                  <p:stCondLst>
                                    <p:cond delay="0"/>
                                  </p:stCondLst>
                                  <p:childTnLst>
                                    <p:anim calcmode="lin" valueType="num">
                                      <p:cBhvr additive="base">
                                        <p:cTn id="56" dur="500"/>
                                        <p:tgtEl>
                                          <p:spTgt spid="45"/>
                                        </p:tgtEl>
                                        <p:attrNameLst>
                                          <p:attrName>ppt_x</p:attrName>
                                        </p:attrNameLst>
                                      </p:cBhvr>
                                      <p:tavLst>
                                        <p:tav tm="0">
                                          <p:val>
                                            <p:strVal val="ppt_x"/>
                                          </p:val>
                                        </p:tav>
                                        <p:tav tm="100000">
                                          <p:val>
                                            <p:strVal val="ppt_x"/>
                                          </p:val>
                                        </p:tav>
                                      </p:tavLst>
                                    </p:anim>
                                    <p:anim calcmode="lin" valueType="num">
                                      <p:cBhvr additive="base">
                                        <p:cTn id="57" dur="500"/>
                                        <p:tgtEl>
                                          <p:spTgt spid="45"/>
                                        </p:tgtEl>
                                        <p:attrNameLst>
                                          <p:attrName>ppt_y</p:attrName>
                                        </p:attrNameLst>
                                      </p:cBhvr>
                                      <p:tavLst>
                                        <p:tav tm="0">
                                          <p:val>
                                            <p:strVal val="ppt_y"/>
                                          </p:val>
                                        </p:tav>
                                        <p:tav tm="100000">
                                          <p:val>
                                            <p:strVal val="1+ppt_h/2"/>
                                          </p:val>
                                        </p:tav>
                                      </p:tavLst>
                                    </p:anim>
                                    <p:set>
                                      <p:cBhvr>
                                        <p:cTn id="58"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44"/>
                  </p:tgtEl>
                </p:cond>
              </p:nextCondLst>
            </p:seq>
            <p:seq concurrent="1" nextAc="seek">
              <p:cTn id="59" restart="whenNotActive" fill="hold" evtFilter="cancelBubble" nodeType="interactiveSeq">
                <p:stCondLst>
                  <p:cond evt="onClick" delay="0">
                    <p:tgtEl>
                      <p:spTgt spid="46"/>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1250" fill="hold"/>
                                        <p:tgtEl>
                                          <p:spTgt spid="46"/>
                                        </p:tgtEl>
                                        <p:attrNameLst>
                                          <p:attrName>fillcolor</p:attrName>
                                        </p:attrNameLst>
                                      </p:cBhvr>
                                      <p:to>
                                        <a:schemeClr val="accent2"/>
                                      </p:to>
                                    </p:animClr>
                                    <p:set>
                                      <p:cBhvr>
                                        <p:cTn id="64" dur="1250" fill="hold"/>
                                        <p:tgtEl>
                                          <p:spTgt spid="46"/>
                                        </p:tgtEl>
                                        <p:attrNameLst>
                                          <p:attrName>fill.type</p:attrName>
                                        </p:attrNameLst>
                                      </p:cBhvr>
                                      <p:to>
                                        <p:strVal val="solid"/>
                                      </p:to>
                                    </p:set>
                                    <p:set>
                                      <p:cBhvr>
                                        <p:cTn id="65" dur="1250" fill="hold"/>
                                        <p:tgtEl>
                                          <p:spTgt spid="46"/>
                                        </p:tgtEl>
                                        <p:attrNameLst>
                                          <p:attrName>fill.on</p:attrName>
                                        </p:attrNameLst>
                                      </p:cBhvr>
                                      <p:to>
                                        <p:strVal val="true"/>
                                      </p:to>
                                    </p:set>
                                  </p:childTnLst>
                                </p:cTn>
                              </p:par>
                            </p:childTnLst>
                          </p:cTn>
                        </p:par>
                        <p:par>
                          <p:cTn id="66" fill="hold">
                            <p:stCondLst>
                              <p:cond delay="1250"/>
                            </p:stCondLst>
                            <p:childTnLst>
                              <p:par>
                                <p:cTn id="67" presetID="42" presetClass="entr" presetSubtype="0" fill="hold" grpId="0" nodeType="after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fade">
                                      <p:cBhvr>
                                        <p:cTn id="69" dur="1000"/>
                                        <p:tgtEl>
                                          <p:spTgt spid="47"/>
                                        </p:tgtEl>
                                      </p:cBhvr>
                                    </p:animEffect>
                                    <p:anim calcmode="lin" valueType="num">
                                      <p:cBhvr>
                                        <p:cTn id="70" dur="1000" fill="hold"/>
                                        <p:tgtEl>
                                          <p:spTgt spid="47"/>
                                        </p:tgtEl>
                                        <p:attrNameLst>
                                          <p:attrName>ppt_x</p:attrName>
                                        </p:attrNameLst>
                                      </p:cBhvr>
                                      <p:tavLst>
                                        <p:tav tm="0">
                                          <p:val>
                                            <p:strVal val="#ppt_x"/>
                                          </p:val>
                                        </p:tav>
                                        <p:tav tm="100000">
                                          <p:val>
                                            <p:strVal val="#ppt_x"/>
                                          </p:val>
                                        </p:tav>
                                      </p:tavLst>
                                    </p:anim>
                                    <p:anim calcmode="lin" valueType="num">
                                      <p:cBhvr>
                                        <p:cTn id="71"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7"/>
                                            </p:cond>
                                          </p:stCondLst>
                                          <p:endCondLst>
                                            <p:cond evt="onStopAudio" delay="0">
                                              <p:tgtEl>
                                                <p:sldTgt/>
                                              </p:tgtEl>
                                            </p:cond>
                                          </p:endCondLst>
                                        </p:cTn>
                                        <p:tgtEl>
                                          <p:sndTgt r:embed="rId2" name="cashreg.wav"/>
                                        </p:tgtEl>
                                      </p:cMediaNode>
                                    </p:audio>
                                  </p:subTnLst>
                                </p:cTn>
                              </p:par>
                            </p:childTnLst>
                          </p:cTn>
                        </p:par>
                        <p:par>
                          <p:cTn id="72" fill="hold">
                            <p:stCondLst>
                              <p:cond delay="2250"/>
                            </p:stCondLst>
                            <p:childTnLst>
                              <p:par>
                                <p:cTn id="73" presetID="42" presetClass="entr" presetSubtype="0" fill="hold" nodeType="after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fade">
                                      <p:cBhvr>
                                        <p:cTn id="75" dur="1000"/>
                                        <p:tgtEl>
                                          <p:spTgt spid="2"/>
                                        </p:tgtEl>
                                      </p:cBhvr>
                                    </p:animEffect>
                                    <p:anim calcmode="lin" valueType="num">
                                      <p:cBhvr>
                                        <p:cTn id="76" dur="1000" fill="hold"/>
                                        <p:tgtEl>
                                          <p:spTgt spid="2"/>
                                        </p:tgtEl>
                                        <p:attrNameLst>
                                          <p:attrName>ppt_x</p:attrName>
                                        </p:attrNameLst>
                                      </p:cBhvr>
                                      <p:tavLst>
                                        <p:tav tm="0">
                                          <p:val>
                                            <p:strVal val="#ppt_x"/>
                                          </p:val>
                                        </p:tav>
                                        <p:tav tm="100000">
                                          <p:val>
                                            <p:strVal val="#ppt_x"/>
                                          </p:val>
                                        </p:tav>
                                      </p:tavLst>
                                    </p:anim>
                                    <p:anim calcmode="lin" valueType="num">
                                      <p:cBhvr>
                                        <p:cTn id="7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xit" presetSubtype="4" fill="hold" grpId="1" nodeType="clickEffect">
                                  <p:stCondLst>
                                    <p:cond delay="0"/>
                                  </p:stCondLst>
                                  <p:childTnLst>
                                    <p:anim calcmode="lin" valueType="num">
                                      <p:cBhvr additive="base">
                                        <p:cTn id="81" dur="500"/>
                                        <p:tgtEl>
                                          <p:spTgt spid="47"/>
                                        </p:tgtEl>
                                        <p:attrNameLst>
                                          <p:attrName>ppt_x</p:attrName>
                                        </p:attrNameLst>
                                      </p:cBhvr>
                                      <p:tavLst>
                                        <p:tav tm="0">
                                          <p:val>
                                            <p:strVal val="ppt_x"/>
                                          </p:val>
                                        </p:tav>
                                        <p:tav tm="100000">
                                          <p:val>
                                            <p:strVal val="ppt_x"/>
                                          </p:val>
                                        </p:tav>
                                      </p:tavLst>
                                    </p:anim>
                                    <p:anim calcmode="lin" valueType="num">
                                      <p:cBhvr additive="base">
                                        <p:cTn id="82" dur="500"/>
                                        <p:tgtEl>
                                          <p:spTgt spid="47"/>
                                        </p:tgtEl>
                                        <p:attrNameLst>
                                          <p:attrName>ppt_y</p:attrName>
                                        </p:attrNameLst>
                                      </p:cBhvr>
                                      <p:tavLst>
                                        <p:tav tm="0">
                                          <p:val>
                                            <p:strVal val="ppt_y"/>
                                          </p:val>
                                        </p:tav>
                                        <p:tav tm="100000">
                                          <p:val>
                                            <p:strVal val="1+ppt_h/2"/>
                                          </p:val>
                                        </p:tav>
                                      </p:tavLst>
                                    </p:anim>
                                    <p:set>
                                      <p:cBhvr>
                                        <p:cTn id="83"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2" name="cashreg.wav"/>
                                        </p:tgtEl>
                                      </p:cMediaNode>
                                    </p:audio>
                                  </p:subTnLst>
                                </p:cTn>
                              </p:par>
                            </p:childTnLst>
                          </p:cTn>
                        </p:par>
                        <p:par>
                          <p:cTn id="84" fill="hold">
                            <p:stCondLst>
                              <p:cond delay="500"/>
                            </p:stCondLst>
                            <p:childTnLst>
                              <p:par>
                                <p:cTn id="85" presetID="3" presetClass="exit" presetSubtype="10" fill="hold" nodeType="afterEffect">
                                  <p:stCondLst>
                                    <p:cond delay="0"/>
                                  </p:stCondLst>
                                  <p:childTnLst>
                                    <p:animEffect transition="out" filter="blinds(horizontal)">
                                      <p:cBhvr>
                                        <p:cTn id="86" dur="500"/>
                                        <p:tgtEl>
                                          <p:spTgt spid="2"/>
                                        </p:tgtEl>
                                      </p:cBhvr>
                                    </p:animEffect>
                                    <p:set>
                                      <p:cBhvr>
                                        <p:cTn id="8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88" restart="whenNotActive" fill="hold" evtFilter="cancelBubble" nodeType="interactiveSeq">
                <p:stCondLst>
                  <p:cond evt="onClick" delay="0">
                    <p:tgtEl>
                      <p:spTgt spid="48"/>
                    </p:tgtEl>
                  </p:cond>
                </p:stCondLst>
                <p:endSync evt="end" delay="0">
                  <p:rtn val="all"/>
                </p:endSync>
                <p:childTnLst>
                  <p:par>
                    <p:cTn id="89" fill="hold">
                      <p:stCondLst>
                        <p:cond delay="0"/>
                      </p:stCondLst>
                      <p:childTnLst>
                        <p:par>
                          <p:cTn id="90" fill="hold">
                            <p:stCondLst>
                              <p:cond delay="0"/>
                            </p:stCondLst>
                            <p:childTnLst>
                              <p:par>
                                <p:cTn id="91" presetID="1" presetClass="emph" presetSubtype="2" fill="hold" nodeType="clickEffect">
                                  <p:stCondLst>
                                    <p:cond delay="0"/>
                                  </p:stCondLst>
                                  <p:childTnLst>
                                    <p:animClr clrSpc="rgb" dir="cw">
                                      <p:cBhvr>
                                        <p:cTn id="92" dur="1250" fill="hold"/>
                                        <p:tgtEl>
                                          <p:spTgt spid="48"/>
                                        </p:tgtEl>
                                        <p:attrNameLst>
                                          <p:attrName>fillcolor</p:attrName>
                                        </p:attrNameLst>
                                      </p:cBhvr>
                                      <p:to>
                                        <a:schemeClr val="accent2"/>
                                      </p:to>
                                    </p:animClr>
                                    <p:set>
                                      <p:cBhvr>
                                        <p:cTn id="93" dur="1250" fill="hold"/>
                                        <p:tgtEl>
                                          <p:spTgt spid="48"/>
                                        </p:tgtEl>
                                        <p:attrNameLst>
                                          <p:attrName>fill.type</p:attrName>
                                        </p:attrNameLst>
                                      </p:cBhvr>
                                      <p:to>
                                        <p:strVal val="solid"/>
                                      </p:to>
                                    </p:set>
                                    <p:set>
                                      <p:cBhvr>
                                        <p:cTn id="94" dur="1250" fill="hold"/>
                                        <p:tgtEl>
                                          <p:spTgt spid="48"/>
                                        </p:tgtEl>
                                        <p:attrNameLst>
                                          <p:attrName>fill.on</p:attrName>
                                        </p:attrNameLst>
                                      </p:cBhvr>
                                      <p:to>
                                        <p:strVal val="true"/>
                                      </p:to>
                                    </p:set>
                                  </p:childTnLst>
                                </p:cTn>
                              </p:par>
                            </p:childTnLst>
                          </p:cTn>
                        </p:par>
                        <p:par>
                          <p:cTn id="95" fill="hold">
                            <p:stCondLst>
                              <p:cond delay="1250"/>
                            </p:stCondLst>
                            <p:childTnLst>
                              <p:par>
                                <p:cTn id="96" presetID="42" presetClass="entr" presetSubtype="0" fill="hold" grpId="0" nodeType="afterEffect">
                                  <p:stCondLst>
                                    <p:cond delay="0"/>
                                  </p:stCondLst>
                                  <p:childTnLst>
                                    <p:set>
                                      <p:cBhvr>
                                        <p:cTn id="97" dur="1" fill="hold">
                                          <p:stCondLst>
                                            <p:cond delay="0"/>
                                          </p:stCondLst>
                                        </p:cTn>
                                        <p:tgtEl>
                                          <p:spTgt spid="49"/>
                                        </p:tgtEl>
                                        <p:attrNameLst>
                                          <p:attrName>style.visibility</p:attrName>
                                        </p:attrNameLst>
                                      </p:cBhvr>
                                      <p:to>
                                        <p:strVal val="visible"/>
                                      </p:to>
                                    </p:set>
                                    <p:animEffect transition="in" filter="fade">
                                      <p:cBhvr>
                                        <p:cTn id="98" dur="1000"/>
                                        <p:tgtEl>
                                          <p:spTgt spid="49"/>
                                        </p:tgtEl>
                                      </p:cBhvr>
                                    </p:animEffect>
                                    <p:anim calcmode="lin" valueType="num">
                                      <p:cBhvr>
                                        <p:cTn id="99" dur="1000" fill="hold"/>
                                        <p:tgtEl>
                                          <p:spTgt spid="49"/>
                                        </p:tgtEl>
                                        <p:attrNameLst>
                                          <p:attrName>ppt_x</p:attrName>
                                        </p:attrNameLst>
                                      </p:cBhvr>
                                      <p:tavLst>
                                        <p:tav tm="0">
                                          <p:val>
                                            <p:strVal val="#ppt_x"/>
                                          </p:val>
                                        </p:tav>
                                        <p:tav tm="100000">
                                          <p:val>
                                            <p:strVal val="#ppt_x"/>
                                          </p:val>
                                        </p:tav>
                                      </p:tavLst>
                                    </p:anim>
                                    <p:anim calcmode="lin" valueType="num">
                                      <p:cBhvr>
                                        <p:cTn id="100" dur="1000" fill="hold"/>
                                        <p:tgtEl>
                                          <p:spTgt spid="4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6"/>
                                            </p:cond>
                                          </p:stCondLst>
                                          <p:endCondLst>
                                            <p:cond evt="onStopAudio" delay="0">
                                              <p:tgtEl>
                                                <p:sldTgt/>
                                              </p:tgtEl>
                                            </p:cond>
                                          </p:endCondLst>
                                        </p:cTn>
                                        <p:tgtEl>
                                          <p:sndTgt r:embed="rId2" name="cashreg.wav"/>
                                        </p:tgtEl>
                                      </p:cMediaNode>
                                    </p:audio>
                                  </p:subTnLst>
                                </p:cTn>
                              </p:par>
                            </p:childTnLst>
                          </p:cTn>
                        </p:par>
                      </p:childTnLst>
                    </p:cTn>
                  </p:par>
                  <p:par>
                    <p:cTn id="101" fill="hold">
                      <p:stCondLst>
                        <p:cond delay="indefinite"/>
                      </p:stCondLst>
                      <p:childTnLst>
                        <p:par>
                          <p:cTn id="102" fill="hold">
                            <p:stCondLst>
                              <p:cond delay="0"/>
                            </p:stCondLst>
                            <p:childTnLst>
                              <p:par>
                                <p:cTn id="103" presetID="2" presetClass="exit" presetSubtype="4" fill="hold" grpId="1" nodeType="clickEffect">
                                  <p:stCondLst>
                                    <p:cond delay="0"/>
                                  </p:stCondLst>
                                  <p:childTnLst>
                                    <p:anim calcmode="lin" valueType="num">
                                      <p:cBhvr additive="base">
                                        <p:cTn id="104" dur="500"/>
                                        <p:tgtEl>
                                          <p:spTgt spid="49"/>
                                        </p:tgtEl>
                                        <p:attrNameLst>
                                          <p:attrName>ppt_x</p:attrName>
                                        </p:attrNameLst>
                                      </p:cBhvr>
                                      <p:tavLst>
                                        <p:tav tm="0">
                                          <p:val>
                                            <p:strVal val="ppt_x"/>
                                          </p:val>
                                        </p:tav>
                                        <p:tav tm="100000">
                                          <p:val>
                                            <p:strVal val="ppt_x"/>
                                          </p:val>
                                        </p:tav>
                                      </p:tavLst>
                                    </p:anim>
                                    <p:anim calcmode="lin" valueType="num">
                                      <p:cBhvr additive="base">
                                        <p:cTn id="105" dur="500"/>
                                        <p:tgtEl>
                                          <p:spTgt spid="49"/>
                                        </p:tgtEl>
                                        <p:attrNameLst>
                                          <p:attrName>ppt_y</p:attrName>
                                        </p:attrNameLst>
                                      </p:cBhvr>
                                      <p:tavLst>
                                        <p:tav tm="0">
                                          <p:val>
                                            <p:strVal val="ppt_y"/>
                                          </p:val>
                                        </p:tav>
                                        <p:tav tm="100000">
                                          <p:val>
                                            <p:strVal val="1+ppt_h/2"/>
                                          </p:val>
                                        </p:tav>
                                      </p:tavLst>
                                    </p:anim>
                                    <p:set>
                                      <p:cBhvr>
                                        <p:cTn id="106"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103"/>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48"/>
                  </p:tgtEl>
                </p:cond>
              </p:nextCondLst>
            </p:seq>
            <p:seq concurrent="1" nextAc="seek">
              <p:cTn id="107" restart="whenNotActive" fill="hold" evtFilter="cancelBubble" nodeType="interactiveSeq">
                <p:stCondLst>
                  <p:cond evt="onClick" delay="0">
                    <p:tgtEl>
                      <p:spTgt spid="50"/>
                    </p:tgtEl>
                  </p:cond>
                </p:stCondLst>
                <p:endSync evt="end" delay="0">
                  <p:rtn val="all"/>
                </p:endSync>
                <p:childTnLst>
                  <p:par>
                    <p:cTn id="108" fill="hold">
                      <p:stCondLst>
                        <p:cond delay="0"/>
                      </p:stCondLst>
                      <p:childTnLst>
                        <p:par>
                          <p:cTn id="109" fill="hold">
                            <p:stCondLst>
                              <p:cond delay="0"/>
                            </p:stCondLst>
                            <p:childTnLst>
                              <p:par>
                                <p:cTn id="110" presetID="1" presetClass="emph" presetSubtype="2" fill="hold" nodeType="clickEffect">
                                  <p:stCondLst>
                                    <p:cond delay="0"/>
                                  </p:stCondLst>
                                  <p:childTnLst>
                                    <p:animClr clrSpc="rgb" dir="cw">
                                      <p:cBhvr>
                                        <p:cTn id="111" dur="1250" fill="hold"/>
                                        <p:tgtEl>
                                          <p:spTgt spid="50"/>
                                        </p:tgtEl>
                                        <p:attrNameLst>
                                          <p:attrName>fillcolor</p:attrName>
                                        </p:attrNameLst>
                                      </p:cBhvr>
                                      <p:to>
                                        <a:schemeClr val="accent2"/>
                                      </p:to>
                                    </p:animClr>
                                    <p:set>
                                      <p:cBhvr>
                                        <p:cTn id="112" dur="1250" fill="hold"/>
                                        <p:tgtEl>
                                          <p:spTgt spid="50"/>
                                        </p:tgtEl>
                                        <p:attrNameLst>
                                          <p:attrName>fill.type</p:attrName>
                                        </p:attrNameLst>
                                      </p:cBhvr>
                                      <p:to>
                                        <p:strVal val="solid"/>
                                      </p:to>
                                    </p:set>
                                    <p:set>
                                      <p:cBhvr>
                                        <p:cTn id="113" dur="1250" fill="hold"/>
                                        <p:tgtEl>
                                          <p:spTgt spid="50"/>
                                        </p:tgtEl>
                                        <p:attrNameLst>
                                          <p:attrName>fill.on</p:attrName>
                                        </p:attrNameLst>
                                      </p:cBhvr>
                                      <p:to>
                                        <p:strVal val="true"/>
                                      </p:to>
                                    </p:set>
                                  </p:childTnLst>
                                </p:cTn>
                              </p:par>
                            </p:childTnLst>
                          </p:cTn>
                        </p:par>
                        <p:par>
                          <p:cTn id="114" fill="hold">
                            <p:stCondLst>
                              <p:cond delay="1250"/>
                            </p:stCondLst>
                            <p:childTnLst>
                              <p:par>
                                <p:cTn id="115" presetID="42" presetClass="entr" presetSubtype="0" fill="hold" grpId="0" nodeType="afterEffect">
                                  <p:stCondLst>
                                    <p:cond delay="0"/>
                                  </p:stCondLst>
                                  <p:childTnLst>
                                    <p:set>
                                      <p:cBhvr>
                                        <p:cTn id="116" dur="1" fill="hold">
                                          <p:stCondLst>
                                            <p:cond delay="0"/>
                                          </p:stCondLst>
                                        </p:cTn>
                                        <p:tgtEl>
                                          <p:spTgt spid="51"/>
                                        </p:tgtEl>
                                        <p:attrNameLst>
                                          <p:attrName>style.visibility</p:attrName>
                                        </p:attrNameLst>
                                      </p:cBhvr>
                                      <p:to>
                                        <p:strVal val="visible"/>
                                      </p:to>
                                    </p:set>
                                    <p:animEffect transition="in" filter="fade">
                                      <p:cBhvr>
                                        <p:cTn id="117" dur="1000"/>
                                        <p:tgtEl>
                                          <p:spTgt spid="51"/>
                                        </p:tgtEl>
                                      </p:cBhvr>
                                    </p:animEffect>
                                    <p:anim calcmode="lin" valueType="num">
                                      <p:cBhvr>
                                        <p:cTn id="118" dur="1000" fill="hold"/>
                                        <p:tgtEl>
                                          <p:spTgt spid="51"/>
                                        </p:tgtEl>
                                        <p:attrNameLst>
                                          <p:attrName>ppt_x</p:attrName>
                                        </p:attrNameLst>
                                      </p:cBhvr>
                                      <p:tavLst>
                                        <p:tav tm="0">
                                          <p:val>
                                            <p:strVal val="#ppt_x"/>
                                          </p:val>
                                        </p:tav>
                                        <p:tav tm="100000">
                                          <p:val>
                                            <p:strVal val="#ppt_x"/>
                                          </p:val>
                                        </p:tav>
                                      </p:tavLst>
                                    </p:anim>
                                    <p:anim calcmode="lin" valueType="num">
                                      <p:cBhvr>
                                        <p:cTn id="119" dur="10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5"/>
                                            </p:cond>
                                          </p:stCondLst>
                                          <p:endCondLst>
                                            <p:cond evt="onStopAudio" delay="0">
                                              <p:tgtEl>
                                                <p:sldTgt/>
                                              </p:tgtEl>
                                            </p:cond>
                                          </p:endCondLst>
                                        </p:cTn>
                                        <p:tgtEl>
                                          <p:sndTgt r:embed="rId2" name="cashreg.wav"/>
                                        </p:tgtEl>
                                      </p:cMediaNode>
                                    </p:audio>
                                  </p:subTnLst>
                                </p:cTn>
                              </p:par>
                            </p:childTnLst>
                          </p:cTn>
                        </p:par>
                      </p:childTnLst>
                    </p:cTn>
                  </p:par>
                  <p:par>
                    <p:cTn id="120" fill="hold">
                      <p:stCondLst>
                        <p:cond delay="indefinite"/>
                      </p:stCondLst>
                      <p:childTnLst>
                        <p:par>
                          <p:cTn id="121" fill="hold">
                            <p:stCondLst>
                              <p:cond delay="0"/>
                            </p:stCondLst>
                            <p:childTnLst>
                              <p:par>
                                <p:cTn id="122" presetID="2" presetClass="exit" presetSubtype="4" fill="hold" grpId="1" nodeType="clickEffect">
                                  <p:stCondLst>
                                    <p:cond delay="0"/>
                                  </p:stCondLst>
                                  <p:childTnLst>
                                    <p:anim calcmode="lin" valueType="num">
                                      <p:cBhvr additive="base">
                                        <p:cTn id="123" dur="500"/>
                                        <p:tgtEl>
                                          <p:spTgt spid="51"/>
                                        </p:tgtEl>
                                        <p:attrNameLst>
                                          <p:attrName>ppt_x</p:attrName>
                                        </p:attrNameLst>
                                      </p:cBhvr>
                                      <p:tavLst>
                                        <p:tav tm="0">
                                          <p:val>
                                            <p:strVal val="ppt_x"/>
                                          </p:val>
                                        </p:tav>
                                        <p:tav tm="100000">
                                          <p:val>
                                            <p:strVal val="ppt_x"/>
                                          </p:val>
                                        </p:tav>
                                      </p:tavLst>
                                    </p:anim>
                                    <p:anim calcmode="lin" valueType="num">
                                      <p:cBhvr additive="base">
                                        <p:cTn id="124" dur="500"/>
                                        <p:tgtEl>
                                          <p:spTgt spid="51"/>
                                        </p:tgtEl>
                                        <p:attrNameLst>
                                          <p:attrName>ppt_y</p:attrName>
                                        </p:attrNameLst>
                                      </p:cBhvr>
                                      <p:tavLst>
                                        <p:tav tm="0">
                                          <p:val>
                                            <p:strVal val="ppt_y"/>
                                          </p:val>
                                        </p:tav>
                                        <p:tav tm="100000">
                                          <p:val>
                                            <p:strVal val="1+ppt_h/2"/>
                                          </p:val>
                                        </p:tav>
                                      </p:tavLst>
                                    </p:anim>
                                    <p:set>
                                      <p:cBhvr>
                                        <p:cTn id="125"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122"/>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50"/>
                  </p:tgtEl>
                </p:cond>
              </p:nextCondLst>
            </p:seq>
            <p:seq concurrent="1" nextAc="seek">
              <p:cTn id="126" restart="whenNotActive" fill="hold" evtFilter="cancelBubble" nodeType="interactiveSeq">
                <p:stCondLst>
                  <p:cond evt="onClick" delay="0">
                    <p:tgtEl>
                      <p:spTgt spid="52"/>
                    </p:tgtEl>
                  </p:cond>
                </p:stCondLst>
                <p:endSync evt="end" delay="0">
                  <p:rtn val="all"/>
                </p:endSync>
                <p:childTnLst>
                  <p:par>
                    <p:cTn id="127" fill="hold">
                      <p:stCondLst>
                        <p:cond delay="0"/>
                      </p:stCondLst>
                      <p:childTnLst>
                        <p:par>
                          <p:cTn id="128" fill="hold">
                            <p:stCondLst>
                              <p:cond delay="0"/>
                            </p:stCondLst>
                            <p:childTnLst>
                              <p:par>
                                <p:cTn id="129" presetID="1" presetClass="emph" presetSubtype="2" fill="hold" nodeType="clickEffect">
                                  <p:stCondLst>
                                    <p:cond delay="0"/>
                                  </p:stCondLst>
                                  <p:childTnLst>
                                    <p:animClr clrSpc="rgb" dir="cw">
                                      <p:cBhvr>
                                        <p:cTn id="130" dur="1250" fill="hold"/>
                                        <p:tgtEl>
                                          <p:spTgt spid="52"/>
                                        </p:tgtEl>
                                        <p:attrNameLst>
                                          <p:attrName>fillcolor</p:attrName>
                                        </p:attrNameLst>
                                      </p:cBhvr>
                                      <p:to>
                                        <a:schemeClr val="accent2"/>
                                      </p:to>
                                    </p:animClr>
                                    <p:set>
                                      <p:cBhvr>
                                        <p:cTn id="131" dur="1250" fill="hold"/>
                                        <p:tgtEl>
                                          <p:spTgt spid="52"/>
                                        </p:tgtEl>
                                        <p:attrNameLst>
                                          <p:attrName>fill.type</p:attrName>
                                        </p:attrNameLst>
                                      </p:cBhvr>
                                      <p:to>
                                        <p:strVal val="solid"/>
                                      </p:to>
                                    </p:set>
                                    <p:set>
                                      <p:cBhvr>
                                        <p:cTn id="132" dur="1250" fill="hold"/>
                                        <p:tgtEl>
                                          <p:spTgt spid="52"/>
                                        </p:tgtEl>
                                        <p:attrNameLst>
                                          <p:attrName>fill.on</p:attrName>
                                        </p:attrNameLst>
                                      </p:cBhvr>
                                      <p:to>
                                        <p:strVal val="true"/>
                                      </p:to>
                                    </p:set>
                                  </p:childTnLst>
                                </p:cTn>
                              </p:par>
                            </p:childTnLst>
                          </p:cTn>
                        </p:par>
                        <p:par>
                          <p:cTn id="133" fill="hold">
                            <p:stCondLst>
                              <p:cond delay="1250"/>
                            </p:stCondLst>
                            <p:childTnLst>
                              <p:par>
                                <p:cTn id="134" presetID="42" presetClass="entr" presetSubtype="0" fill="hold" grpId="0" nodeType="afterEffect">
                                  <p:stCondLst>
                                    <p:cond delay="0"/>
                                  </p:stCondLst>
                                  <p:childTnLst>
                                    <p:set>
                                      <p:cBhvr>
                                        <p:cTn id="135" dur="1" fill="hold">
                                          <p:stCondLst>
                                            <p:cond delay="0"/>
                                          </p:stCondLst>
                                        </p:cTn>
                                        <p:tgtEl>
                                          <p:spTgt spid="53"/>
                                        </p:tgtEl>
                                        <p:attrNameLst>
                                          <p:attrName>style.visibility</p:attrName>
                                        </p:attrNameLst>
                                      </p:cBhvr>
                                      <p:to>
                                        <p:strVal val="visible"/>
                                      </p:to>
                                    </p:set>
                                    <p:animEffect transition="in" filter="fade">
                                      <p:cBhvr>
                                        <p:cTn id="136" dur="1000"/>
                                        <p:tgtEl>
                                          <p:spTgt spid="53"/>
                                        </p:tgtEl>
                                      </p:cBhvr>
                                    </p:animEffect>
                                    <p:anim calcmode="lin" valueType="num">
                                      <p:cBhvr>
                                        <p:cTn id="137" dur="1000" fill="hold"/>
                                        <p:tgtEl>
                                          <p:spTgt spid="53"/>
                                        </p:tgtEl>
                                        <p:attrNameLst>
                                          <p:attrName>ppt_x</p:attrName>
                                        </p:attrNameLst>
                                      </p:cBhvr>
                                      <p:tavLst>
                                        <p:tav tm="0">
                                          <p:val>
                                            <p:strVal val="#ppt_x"/>
                                          </p:val>
                                        </p:tav>
                                        <p:tav tm="100000">
                                          <p:val>
                                            <p:strVal val="#ppt_x"/>
                                          </p:val>
                                        </p:tav>
                                      </p:tavLst>
                                    </p:anim>
                                    <p:anim calcmode="lin" valueType="num">
                                      <p:cBhvr>
                                        <p:cTn id="138" dur="1000" fill="hold"/>
                                        <p:tgtEl>
                                          <p:spTgt spid="5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4"/>
                                            </p:cond>
                                          </p:stCondLst>
                                          <p:endCondLst>
                                            <p:cond evt="onStopAudio" delay="0">
                                              <p:tgtEl>
                                                <p:sldTgt/>
                                              </p:tgtEl>
                                            </p:cond>
                                          </p:endCondLst>
                                        </p:cTn>
                                        <p:tgtEl>
                                          <p:sndTgt r:embed="rId2" name="cashreg.wav"/>
                                        </p:tgtEl>
                                      </p:cMediaNode>
                                    </p:audio>
                                  </p:subTnLst>
                                </p:cTn>
                              </p:par>
                            </p:childTnLst>
                          </p:cTn>
                        </p:par>
                      </p:childTnLst>
                    </p:cTn>
                  </p:par>
                  <p:par>
                    <p:cTn id="139" fill="hold">
                      <p:stCondLst>
                        <p:cond delay="indefinite"/>
                      </p:stCondLst>
                      <p:childTnLst>
                        <p:par>
                          <p:cTn id="140" fill="hold">
                            <p:stCondLst>
                              <p:cond delay="0"/>
                            </p:stCondLst>
                            <p:childTnLst>
                              <p:par>
                                <p:cTn id="141" presetID="2" presetClass="exit" presetSubtype="4" fill="hold" grpId="1" nodeType="clickEffect">
                                  <p:stCondLst>
                                    <p:cond delay="0"/>
                                  </p:stCondLst>
                                  <p:childTnLst>
                                    <p:anim calcmode="lin" valueType="num">
                                      <p:cBhvr additive="base">
                                        <p:cTn id="142" dur="500"/>
                                        <p:tgtEl>
                                          <p:spTgt spid="53"/>
                                        </p:tgtEl>
                                        <p:attrNameLst>
                                          <p:attrName>ppt_x</p:attrName>
                                        </p:attrNameLst>
                                      </p:cBhvr>
                                      <p:tavLst>
                                        <p:tav tm="0">
                                          <p:val>
                                            <p:strVal val="ppt_x"/>
                                          </p:val>
                                        </p:tav>
                                        <p:tav tm="100000">
                                          <p:val>
                                            <p:strVal val="ppt_x"/>
                                          </p:val>
                                        </p:tav>
                                      </p:tavLst>
                                    </p:anim>
                                    <p:anim calcmode="lin" valueType="num">
                                      <p:cBhvr additive="base">
                                        <p:cTn id="143" dur="500"/>
                                        <p:tgtEl>
                                          <p:spTgt spid="53"/>
                                        </p:tgtEl>
                                        <p:attrNameLst>
                                          <p:attrName>ppt_y</p:attrName>
                                        </p:attrNameLst>
                                      </p:cBhvr>
                                      <p:tavLst>
                                        <p:tav tm="0">
                                          <p:val>
                                            <p:strVal val="ppt_y"/>
                                          </p:val>
                                        </p:tav>
                                        <p:tav tm="100000">
                                          <p:val>
                                            <p:strVal val="1+ppt_h/2"/>
                                          </p:val>
                                        </p:tav>
                                      </p:tavLst>
                                    </p:anim>
                                    <p:set>
                                      <p:cBhvr>
                                        <p:cTn id="144"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141"/>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52"/>
                  </p:tgtEl>
                </p:cond>
              </p:nextCondLst>
            </p:seq>
            <p:seq concurrent="1" nextAc="seek">
              <p:cTn id="145" restart="whenNotActive" fill="hold" evtFilter="cancelBubble" nodeType="interactiveSeq">
                <p:stCondLst>
                  <p:cond evt="onClick" delay="0">
                    <p:tgtEl>
                      <p:spTgt spid="54"/>
                    </p:tgtEl>
                  </p:cond>
                </p:stCondLst>
                <p:endSync evt="end" delay="0">
                  <p:rtn val="all"/>
                </p:endSync>
                <p:childTnLst>
                  <p:par>
                    <p:cTn id="146" fill="hold">
                      <p:stCondLst>
                        <p:cond delay="0"/>
                      </p:stCondLst>
                      <p:childTnLst>
                        <p:par>
                          <p:cTn id="147" fill="hold">
                            <p:stCondLst>
                              <p:cond delay="0"/>
                            </p:stCondLst>
                            <p:childTnLst>
                              <p:par>
                                <p:cTn id="148" presetID="1" presetClass="emph" presetSubtype="2" fill="hold" nodeType="clickEffect">
                                  <p:stCondLst>
                                    <p:cond delay="0"/>
                                  </p:stCondLst>
                                  <p:childTnLst>
                                    <p:animClr clrSpc="rgb" dir="cw">
                                      <p:cBhvr>
                                        <p:cTn id="149" dur="1250" fill="hold"/>
                                        <p:tgtEl>
                                          <p:spTgt spid="54"/>
                                        </p:tgtEl>
                                        <p:attrNameLst>
                                          <p:attrName>fillcolor</p:attrName>
                                        </p:attrNameLst>
                                      </p:cBhvr>
                                      <p:to>
                                        <a:schemeClr val="accent2"/>
                                      </p:to>
                                    </p:animClr>
                                    <p:set>
                                      <p:cBhvr>
                                        <p:cTn id="150" dur="1250" fill="hold"/>
                                        <p:tgtEl>
                                          <p:spTgt spid="54"/>
                                        </p:tgtEl>
                                        <p:attrNameLst>
                                          <p:attrName>fill.type</p:attrName>
                                        </p:attrNameLst>
                                      </p:cBhvr>
                                      <p:to>
                                        <p:strVal val="solid"/>
                                      </p:to>
                                    </p:set>
                                    <p:set>
                                      <p:cBhvr>
                                        <p:cTn id="151" dur="1250" fill="hold"/>
                                        <p:tgtEl>
                                          <p:spTgt spid="54"/>
                                        </p:tgtEl>
                                        <p:attrNameLst>
                                          <p:attrName>fill.on</p:attrName>
                                        </p:attrNameLst>
                                      </p:cBhvr>
                                      <p:to>
                                        <p:strVal val="true"/>
                                      </p:to>
                                    </p:set>
                                  </p:childTnLst>
                                </p:cTn>
                              </p:par>
                            </p:childTnLst>
                          </p:cTn>
                        </p:par>
                        <p:par>
                          <p:cTn id="152" fill="hold">
                            <p:stCondLst>
                              <p:cond delay="1250"/>
                            </p:stCondLst>
                            <p:childTnLst>
                              <p:par>
                                <p:cTn id="153" presetID="42" presetClass="entr" presetSubtype="0" fill="hold" grpId="0" nodeType="afterEffect">
                                  <p:stCondLst>
                                    <p:cond delay="0"/>
                                  </p:stCondLst>
                                  <p:childTnLst>
                                    <p:set>
                                      <p:cBhvr>
                                        <p:cTn id="154" dur="1" fill="hold">
                                          <p:stCondLst>
                                            <p:cond delay="0"/>
                                          </p:stCondLst>
                                        </p:cTn>
                                        <p:tgtEl>
                                          <p:spTgt spid="55"/>
                                        </p:tgtEl>
                                        <p:attrNameLst>
                                          <p:attrName>style.visibility</p:attrName>
                                        </p:attrNameLst>
                                      </p:cBhvr>
                                      <p:to>
                                        <p:strVal val="visible"/>
                                      </p:to>
                                    </p:set>
                                    <p:animEffect transition="in" filter="fade">
                                      <p:cBhvr>
                                        <p:cTn id="155" dur="1000"/>
                                        <p:tgtEl>
                                          <p:spTgt spid="55"/>
                                        </p:tgtEl>
                                      </p:cBhvr>
                                    </p:animEffect>
                                    <p:anim calcmode="lin" valueType="num">
                                      <p:cBhvr>
                                        <p:cTn id="156" dur="1000" fill="hold"/>
                                        <p:tgtEl>
                                          <p:spTgt spid="55"/>
                                        </p:tgtEl>
                                        <p:attrNameLst>
                                          <p:attrName>ppt_x</p:attrName>
                                        </p:attrNameLst>
                                      </p:cBhvr>
                                      <p:tavLst>
                                        <p:tav tm="0">
                                          <p:val>
                                            <p:strVal val="#ppt_x"/>
                                          </p:val>
                                        </p:tav>
                                        <p:tav tm="100000">
                                          <p:val>
                                            <p:strVal val="#ppt_x"/>
                                          </p:val>
                                        </p:tav>
                                      </p:tavLst>
                                    </p:anim>
                                    <p:anim calcmode="lin" valueType="num">
                                      <p:cBhvr>
                                        <p:cTn id="157" dur="1000" fill="hold"/>
                                        <p:tgtEl>
                                          <p:spTgt spid="5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3"/>
                                            </p:cond>
                                          </p:stCondLst>
                                          <p:endCondLst>
                                            <p:cond evt="onStopAudio" delay="0">
                                              <p:tgtEl>
                                                <p:sldTgt/>
                                              </p:tgtEl>
                                            </p:cond>
                                          </p:endCondLst>
                                        </p:cTn>
                                        <p:tgtEl>
                                          <p:sndTgt r:embed="rId2" name="cashreg.wav"/>
                                        </p:tgtEl>
                                      </p:cMediaNode>
                                    </p:audio>
                                  </p:subTnLst>
                                </p:cTn>
                              </p:par>
                            </p:childTnLst>
                          </p:cTn>
                        </p:par>
                      </p:childTnLst>
                    </p:cTn>
                  </p:par>
                  <p:par>
                    <p:cTn id="158" fill="hold">
                      <p:stCondLst>
                        <p:cond delay="indefinite"/>
                      </p:stCondLst>
                      <p:childTnLst>
                        <p:par>
                          <p:cTn id="159" fill="hold">
                            <p:stCondLst>
                              <p:cond delay="0"/>
                            </p:stCondLst>
                            <p:childTnLst>
                              <p:par>
                                <p:cTn id="160" presetID="2" presetClass="exit" presetSubtype="4" fill="hold" grpId="1" nodeType="clickEffect">
                                  <p:stCondLst>
                                    <p:cond delay="0"/>
                                  </p:stCondLst>
                                  <p:childTnLst>
                                    <p:anim calcmode="lin" valueType="num">
                                      <p:cBhvr additive="base">
                                        <p:cTn id="161" dur="500"/>
                                        <p:tgtEl>
                                          <p:spTgt spid="55"/>
                                        </p:tgtEl>
                                        <p:attrNameLst>
                                          <p:attrName>ppt_x</p:attrName>
                                        </p:attrNameLst>
                                      </p:cBhvr>
                                      <p:tavLst>
                                        <p:tav tm="0">
                                          <p:val>
                                            <p:strVal val="ppt_x"/>
                                          </p:val>
                                        </p:tav>
                                        <p:tav tm="100000">
                                          <p:val>
                                            <p:strVal val="ppt_x"/>
                                          </p:val>
                                        </p:tav>
                                      </p:tavLst>
                                    </p:anim>
                                    <p:anim calcmode="lin" valueType="num">
                                      <p:cBhvr additive="base">
                                        <p:cTn id="162" dur="500"/>
                                        <p:tgtEl>
                                          <p:spTgt spid="55"/>
                                        </p:tgtEl>
                                        <p:attrNameLst>
                                          <p:attrName>ppt_y</p:attrName>
                                        </p:attrNameLst>
                                      </p:cBhvr>
                                      <p:tavLst>
                                        <p:tav tm="0">
                                          <p:val>
                                            <p:strVal val="ppt_y"/>
                                          </p:val>
                                        </p:tav>
                                        <p:tav tm="100000">
                                          <p:val>
                                            <p:strVal val="1+ppt_h/2"/>
                                          </p:val>
                                        </p:tav>
                                      </p:tavLst>
                                    </p:anim>
                                    <p:set>
                                      <p:cBhvr>
                                        <p:cTn id="163"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160"/>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54"/>
                  </p:tgtEl>
                </p:cond>
              </p:nextCondLst>
            </p:seq>
            <p:seq concurrent="1" nextAc="seek">
              <p:cTn id="164" restart="whenNotActive" fill="hold" evtFilter="cancelBubble" nodeType="interactiveSeq">
                <p:stCondLst>
                  <p:cond evt="onClick" delay="0">
                    <p:tgtEl>
                      <p:spTgt spid="56"/>
                    </p:tgtEl>
                  </p:cond>
                </p:stCondLst>
                <p:endSync evt="end" delay="0">
                  <p:rtn val="all"/>
                </p:endSync>
                <p:childTnLst>
                  <p:par>
                    <p:cTn id="165" fill="hold">
                      <p:stCondLst>
                        <p:cond delay="0"/>
                      </p:stCondLst>
                      <p:childTnLst>
                        <p:par>
                          <p:cTn id="166" fill="hold">
                            <p:stCondLst>
                              <p:cond delay="0"/>
                            </p:stCondLst>
                            <p:childTnLst>
                              <p:par>
                                <p:cTn id="167" presetID="1" presetClass="emph" presetSubtype="2" fill="hold" nodeType="clickEffect">
                                  <p:stCondLst>
                                    <p:cond delay="0"/>
                                  </p:stCondLst>
                                  <p:childTnLst>
                                    <p:animClr clrSpc="rgb" dir="cw">
                                      <p:cBhvr>
                                        <p:cTn id="168" dur="1250" fill="hold"/>
                                        <p:tgtEl>
                                          <p:spTgt spid="56"/>
                                        </p:tgtEl>
                                        <p:attrNameLst>
                                          <p:attrName>fillcolor</p:attrName>
                                        </p:attrNameLst>
                                      </p:cBhvr>
                                      <p:to>
                                        <a:schemeClr val="accent2"/>
                                      </p:to>
                                    </p:animClr>
                                    <p:set>
                                      <p:cBhvr>
                                        <p:cTn id="169" dur="1250" fill="hold"/>
                                        <p:tgtEl>
                                          <p:spTgt spid="56"/>
                                        </p:tgtEl>
                                        <p:attrNameLst>
                                          <p:attrName>fill.type</p:attrName>
                                        </p:attrNameLst>
                                      </p:cBhvr>
                                      <p:to>
                                        <p:strVal val="solid"/>
                                      </p:to>
                                    </p:set>
                                    <p:set>
                                      <p:cBhvr>
                                        <p:cTn id="170" dur="1250" fill="hold"/>
                                        <p:tgtEl>
                                          <p:spTgt spid="56"/>
                                        </p:tgtEl>
                                        <p:attrNameLst>
                                          <p:attrName>fill.on</p:attrName>
                                        </p:attrNameLst>
                                      </p:cBhvr>
                                      <p:to>
                                        <p:strVal val="true"/>
                                      </p:to>
                                    </p:set>
                                  </p:childTnLst>
                                </p:cTn>
                              </p:par>
                            </p:childTnLst>
                          </p:cTn>
                        </p:par>
                        <p:par>
                          <p:cTn id="171" fill="hold">
                            <p:stCondLst>
                              <p:cond delay="1250"/>
                            </p:stCondLst>
                            <p:childTnLst>
                              <p:par>
                                <p:cTn id="172" presetID="42" presetClass="entr" presetSubtype="0" fill="hold" grpId="0" nodeType="afterEffect">
                                  <p:stCondLst>
                                    <p:cond delay="0"/>
                                  </p:stCondLst>
                                  <p:childTnLst>
                                    <p:set>
                                      <p:cBhvr>
                                        <p:cTn id="173" dur="1" fill="hold">
                                          <p:stCondLst>
                                            <p:cond delay="0"/>
                                          </p:stCondLst>
                                        </p:cTn>
                                        <p:tgtEl>
                                          <p:spTgt spid="57"/>
                                        </p:tgtEl>
                                        <p:attrNameLst>
                                          <p:attrName>style.visibility</p:attrName>
                                        </p:attrNameLst>
                                      </p:cBhvr>
                                      <p:to>
                                        <p:strVal val="visible"/>
                                      </p:to>
                                    </p:set>
                                    <p:animEffect transition="in" filter="fade">
                                      <p:cBhvr>
                                        <p:cTn id="174" dur="1000"/>
                                        <p:tgtEl>
                                          <p:spTgt spid="57"/>
                                        </p:tgtEl>
                                      </p:cBhvr>
                                    </p:animEffect>
                                    <p:anim calcmode="lin" valueType="num">
                                      <p:cBhvr>
                                        <p:cTn id="175" dur="1000" fill="hold"/>
                                        <p:tgtEl>
                                          <p:spTgt spid="57"/>
                                        </p:tgtEl>
                                        <p:attrNameLst>
                                          <p:attrName>ppt_x</p:attrName>
                                        </p:attrNameLst>
                                      </p:cBhvr>
                                      <p:tavLst>
                                        <p:tav tm="0">
                                          <p:val>
                                            <p:strVal val="#ppt_x"/>
                                          </p:val>
                                        </p:tav>
                                        <p:tav tm="100000">
                                          <p:val>
                                            <p:strVal val="#ppt_x"/>
                                          </p:val>
                                        </p:tav>
                                      </p:tavLst>
                                    </p:anim>
                                    <p:anim calcmode="lin" valueType="num">
                                      <p:cBhvr>
                                        <p:cTn id="176"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2"/>
                                            </p:cond>
                                          </p:stCondLst>
                                          <p:endCondLst>
                                            <p:cond evt="onStopAudio" delay="0">
                                              <p:tgtEl>
                                                <p:sldTgt/>
                                              </p:tgtEl>
                                            </p:cond>
                                          </p:endCondLst>
                                        </p:cTn>
                                        <p:tgtEl>
                                          <p:sndTgt r:embed="rId2" name="cashreg.wav"/>
                                        </p:tgtEl>
                                      </p:cMediaNode>
                                    </p:audio>
                                  </p:subTnLst>
                                </p:cTn>
                              </p:par>
                            </p:childTnLst>
                          </p:cTn>
                        </p:par>
                      </p:childTnLst>
                    </p:cTn>
                  </p:par>
                  <p:par>
                    <p:cTn id="177" fill="hold">
                      <p:stCondLst>
                        <p:cond delay="indefinite"/>
                      </p:stCondLst>
                      <p:childTnLst>
                        <p:par>
                          <p:cTn id="178" fill="hold">
                            <p:stCondLst>
                              <p:cond delay="0"/>
                            </p:stCondLst>
                            <p:childTnLst>
                              <p:par>
                                <p:cTn id="179" presetID="2" presetClass="exit" presetSubtype="4" fill="hold" grpId="1" nodeType="clickEffect">
                                  <p:stCondLst>
                                    <p:cond delay="0"/>
                                  </p:stCondLst>
                                  <p:childTnLst>
                                    <p:anim calcmode="lin" valueType="num">
                                      <p:cBhvr additive="base">
                                        <p:cTn id="180" dur="500"/>
                                        <p:tgtEl>
                                          <p:spTgt spid="57"/>
                                        </p:tgtEl>
                                        <p:attrNameLst>
                                          <p:attrName>ppt_x</p:attrName>
                                        </p:attrNameLst>
                                      </p:cBhvr>
                                      <p:tavLst>
                                        <p:tav tm="0">
                                          <p:val>
                                            <p:strVal val="ppt_x"/>
                                          </p:val>
                                        </p:tav>
                                        <p:tav tm="100000">
                                          <p:val>
                                            <p:strVal val="ppt_x"/>
                                          </p:val>
                                        </p:tav>
                                      </p:tavLst>
                                    </p:anim>
                                    <p:anim calcmode="lin" valueType="num">
                                      <p:cBhvr additive="base">
                                        <p:cTn id="181" dur="500"/>
                                        <p:tgtEl>
                                          <p:spTgt spid="57"/>
                                        </p:tgtEl>
                                        <p:attrNameLst>
                                          <p:attrName>ppt_y</p:attrName>
                                        </p:attrNameLst>
                                      </p:cBhvr>
                                      <p:tavLst>
                                        <p:tav tm="0">
                                          <p:val>
                                            <p:strVal val="ppt_y"/>
                                          </p:val>
                                        </p:tav>
                                        <p:tav tm="100000">
                                          <p:val>
                                            <p:strVal val="1+ppt_h/2"/>
                                          </p:val>
                                        </p:tav>
                                      </p:tavLst>
                                    </p:anim>
                                    <p:set>
                                      <p:cBhvr>
                                        <p:cTn id="182" dur="1" fill="hold">
                                          <p:stCondLst>
                                            <p:cond delay="499"/>
                                          </p:stCondLst>
                                        </p:cTn>
                                        <p:tgtEl>
                                          <p:spTgt spid="57"/>
                                        </p:tgtEl>
                                        <p:attrNameLst>
                                          <p:attrName>style.visibility</p:attrName>
                                        </p:attrNameLst>
                                      </p:cBhvr>
                                      <p:to>
                                        <p:strVal val="hidden"/>
                                      </p:to>
                                    </p:set>
                                  </p:childTnLst>
                                  <p:subTnLst>
                                    <p:audio>
                                      <p:cMediaNode>
                                        <p:cTn display="0" masterRel="sameClick">
                                          <p:stCondLst>
                                            <p:cond evt="begin" delay="0">
                                              <p:tn val="179"/>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56"/>
                  </p:tgtEl>
                </p:cond>
              </p:nextCondLst>
            </p:seq>
            <p:seq concurrent="1" nextAc="seek">
              <p:cTn id="183" restart="whenNotActive" fill="hold" evtFilter="cancelBubble" nodeType="interactiveSeq">
                <p:stCondLst>
                  <p:cond evt="onClick" delay="0">
                    <p:tgtEl>
                      <p:spTgt spid="58"/>
                    </p:tgtEl>
                  </p:cond>
                </p:stCondLst>
                <p:endSync evt="end" delay="0">
                  <p:rtn val="all"/>
                </p:endSync>
                <p:childTnLst>
                  <p:par>
                    <p:cTn id="184" fill="hold">
                      <p:stCondLst>
                        <p:cond delay="0"/>
                      </p:stCondLst>
                      <p:childTnLst>
                        <p:par>
                          <p:cTn id="185" fill="hold">
                            <p:stCondLst>
                              <p:cond delay="0"/>
                            </p:stCondLst>
                            <p:childTnLst>
                              <p:par>
                                <p:cTn id="186" presetID="1" presetClass="emph" presetSubtype="2" fill="hold" nodeType="clickEffect">
                                  <p:stCondLst>
                                    <p:cond delay="0"/>
                                  </p:stCondLst>
                                  <p:childTnLst>
                                    <p:animClr clrSpc="rgb" dir="cw">
                                      <p:cBhvr>
                                        <p:cTn id="187" dur="1250" fill="hold"/>
                                        <p:tgtEl>
                                          <p:spTgt spid="58"/>
                                        </p:tgtEl>
                                        <p:attrNameLst>
                                          <p:attrName>fillcolor</p:attrName>
                                        </p:attrNameLst>
                                      </p:cBhvr>
                                      <p:to>
                                        <a:schemeClr val="accent2"/>
                                      </p:to>
                                    </p:animClr>
                                    <p:set>
                                      <p:cBhvr>
                                        <p:cTn id="188" dur="1250" fill="hold"/>
                                        <p:tgtEl>
                                          <p:spTgt spid="58"/>
                                        </p:tgtEl>
                                        <p:attrNameLst>
                                          <p:attrName>fill.type</p:attrName>
                                        </p:attrNameLst>
                                      </p:cBhvr>
                                      <p:to>
                                        <p:strVal val="solid"/>
                                      </p:to>
                                    </p:set>
                                    <p:set>
                                      <p:cBhvr>
                                        <p:cTn id="189" dur="1250" fill="hold"/>
                                        <p:tgtEl>
                                          <p:spTgt spid="58"/>
                                        </p:tgtEl>
                                        <p:attrNameLst>
                                          <p:attrName>fill.on</p:attrName>
                                        </p:attrNameLst>
                                      </p:cBhvr>
                                      <p:to>
                                        <p:strVal val="true"/>
                                      </p:to>
                                    </p:set>
                                  </p:childTnLst>
                                </p:cTn>
                              </p:par>
                            </p:childTnLst>
                          </p:cTn>
                        </p:par>
                        <p:par>
                          <p:cTn id="190" fill="hold">
                            <p:stCondLst>
                              <p:cond delay="1250"/>
                            </p:stCondLst>
                            <p:childTnLst>
                              <p:par>
                                <p:cTn id="191" presetID="42" presetClass="entr" presetSubtype="0" fill="hold" grpId="0" nodeType="afterEffect">
                                  <p:stCondLst>
                                    <p:cond delay="0"/>
                                  </p:stCondLst>
                                  <p:childTnLst>
                                    <p:set>
                                      <p:cBhvr>
                                        <p:cTn id="192" dur="1" fill="hold">
                                          <p:stCondLst>
                                            <p:cond delay="0"/>
                                          </p:stCondLst>
                                        </p:cTn>
                                        <p:tgtEl>
                                          <p:spTgt spid="59"/>
                                        </p:tgtEl>
                                        <p:attrNameLst>
                                          <p:attrName>style.visibility</p:attrName>
                                        </p:attrNameLst>
                                      </p:cBhvr>
                                      <p:to>
                                        <p:strVal val="visible"/>
                                      </p:to>
                                    </p:set>
                                    <p:animEffect transition="in" filter="fade">
                                      <p:cBhvr>
                                        <p:cTn id="193" dur="1000"/>
                                        <p:tgtEl>
                                          <p:spTgt spid="59"/>
                                        </p:tgtEl>
                                      </p:cBhvr>
                                    </p:animEffect>
                                    <p:anim calcmode="lin" valueType="num">
                                      <p:cBhvr>
                                        <p:cTn id="194" dur="1000" fill="hold"/>
                                        <p:tgtEl>
                                          <p:spTgt spid="59"/>
                                        </p:tgtEl>
                                        <p:attrNameLst>
                                          <p:attrName>ppt_x</p:attrName>
                                        </p:attrNameLst>
                                      </p:cBhvr>
                                      <p:tavLst>
                                        <p:tav tm="0">
                                          <p:val>
                                            <p:strVal val="#ppt_x"/>
                                          </p:val>
                                        </p:tav>
                                        <p:tav tm="100000">
                                          <p:val>
                                            <p:strVal val="#ppt_x"/>
                                          </p:val>
                                        </p:tav>
                                      </p:tavLst>
                                    </p:anim>
                                    <p:anim calcmode="lin" valueType="num">
                                      <p:cBhvr>
                                        <p:cTn id="195" dur="1000" fill="hold"/>
                                        <p:tgtEl>
                                          <p:spTgt spid="5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1"/>
                                            </p:cond>
                                          </p:stCondLst>
                                          <p:endCondLst>
                                            <p:cond evt="onStopAudio" delay="0">
                                              <p:tgtEl>
                                                <p:sldTgt/>
                                              </p:tgtEl>
                                            </p:cond>
                                          </p:endCondLst>
                                        </p:cTn>
                                        <p:tgtEl>
                                          <p:sndTgt r:embed="rId2" name="cashreg.wav"/>
                                        </p:tgtEl>
                                      </p:cMediaNode>
                                    </p:audio>
                                  </p:subTnLst>
                                </p:cTn>
                              </p:par>
                            </p:childTnLst>
                          </p:cTn>
                        </p:par>
                      </p:childTnLst>
                    </p:cTn>
                  </p:par>
                  <p:par>
                    <p:cTn id="196" fill="hold">
                      <p:stCondLst>
                        <p:cond delay="indefinite"/>
                      </p:stCondLst>
                      <p:childTnLst>
                        <p:par>
                          <p:cTn id="197" fill="hold">
                            <p:stCondLst>
                              <p:cond delay="0"/>
                            </p:stCondLst>
                            <p:childTnLst>
                              <p:par>
                                <p:cTn id="198" presetID="2" presetClass="exit" presetSubtype="4" fill="hold" grpId="1" nodeType="clickEffect">
                                  <p:stCondLst>
                                    <p:cond delay="0"/>
                                  </p:stCondLst>
                                  <p:childTnLst>
                                    <p:anim calcmode="lin" valueType="num">
                                      <p:cBhvr additive="base">
                                        <p:cTn id="199" dur="500"/>
                                        <p:tgtEl>
                                          <p:spTgt spid="59"/>
                                        </p:tgtEl>
                                        <p:attrNameLst>
                                          <p:attrName>ppt_x</p:attrName>
                                        </p:attrNameLst>
                                      </p:cBhvr>
                                      <p:tavLst>
                                        <p:tav tm="0">
                                          <p:val>
                                            <p:strVal val="ppt_x"/>
                                          </p:val>
                                        </p:tav>
                                        <p:tav tm="100000">
                                          <p:val>
                                            <p:strVal val="ppt_x"/>
                                          </p:val>
                                        </p:tav>
                                      </p:tavLst>
                                    </p:anim>
                                    <p:anim calcmode="lin" valueType="num">
                                      <p:cBhvr additive="base">
                                        <p:cTn id="200" dur="500"/>
                                        <p:tgtEl>
                                          <p:spTgt spid="59"/>
                                        </p:tgtEl>
                                        <p:attrNameLst>
                                          <p:attrName>ppt_y</p:attrName>
                                        </p:attrNameLst>
                                      </p:cBhvr>
                                      <p:tavLst>
                                        <p:tav tm="0">
                                          <p:val>
                                            <p:strVal val="ppt_y"/>
                                          </p:val>
                                        </p:tav>
                                        <p:tav tm="100000">
                                          <p:val>
                                            <p:strVal val="1+ppt_h/2"/>
                                          </p:val>
                                        </p:tav>
                                      </p:tavLst>
                                    </p:anim>
                                    <p:set>
                                      <p:cBhvr>
                                        <p:cTn id="201"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198"/>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58"/>
                  </p:tgtEl>
                </p:cond>
              </p:nextCondLst>
            </p:seq>
            <p:seq concurrent="1" nextAc="seek">
              <p:cTn id="202" restart="whenNotActive" fill="hold" evtFilter="cancelBubble" nodeType="interactiveSeq">
                <p:stCondLst>
                  <p:cond evt="onClick" delay="0">
                    <p:tgtEl>
                      <p:spTgt spid="60"/>
                    </p:tgtEl>
                  </p:cond>
                </p:stCondLst>
                <p:endSync evt="end" delay="0">
                  <p:rtn val="all"/>
                </p:endSync>
                <p:childTnLst>
                  <p:par>
                    <p:cTn id="203" fill="hold">
                      <p:stCondLst>
                        <p:cond delay="0"/>
                      </p:stCondLst>
                      <p:childTnLst>
                        <p:par>
                          <p:cTn id="204" fill="hold">
                            <p:stCondLst>
                              <p:cond delay="0"/>
                            </p:stCondLst>
                            <p:childTnLst>
                              <p:par>
                                <p:cTn id="205" presetID="3" presetClass="exit" presetSubtype="10" fill="hold" nodeType="clickEffect">
                                  <p:stCondLst>
                                    <p:cond delay="0"/>
                                  </p:stCondLst>
                                  <p:childTnLst>
                                    <p:animEffect transition="out" filter="blinds(horizontal)">
                                      <p:cBhvr>
                                        <p:cTn id="206" dur="750"/>
                                        <p:tgtEl>
                                          <p:spTgt spid="60"/>
                                        </p:tgtEl>
                                      </p:cBhvr>
                                    </p:animEffect>
                                    <p:set>
                                      <p:cBhvr>
                                        <p:cTn id="207" dur="1" fill="hold">
                                          <p:stCondLst>
                                            <p:cond delay="74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208" restart="whenNotActive" fill="hold" evtFilter="cancelBubble" nodeType="interactiveSeq">
                <p:stCondLst>
                  <p:cond evt="onClick" delay="0">
                    <p:tgtEl>
                      <p:spTgt spid="61"/>
                    </p:tgtEl>
                  </p:cond>
                </p:stCondLst>
                <p:endSync evt="end" delay="0">
                  <p:rtn val="all"/>
                </p:endSync>
                <p:childTnLst>
                  <p:par>
                    <p:cTn id="209" fill="hold">
                      <p:stCondLst>
                        <p:cond delay="0"/>
                      </p:stCondLst>
                      <p:childTnLst>
                        <p:par>
                          <p:cTn id="210" fill="hold">
                            <p:stCondLst>
                              <p:cond delay="0"/>
                            </p:stCondLst>
                            <p:childTnLst>
                              <p:par>
                                <p:cTn id="211" presetID="3" presetClass="exit" presetSubtype="10" fill="hold" nodeType="clickEffect">
                                  <p:stCondLst>
                                    <p:cond delay="0"/>
                                  </p:stCondLst>
                                  <p:childTnLst>
                                    <p:animEffect transition="out" filter="blinds(horizontal)">
                                      <p:cBhvr>
                                        <p:cTn id="212" dur="750"/>
                                        <p:tgtEl>
                                          <p:spTgt spid="61"/>
                                        </p:tgtEl>
                                      </p:cBhvr>
                                    </p:animEffect>
                                    <p:set>
                                      <p:cBhvr>
                                        <p:cTn id="213" dur="1" fill="hold">
                                          <p:stCondLst>
                                            <p:cond delay="74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214" restart="whenNotActive" fill="hold" evtFilter="cancelBubble" nodeType="interactiveSeq">
                <p:stCondLst>
                  <p:cond evt="onClick" delay="0">
                    <p:tgtEl>
                      <p:spTgt spid="62"/>
                    </p:tgtEl>
                  </p:cond>
                </p:stCondLst>
                <p:endSync evt="end" delay="0">
                  <p:rtn val="all"/>
                </p:endSync>
                <p:childTnLst>
                  <p:par>
                    <p:cTn id="215" fill="hold">
                      <p:stCondLst>
                        <p:cond delay="0"/>
                      </p:stCondLst>
                      <p:childTnLst>
                        <p:par>
                          <p:cTn id="216" fill="hold">
                            <p:stCondLst>
                              <p:cond delay="0"/>
                            </p:stCondLst>
                            <p:childTnLst>
                              <p:par>
                                <p:cTn id="217" presetID="3" presetClass="exit" presetSubtype="10" fill="hold" nodeType="clickEffect">
                                  <p:stCondLst>
                                    <p:cond delay="0"/>
                                  </p:stCondLst>
                                  <p:childTnLst>
                                    <p:animEffect transition="out" filter="blinds(horizontal)">
                                      <p:cBhvr>
                                        <p:cTn id="218" dur="750"/>
                                        <p:tgtEl>
                                          <p:spTgt spid="62"/>
                                        </p:tgtEl>
                                      </p:cBhvr>
                                    </p:animEffect>
                                    <p:set>
                                      <p:cBhvr>
                                        <p:cTn id="219" dur="1" fill="hold">
                                          <p:stCondLst>
                                            <p:cond delay="74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220" restart="whenNotActive" fill="hold" evtFilter="cancelBubble" nodeType="interactiveSeq">
                <p:stCondLst>
                  <p:cond evt="onClick" delay="0">
                    <p:tgtEl>
                      <p:spTgt spid="63"/>
                    </p:tgtEl>
                  </p:cond>
                </p:stCondLst>
                <p:endSync evt="end" delay="0">
                  <p:rtn val="all"/>
                </p:endSync>
                <p:childTnLst>
                  <p:par>
                    <p:cTn id="221" fill="hold">
                      <p:stCondLst>
                        <p:cond delay="0"/>
                      </p:stCondLst>
                      <p:childTnLst>
                        <p:par>
                          <p:cTn id="222" fill="hold">
                            <p:stCondLst>
                              <p:cond delay="0"/>
                            </p:stCondLst>
                            <p:childTnLst>
                              <p:par>
                                <p:cTn id="223" presetID="3" presetClass="exit" presetSubtype="10" fill="hold" nodeType="clickEffect">
                                  <p:stCondLst>
                                    <p:cond delay="0"/>
                                  </p:stCondLst>
                                  <p:childTnLst>
                                    <p:animEffect transition="out" filter="blinds(horizontal)">
                                      <p:cBhvr>
                                        <p:cTn id="224" dur="750"/>
                                        <p:tgtEl>
                                          <p:spTgt spid="63"/>
                                        </p:tgtEl>
                                      </p:cBhvr>
                                    </p:animEffect>
                                    <p:set>
                                      <p:cBhvr>
                                        <p:cTn id="225" dur="1" fill="hold">
                                          <p:stCondLst>
                                            <p:cond delay="74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26" restart="whenNotActive" fill="hold" evtFilter="cancelBubble" nodeType="interactiveSeq">
                <p:stCondLst>
                  <p:cond evt="onClick" delay="0">
                    <p:tgtEl>
                      <p:spTgt spid="64"/>
                    </p:tgtEl>
                  </p:cond>
                </p:stCondLst>
                <p:endSync evt="end" delay="0">
                  <p:rtn val="all"/>
                </p:endSync>
                <p:childTnLst>
                  <p:par>
                    <p:cTn id="227" fill="hold">
                      <p:stCondLst>
                        <p:cond delay="0"/>
                      </p:stCondLst>
                      <p:childTnLst>
                        <p:par>
                          <p:cTn id="228" fill="hold">
                            <p:stCondLst>
                              <p:cond delay="0"/>
                            </p:stCondLst>
                            <p:childTnLst>
                              <p:par>
                                <p:cTn id="229" presetID="3" presetClass="exit" presetSubtype="10" fill="hold" nodeType="clickEffect">
                                  <p:stCondLst>
                                    <p:cond delay="0"/>
                                  </p:stCondLst>
                                  <p:childTnLst>
                                    <p:animEffect transition="out" filter="blinds(horizontal)">
                                      <p:cBhvr>
                                        <p:cTn id="230" dur="750"/>
                                        <p:tgtEl>
                                          <p:spTgt spid="64"/>
                                        </p:tgtEl>
                                      </p:cBhvr>
                                    </p:animEffect>
                                    <p:set>
                                      <p:cBhvr>
                                        <p:cTn id="231" dur="1" fill="hold">
                                          <p:stCondLst>
                                            <p:cond delay="74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32" restart="whenNotActive" fill="hold" evtFilter="cancelBubble" nodeType="interactiveSeq">
                <p:stCondLst>
                  <p:cond evt="onClick" delay="0">
                    <p:tgtEl>
                      <p:spTgt spid="65"/>
                    </p:tgtEl>
                  </p:cond>
                </p:stCondLst>
                <p:endSync evt="end" delay="0">
                  <p:rtn val="all"/>
                </p:endSync>
                <p:childTnLst>
                  <p:par>
                    <p:cTn id="233" fill="hold">
                      <p:stCondLst>
                        <p:cond delay="0"/>
                      </p:stCondLst>
                      <p:childTnLst>
                        <p:par>
                          <p:cTn id="234" fill="hold">
                            <p:stCondLst>
                              <p:cond delay="0"/>
                            </p:stCondLst>
                            <p:childTnLst>
                              <p:par>
                                <p:cTn id="235" presetID="3" presetClass="exit" presetSubtype="10" fill="hold" nodeType="clickEffect">
                                  <p:stCondLst>
                                    <p:cond delay="0"/>
                                  </p:stCondLst>
                                  <p:childTnLst>
                                    <p:animEffect transition="out" filter="blinds(horizontal)">
                                      <p:cBhvr>
                                        <p:cTn id="236" dur="750"/>
                                        <p:tgtEl>
                                          <p:spTgt spid="65"/>
                                        </p:tgtEl>
                                      </p:cBhvr>
                                    </p:animEffect>
                                    <p:set>
                                      <p:cBhvr>
                                        <p:cTn id="237" dur="1" fill="hold">
                                          <p:stCondLst>
                                            <p:cond delay="74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238" restart="whenNotActive" fill="hold" evtFilter="cancelBubble" nodeType="interactiveSeq">
                <p:stCondLst>
                  <p:cond evt="onClick" delay="0">
                    <p:tgtEl>
                      <p:spTgt spid="66"/>
                    </p:tgtEl>
                  </p:cond>
                </p:stCondLst>
                <p:endSync evt="end" delay="0">
                  <p:rtn val="all"/>
                </p:endSync>
                <p:childTnLst>
                  <p:par>
                    <p:cTn id="239" fill="hold">
                      <p:stCondLst>
                        <p:cond delay="0"/>
                      </p:stCondLst>
                      <p:childTnLst>
                        <p:par>
                          <p:cTn id="240" fill="hold">
                            <p:stCondLst>
                              <p:cond delay="0"/>
                            </p:stCondLst>
                            <p:childTnLst>
                              <p:par>
                                <p:cTn id="241" presetID="3" presetClass="exit" presetSubtype="10" fill="hold" nodeType="clickEffect">
                                  <p:stCondLst>
                                    <p:cond delay="0"/>
                                  </p:stCondLst>
                                  <p:childTnLst>
                                    <p:animEffect transition="out" filter="blinds(horizontal)">
                                      <p:cBhvr>
                                        <p:cTn id="242" dur="750"/>
                                        <p:tgtEl>
                                          <p:spTgt spid="66"/>
                                        </p:tgtEl>
                                      </p:cBhvr>
                                    </p:animEffect>
                                    <p:set>
                                      <p:cBhvr>
                                        <p:cTn id="243" dur="1" fill="hold">
                                          <p:stCondLst>
                                            <p:cond delay="74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44" restart="whenNotActive" fill="hold" evtFilter="cancelBubble" nodeType="interactiveSeq">
                <p:stCondLst>
                  <p:cond evt="onClick" delay="0">
                    <p:tgtEl>
                      <p:spTgt spid="67"/>
                    </p:tgtEl>
                  </p:cond>
                </p:stCondLst>
                <p:endSync evt="end" delay="0">
                  <p:rtn val="all"/>
                </p:endSync>
                <p:childTnLst>
                  <p:par>
                    <p:cTn id="245" fill="hold">
                      <p:stCondLst>
                        <p:cond delay="0"/>
                      </p:stCondLst>
                      <p:childTnLst>
                        <p:par>
                          <p:cTn id="246" fill="hold">
                            <p:stCondLst>
                              <p:cond delay="0"/>
                            </p:stCondLst>
                            <p:childTnLst>
                              <p:par>
                                <p:cTn id="247" presetID="3" presetClass="exit" presetSubtype="10" fill="hold" nodeType="clickEffect">
                                  <p:stCondLst>
                                    <p:cond delay="0"/>
                                  </p:stCondLst>
                                  <p:childTnLst>
                                    <p:animEffect transition="out" filter="blinds(horizontal)">
                                      <p:cBhvr>
                                        <p:cTn id="248" dur="750"/>
                                        <p:tgtEl>
                                          <p:spTgt spid="67"/>
                                        </p:tgtEl>
                                      </p:cBhvr>
                                    </p:animEffect>
                                    <p:set>
                                      <p:cBhvr>
                                        <p:cTn id="249" dur="1" fill="hold">
                                          <p:stCondLst>
                                            <p:cond delay="74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50" restart="whenNotActive" fill="hold" evtFilter="cancelBubble" nodeType="interactiveSeq">
                <p:stCondLst>
                  <p:cond evt="onClick" delay="0">
                    <p:tgtEl>
                      <p:spTgt spid="68"/>
                    </p:tgtEl>
                  </p:cond>
                </p:stCondLst>
                <p:endSync evt="end" delay="0">
                  <p:rtn val="all"/>
                </p:endSync>
                <p:childTnLst>
                  <p:par>
                    <p:cTn id="251" fill="hold">
                      <p:stCondLst>
                        <p:cond delay="0"/>
                      </p:stCondLst>
                      <p:childTnLst>
                        <p:par>
                          <p:cTn id="252" fill="hold">
                            <p:stCondLst>
                              <p:cond delay="0"/>
                            </p:stCondLst>
                            <p:childTnLst>
                              <p:par>
                                <p:cTn id="253" presetID="3" presetClass="exit" presetSubtype="10" fill="hold" nodeType="clickEffect">
                                  <p:stCondLst>
                                    <p:cond delay="0"/>
                                  </p:stCondLst>
                                  <p:childTnLst>
                                    <p:animEffect transition="out" filter="blinds(horizontal)">
                                      <p:cBhvr>
                                        <p:cTn id="254" dur="750"/>
                                        <p:tgtEl>
                                          <p:spTgt spid="68"/>
                                        </p:tgtEl>
                                      </p:cBhvr>
                                    </p:animEffect>
                                    <p:set>
                                      <p:cBhvr>
                                        <p:cTn id="255" dur="1" fill="hold">
                                          <p:stCondLst>
                                            <p:cond delay="74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256" restart="whenNotActive" fill="hold" evtFilter="cancelBubble" nodeType="interactiveSeq">
                <p:stCondLst>
                  <p:cond evt="onClick" delay="0">
                    <p:tgtEl>
                      <p:spTgt spid="69"/>
                    </p:tgtEl>
                  </p:cond>
                </p:stCondLst>
                <p:endSync evt="end" delay="0">
                  <p:rtn val="all"/>
                </p:endSync>
                <p:childTnLst>
                  <p:par>
                    <p:cTn id="257" fill="hold">
                      <p:stCondLst>
                        <p:cond delay="0"/>
                      </p:stCondLst>
                      <p:childTnLst>
                        <p:par>
                          <p:cTn id="258" fill="hold">
                            <p:stCondLst>
                              <p:cond delay="0"/>
                            </p:stCondLst>
                            <p:childTnLst>
                              <p:par>
                                <p:cTn id="259" presetID="3" presetClass="exit" presetSubtype="10" fill="hold" nodeType="clickEffect">
                                  <p:stCondLst>
                                    <p:cond delay="0"/>
                                  </p:stCondLst>
                                  <p:childTnLst>
                                    <p:animEffect transition="out" filter="blinds(horizontal)">
                                      <p:cBhvr>
                                        <p:cTn id="260" dur="750"/>
                                        <p:tgtEl>
                                          <p:spTgt spid="69"/>
                                        </p:tgtEl>
                                      </p:cBhvr>
                                    </p:animEffect>
                                    <p:set>
                                      <p:cBhvr>
                                        <p:cTn id="261" dur="1" fill="hold">
                                          <p:stCondLst>
                                            <p:cond delay="74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62" restart="whenNotActive" fill="hold" evtFilter="cancelBubble" nodeType="interactiveSeq">
                <p:stCondLst>
                  <p:cond evt="onClick" delay="0">
                    <p:tgtEl>
                      <p:spTgt spid="73"/>
                    </p:tgtEl>
                  </p:cond>
                </p:stCondLst>
                <p:endSync evt="end" delay="0">
                  <p:rtn val="all"/>
                </p:endSync>
                <p:childTnLst>
                  <p:par>
                    <p:cTn id="263" fill="hold">
                      <p:stCondLst>
                        <p:cond delay="0"/>
                      </p:stCondLst>
                      <p:childTnLst>
                        <p:par>
                          <p:cTn id="264" fill="hold">
                            <p:stCondLst>
                              <p:cond delay="0"/>
                            </p:stCondLst>
                            <p:childTnLst>
                              <p:par>
                                <p:cTn id="265" presetID="31" presetClass="entr" presetSubtype="0" fill="hold" nodeType="clickEffect">
                                  <p:stCondLst>
                                    <p:cond delay="0"/>
                                  </p:stCondLst>
                                  <p:childTnLst>
                                    <p:set>
                                      <p:cBhvr>
                                        <p:cTn id="266" dur="1" fill="hold">
                                          <p:stCondLst>
                                            <p:cond delay="0"/>
                                          </p:stCondLst>
                                        </p:cTn>
                                        <p:tgtEl>
                                          <p:spTgt spid="71"/>
                                        </p:tgtEl>
                                        <p:attrNameLst>
                                          <p:attrName>style.visibility</p:attrName>
                                        </p:attrNameLst>
                                      </p:cBhvr>
                                      <p:to>
                                        <p:strVal val="visible"/>
                                      </p:to>
                                    </p:set>
                                    <p:anim calcmode="lin" valueType="num">
                                      <p:cBhvr>
                                        <p:cTn id="267" dur="1500" fill="hold"/>
                                        <p:tgtEl>
                                          <p:spTgt spid="71"/>
                                        </p:tgtEl>
                                        <p:attrNameLst>
                                          <p:attrName>ppt_w</p:attrName>
                                        </p:attrNameLst>
                                      </p:cBhvr>
                                      <p:tavLst>
                                        <p:tav tm="0">
                                          <p:val>
                                            <p:fltVal val="0"/>
                                          </p:val>
                                        </p:tav>
                                        <p:tav tm="100000">
                                          <p:val>
                                            <p:strVal val="#ppt_w"/>
                                          </p:val>
                                        </p:tav>
                                      </p:tavLst>
                                    </p:anim>
                                    <p:anim calcmode="lin" valueType="num">
                                      <p:cBhvr>
                                        <p:cTn id="268" dur="1500" fill="hold"/>
                                        <p:tgtEl>
                                          <p:spTgt spid="71"/>
                                        </p:tgtEl>
                                        <p:attrNameLst>
                                          <p:attrName>ppt_h</p:attrName>
                                        </p:attrNameLst>
                                      </p:cBhvr>
                                      <p:tavLst>
                                        <p:tav tm="0">
                                          <p:val>
                                            <p:fltVal val="0"/>
                                          </p:val>
                                        </p:tav>
                                        <p:tav tm="100000">
                                          <p:val>
                                            <p:strVal val="#ppt_h"/>
                                          </p:val>
                                        </p:tav>
                                      </p:tavLst>
                                    </p:anim>
                                    <p:anim calcmode="lin" valueType="num">
                                      <p:cBhvr>
                                        <p:cTn id="269" dur="1500" fill="hold"/>
                                        <p:tgtEl>
                                          <p:spTgt spid="71"/>
                                        </p:tgtEl>
                                        <p:attrNameLst>
                                          <p:attrName>style.rotation</p:attrName>
                                        </p:attrNameLst>
                                      </p:cBhvr>
                                      <p:tavLst>
                                        <p:tav tm="0">
                                          <p:val>
                                            <p:fltVal val="90"/>
                                          </p:val>
                                        </p:tav>
                                        <p:tav tm="100000">
                                          <p:val>
                                            <p:fltVal val="0"/>
                                          </p:val>
                                        </p:tav>
                                      </p:tavLst>
                                    </p:anim>
                                    <p:animEffect transition="in" filter="fade">
                                      <p:cBhvr>
                                        <p:cTn id="270" dur="1500"/>
                                        <p:tgtEl>
                                          <p:spTgt spid="71"/>
                                        </p:tgtEl>
                                      </p:cBhvr>
                                    </p:animEffect>
                                  </p:childTnLst>
                                </p:cTn>
                              </p:par>
                              <p:par>
                                <p:cTn id="271" presetID="31" presetClass="entr" presetSubtype="0" fill="hold" nodeType="withEffect">
                                  <p:stCondLst>
                                    <p:cond delay="0"/>
                                  </p:stCondLst>
                                  <p:childTnLst>
                                    <p:set>
                                      <p:cBhvr>
                                        <p:cTn id="272" dur="1" fill="hold">
                                          <p:stCondLst>
                                            <p:cond delay="0"/>
                                          </p:stCondLst>
                                        </p:cTn>
                                        <p:tgtEl>
                                          <p:spTgt spid="72"/>
                                        </p:tgtEl>
                                        <p:attrNameLst>
                                          <p:attrName>style.visibility</p:attrName>
                                        </p:attrNameLst>
                                      </p:cBhvr>
                                      <p:to>
                                        <p:strVal val="visible"/>
                                      </p:to>
                                    </p:set>
                                    <p:anim calcmode="lin" valueType="num">
                                      <p:cBhvr>
                                        <p:cTn id="273" dur="1500" fill="hold"/>
                                        <p:tgtEl>
                                          <p:spTgt spid="72"/>
                                        </p:tgtEl>
                                        <p:attrNameLst>
                                          <p:attrName>ppt_w</p:attrName>
                                        </p:attrNameLst>
                                      </p:cBhvr>
                                      <p:tavLst>
                                        <p:tav tm="0">
                                          <p:val>
                                            <p:fltVal val="0"/>
                                          </p:val>
                                        </p:tav>
                                        <p:tav tm="100000">
                                          <p:val>
                                            <p:strVal val="#ppt_w"/>
                                          </p:val>
                                        </p:tav>
                                      </p:tavLst>
                                    </p:anim>
                                    <p:anim calcmode="lin" valueType="num">
                                      <p:cBhvr>
                                        <p:cTn id="274" dur="1500" fill="hold"/>
                                        <p:tgtEl>
                                          <p:spTgt spid="72"/>
                                        </p:tgtEl>
                                        <p:attrNameLst>
                                          <p:attrName>ppt_h</p:attrName>
                                        </p:attrNameLst>
                                      </p:cBhvr>
                                      <p:tavLst>
                                        <p:tav tm="0">
                                          <p:val>
                                            <p:fltVal val="0"/>
                                          </p:val>
                                        </p:tav>
                                        <p:tav tm="100000">
                                          <p:val>
                                            <p:strVal val="#ppt_h"/>
                                          </p:val>
                                        </p:tav>
                                      </p:tavLst>
                                    </p:anim>
                                    <p:anim calcmode="lin" valueType="num">
                                      <p:cBhvr>
                                        <p:cTn id="275" dur="1500" fill="hold"/>
                                        <p:tgtEl>
                                          <p:spTgt spid="72"/>
                                        </p:tgtEl>
                                        <p:attrNameLst>
                                          <p:attrName>style.rotation</p:attrName>
                                        </p:attrNameLst>
                                      </p:cBhvr>
                                      <p:tavLst>
                                        <p:tav tm="0">
                                          <p:val>
                                            <p:fltVal val="90"/>
                                          </p:val>
                                        </p:tav>
                                        <p:tav tm="100000">
                                          <p:val>
                                            <p:fltVal val="0"/>
                                          </p:val>
                                        </p:tav>
                                      </p:tavLst>
                                    </p:anim>
                                    <p:animEffect transition="in" filter="fade">
                                      <p:cBhvr>
                                        <p:cTn id="276" dur="1500"/>
                                        <p:tgtEl>
                                          <p:spTgt spid="72"/>
                                        </p:tgtEl>
                                      </p:cBhvr>
                                    </p:animEffect>
                                  </p:childTnLst>
                                </p:cTn>
                              </p:par>
                            </p:childTnLst>
                          </p:cTn>
                        </p:par>
                      </p:childTnLst>
                    </p:cTn>
                  </p:par>
                  <p:par>
                    <p:cTn id="277" fill="hold">
                      <p:stCondLst>
                        <p:cond delay="indefinite"/>
                      </p:stCondLst>
                      <p:childTnLst>
                        <p:par>
                          <p:cTn id="278" fill="hold">
                            <p:stCondLst>
                              <p:cond delay="0"/>
                            </p:stCondLst>
                            <p:childTnLst>
                              <p:par>
                                <p:cTn id="279" presetID="3" presetClass="exit" presetSubtype="10" fill="hold" nodeType="clickEffect">
                                  <p:stCondLst>
                                    <p:cond delay="0"/>
                                  </p:stCondLst>
                                  <p:childTnLst>
                                    <p:animEffect transition="out" filter="blinds(horizontal)">
                                      <p:cBhvr>
                                        <p:cTn id="280" dur="500"/>
                                        <p:tgtEl>
                                          <p:spTgt spid="71"/>
                                        </p:tgtEl>
                                      </p:cBhvr>
                                    </p:animEffect>
                                    <p:set>
                                      <p:cBhvr>
                                        <p:cTn id="281" dur="1" fill="hold">
                                          <p:stCondLst>
                                            <p:cond delay="499"/>
                                          </p:stCondLst>
                                        </p:cTn>
                                        <p:tgtEl>
                                          <p:spTgt spid="71"/>
                                        </p:tgtEl>
                                        <p:attrNameLst>
                                          <p:attrName>style.visibility</p:attrName>
                                        </p:attrNameLst>
                                      </p:cBhvr>
                                      <p:to>
                                        <p:strVal val="hidden"/>
                                      </p:to>
                                    </p:set>
                                  </p:childTnLst>
                                </p:cTn>
                              </p:par>
                              <p:par>
                                <p:cTn id="282" presetID="3" presetClass="exit" presetSubtype="10" fill="hold" nodeType="withEffect">
                                  <p:stCondLst>
                                    <p:cond delay="0"/>
                                  </p:stCondLst>
                                  <p:childTnLst>
                                    <p:animEffect transition="out" filter="blinds(horizontal)">
                                      <p:cBhvr>
                                        <p:cTn id="283" dur="500"/>
                                        <p:tgtEl>
                                          <p:spTgt spid="72"/>
                                        </p:tgtEl>
                                      </p:cBhvr>
                                    </p:animEffect>
                                    <p:set>
                                      <p:cBhvr>
                                        <p:cTn id="284"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bldLst>
      <p:bldP spid="40" grpId="0" animBg="1"/>
      <p:bldP spid="40" grpId="1" animBg="1"/>
      <p:bldP spid="42" grpId="0" animBg="1"/>
      <p:bldP spid="42" grpId="1" animBg="1"/>
      <p:bldP spid="45" grpId="0" animBg="1"/>
      <p:bldP spid="45" grpId="1" animBg="1"/>
      <p:bldP spid="47" grpId="0" animBg="1"/>
      <p:bldP spid="47" grpId="1" animBg="1"/>
      <p:bldP spid="49" grpId="0" animBg="1"/>
      <p:bldP spid="49" grpId="1" animBg="1"/>
      <p:bldP spid="51" grpId="0" animBg="1"/>
      <p:bldP spid="51" grpId="1" animBg="1"/>
      <p:bldP spid="53" grpId="0" animBg="1"/>
      <p:bldP spid="53" grpId="1" animBg="1"/>
      <p:bldP spid="55" grpId="0" animBg="1"/>
      <p:bldP spid="55" grpId="1" animBg="1"/>
      <p:bldP spid="57" grpId="0" animBg="1"/>
      <p:bldP spid="57" grpId="1" animBg="1"/>
      <p:bldP spid="59" grpId="0" animBg="1"/>
      <p:bldP spid="59"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02671" y="593497"/>
            <a:ext cx="6315960" cy="369332"/>
          </a:xfrm>
          <a:prstGeom prst="rect">
            <a:avLst/>
          </a:prstGeom>
        </p:spPr>
        <p:txBody>
          <a:bodyPr wrap="none">
            <a:spAutoFit/>
          </a:bodyPr>
          <a:lstStyle/>
          <a:p>
            <a:r>
              <a:rPr lang="en-US" b="1" dirty="0"/>
              <a:t>4</a:t>
            </a:r>
            <a:r>
              <a:rPr lang="en-US" b="1" dirty="0" smtClean="0"/>
              <a:t> . </a:t>
            </a:r>
            <a:r>
              <a:rPr lang="en-US" dirty="0" smtClean="0"/>
              <a:t>My family often celebrates </a:t>
            </a:r>
            <a:r>
              <a:rPr lang="en-US" b="1" dirty="0" smtClean="0"/>
              <a:t>b</a:t>
            </a:r>
            <a:r>
              <a:rPr lang="en-US" b="1" dirty="0" smtClean="0">
                <a:solidFill>
                  <a:srgbClr val="C00000"/>
                </a:solidFill>
              </a:rPr>
              <a:t>i</a:t>
            </a:r>
            <a:r>
              <a:rPr lang="en-US" b="1" dirty="0" smtClean="0"/>
              <a:t>rthday</a:t>
            </a:r>
            <a:r>
              <a:rPr lang="en-US" dirty="0" smtClean="0"/>
              <a:t> party for family members</a:t>
            </a:r>
            <a:endParaRPr lang="en-US" dirty="0"/>
          </a:p>
        </p:txBody>
      </p:sp>
      <p:pic>
        <p:nvPicPr>
          <p:cNvPr id="7" name="Picture 6"/>
          <p:cNvPicPr>
            <a:picLocks noChangeAspect="1"/>
          </p:cNvPicPr>
          <p:nvPr/>
        </p:nvPicPr>
        <p:blipFill rotWithShape="1">
          <a:blip r:embed="rId2"/>
          <a:srcRect t="23327"/>
          <a:stretch/>
        </p:blipFill>
        <p:spPr>
          <a:xfrm>
            <a:off x="7952510" y="221672"/>
            <a:ext cx="2499986" cy="2542680"/>
          </a:xfrm>
          <a:prstGeom prst="rect">
            <a:avLst/>
          </a:prstGeom>
        </p:spPr>
      </p:pic>
      <p:sp>
        <p:nvSpPr>
          <p:cNvPr id="8" name="Rectangle 7"/>
          <p:cNvSpPr/>
          <p:nvPr/>
        </p:nvSpPr>
        <p:spPr>
          <a:xfrm>
            <a:off x="1102671" y="962829"/>
            <a:ext cx="4950693" cy="369332"/>
          </a:xfrm>
          <a:prstGeom prst="rect">
            <a:avLst/>
          </a:prstGeom>
        </p:spPr>
        <p:txBody>
          <a:bodyPr wrap="square">
            <a:spAutoFit/>
          </a:bodyPr>
          <a:lstStyle/>
          <a:p>
            <a:r>
              <a:rPr lang="en-US" b="1" dirty="0" smtClean="0">
                <a:solidFill>
                  <a:prstClr val="black"/>
                </a:solidFill>
                <a:latin typeface="Calibri" panose="020F0502020204030204" pitchFamily="34" charset="0"/>
                <a:cs typeface="Calibri" panose="020F0502020204030204" pitchFamily="34" charset="0"/>
              </a:rPr>
              <a:t>1. </a:t>
            </a:r>
            <a:r>
              <a:rPr lang="en-US" dirty="0" smtClean="0">
                <a:solidFill>
                  <a:prstClr val="black"/>
                </a:solidFill>
                <a:latin typeface="Calibri" panose="020F0502020204030204" pitchFamily="34" charset="0"/>
                <a:cs typeface="Calibri" panose="020F0502020204030204" pitchFamily="34" charset="0"/>
              </a:rPr>
              <a:t>I have to </a:t>
            </a:r>
            <a:r>
              <a:rPr lang="en-US" b="1" dirty="0" smtClean="0">
                <a:solidFill>
                  <a:srgbClr val="C00000"/>
                </a:solidFill>
                <a:latin typeface="Calibri" panose="020F0502020204030204" pitchFamily="34" charset="0"/>
                <a:cs typeface="Calibri" panose="020F0502020204030204" pitchFamily="34" charset="0"/>
              </a:rPr>
              <a:t>f</a:t>
            </a:r>
            <a:r>
              <a:rPr lang="en-US" b="1" dirty="0" smtClean="0">
                <a:solidFill>
                  <a:prstClr val="black"/>
                </a:solidFill>
                <a:latin typeface="Calibri" panose="020F0502020204030204" pitchFamily="34" charset="0"/>
                <a:cs typeface="Calibri" panose="020F0502020204030204" pitchFamily="34" charset="0"/>
              </a:rPr>
              <a:t>inish</a:t>
            </a:r>
            <a:r>
              <a:rPr lang="en-US" dirty="0" smtClean="0">
                <a:solidFill>
                  <a:prstClr val="black"/>
                </a:solidFill>
                <a:latin typeface="Calibri" panose="020F0502020204030204" pitchFamily="34" charset="0"/>
                <a:cs typeface="Calibri" panose="020F0502020204030204" pitchFamily="34" charset="0"/>
              </a:rPr>
              <a:t> </a:t>
            </a:r>
            <a:r>
              <a:rPr lang="en-US" dirty="0">
                <a:solidFill>
                  <a:prstClr val="black"/>
                </a:solidFill>
                <a:latin typeface="Calibri" panose="020F0502020204030204" pitchFamily="34" charset="0"/>
                <a:cs typeface="Calibri" panose="020F0502020204030204" pitchFamily="34" charset="0"/>
              </a:rPr>
              <a:t>all my homework before I go out</a:t>
            </a:r>
            <a:endParaRPr lang="en-US" dirty="0"/>
          </a:p>
        </p:txBody>
      </p:sp>
      <p:sp>
        <p:nvSpPr>
          <p:cNvPr id="9" name="Rectangle 8"/>
          <p:cNvSpPr/>
          <p:nvPr/>
        </p:nvSpPr>
        <p:spPr>
          <a:xfrm>
            <a:off x="1102671" y="1343060"/>
            <a:ext cx="6751782" cy="729430"/>
          </a:xfrm>
          <a:prstGeom prst="rect">
            <a:avLst/>
          </a:prstGeom>
        </p:spPr>
        <p:txBody>
          <a:bodyPr wrap="square">
            <a:spAutoFit/>
          </a:bodyPr>
          <a:lstStyle/>
          <a:p>
            <a:pPr>
              <a:lnSpc>
                <a:spcPct val="115000"/>
              </a:lnSpc>
            </a:pPr>
            <a:r>
              <a:rPr lang="en-US" kern="100" dirty="0" smtClean="0">
                <a:effectLst/>
                <a:latin typeface="Times New Roman" panose="02020603050405020304" pitchFamily="18" charset="0"/>
                <a:ea typeface="Calibri" panose="020F0502020204030204" pitchFamily="34" charset="0"/>
                <a:cs typeface="Times New Roman" panose="02020603050405020304" pitchFamily="18" charset="0"/>
              </a:rPr>
              <a:t>10.. Children nowadays have more freedom to _____ their interests.</a:t>
            </a:r>
            <a:endParaRPr lang="en-US" kern="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kern="100" dirty="0" smtClean="0">
                <a:effectLst/>
                <a:latin typeface="Times New Roman" panose="02020603050405020304" pitchFamily="18" charset="0"/>
                <a:ea typeface="Calibri" panose="020F0502020204030204" pitchFamily="34" charset="0"/>
                <a:cs typeface="Times New Roman" panose="02020603050405020304" pitchFamily="18" charset="0"/>
              </a:rPr>
              <a:t>A. pay for               B. replace                C. know                  D. </a:t>
            </a:r>
            <a:r>
              <a:rPr lang="en-US" b="1" kern="1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pursue</a:t>
            </a:r>
            <a:endParaRPr lang="en-US"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1102671" y="2690199"/>
            <a:ext cx="6096000" cy="646331"/>
          </a:xfrm>
          <a:prstGeom prst="rect">
            <a:avLst/>
          </a:prstGeom>
        </p:spPr>
        <p:txBody>
          <a:bodyPr>
            <a:spAutoFit/>
          </a:bodyPr>
          <a:lstStyle/>
          <a:p>
            <a:r>
              <a:rPr lang="en-US" dirty="0">
                <a:solidFill>
                  <a:srgbClr val="C00000"/>
                </a:solidFill>
              </a:rPr>
              <a:t>6</a:t>
            </a:r>
            <a:r>
              <a:rPr lang="en-US" dirty="0" smtClean="0"/>
              <a:t>. Nowadays, My mother </a:t>
            </a:r>
            <a:r>
              <a:rPr lang="en-US" b="1" dirty="0" smtClean="0"/>
              <a:t>bu</a:t>
            </a:r>
            <a:r>
              <a:rPr lang="en-US" b="1" dirty="0" smtClean="0">
                <a:solidFill>
                  <a:srgbClr val="C00000"/>
                </a:solidFill>
              </a:rPr>
              <a:t>y</a:t>
            </a:r>
            <a:r>
              <a:rPr lang="en-US" b="1" dirty="0" smtClean="0"/>
              <a:t>s</a:t>
            </a:r>
            <a:r>
              <a:rPr lang="en-US" dirty="0" smtClean="0"/>
              <a:t> banh </a:t>
            </a:r>
            <a:r>
              <a:rPr lang="en-US" dirty="0" err="1" smtClean="0"/>
              <a:t>chung</a:t>
            </a:r>
            <a:r>
              <a:rPr lang="en-US" dirty="0" smtClean="0"/>
              <a:t> at Tet instead of making them.</a:t>
            </a:r>
            <a:endParaRPr lang="en-US" dirty="0"/>
          </a:p>
        </p:txBody>
      </p:sp>
      <p:sp>
        <p:nvSpPr>
          <p:cNvPr id="12" name="Rectangle 11"/>
          <p:cNvSpPr/>
          <p:nvPr/>
        </p:nvSpPr>
        <p:spPr>
          <a:xfrm>
            <a:off x="1102671" y="2116183"/>
            <a:ext cx="6091026" cy="369332"/>
          </a:xfrm>
          <a:prstGeom prst="rect">
            <a:avLst/>
          </a:prstGeom>
        </p:spPr>
        <p:txBody>
          <a:bodyPr wrap="none">
            <a:spAutoFit/>
          </a:bodyPr>
          <a:lstStyle/>
          <a:p>
            <a:r>
              <a:rPr lang="en-US" i="1" dirty="0" smtClean="0"/>
              <a:t>9. In the past, my grandparents used to </a:t>
            </a:r>
            <a:r>
              <a:rPr lang="en-US" b="1" i="1" dirty="0" smtClean="0"/>
              <a:t>cook</a:t>
            </a:r>
            <a:r>
              <a:rPr lang="en-US" i="1" dirty="0" smtClean="0"/>
              <a:t> banh </a:t>
            </a:r>
            <a:r>
              <a:rPr lang="en-US" i="1" dirty="0" err="1" smtClean="0"/>
              <a:t>chung</a:t>
            </a:r>
            <a:r>
              <a:rPr lang="en-US" i="1" dirty="0" smtClean="0"/>
              <a:t> at Tet</a:t>
            </a:r>
            <a:endParaRPr lang="en-US" i="1" dirty="0"/>
          </a:p>
        </p:txBody>
      </p:sp>
      <p:sp>
        <p:nvSpPr>
          <p:cNvPr id="13" name="Rectangle 12"/>
          <p:cNvSpPr/>
          <p:nvPr/>
        </p:nvSpPr>
        <p:spPr>
          <a:xfrm>
            <a:off x="1102671" y="3396322"/>
            <a:ext cx="4925387" cy="369332"/>
          </a:xfrm>
          <a:prstGeom prst="rect">
            <a:avLst/>
          </a:prstGeom>
        </p:spPr>
        <p:txBody>
          <a:bodyPr wrap="none">
            <a:spAutoFit/>
          </a:bodyPr>
          <a:lstStyle/>
          <a:p>
            <a:r>
              <a:rPr lang="en-US" b="1" dirty="0"/>
              <a:t>2</a:t>
            </a:r>
            <a:r>
              <a:rPr lang="en-US" b="1" dirty="0" smtClean="0"/>
              <a:t>. </a:t>
            </a:r>
            <a:r>
              <a:rPr lang="en-US" dirty="0" smtClean="0"/>
              <a:t>Children in my village still </a:t>
            </a:r>
            <a:r>
              <a:rPr lang="en-US" b="1" dirty="0" smtClean="0"/>
              <a:t>pl</a:t>
            </a:r>
            <a:r>
              <a:rPr lang="en-US" b="1" dirty="0" smtClean="0">
                <a:solidFill>
                  <a:srgbClr val="C00000"/>
                </a:solidFill>
              </a:rPr>
              <a:t>a</a:t>
            </a:r>
            <a:r>
              <a:rPr lang="en-US" b="1" dirty="0" smtClean="0"/>
              <a:t>y </a:t>
            </a:r>
            <a:r>
              <a:rPr lang="en-US" dirty="0" smtClean="0"/>
              <a:t>traditional games</a:t>
            </a:r>
            <a:endParaRPr lang="en-US" dirty="0"/>
          </a:p>
        </p:txBody>
      </p:sp>
      <p:sp>
        <p:nvSpPr>
          <p:cNvPr id="15" name="Rectangle 14"/>
          <p:cNvSpPr/>
          <p:nvPr/>
        </p:nvSpPr>
        <p:spPr>
          <a:xfrm>
            <a:off x="1108364" y="3917706"/>
            <a:ext cx="7860145" cy="369332"/>
          </a:xfrm>
          <a:prstGeom prst="rect">
            <a:avLst/>
          </a:prstGeom>
        </p:spPr>
        <p:txBody>
          <a:bodyPr wrap="square">
            <a:spAutoFit/>
          </a:bodyPr>
          <a:lstStyle/>
          <a:p>
            <a:r>
              <a:rPr lang="en-US" b="1" dirty="0" smtClean="0"/>
              <a:t>3.. </a:t>
            </a:r>
            <a:r>
              <a:rPr lang="en-US" dirty="0" smtClean="0"/>
              <a:t>Nowadays Children often spend a lot of </a:t>
            </a:r>
            <a:r>
              <a:rPr lang="en-US" b="1" dirty="0" smtClean="0"/>
              <a:t>ti</a:t>
            </a:r>
            <a:r>
              <a:rPr lang="en-US" b="1" dirty="0" smtClean="0">
                <a:solidFill>
                  <a:srgbClr val="C00000"/>
                </a:solidFill>
              </a:rPr>
              <a:t>m</a:t>
            </a:r>
            <a:r>
              <a:rPr lang="en-US" b="1" dirty="0" smtClean="0"/>
              <a:t>e</a:t>
            </a:r>
            <a:r>
              <a:rPr lang="en-US" dirty="0" smtClean="0"/>
              <a:t> playing video games</a:t>
            </a:r>
            <a:endParaRPr lang="en-US" dirty="0"/>
          </a:p>
        </p:txBody>
      </p:sp>
      <p:sp>
        <p:nvSpPr>
          <p:cNvPr id="16" name="Rectangle 15"/>
          <p:cNvSpPr/>
          <p:nvPr/>
        </p:nvSpPr>
        <p:spPr>
          <a:xfrm>
            <a:off x="1045171" y="4330731"/>
            <a:ext cx="10721956" cy="923330"/>
          </a:xfrm>
          <a:prstGeom prst="rect">
            <a:avLst/>
          </a:prstGeom>
        </p:spPr>
        <p:txBody>
          <a:bodyPr wrap="square">
            <a:spAutoFit/>
          </a:bodyPr>
          <a:lstStyle/>
          <a:p>
            <a:pPr algn="just"/>
            <a:r>
              <a:rPr lang="en-US" b="1" i="1" dirty="0" smtClean="0">
                <a:effectLst/>
              </a:rPr>
              <a:t>10. </a:t>
            </a:r>
            <a:r>
              <a:rPr lang="en-US" i="1" dirty="0" smtClean="0">
                <a:effectLst/>
              </a:rPr>
              <a:t>People used to use letters for communication, now they _________on smartphones and other electronic devices.</a:t>
            </a:r>
          </a:p>
          <a:p>
            <a:r>
              <a:rPr lang="en-US" b="1" i="1" dirty="0" smtClean="0">
                <a:effectLst/>
              </a:rPr>
              <a:t>. Dep</a:t>
            </a:r>
            <a:r>
              <a:rPr lang="en-US" b="1" i="1" dirty="0" smtClean="0">
                <a:solidFill>
                  <a:srgbClr val="C00000"/>
                </a:solidFill>
                <a:effectLst/>
              </a:rPr>
              <a:t>e</a:t>
            </a:r>
            <a:r>
              <a:rPr lang="en-US" b="1" i="1" dirty="0" smtClean="0">
                <a:effectLst/>
              </a:rPr>
              <a:t>nd</a:t>
            </a:r>
            <a:endParaRPr lang="en-US" b="1" i="1" dirty="0">
              <a:effectLst/>
            </a:endParaRPr>
          </a:p>
        </p:txBody>
      </p:sp>
      <p:sp>
        <p:nvSpPr>
          <p:cNvPr id="20" name="Rectangle 19"/>
          <p:cNvSpPr/>
          <p:nvPr/>
        </p:nvSpPr>
        <p:spPr>
          <a:xfrm>
            <a:off x="345121" y="6387442"/>
            <a:ext cx="5120312" cy="369332"/>
          </a:xfrm>
          <a:prstGeom prst="rect">
            <a:avLst/>
          </a:prstGeom>
        </p:spPr>
        <p:txBody>
          <a:bodyPr wrap="none">
            <a:spAutoFit/>
          </a:bodyPr>
          <a:lstStyle/>
          <a:p>
            <a:r>
              <a:rPr lang="en-US" b="1" dirty="0"/>
              <a:t>7</a:t>
            </a:r>
            <a:r>
              <a:rPr lang="en-US" b="1" dirty="0" smtClean="0"/>
              <a:t>. </a:t>
            </a:r>
            <a:r>
              <a:rPr lang="en-US" dirty="0" smtClean="0"/>
              <a:t>My father often he</a:t>
            </a:r>
            <a:r>
              <a:rPr lang="en-US" dirty="0" smtClean="0">
                <a:solidFill>
                  <a:srgbClr val="C00000"/>
                </a:solidFill>
              </a:rPr>
              <a:t>l</a:t>
            </a:r>
            <a:r>
              <a:rPr lang="en-US" dirty="0" smtClean="0"/>
              <a:t>ps my mother with </a:t>
            </a:r>
            <a:r>
              <a:rPr lang="en-US" b="1" dirty="0" smtClean="0"/>
              <a:t>hous</a:t>
            </a:r>
            <a:r>
              <a:rPr lang="en-US" b="1" dirty="0" smtClean="0">
                <a:solidFill>
                  <a:srgbClr val="C00000"/>
                </a:solidFill>
              </a:rPr>
              <a:t>e</a:t>
            </a:r>
            <a:r>
              <a:rPr lang="en-US" b="1" dirty="0" smtClean="0"/>
              <a:t>work</a:t>
            </a:r>
            <a:endParaRPr lang="en-US" b="1" dirty="0"/>
          </a:p>
        </p:txBody>
      </p:sp>
      <p:sp>
        <p:nvSpPr>
          <p:cNvPr id="21" name="TextBox 20"/>
          <p:cNvSpPr txBox="1"/>
          <p:nvPr/>
        </p:nvSpPr>
        <p:spPr>
          <a:xfrm>
            <a:off x="9042400" y="5957455"/>
            <a:ext cx="3029527" cy="369332"/>
          </a:xfrm>
          <a:prstGeom prst="rect">
            <a:avLst/>
          </a:prstGeom>
          <a:noFill/>
        </p:spPr>
        <p:txBody>
          <a:bodyPr wrap="square" rtlCol="0">
            <a:spAutoFit/>
          </a:bodyPr>
          <a:lstStyle/>
          <a:p>
            <a:r>
              <a:rPr lang="en-US" b="1" dirty="0" smtClean="0">
                <a:solidFill>
                  <a:srgbClr val="C00000"/>
                </a:solidFill>
              </a:rPr>
              <a:t>Family life</a:t>
            </a:r>
            <a:endParaRPr lang="en-US" b="1" dirty="0">
              <a:solidFill>
                <a:srgbClr val="C00000"/>
              </a:solidFill>
            </a:endParaRPr>
          </a:p>
        </p:txBody>
      </p:sp>
      <p:sp>
        <p:nvSpPr>
          <p:cNvPr id="23" name="Rectangle 22"/>
          <p:cNvSpPr/>
          <p:nvPr/>
        </p:nvSpPr>
        <p:spPr>
          <a:xfrm>
            <a:off x="3113264" y="5668751"/>
            <a:ext cx="6339812" cy="369332"/>
          </a:xfrm>
          <a:prstGeom prst="rect">
            <a:avLst/>
          </a:prstGeom>
        </p:spPr>
        <p:txBody>
          <a:bodyPr wrap="none">
            <a:spAutoFit/>
          </a:bodyPr>
          <a:lstStyle/>
          <a:p>
            <a:r>
              <a:rPr lang="en-US" b="1" dirty="0" smtClean="0"/>
              <a:t>9</a:t>
            </a:r>
            <a:r>
              <a:rPr lang="en-US" dirty="0" smtClean="0"/>
              <a:t>. My mother likes drinking cof</a:t>
            </a:r>
            <a:r>
              <a:rPr lang="en-US" dirty="0" smtClean="0">
                <a:solidFill>
                  <a:srgbClr val="C00000"/>
                </a:solidFill>
              </a:rPr>
              <a:t>f</a:t>
            </a:r>
            <a:r>
              <a:rPr lang="en-US" dirty="0" smtClean="0"/>
              <a:t>ee with her friends every morning</a:t>
            </a:r>
            <a:endParaRPr lang="en-US" dirty="0"/>
          </a:p>
        </p:txBody>
      </p:sp>
      <p:sp>
        <p:nvSpPr>
          <p:cNvPr id="24" name="Rectangle 23"/>
          <p:cNvSpPr/>
          <p:nvPr/>
        </p:nvSpPr>
        <p:spPr>
          <a:xfrm>
            <a:off x="2272145" y="4996226"/>
            <a:ext cx="7767782" cy="369332"/>
          </a:xfrm>
          <a:prstGeom prst="rect">
            <a:avLst/>
          </a:prstGeom>
        </p:spPr>
        <p:txBody>
          <a:bodyPr wrap="square">
            <a:spAutoFit/>
          </a:bodyPr>
          <a:lstStyle/>
          <a:p>
            <a:r>
              <a:rPr lang="en-US" b="1" dirty="0" smtClean="0"/>
              <a:t>5. </a:t>
            </a:r>
            <a:r>
              <a:rPr lang="en-US" dirty="0" smtClean="0"/>
              <a:t>In the past many children had to get up </a:t>
            </a:r>
            <a:r>
              <a:rPr lang="en-US" b="1" dirty="0" smtClean="0"/>
              <a:t>ear</a:t>
            </a:r>
            <a:r>
              <a:rPr lang="en-US" b="1" dirty="0" smtClean="0">
                <a:solidFill>
                  <a:srgbClr val="C00000"/>
                </a:solidFill>
              </a:rPr>
              <a:t>l</a:t>
            </a:r>
            <a:r>
              <a:rPr lang="en-US" b="1" dirty="0" smtClean="0"/>
              <a:t>y</a:t>
            </a:r>
            <a:r>
              <a:rPr lang="en-US" dirty="0" smtClean="0"/>
              <a:t> to help their families</a:t>
            </a:r>
            <a:endParaRPr lang="en-US" dirty="0"/>
          </a:p>
        </p:txBody>
      </p:sp>
      <p:sp>
        <p:nvSpPr>
          <p:cNvPr id="25" name="Rectangle 24"/>
          <p:cNvSpPr/>
          <p:nvPr/>
        </p:nvSpPr>
        <p:spPr>
          <a:xfrm>
            <a:off x="6283170" y="3269537"/>
            <a:ext cx="6096000" cy="369332"/>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8</a:t>
            </a:r>
            <a:r>
              <a:rPr kumimoji="0" lang="en-US"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We </a:t>
            </a:r>
            <a:r>
              <a:rPr kumimoji="0" lang="en-US" b="1" i="0" u="none" strike="noStrike" kern="0" cap="none" spc="0" normalizeH="0" baseline="0" noProof="0" dirty="0" smtClean="0">
                <a:ln>
                  <a:noFill/>
                </a:ln>
                <a:solidFill>
                  <a:srgbClr val="C00000"/>
                </a:solidFill>
                <a:effectLst/>
                <a:uLnTx/>
                <a:uFillTx/>
                <a:latin typeface="Times New Roman" panose="02020603050405020304" pitchFamily="18" charset="0"/>
                <a:cs typeface="Times New Roman" panose="02020603050405020304" pitchFamily="18" charset="0"/>
              </a:rPr>
              <a:t>live</a:t>
            </a:r>
            <a:r>
              <a:rPr kumimoji="0" lang="en-US"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in a nuclear family with only my parents and me.</a:t>
            </a:r>
            <a:endParaRPr kumimoji="0" lang="en-US"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37357607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100" name="Text Box 99"/>
          <p:cNvSpPr txBox="1"/>
          <p:nvPr/>
        </p:nvSpPr>
        <p:spPr>
          <a:xfrm>
            <a:off x="4034790" y="1537335"/>
            <a:ext cx="7625080" cy="1568450"/>
          </a:xfrm>
          <a:prstGeom prst="rect">
            <a:avLst/>
          </a:prstGeom>
          <a:noFill/>
          <a:ln w="9525">
            <a:noFill/>
          </a:ln>
        </p:spPr>
        <p:txBody>
          <a:bodyPr wrap="square">
            <a:spAutoFit/>
          </a:bodyPr>
          <a:lstStyle/>
          <a:p>
            <a:pPr marL="635" indent="-635" algn="just"/>
            <a:r>
              <a:rPr lang="en-US" sz="4800" b="0" dirty="0">
                <a:solidFill>
                  <a:srgbClr val="000000"/>
                </a:solidFill>
                <a:latin typeface="Calibri" panose="020F0502020204030204" pitchFamily="34" charset="0"/>
                <a:cs typeface="Calibri" panose="020F0502020204030204" pitchFamily="34" charset="0"/>
              </a:rPr>
              <a:t>- List some aspects which you think are related to family life.</a:t>
            </a:r>
          </a:p>
        </p:txBody>
      </p:sp>
      <p:sp>
        <p:nvSpPr>
          <p:cNvPr id="3" name="TextBox 20"/>
          <p:cNvSpPr txBox="1"/>
          <p:nvPr/>
        </p:nvSpPr>
        <p:spPr>
          <a:xfrm>
            <a:off x="576580" y="4937760"/>
            <a:ext cx="3458210" cy="1353820"/>
          </a:xfrm>
          <a:prstGeom prst="rect">
            <a:avLst/>
          </a:prstGeom>
          <a:noFill/>
        </p:spPr>
        <p:txBody>
          <a:bodyPr wrap="square">
            <a:noAutofit/>
          </a:bodyPr>
          <a:lstStyle/>
          <a:p>
            <a:pPr algn="ctr">
              <a:lnSpc>
                <a:spcPct val="100000"/>
              </a:lnSpc>
            </a:pPr>
            <a:r>
              <a:rPr lang="en-US" sz="3600" b="1" dirty="0">
                <a:solidFill>
                  <a:srgbClr val="FF0000"/>
                </a:solidFill>
              </a:rPr>
              <a:t>BRAINSTORM</a:t>
            </a:r>
          </a:p>
        </p:txBody>
      </p:sp>
      <p:pic>
        <p:nvPicPr>
          <p:cNvPr id="7" name="Content Placeholder 6" descr="brainstorming-5626904-4688470"/>
          <p:cNvPicPr>
            <a:picLocks noChangeAspect="1"/>
          </p:cNvPicPr>
          <p:nvPr/>
        </p:nvPicPr>
        <p:blipFill>
          <a:blip r:embed="rId3"/>
          <a:stretch>
            <a:fillRect/>
          </a:stretch>
        </p:blipFill>
        <p:spPr>
          <a:xfrm>
            <a:off x="328295" y="1689735"/>
            <a:ext cx="3248025" cy="3248025"/>
          </a:xfrm>
          <a:prstGeom prst="rect">
            <a:avLst/>
          </a:prstGeom>
        </p:spPr>
      </p:pic>
      <p:sp>
        <p:nvSpPr>
          <p:cNvPr id="10" name="TextBox 20"/>
          <p:cNvSpPr txBox="1"/>
          <p:nvPr/>
        </p:nvSpPr>
        <p:spPr>
          <a:xfrm>
            <a:off x="6230620" y="3105785"/>
            <a:ext cx="3234055" cy="935355"/>
          </a:xfrm>
          <a:prstGeom prst="rect">
            <a:avLst/>
          </a:prstGeom>
          <a:noFill/>
        </p:spPr>
        <p:txBody>
          <a:bodyPr wrap="square">
            <a:noAutofit/>
          </a:bodyPr>
          <a:lstStyle/>
          <a:p>
            <a:pPr algn="just">
              <a:lnSpc>
                <a:spcPct val="100000"/>
              </a:lnSpc>
            </a:pPr>
            <a:r>
              <a:rPr lang="en-US" sz="4000" b="1" dirty="0">
                <a:solidFill>
                  <a:srgbClr val="FF0000"/>
                </a:solidFill>
              </a:rPr>
              <a:t>Examples:</a:t>
            </a:r>
          </a:p>
        </p:txBody>
      </p:sp>
      <p:sp>
        <p:nvSpPr>
          <p:cNvPr id="4" name="TextBox 20"/>
          <p:cNvSpPr txBox="1"/>
          <p:nvPr/>
        </p:nvSpPr>
        <p:spPr>
          <a:xfrm>
            <a:off x="4619625" y="3870960"/>
            <a:ext cx="7020560" cy="935355"/>
          </a:xfrm>
          <a:prstGeom prst="rect">
            <a:avLst/>
          </a:prstGeom>
          <a:noFill/>
        </p:spPr>
        <p:txBody>
          <a:bodyPr wrap="square">
            <a:noAutofit/>
          </a:bodyPr>
          <a:lstStyle/>
          <a:p>
            <a:pPr algn="just">
              <a:lnSpc>
                <a:spcPct val="100000"/>
              </a:lnSpc>
            </a:pPr>
            <a:r>
              <a:rPr lang="en-US" sz="4000" b="1" dirty="0">
                <a:solidFill>
                  <a:schemeClr val="tx1"/>
                </a:solidFill>
              </a:rPr>
              <a:t>Family Relationships, Family roles, .... </a:t>
            </a:r>
          </a:p>
        </p:txBody>
      </p:sp>
    </p:spTree>
    <p:extLst>
      <p:ext uri="{BB962C8B-B14F-4D97-AF65-F5344CB8AC3E}">
        <p14:creationId xmlns:p14="http://schemas.microsoft.com/office/powerpoint/2010/main" val="129081799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0"/>
                                        </p:tgtEl>
                                        <p:attrNameLst>
                                          <p:attrName>style.visibility</p:attrName>
                                        </p:attrNameLst>
                                      </p:cBhvr>
                                      <p:to>
                                        <p:strVal val="visible"/>
                                      </p:to>
                                    </p:set>
                                    <p:anim calcmode="discrete" valueType="clr">
                                      <p:cBhvr override="childStyle">
                                        <p:cTn id="7" dur="80"/>
                                        <p:tgtEl>
                                          <p:spTgt spid="10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0"/>
                                        </p:tgtEl>
                                        <p:attrNameLst>
                                          <p:attrName>fillcolor</p:attrName>
                                        </p:attrNameLst>
                                      </p:cBhvr>
                                      <p:tavLst>
                                        <p:tav tm="0">
                                          <p:val>
                                            <p:clrVal>
                                              <a:schemeClr val="accent2"/>
                                            </p:clrVal>
                                          </p:val>
                                        </p:tav>
                                        <p:tav tm="50000">
                                          <p:val>
                                            <p:clrVal>
                                              <a:schemeClr val="hlink"/>
                                            </p:clrVal>
                                          </p:val>
                                        </p:tav>
                                      </p:tavLst>
                                    </p:anim>
                                    <p:set>
                                      <p:cBhvr>
                                        <p:cTn id="9" dur="80"/>
                                        <p:tgtEl>
                                          <p:spTgt spid="10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0"/>
                                        </p:tgtEl>
                                        <p:attrNameLst>
                                          <p:attrName>style.visibility</p:attrName>
                                        </p:attrNameLst>
                                      </p:cBhvr>
                                      <p:to>
                                        <p:strVal val="visible"/>
                                      </p:to>
                                    </p:set>
                                    <p:anim calcmode="discrete" valueType="clr">
                                      <p:cBhvr override="childStyle">
                                        <p:cTn id="14"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0"/>
                                        </p:tgtEl>
                                        <p:attrNameLst>
                                          <p:attrName>fillcolor</p:attrName>
                                        </p:attrNameLst>
                                      </p:cBhvr>
                                      <p:tavLst>
                                        <p:tav tm="0">
                                          <p:val>
                                            <p:clrVal>
                                              <a:schemeClr val="accent2"/>
                                            </p:clrVal>
                                          </p:val>
                                        </p:tav>
                                        <p:tav tm="50000">
                                          <p:val>
                                            <p:clrVal>
                                              <a:schemeClr val="hlink"/>
                                            </p:clrVal>
                                          </p:val>
                                        </p:tav>
                                      </p:tavLst>
                                    </p:anim>
                                    <p:set>
                                      <p:cBhvr>
                                        <p:cTn id="16" dur="80"/>
                                        <p:tgtEl>
                                          <p:spTgt spid="10"/>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4"/>
                                        </p:tgtEl>
                                        <p:attrNameLst>
                                          <p:attrName>style.visibility</p:attrName>
                                        </p:attrNameLst>
                                      </p:cBhvr>
                                      <p:to>
                                        <p:strVal val="visible"/>
                                      </p:to>
                                    </p:set>
                                    <p:anim calcmode="discrete" valueType="clr">
                                      <p:cBhvr override="childStyle">
                                        <p:cTn id="21"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4"/>
                                        </p:tgtEl>
                                        <p:attrNameLst>
                                          <p:attrName>fillcolor</p:attrName>
                                        </p:attrNameLst>
                                      </p:cBhvr>
                                      <p:tavLst>
                                        <p:tav tm="0">
                                          <p:val>
                                            <p:clrVal>
                                              <a:schemeClr val="accent2"/>
                                            </p:clrVal>
                                          </p:val>
                                        </p:tav>
                                        <p:tav tm="50000">
                                          <p:val>
                                            <p:clrVal>
                                              <a:schemeClr val="hlink"/>
                                            </p:clrVal>
                                          </p:val>
                                        </p:tav>
                                      </p:tavLst>
                                    </p:anim>
                                    <p:set>
                                      <p:cBhvr>
                                        <p:cTn id="23"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10" grpId="0"/>
      <p:bldP spid="10" grpId="1"/>
      <p:bldP spid="4" grpId="0"/>
      <p:bldP spid="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5" name="TextBox 20"/>
          <p:cNvSpPr txBox="1"/>
          <p:nvPr/>
        </p:nvSpPr>
        <p:spPr>
          <a:xfrm>
            <a:off x="2289810" y="5192395"/>
            <a:ext cx="7842250" cy="915670"/>
          </a:xfrm>
          <a:prstGeom prst="rect">
            <a:avLst/>
          </a:prstGeom>
          <a:noFill/>
        </p:spPr>
        <p:txBody>
          <a:bodyPr wrap="square">
            <a:noAutofit/>
          </a:bodyPr>
          <a:lstStyle/>
          <a:p>
            <a:pPr algn="ctr">
              <a:lnSpc>
                <a:spcPct val="100000"/>
              </a:lnSpc>
            </a:pPr>
            <a:r>
              <a:rPr lang="en-US" sz="4800" b="1" dirty="0">
                <a:solidFill>
                  <a:srgbClr val="FF0000"/>
                </a:solidFill>
              </a:rPr>
              <a:t>Family Tree Brainstorm</a:t>
            </a:r>
          </a:p>
        </p:txBody>
      </p:sp>
      <p:pic>
        <p:nvPicPr>
          <p:cNvPr id="3" name="Content Placeholder 2" descr="giphy"/>
          <p:cNvPicPr>
            <a:picLocks noGrp="1" noChangeAspect="1"/>
          </p:cNvPicPr>
          <p:nvPr>
            <p:ph idx="1"/>
          </p:nvPr>
        </p:nvPicPr>
        <p:blipFill>
          <a:blip r:embed="rId3"/>
          <a:stretch>
            <a:fillRect/>
          </a:stretch>
        </p:blipFill>
        <p:spPr>
          <a:xfrm>
            <a:off x="4110355" y="1306830"/>
            <a:ext cx="3885565" cy="3885565"/>
          </a:xfrm>
          <a:prstGeom prst="rect">
            <a:avLst/>
          </a:prstGeom>
        </p:spPr>
      </p:pic>
    </p:spTree>
    <p:extLst>
      <p:ext uri="{BB962C8B-B14F-4D97-AF65-F5344CB8AC3E}">
        <p14:creationId xmlns:p14="http://schemas.microsoft.com/office/powerpoint/2010/main" val="390209870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6" name="Rounded Rectangle 5"/>
          <p:cNvSpPr/>
          <p:nvPr/>
        </p:nvSpPr>
        <p:spPr>
          <a:xfrm>
            <a:off x="4958715" y="3782060"/>
            <a:ext cx="2275205" cy="1328420"/>
          </a:xfrm>
          <a:prstGeom prst="roundRect">
            <a:avLst/>
          </a:prstGeom>
          <a:solidFill>
            <a:srgbClr val="E3662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800"/>
              <a:t>PETER</a:t>
            </a:r>
          </a:p>
        </p:txBody>
      </p:sp>
      <p:sp>
        <p:nvSpPr>
          <p:cNvPr id="7" name="Rounded Rectangle 6"/>
          <p:cNvSpPr/>
          <p:nvPr/>
        </p:nvSpPr>
        <p:spPr>
          <a:xfrm>
            <a:off x="105410" y="1216660"/>
            <a:ext cx="5608320" cy="2338070"/>
          </a:xfrm>
          <a:prstGeom prst="roundRect">
            <a:avLst/>
          </a:prstGeom>
          <a:solidFill>
            <a:srgbClr val="75F69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000"/>
              <a:t>Father: Ben</a:t>
            </a:r>
          </a:p>
          <a:p>
            <a:pPr algn="ctr"/>
            <a:r>
              <a:rPr lang="en-US" sz="4000"/>
              <a:t>Age: 50</a:t>
            </a:r>
          </a:p>
          <a:p>
            <a:pPr algn="ctr"/>
            <a:r>
              <a:rPr lang="en-US" sz="4000"/>
              <a:t>He has taught me many things</a:t>
            </a:r>
          </a:p>
        </p:txBody>
      </p:sp>
      <p:sp>
        <p:nvSpPr>
          <p:cNvPr id="8" name="Rounded Rectangle 7"/>
          <p:cNvSpPr/>
          <p:nvPr/>
        </p:nvSpPr>
        <p:spPr>
          <a:xfrm>
            <a:off x="6710045" y="1216025"/>
            <a:ext cx="5480685" cy="2474595"/>
          </a:xfrm>
          <a:prstGeom prst="roundRect">
            <a:avLst/>
          </a:prstGeom>
          <a:solidFill>
            <a:srgbClr val="75F69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000"/>
              <a:t>Mother: Mary</a:t>
            </a:r>
          </a:p>
          <a:p>
            <a:pPr algn="ctr"/>
            <a:r>
              <a:rPr lang="en-US" sz="4000"/>
              <a:t>Age: 45</a:t>
            </a:r>
          </a:p>
          <a:p>
            <a:pPr algn="ctr"/>
            <a:r>
              <a:rPr lang="en-US" sz="4000"/>
              <a:t>She always takes care of me</a:t>
            </a:r>
          </a:p>
        </p:txBody>
      </p:sp>
      <p:sp>
        <p:nvSpPr>
          <p:cNvPr id="10" name="Rounded Rectangle 9"/>
          <p:cNvSpPr/>
          <p:nvPr/>
        </p:nvSpPr>
        <p:spPr>
          <a:xfrm>
            <a:off x="675005" y="4244975"/>
            <a:ext cx="3815715" cy="865505"/>
          </a:xfrm>
          <a:prstGeom prst="roundRect">
            <a:avLst/>
          </a:prstGeom>
          <a:solidFill>
            <a:srgbClr val="F5C14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000"/>
              <a:t>Brother:............</a:t>
            </a:r>
          </a:p>
        </p:txBody>
      </p:sp>
      <p:sp>
        <p:nvSpPr>
          <p:cNvPr id="11" name="Rounded Rectangle 10"/>
          <p:cNvSpPr/>
          <p:nvPr/>
        </p:nvSpPr>
        <p:spPr>
          <a:xfrm>
            <a:off x="7740015" y="4189095"/>
            <a:ext cx="3420745" cy="877570"/>
          </a:xfrm>
          <a:prstGeom prst="roundRect">
            <a:avLst/>
          </a:prstGeom>
          <a:solidFill>
            <a:srgbClr val="F5C14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000"/>
              <a:t>Sister:.........</a:t>
            </a:r>
          </a:p>
        </p:txBody>
      </p:sp>
      <p:sp>
        <p:nvSpPr>
          <p:cNvPr id="19" name="Rounded Rectangle 18"/>
          <p:cNvSpPr/>
          <p:nvPr/>
        </p:nvSpPr>
        <p:spPr>
          <a:xfrm>
            <a:off x="6912610" y="5565140"/>
            <a:ext cx="3420745" cy="877570"/>
          </a:xfrm>
          <a:prstGeom prst="roundRect">
            <a:avLst/>
          </a:prstGeom>
          <a:solidFill>
            <a:srgbClr val="F5C14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000"/>
              <a:t>.......:.........</a:t>
            </a:r>
          </a:p>
        </p:txBody>
      </p:sp>
      <p:sp>
        <p:nvSpPr>
          <p:cNvPr id="22" name="Rounded Rectangle 21"/>
          <p:cNvSpPr/>
          <p:nvPr/>
        </p:nvSpPr>
        <p:spPr>
          <a:xfrm>
            <a:off x="2717800" y="5565140"/>
            <a:ext cx="3420745" cy="877570"/>
          </a:xfrm>
          <a:prstGeom prst="roundRect">
            <a:avLst/>
          </a:prstGeom>
          <a:solidFill>
            <a:srgbClr val="F5C14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000"/>
              <a:t>.....................</a:t>
            </a:r>
          </a:p>
        </p:txBody>
      </p:sp>
    </p:spTree>
    <p:extLst>
      <p:ext uri="{BB962C8B-B14F-4D97-AF65-F5344CB8AC3E}">
        <p14:creationId xmlns:p14="http://schemas.microsoft.com/office/powerpoint/2010/main" val="341261586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000" fill="hold">
                                          <p:stCondLst>
                                            <p:cond delay="0"/>
                                          </p:stCondLst>
                                        </p:cTn>
                                        <p:tgtEl>
                                          <p:spTgt spid="7"/>
                                        </p:tgtEl>
                                        <p:attrNameLst>
                                          <p:attrName>style.visibility</p:attrName>
                                        </p:attrNameLst>
                                      </p:cBhvr>
                                      <p:to>
                                        <p:strVal val="visible"/>
                                      </p:to>
                                    </p:set>
                                    <p:animEffect transition="in" filter="circle(in)">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000" fill="hold">
                                          <p:stCondLst>
                                            <p:cond delay="0"/>
                                          </p:stCondLst>
                                        </p:cTn>
                                        <p:tgtEl>
                                          <p:spTgt spid="8"/>
                                        </p:tgtEl>
                                        <p:attrNameLst>
                                          <p:attrName>style.visibility</p:attrName>
                                        </p:attrNameLst>
                                      </p:cBhvr>
                                      <p:to>
                                        <p:strVal val="visible"/>
                                      </p:to>
                                    </p:set>
                                    <p:animEffect transition="in" filter="circle(in)">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000" fill="hold">
                                          <p:stCondLst>
                                            <p:cond delay="0"/>
                                          </p:stCondLst>
                                        </p:cTn>
                                        <p:tgtEl>
                                          <p:spTgt spid="10"/>
                                        </p:tgtEl>
                                        <p:attrNameLst>
                                          <p:attrName>style.visibility</p:attrName>
                                        </p:attrNameLst>
                                      </p:cBhvr>
                                      <p:to>
                                        <p:strVal val="visible"/>
                                      </p:to>
                                    </p:set>
                                    <p:animEffect transition="in" filter="circle(in)">
                                      <p:cBhvr>
                                        <p:cTn id="17" dur="1000"/>
                                        <p:tgtEl>
                                          <p:spTgt spid="10"/>
                                        </p:tgtEl>
                                      </p:cBhvr>
                                    </p:animEffect>
                                  </p:childTnLst>
                                </p:cTn>
                              </p:par>
                              <p:par>
                                <p:cTn id="18" presetID="6" presetClass="entr" presetSubtype="16" fill="hold" grpId="0" nodeType="withEffect">
                                  <p:stCondLst>
                                    <p:cond delay="0"/>
                                  </p:stCondLst>
                                  <p:childTnLst>
                                    <p:set>
                                      <p:cBhvr>
                                        <p:cTn id="19" dur="1000" fill="hold">
                                          <p:stCondLst>
                                            <p:cond delay="0"/>
                                          </p:stCondLst>
                                        </p:cTn>
                                        <p:tgtEl>
                                          <p:spTgt spid="11"/>
                                        </p:tgtEl>
                                        <p:attrNameLst>
                                          <p:attrName>style.visibility</p:attrName>
                                        </p:attrNameLst>
                                      </p:cBhvr>
                                      <p:to>
                                        <p:strVal val="visible"/>
                                      </p:to>
                                    </p:set>
                                    <p:animEffect transition="in" filter="circle(in)">
                                      <p:cBhvr>
                                        <p:cTn id="20" dur="1000"/>
                                        <p:tgtEl>
                                          <p:spTgt spid="11"/>
                                        </p:tgtEl>
                                      </p:cBhvr>
                                    </p:animEffect>
                                  </p:childTnLst>
                                </p:cTn>
                              </p:par>
                              <p:par>
                                <p:cTn id="21" presetID="6" presetClass="entr" presetSubtype="16" fill="hold" grpId="0" nodeType="withEffect">
                                  <p:stCondLst>
                                    <p:cond delay="0"/>
                                  </p:stCondLst>
                                  <p:childTnLst>
                                    <p:set>
                                      <p:cBhvr>
                                        <p:cTn id="22" dur="1000" fill="hold">
                                          <p:stCondLst>
                                            <p:cond delay="0"/>
                                          </p:stCondLst>
                                        </p:cTn>
                                        <p:tgtEl>
                                          <p:spTgt spid="22"/>
                                        </p:tgtEl>
                                        <p:attrNameLst>
                                          <p:attrName>style.visibility</p:attrName>
                                        </p:attrNameLst>
                                      </p:cBhvr>
                                      <p:to>
                                        <p:strVal val="visible"/>
                                      </p:to>
                                    </p:set>
                                    <p:animEffect transition="in" filter="circle(in)">
                                      <p:cBhvr>
                                        <p:cTn id="23" dur="1000"/>
                                        <p:tgtEl>
                                          <p:spTgt spid="22"/>
                                        </p:tgtEl>
                                      </p:cBhvr>
                                    </p:animEffect>
                                  </p:childTnLst>
                                </p:cTn>
                              </p:par>
                              <p:par>
                                <p:cTn id="24" presetID="6" presetClass="entr" presetSubtype="16" fill="hold" grpId="0" nodeType="withEffect">
                                  <p:stCondLst>
                                    <p:cond delay="0"/>
                                  </p:stCondLst>
                                  <p:childTnLst>
                                    <p:set>
                                      <p:cBhvr>
                                        <p:cTn id="25" dur="1000" fill="hold">
                                          <p:stCondLst>
                                            <p:cond delay="0"/>
                                          </p:stCondLst>
                                        </p:cTn>
                                        <p:tgtEl>
                                          <p:spTgt spid="19"/>
                                        </p:tgtEl>
                                        <p:attrNameLst>
                                          <p:attrName>style.visibility</p:attrName>
                                        </p:attrNameLst>
                                      </p:cBhvr>
                                      <p:to>
                                        <p:strVal val="visible"/>
                                      </p:to>
                                    </p:set>
                                    <p:animEffect transition="in" filter="circle(in)">
                                      <p:cBhvr>
                                        <p:cTn id="2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10" grpId="0" animBg="1"/>
      <p:bldP spid="10" grpId="1" animBg="1"/>
      <p:bldP spid="11" grpId="0" animBg="1"/>
      <p:bldP spid="11" grpId="1" animBg="1"/>
      <p:bldP spid="19" grpId="0" animBg="1"/>
      <p:bldP spid="19" grpId="1" animBg="1"/>
      <p:bldP spid="22" grpId="0" animBg="1"/>
      <p:bldP spid="2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100" name="Text Box 99"/>
          <p:cNvSpPr txBox="1"/>
          <p:nvPr/>
        </p:nvSpPr>
        <p:spPr>
          <a:xfrm>
            <a:off x="487045" y="1675130"/>
            <a:ext cx="10946765" cy="1938020"/>
          </a:xfrm>
          <a:prstGeom prst="rect">
            <a:avLst/>
          </a:prstGeom>
          <a:noFill/>
          <a:ln w="9525">
            <a:noFill/>
          </a:ln>
        </p:spPr>
        <p:txBody>
          <a:bodyPr wrap="square">
            <a:spAutoFit/>
          </a:bodyPr>
          <a:lstStyle/>
          <a:p>
            <a:pPr marL="635" indent="-635" algn="just"/>
            <a:r>
              <a:rPr lang="en-US" sz="4000" b="0">
                <a:latin typeface="Calibri" panose="020F0502020204030204" pitchFamily="34" charset="0"/>
                <a:cs typeface="Calibri" panose="020F0502020204030204" pitchFamily="34" charset="0"/>
              </a:rPr>
              <a:t>- How family dynamics and traditions have evolved over time, and how these changes have impacted your family life?</a:t>
            </a:r>
          </a:p>
        </p:txBody>
      </p:sp>
    </p:spTree>
    <p:extLst>
      <p:ext uri="{BB962C8B-B14F-4D97-AF65-F5344CB8AC3E}">
        <p14:creationId xmlns:p14="http://schemas.microsoft.com/office/powerpoint/2010/main" val="38961761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4" name="Group 3"/>
          <p:cNvGrpSpPr/>
          <p:nvPr/>
        </p:nvGrpSpPr>
        <p:grpSpPr>
          <a:xfrm>
            <a:off x="2348988" y="371680"/>
            <a:ext cx="712470" cy="709295"/>
            <a:chOff x="2180974" y="148629"/>
            <a:chExt cx="712319" cy="709214"/>
          </a:xfrm>
        </p:grpSpPr>
        <p:sp>
          <p:nvSpPr>
            <p:cNvPr id="5" name="Oval 4"/>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Chord 5"/>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7" name="TextBox 39"/>
          <p:cNvSpPr txBox="1"/>
          <p:nvPr/>
        </p:nvSpPr>
        <p:spPr>
          <a:xfrm>
            <a:off x="529713" y="282145"/>
            <a:ext cx="2089150" cy="860425"/>
          </a:xfrm>
          <a:prstGeom prst="rect">
            <a:avLst/>
          </a:prstGeom>
          <a:noFill/>
        </p:spPr>
        <p:txBody>
          <a:bodyPr wrap="square" rtlCol="0">
            <a:spAutoFit/>
          </a:bodyPr>
          <a:lstStyle/>
          <a:p>
            <a:pPr algn="ctr"/>
            <a:r>
              <a:rPr lang="en-US" sz="5000" b="1" dirty="0">
                <a:solidFill>
                  <a:schemeClr val="bg1"/>
                </a:solidFill>
                <a:latin typeface="Myriad Pro" pitchFamily="34" charset="0"/>
              </a:rPr>
              <a:t>Unit</a:t>
            </a:r>
          </a:p>
        </p:txBody>
      </p:sp>
      <p:sp>
        <p:nvSpPr>
          <p:cNvPr id="8" name="TextBox 16"/>
          <p:cNvSpPr txBox="1"/>
          <p:nvPr/>
        </p:nvSpPr>
        <p:spPr>
          <a:xfrm>
            <a:off x="2348988" y="371680"/>
            <a:ext cx="730250" cy="706755"/>
          </a:xfrm>
          <a:prstGeom prst="rect">
            <a:avLst/>
          </a:prstGeom>
          <a:noFill/>
        </p:spPr>
        <p:txBody>
          <a:bodyPr wrap="square" rtlCol="0">
            <a:spAutoFit/>
          </a:bodyPr>
          <a:lstStyle/>
          <a:p>
            <a:pPr algn="ctr"/>
            <a:r>
              <a:rPr lang="en-US" sz="4000" b="1">
                <a:solidFill>
                  <a:schemeClr val="bg1"/>
                </a:solidFill>
                <a:latin typeface="Myriad Pro" pitchFamily="34" charset="0"/>
              </a:rPr>
              <a:t>6</a:t>
            </a:r>
            <a:endParaRPr lang="en-US" sz="4000" b="1" dirty="0">
              <a:solidFill>
                <a:schemeClr val="bg1"/>
              </a:solidFill>
              <a:latin typeface="Myriad Pro" pitchFamily="34" charset="0"/>
            </a:endParaRPr>
          </a:p>
        </p:txBody>
      </p:sp>
      <p:sp>
        <p:nvSpPr>
          <p:cNvPr id="9" name="TextBox 40"/>
          <p:cNvSpPr txBox="1"/>
          <p:nvPr/>
        </p:nvSpPr>
        <p:spPr>
          <a:xfrm>
            <a:off x="1887322" y="1661281"/>
            <a:ext cx="8524875" cy="1445260"/>
          </a:xfrm>
          <a:prstGeom prst="rect">
            <a:avLst/>
          </a:prstGeom>
          <a:noFill/>
        </p:spPr>
        <p:txBody>
          <a:bodyPr wrap="square" rtlCol="0">
            <a:spAutoFit/>
          </a:bodyPr>
          <a:lstStyle/>
          <a:p>
            <a:pPr algn="ctr"/>
            <a:r>
              <a:rPr lang="en-US" sz="4400" b="1" dirty="0">
                <a:solidFill>
                  <a:srgbClr val="8B86BE"/>
                </a:solidFill>
                <a:effectLst>
                  <a:glow rad="139700">
                    <a:schemeClr val="accent2">
                      <a:satMod val="175000"/>
                      <a:alpha val="42000"/>
                    </a:schemeClr>
                  </a:glow>
                  <a:reflection blurRad="6350" stA="60000" endA="900" endPos="58000" dir="5400000" sy="-100000" algn="bl" rotWithShape="0"/>
                </a:effectLst>
                <a:latin typeface="Myriad Pro" pitchFamily="34" charset="0"/>
              </a:rPr>
              <a:t>VIETNAMESE LIFESTYLE: THEN AND NOW</a:t>
            </a:r>
          </a:p>
        </p:txBody>
      </p:sp>
      <p:grpSp>
        <p:nvGrpSpPr>
          <p:cNvPr id="10" name="Group 9"/>
          <p:cNvGrpSpPr/>
          <p:nvPr/>
        </p:nvGrpSpPr>
        <p:grpSpPr>
          <a:xfrm>
            <a:off x="3734947" y="3599281"/>
            <a:ext cx="5074756" cy="941070"/>
            <a:chOff x="11456" y="4149"/>
            <a:chExt cx="6180" cy="1482"/>
          </a:xfrm>
        </p:grpSpPr>
        <p:sp>
          <p:nvSpPr>
            <p:cNvPr id="11" name="Rounded Rectangle 13"/>
            <p:cNvSpPr/>
            <p:nvPr/>
          </p:nvSpPr>
          <p:spPr>
            <a:xfrm>
              <a:off x="12183" y="4415"/>
              <a:ext cx="5453" cy="98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2780" y="4554"/>
              <a:ext cx="4856" cy="774"/>
            </a:xfrm>
            <a:prstGeom prst="rect">
              <a:avLst/>
            </a:prstGeom>
            <a:noFill/>
          </p:spPr>
          <p:txBody>
            <a:bodyPr wrap="square" rtlCol="0">
              <a:spAutoFit/>
            </a:bodyPr>
            <a:lstStyle/>
            <a:p>
              <a:r>
                <a:rPr lang="en-US" sz="2600" b="1" dirty="0">
                  <a:solidFill>
                    <a:schemeClr val="bg1"/>
                  </a:solidFill>
                </a:rPr>
                <a:t>LESSON 6: SKILLS 2</a:t>
              </a:r>
            </a:p>
          </p:txBody>
        </p:sp>
        <p:grpSp>
          <p:nvGrpSpPr>
            <p:cNvPr id="13" name="Group 12"/>
            <p:cNvGrpSpPr/>
            <p:nvPr/>
          </p:nvGrpSpPr>
          <p:grpSpPr>
            <a:xfrm>
              <a:off x="11456" y="4149"/>
              <a:ext cx="1324" cy="1483"/>
              <a:chOff x="2766630" y="1746890"/>
              <a:chExt cx="990895" cy="941618"/>
            </a:xfrm>
          </p:grpSpPr>
          <p:pic>
            <p:nvPicPr>
              <p:cNvPr id="14" name="Picture 13"/>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15" name="Picture 14"/>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spTree>
    <p:extLst>
      <p:ext uri="{BB962C8B-B14F-4D97-AF65-F5344CB8AC3E}">
        <p14:creationId xmlns:p14="http://schemas.microsoft.com/office/powerpoint/2010/main" val="301359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with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2/3*#ppt_w"/>
                                          </p:val>
                                        </p:tav>
                                        <p:tav tm="100000">
                                          <p:val>
                                            <p:strVal val="#ppt_w"/>
                                          </p:val>
                                        </p:tav>
                                      </p:tavLst>
                                    </p:anim>
                                    <p:anim calcmode="lin" valueType="num">
                                      <p:cBhvr>
                                        <p:cTn id="8" dur="500" fill="hold"/>
                                        <p:tgtEl>
                                          <p:spTgt spid="4"/>
                                        </p:tgtEl>
                                        <p:attrNameLst>
                                          <p:attrName>ppt_h</p:attrName>
                                        </p:attrNameLst>
                                      </p:cBhvr>
                                      <p:tavLst>
                                        <p:tav tm="0">
                                          <p:val>
                                            <p:strVal val="2/3*#ppt_h"/>
                                          </p:val>
                                        </p:tav>
                                        <p:tav tm="100000">
                                          <p:val>
                                            <p:strVal val="#ppt_h"/>
                                          </p:val>
                                        </p:tav>
                                      </p:tavLst>
                                    </p:anim>
                                  </p:childTnLst>
                                </p:cTn>
                              </p:par>
                              <p:par>
                                <p:cTn id="9" presetID="23" presetClass="entr" presetSubtype="272" fill="hold" grpId="0" nodeType="withEffect">
                                  <p:stCondLst>
                                    <p:cond delay="0"/>
                                  </p:stCondLst>
                                  <p:iterate type="lt">
                                    <p:tmPct val="5000"/>
                                  </p:iterate>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strVal val="2/3*#ppt_w"/>
                                          </p:val>
                                        </p:tav>
                                        <p:tav tm="100000">
                                          <p:val>
                                            <p:strVal val="#ppt_w"/>
                                          </p:val>
                                        </p:tav>
                                      </p:tavLst>
                                    </p:anim>
                                    <p:anim calcmode="lin" valueType="num">
                                      <p:cBhvr>
                                        <p:cTn id="12" dur="500" fill="hold"/>
                                        <p:tgtEl>
                                          <p:spTgt spid="7"/>
                                        </p:tgtEl>
                                        <p:attrNameLst>
                                          <p:attrName>ppt_h</p:attrName>
                                        </p:attrNameLst>
                                      </p:cBhvr>
                                      <p:tavLst>
                                        <p:tav tm="0">
                                          <p:val>
                                            <p:strVal val="2/3*#ppt_h"/>
                                          </p:val>
                                        </p:tav>
                                        <p:tav tm="100000">
                                          <p:val>
                                            <p:strVal val="#ppt_h"/>
                                          </p:val>
                                        </p:tav>
                                      </p:tavLst>
                                    </p:anim>
                                  </p:childTnLst>
                                </p:cTn>
                              </p:par>
                              <p:par>
                                <p:cTn id="13" presetID="23" presetClass="entr" presetSubtype="272" fill="hold" grpId="0" nodeType="withEffect">
                                  <p:stCondLst>
                                    <p:cond delay="0"/>
                                  </p:stCondLst>
                                  <p:iterate type="lt">
                                    <p:tmPct val="5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strVal val="2/3*#ppt_w"/>
                                          </p:val>
                                        </p:tav>
                                        <p:tav tm="100000">
                                          <p:val>
                                            <p:strVal val="#ppt_w"/>
                                          </p:val>
                                        </p:tav>
                                      </p:tavLst>
                                    </p:anim>
                                    <p:anim calcmode="lin" valueType="num">
                                      <p:cBhvr>
                                        <p:cTn id="16" dur="500" fill="hold"/>
                                        <p:tgtEl>
                                          <p:spTgt spid="8"/>
                                        </p:tgtEl>
                                        <p:attrNameLst>
                                          <p:attrName>ppt_h</p:attrName>
                                        </p:attrNameLst>
                                      </p:cBhvr>
                                      <p:tavLst>
                                        <p:tav tm="0">
                                          <p:val>
                                            <p:strVal val="2/3*#ppt_h"/>
                                          </p:val>
                                        </p:tav>
                                        <p:tav tm="100000">
                                          <p:val>
                                            <p:strVal val="#ppt_h"/>
                                          </p:val>
                                        </p:tav>
                                      </p:tavLst>
                                    </p:anim>
                                  </p:childTnLst>
                                </p:cTn>
                              </p:par>
                              <p:par>
                                <p:cTn id="17" presetID="23" presetClass="entr" presetSubtype="272" fill="hold" grpId="0" nodeType="withEffect">
                                  <p:stCondLst>
                                    <p:cond delay="0"/>
                                  </p:stCondLst>
                                  <p:iterate type="lt">
                                    <p:tmPct val="5000"/>
                                  </p:iterate>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strVal val="2/3*#ppt_w"/>
                                          </p:val>
                                        </p:tav>
                                        <p:tav tm="100000">
                                          <p:val>
                                            <p:strVal val="#ppt_w"/>
                                          </p:val>
                                        </p:tav>
                                      </p:tavLst>
                                    </p:anim>
                                    <p:anim calcmode="lin" valueType="num">
                                      <p:cBhvr>
                                        <p:cTn id="20" dur="500" fill="hold"/>
                                        <p:tgtEl>
                                          <p:spTgt spid="9"/>
                                        </p:tgtEl>
                                        <p:attrNameLst>
                                          <p:attrName>ppt_h</p:attrName>
                                        </p:attrNameLst>
                                      </p:cBhvr>
                                      <p:tavLst>
                                        <p:tav tm="0">
                                          <p:val>
                                            <p:strVal val="2/3*#ppt_h"/>
                                          </p:val>
                                        </p:tav>
                                        <p:tav tm="100000">
                                          <p:val>
                                            <p:strVal val="#ppt_h"/>
                                          </p:val>
                                        </p:tav>
                                      </p:tavLst>
                                    </p:anim>
                                  </p:childTnLst>
                                </p:cTn>
                              </p:par>
                              <p:par>
                                <p:cTn id="21" presetID="42"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P spid="9"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TextBox 7"/>
          <p:cNvSpPr txBox="1"/>
          <p:nvPr/>
        </p:nvSpPr>
        <p:spPr>
          <a:xfrm>
            <a:off x="3239607" y="-19638"/>
            <a:ext cx="5245100" cy="646331"/>
          </a:xfrm>
          <a:prstGeom prst="rect">
            <a:avLst/>
          </a:prstGeom>
          <a:noFill/>
          <a:effectLst/>
        </p:spPr>
        <p:txBody>
          <a:bodyPr wrap="square" rtlCol="0">
            <a:spAutoFit/>
          </a:bodyPr>
          <a:lstStyle/>
          <a:p>
            <a:pPr marL="571500" indent="-571500" algn="ctr">
              <a:buFont typeface="Wingdings" panose="05000000000000000000" pitchFamily="2" charset="2"/>
              <a:buChar char="v"/>
            </a:pPr>
            <a:r>
              <a:rPr lang="en-US" sz="3600" b="1" dirty="0">
                <a:solidFill>
                  <a:srgbClr val="0070C0"/>
                </a:solidFill>
                <a:latin typeface="Arial Black" panose="020B0A04020102020204" pitchFamily="34" charset="0"/>
                <a:sym typeface="+mn-ea"/>
              </a:rPr>
              <a:t>LISTENING</a:t>
            </a:r>
          </a:p>
        </p:txBody>
      </p:sp>
      <p:sp>
        <p:nvSpPr>
          <p:cNvPr id="12" name="TextBox 11"/>
          <p:cNvSpPr txBox="1"/>
          <p:nvPr/>
        </p:nvSpPr>
        <p:spPr>
          <a:xfrm>
            <a:off x="1221269" y="821946"/>
            <a:ext cx="10888345" cy="954107"/>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2800" b="1" dirty="0">
                <a:effectLst>
                  <a:glow rad="88900">
                    <a:schemeClr val="bg1"/>
                  </a:glow>
                </a:effectLst>
                <a:cs typeface="Arial" panose="020B0604020202020204" pitchFamily="34" charset="0"/>
              </a:rPr>
              <a:t>You are going to listen to a talk about family life. Work in pairs. Choose the aspect(s) that you think will be mentioned in the talk.</a:t>
            </a:r>
          </a:p>
        </p:txBody>
      </p:sp>
      <p:sp>
        <p:nvSpPr>
          <p:cNvPr id="16" name="Rounded Rectangle 15"/>
          <p:cNvSpPr/>
          <p:nvPr/>
        </p:nvSpPr>
        <p:spPr>
          <a:xfrm>
            <a:off x="597236" y="92382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702807" y="821752"/>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6" name="Text Box 5"/>
          <p:cNvSpPr txBox="1"/>
          <p:nvPr/>
        </p:nvSpPr>
        <p:spPr>
          <a:xfrm>
            <a:off x="13506450" y="2433955"/>
            <a:ext cx="5092065" cy="3784600"/>
          </a:xfrm>
          <a:prstGeom prst="rect">
            <a:avLst/>
          </a:prstGeom>
          <a:noFill/>
        </p:spPr>
        <p:txBody>
          <a:bodyPr wrap="square" rtlCol="0" anchor="t">
            <a:spAutoFit/>
          </a:bodyPr>
          <a:lstStyle/>
          <a:p>
            <a:pPr>
              <a:lnSpc>
                <a:spcPct val="150000"/>
              </a:lnSpc>
            </a:pPr>
            <a:r>
              <a:rPr lang="en-US" sz="3200" b="1"/>
              <a:t>a. </a:t>
            </a:r>
            <a:r>
              <a:rPr lang="en-US" sz="3200"/>
              <a:t>Family types</a:t>
            </a:r>
          </a:p>
          <a:p>
            <a:pPr>
              <a:lnSpc>
                <a:spcPct val="150000"/>
              </a:lnSpc>
            </a:pPr>
            <a:r>
              <a:rPr lang="en-US" sz="3200" b="1"/>
              <a:t>b. </a:t>
            </a:r>
            <a:r>
              <a:rPr lang="en-US" sz="3200"/>
              <a:t>Parents’ working places</a:t>
            </a:r>
          </a:p>
          <a:p>
            <a:pPr>
              <a:lnSpc>
                <a:spcPct val="150000"/>
              </a:lnSpc>
            </a:pPr>
            <a:r>
              <a:rPr lang="en-US" sz="3200" b="1"/>
              <a:t>c. </a:t>
            </a:r>
            <a:r>
              <a:rPr lang="en-US" sz="3200"/>
              <a:t>Family holidays</a:t>
            </a:r>
          </a:p>
          <a:p>
            <a:pPr>
              <a:lnSpc>
                <a:spcPct val="150000"/>
              </a:lnSpc>
            </a:pPr>
            <a:r>
              <a:rPr lang="en-US" sz="3200" b="1"/>
              <a:t>d.</a:t>
            </a:r>
            <a:r>
              <a:rPr lang="en-US" sz="3200"/>
              <a:t> Birthday parties</a:t>
            </a:r>
          </a:p>
          <a:p>
            <a:pPr>
              <a:lnSpc>
                <a:spcPct val="150000"/>
              </a:lnSpc>
            </a:pPr>
            <a:r>
              <a:rPr lang="en-US" sz="3200" b="1"/>
              <a:t>e.</a:t>
            </a:r>
            <a:r>
              <a:rPr lang="en-US" sz="3200"/>
              <a:t> Parents-children relations</a:t>
            </a:r>
          </a:p>
        </p:txBody>
      </p:sp>
      <p:pic>
        <p:nvPicPr>
          <p:cNvPr id="14" name="Picture 13"/>
          <p:cNvPicPr>
            <a:picLocks noChangeAspect="1"/>
          </p:cNvPicPr>
          <p:nvPr/>
        </p:nvPicPr>
        <p:blipFill rotWithShape="1">
          <a:blip r:embed="rId3"/>
          <a:srcRect l="2189" r="3214"/>
          <a:stretch/>
        </p:blipFill>
        <p:spPr>
          <a:xfrm>
            <a:off x="597236" y="2508250"/>
            <a:ext cx="5187115" cy="3710305"/>
          </a:xfrm>
          <a:prstGeom prst="rect">
            <a:avLst/>
          </a:prstGeom>
        </p:spPr>
      </p:pic>
      <p:sp>
        <p:nvSpPr>
          <p:cNvPr id="15" name="Text Box 4"/>
          <p:cNvSpPr txBox="1"/>
          <p:nvPr/>
        </p:nvSpPr>
        <p:spPr>
          <a:xfrm>
            <a:off x="6319228" y="2471102"/>
            <a:ext cx="5092065" cy="3784600"/>
          </a:xfrm>
          <a:prstGeom prst="rect">
            <a:avLst/>
          </a:prstGeom>
          <a:noFill/>
        </p:spPr>
        <p:txBody>
          <a:bodyPr wrap="square" rtlCol="0" anchor="t">
            <a:spAutoFit/>
          </a:bodyPr>
          <a:lstStyle/>
          <a:p>
            <a:pPr>
              <a:lnSpc>
                <a:spcPct val="150000"/>
              </a:lnSpc>
            </a:pPr>
            <a:r>
              <a:rPr lang="en-US" sz="3200" b="1" dirty="0"/>
              <a:t>a. </a:t>
            </a:r>
            <a:r>
              <a:rPr lang="en-US" sz="3200" dirty="0"/>
              <a:t>Family types</a:t>
            </a:r>
          </a:p>
          <a:p>
            <a:pPr>
              <a:lnSpc>
                <a:spcPct val="150000"/>
              </a:lnSpc>
            </a:pPr>
            <a:r>
              <a:rPr lang="en-US" sz="3200" b="1" dirty="0"/>
              <a:t>b. </a:t>
            </a:r>
            <a:r>
              <a:rPr lang="en-US" sz="3200" dirty="0"/>
              <a:t>Parents’ working places</a:t>
            </a:r>
          </a:p>
          <a:p>
            <a:pPr>
              <a:lnSpc>
                <a:spcPct val="150000"/>
              </a:lnSpc>
            </a:pPr>
            <a:r>
              <a:rPr lang="en-US" sz="3200" b="1" dirty="0"/>
              <a:t>c. </a:t>
            </a:r>
            <a:r>
              <a:rPr lang="en-US" sz="3200" dirty="0"/>
              <a:t>Family holidays</a:t>
            </a:r>
          </a:p>
          <a:p>
            <a:pPr>
              <a:lnSpc>
                <a:spcPct val="150000"/>
              </a:lnSpc>
            </a:pPr>
            <a:r>
              <a:rPr lang="en-US" sz="3200" b="1" dirty="0"/>
              <a:t>d.</a:t>
            </a:r>
            <a:r>
              <a:rPr lang="en-US" sz="3200" dirty="0"/>
              <a:t> Birthday parties</a:t>
            </a:r>
          </a:p>
          <a:p>
            <a:pPr>
              <a:lnSpc>
                <a:spcPct val="150000"/>
              </a:lnSpc>
            </a:pPr>
            <a:r>
              <a:rPr lang="en-US" sz="3200" b="1" dirty="0"/>
              <a:t>e.</a:t>
            </a:r>
            <a:r>
              <a:rPr lang="en-US" sz="3200" dirty="0"/>
              <a:t> Parents-children relations</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9" name="TextBox 11"/>
          <p:cNvSpPr txBox="1"/>
          <p:nvPr/>
        </p:nvSpPr>
        <p:spPr>
          <a:xfrm>
            <a:off x="1521988" y="526101"/>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3200" b="1" dirty="0">
                <a:effectLst>
                  <a:glow rad="88900">
                    <a:schemeClr val="bg1"/>
                  </a:glow>
                </a:effectLst>
                <a:cs typeface="Arial" panose="020B0604020202020204" pitchFamily="34" charset="0"/>
              </a:rPr>
              <a:t>Listen to the talk and tick (</a:t>
            </a:r>
            <a:r>
              <a:rPr lang="en-US" sz="3200" b="1" dirty="0">
                <a:effectLst>
                  <a:glow rad="88900">
                    <a:schemeClr val="bg1"/>
                  </a:glow>
                </a:effectLst>
                <a:latin typeface="Arial" panose="020B0604020202020204" pitchFamily="34" charset="0"/>
                <a:cs typeface="Arial" panose="020B0604020202020204" pitchFamily="34" charset="0"/>
              </a:rPr>
              <a:t>√</a:t>
            </a:r>
            <a:r>
              <a:rPr lang="en-US" sz="3200" b="1" dirty="0">
                <a:effectLst>
                  <a:glow rad="88900">
                    <a:schemeClr val="bg1"/>
                  </a:glow>
                </a:effectLst>
                <a:cs typeface="Arial" panose="020B0604020202020204" pitchFamily="34" charset="0"/>
              </a:rPr>
              <a:t>) the correct column.</a:t>
            </a:r>
          </a:p>
        </p:txBody>
      </p:sp>
      <p:sp>
        <p:nvSpPr>
          <p:cNvPr id="40" name="Rounded Rectangle 39"/>
          <p:cNvSpPr/>
          <p:nvPr/>
        </p:nvSpPr>
        <p:spPr>
          <a:xfrm>
            <a:off x="968268" y="557851"/>
            <a:ext cx="502920" cy="53340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41" name="TextBox 16"/>
          <p:cNvSpPr txBox="1"/>
          <p:nvPr/>
        </p:nvSpPr>
        <p:spPr>
          <a:xfrm>
            <a:off x="1021306" y="445262"/>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00" name="Text Box 99"/>
          <p:cNvSpPr txBox="1"/>
          <p:nvPr/>
        </p:nvSpPr>
        <p:spPr>
          <a:xfrm>
            <a:off x="1471188" y="1350331"/>
            <a:ext cx="5080000" cy="706755"/>
          </a:xfrm>
          <a:prstGeom prst="rect">
            <a:avLst/>
          </a:prstGeom>
          <a:noFill/>
          <a:ln w="9525">
            <a:noFill/>
          </a:ln>
        </p:spPr>
        <p:txBody>
          <a:bodyPr>
            <a:spAutoFit/>
          </a:bodyPr>
          <a:lstStyle/>
          <a:p>
            <a:pPr marL="635" indent="-635"/>
            <a:r>
              <a:rPr lang="en-US" sz="4000" b="0">
                <a:solidFill>
                  <a:srgbClr val="231F20"/>
                </a:solidFill>
                <a:latin typeface="Calibri" panose="020F0502020204030204" pitchFamily="34" charset="0"/>
                <a:cs typeface="Calibri" panose="020F0502020204030204" pitchFamily="34" charset="0"/>
              </a:rPr>
              <a:t>- Read the facts (1-5)</a:t>
            </a:r>
          </a:p>
        </p:txBody>
      </p:sp>
      <p:sp>
        <p:nvSpPr>
          <p:cNvPr id="10" name="Text Box 9"/>
          <p:cNvSpPr txBox="1"/>
          <p:nvPr/>
        </p:nvSpPr>
        <p:spPr>
          <a:xfrm>
            <a:off x="1080770" y="2360295"/>
            <a:ext cx="10178415" cy="1322070"/>
          </a:xfrm>
          <a:prstGeom prst="rect">
            <a:avLst/>
          </a:prstGeom>
          <a:noFill/>
          <a:ln w="9525">
            <a:noFill/>
          </a:ln>
        </p:spPr>
        <p:txBody>
          <a:bodyPr wrap="square">
            <a:spAutoFit/>
          </a:bodyPr>
          <a:lstStyle/>
          <a:p>
            <a:pPr marL="635" indent="-635"/>
            <a:r>
              <a:rPr lang="en-US" sz="4000" b="0" dirty="0">
                <a:solidFill>
                  <a:srgbClr val="231F20"/>
                </a:solidFill>
                <a:latin typeface="Calibri" panose="020F0502020204030204" pitchFamily="34" charset="0"/>
                <a:cs typeface="Calibri" panose="020F0502020204030204" pitchFamily="34" charset="0"/>
              </a:rPr>
              <a:t>- Then, listen for the facts 1-5 and decide if each fact refers to the past or the present.</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9" name="TextBox 11"/>
          <p:cNvSpPr txBox="1"/>
          <p:nvPr/>
        </p:nvSpPr>
        <p:spPr>
          <a:xfrm>
            <a:off x="938755" y="0"/>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3200" b="1" dirty="0">
                <a:effectLst>
                  <a:glow rad="88900">
                    <a:schemeClr val="bg1"/>
                  </a:glow>
                </a:effectLst>
                <a:cs typeface="Arial" panose="020B0604020202020204" pitchFamily="34" charset="0"/>
              </a:rPr>
              <a:t>Listen to the talk and tick (</a:t>
            </a:r>
            <a:r>
              <a:rPr lang="en-US" sz="3200" b="1" dirty="0">
                <a:effectLst>
                  <a:glow rad="88900">
                    <a:schemeClr val="bg1"/>
                  </a:glow>
                </a:effectLst>
                <a:latin typeface="Arial" panose="020B0604020202020204" pitchFamily="34" charset="0"/>
                <a:cs typeface="Arial" panose="020B0604020202020204" pitchFamily="34" charset="0"/>
              </a:rPr>
              <a:t>√</a:t>
            </a:r>
            <a:r>
              <a:rPr lang="en-US" sz="3200" b="1" dirty="0">
                <a:effectLst>
                  <a:glow rad="88900">
                    <a:schemeClr val="bg1"/>
                  </a:glow>
                </a:effectLst>
                <a:cs typeface="Arial" panose="020B0604020202020204" pitchFamily="34" charset="0"/>
              </a:rPr>
              <a:t>) the correct column.</a:t>
            </a:r>
          </a:p>
        </p:txBody>
      </p:sp>
      <p:sp>
        <p:nvSpPr>
          <p:cNvPr id="40" name="Rounded Rectangle 39"/>
          <p:cNvSpPr/>
          <p:nvPr/>
        </p:nvSpPr>
        <p:spPr>
          <a:xfrm>
            <a:off x="361540" y="25400"/>
            <a:ext cx="502920" cy="53340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41" name="TextBox 16"/>
          <p:cNvSpPr txBox="1"/>
          <p:nvPr/>
        </p:nvSpPr>
        <p:spPr>
          <a:xfrm>
            <a:off x="414578" y="-87189"/>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pic>
        <p:nvPicPr>
          <p:cNvPr id="2" name="037">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10381522" y="-203518"/>
            <a:ext cx="991235" cy="991235"/>
          </a:xfrm>
          <a:prstGeom prst="rect">
            <a:avLst/>
          </a:prstGeom>
        </p:spPr>
      </p:pic>
      <p:graphicFrame>
        <p:nvGraphicFramePr>
          <p:cNvPr id="3" name="Table 2"/>
          <p:cNvGraphicFramePr/>
          <p:nvPr>
            <p:extLst>
              <p:ext uri="{D42A27DB-BD31-4B8C-83A1-F6EECF244321}">
                <p14:modId xmlns:p14="http://schemas.microsoft.com/office/powerpoint/2010/main" val="2586554372"/>
              </p:ext>
            </p:extLst>
          </p:nvPr>
        </p:nvGraphicFramePr>
        <p:xfrm>
          <a:off x="613000" y="900306"/>
          <a:ext cx="11087622" cy="3271047"/>
        </p:xfrm>
        <a:graphic>
          <a:graphicData uri="http://schemas.openxmlformats.org/drawingml/2006/table">
            <a:tbl>
              <a:tblPr firstRow="1" bandRow="1">
                <a:tableStyleId>{5C22544A-7EE6-4342-B048-85BDC9FD1C3A}</a:tableStyleId>
              </a:tblPr>
              <a:tblGrid>
                <a:gridCol w="7320361">
                  <a:extLst>
                    <a:ext uri="{9D8B030D-6E8A-4147-A177-3AD203B41FA5}">
                      <a16:colId xmlns:a16="http://schemas.microsoft.com/office/drawing/2014/main" val="20000"/>
                    </a:ext>
                  </a:extLst>
                </a:gridCol>
                <a:gridCol w="1713277">
                  <a:extLst>
                    <a:ext uri="{9D8B030D-6E8A-4147-A177-3AD203B41FA5}">
                      <a16:colId xmlns:a16="http://schemas.microsoft.com/office/drawing/2014/main" val="20001"/>
                    </a:ext>
                  </a:extLst>
                </a:gridCol>
                <a:gridCol w="2053984">
                  <a:extLst>
                    <a:ext uri="{9D8B030D-6E8A-4147-A177-3AD203B41FA5}">
                      <a16:colId xmlns:a16="http://schemas.microsoft.com/office/drawing/2014/main" val="20002"/>
                    </a:ext>
                  </a:extLst>
                </a:gridCol>
              </a:tblGrid>
              <a:tr h="471635">
                <a:tc>
                  <a:txBody>
                    <a:bodyPr/>
                    <a:lstStyle/>
                    <a:p>
                      <a:pPr algn="ctr">
                        <a:buNone/>
                      </a:pPr>
                      <a:r>
                        <a:rPr lang="en-US" sz="2800" dirty="0" smtClean="0">
                          <a:solidFill>
                            <a:srgbClr val="0070C0"/>
                          </a:solidFill>
                        </a:rPr>
                        <a:t>Facts</a:t>
                      </a:r>
                      <a:endParaRPr lang="en-US" sz="2800" dirty="0">
                        <a:solidFill>
                          <a:srgbClr val="0070C0"/>
                        </a:solidFill>
                      </a:endParaRPr>
                    </a:p>
                  </a:txBody>
                  <a:tcPr>
                    <a:solidFill>
                      <a:schemeClr val="bg1">
                        <a:lumMod val="85000"/>
                      </a:schemeClr>
                    </a:solidFill>
                  </a:tcPr>
                </a:tc>
                <a:tc>
                  <a:txBody>
                    <a:bodyPr/>
                    <a:lstStyle/>
                    <a:p>
                      <a:pPr algn="ctr">
                        <a:buNone/>
                      </a:pPr>
                      <a:r>
                        <a:rPr lang="en-US" sz="2800" dirty="0" smtClean="0">
                          <a:solidFill>
                            <a:srgbClr val="0070C0"/>
                          </a:solidFill>
                        </a:rPr>
                        <a:t>The</a:t>
                      </a:r>
                      <a:r>
                        <a:rPr lang="en-US" sz="2800" baseline="0" dirty="0" smtClean="0">
                          <a:solidFill>
                            <a:srgbClr val="0070C0"/>
                          </a:solidFill>
                        </a:rPr>
                        <a:t> past</a:t>
                      </a:r>
                      <a:endParaRPr lang="en-US" sz="2800" dirty="0">
                        <a:solidFill>
                          <a:srgbClr val="0070C0"/>
                        </a:solidFill>
                      </a:endParaRPr>
                    </a:p>
                  </a:txBody>
                  <a:tcPr>
                    <a:solidFill>
                      <a:schemeClr val="bg1">
                        <a:lumMod val="85000"/>
                      </a:schemeClr>
                    </a:solidFill>
                  </a:tcPr>
                </a:tc>
                <a:tc>
                  <a:txBody>
                    <a:bodyPr/>
                    <a:lstStyle/>
                    <a:p>
                      <a:pPr algn="ctr">
                        <a:buNone/>
                      </a:pPr>
                      <a:r>
                        <a:rPr lang="en-US" sz="2800" dirty="0" smtClean="0">
                          <a:solidFill>
                            <a:srgbClr val="0070C0"/>
                          </a:solidFill>
                        </a:rPr>
                        <a:t>The</a:t>
                      </a:r>
                      <a:r>
                        <a:rPr lang="en-US" sz="2800" baseline="0" dirty="0" smtClean="0">
                          <a:solidFill>
                            <a:srgbClr val="0070C0"/>
                          </a:solidFill>
                        </a:rPr>
                        <a:t> present</a:t>
                      </a:r>
                      <a:endParaRPr lang="en-US" sz="2800" dirty="0">
                        <a:solidFill>
                          <a:srgbClr val="0070C0"/>
                        </a:solidFill>
                      </a:endParaRPr>
                    </a:p>
                  </a:txBody>
                  <a:tcPr>
                    <a:solidFill>
                      <a:schemeClr val="bg1">
                        <a:lumMod val="85000"/>
                      </a:schemeClr>
                    </a:solidFill>
                  </a:tcPr>
                </a:tc>
                <a:extLst>
                  <a:ext uri="{0D108BD9-81ED-4DB2-BD59-A6C34878D82A}">
                    <a16:rowId xmlns:a16="http://schemas.microsoft.com/office/drawing/2014/main" val="10000"/>
                  </a:ext>
                </a:extLst>
              </a:tr>
              <a:tr h="581822">
                <a:tc>
                  <a:txBody>
                    <a:bodyPr/>
                    <a:lstStyle/>
                    <a:p>
                      <a:pPr algn="l">
                        <a:lnSpc>
                          <a:spcPct val="150000"/>
                        </a:lnSpc>
                        <a:buNone/>
                      </a:pPr>
                      <a:r>
                        <a:rPr lang="en-US" sz="3200" b="1" dirty="0" smtClean="0">
                          <a:solidFill>
                            <a:srgbClr val="002060"/>
                          </a:solidFill>
                        </a:rPr>
                        <a:t>1.Popularity </a:t>
                      </a:r>
                      <a:r>
                        <a:rPr lang="en-US" sz="3200" b="1" dirty="0">
                          <a:solidFill>
                            <a:srgbClr val="002060"/>
                          </a:solidFill>
                        </a:rPr>
                        <a:t>of extended families</a:t>
                      </a:r>
                    </a:p>
                  </a:txBody>
                  <a:tcPr>
                    <a:solidFill>
                      <a:schemeClr val="accent1">
                        <a:lumMod val="20000"/>
                        <a:lumOff val="80000"/>
                      </a:schemeClr>
                    </a:solidFill>
                  </a:tcPr>
                </a:tc>
                <a:tc>
                  <a:txBody>
                    <a:bodyPr/>
                    <a:lstStyle/>
                    <a:p>
                      <a:pPr>
                        <a:lnSpc>
                          <a:spcPct val="150000"/>
                        </a:lnSpc>
                        <a:buNone/>
                      </a:pPr>
                      <a:endParaRPr lang="en-US" sz="3600" dirty="0"/>
                    </a:p>
                  </a:txBody>
                  <a:tcPr>
                    <a:solidFill>
                      <a:schemeClr val="tx2">
                        <a:lumMod val="10000"/>
                        <a:lumOff val="90000"/>
                      </a:schemeClr>
                    </a:solidFill>
                  </a:tcPr>
                </a:tc>
                <a:tc>
                  <a:txBody>
                    <a:bodyPr/>
                    <a:lstStyle/>
                    <a:p>
                      <a:pPr>
                        <a:lnSpc>
                          <a:spcPct val="150000"/>
                        </a:lnSpc>
                        <a:buNone/>
                      </a:pPr>
                      <a:endParaRPr lang="en-US" sz="3600"/>
                    </a:p>
                  </a:txBody>
                  <a:tcPr>
                    <a:solidFill>
                      <a:schemeClr val="tx2">
                        <a:lumMod val="10000"/>
                        <a:lumOff val="90000"/>
                      </a:schemeClr>
                    </a:solidFill>
                  </a:tcPr>
                </a:tc>
                <a:extLst>
                  <a:ext uri="{0D108BD9-81ED-4DB2-BD59-A6C34878D82A}">
                    <a16:rowId xmlns:a16="http://schemas.microsoft.com/office/drawing/2014/main" val="10001"/>
                  </a:ext>
                </a:extLst>
              </a:tr>
              <a:tr h="581822">
                <a:tc>
                  <a:txBody>
                    <a:bodyPr/>
                    <a:lstStyle/>
                    <a:p>
                      <a:pPr algn="l">
                        <a:lnSpc>
                          <a:spcPct val="150000"/>
                        </a:lnSpc>
                        <a:buNone/>
                      </a:pPr>
                      <a:r>
                        <a:rPr lang="en-US" sz="3200" b="1" dirty="0">
                          <a:solidFill>
                            <a:srgbClr val="002060"/>
                          </a:solidFill>
                          <a:sym typeface="+mn-ea"/>
                        </a:rPr>
                        <a:t>2. More holidays away from home</a:t>
                      </a:r>
                    </a:p>
                  </a:txBody>
                  <a:tcPr>
                    <a:solidFill>
                      <a:schemeClr val="accent1">
                        <a:lumMod val="20000"/>
                        <a:lumOff val="80000"/>
                      </a:schemeClr>
                    </a:solidFill>
                  </a:tcPr>
                </a:tc>
                <a:tc>
                  <a:txBody>
                    <a:bodyPr/>
                    <a:lstStyle/>
                    <a:p>
                      <a:pPr>
                        <a:lnSpc>
                          <a:spcPct val="150000"/>
                        </a:lnSpc>
                        <a:buNone/>
                      </a:pPr>
                      <a:endParaRPr lang="en-US" sz="3600" dirty="0"/>
                    </a:p>
                  </a:txBody>
                  <a:tcPr>
                    <a:solidFill>
                      <a:schemeClr val="tx2">
                        <a:lumMod val="10000"/>
                        <a:lumOff val="90000"/>
                      </a:schemeClr>
                    </a:solidFill>
                  </a:tcPr>
                </a:tc>
                <a:tc>
                  <a:txBody>
                    <a:bodyPr/>
                    <a:lstStyle/>
                    <a:p>
                      <a:pPr>
                        <a:lnSpc>
                          <a:spcPct val="150000"/>
                        </a:lnSpc>
                        <a:buNone/>
                      </a:pPr>
                      <a:endParaRPr lang="en-US" sz="3600" dirty="0"/>
                    </a:p>
                  </a:txBody>
                  <a:tcPr>
                    <a:solidFill>
                      <a:schemeClr val="tx2">
                        <a:lumMod val="10000"/>
                        <a:lumOff val="90000"/>
                      </a:schemeClr>
                    </a:solidFill>
                  </a:tcPr>
                </a:tc>
                <a:extLst>
                  <a:ext uri="{0D108BD9-81ED-4DB2-BD59-A6C34878D82A}">
                    <a16:rowId xmlns:a16="http://schemas.microsoft.com/office/drawing/2014/main" val="10002"/>
                  </a:ext>
                </a:extLst>
              </a:tr>
              <a:tr h="924087">
                <a:tc>
                  <a:txBody>
                    <a:bodyPr/>
                    <a:lstStyle/>
                    <a:p>
                      <a:pPr algn="l">
                        <a:lnSpc>
                          <a:spcPct val="150000"/>
                        </a:lnSpc>
                        <a:buNone/>
                      </a:pPr>
                      <a:r>
                        <a:rPr lang="en-US" sz="3200" b="1" dirty="0">
                          <a:solidFill>
                            <a:srgbClr val="002060"/>
                          </a:solidFill>
                          <a:sym typeface="+mn-ea"/>
                        </a:rPr>
                        <a:t>3. More time spent doing things together</a:t>
                      </a:r>
                    </a:p>
                  </a:txBody>
                  <a:tcPr>
                    <a:solidFill>
                      <a:schemeClr val="accent1">
                        <a:lumMod val="20000"/>
                        <a:lumOff val="80000"/>
                      </a:schemeClr>
                    </a:solidFill>
                  </a:tcPr>
                </a:tc>
                <a:tc>
                  <a:txBody>
                    <a:bodyPr/>
                    <a:lstStyle/>
                    <a:p>
                      <a:pPr>
                        <a:lnSpc>
                          <a:spcPct val="150000"/>
                        </a:lnSpc>
                        <a:buNone/>
                      </a:pPr>
                      <a:endParaRPr lang="en-US" sz="3600" dirty="0"/>
                    </a:p>
                  </a:txBody>
                  <a:tcPr>
                    <a:solidFill>
                      <a:schemeClr val="tx2">
                        <a:lumMod val="10000"/>
                        <a:lumOff val="90000"/>
                      </a:schemeClr>
                    </a:solidFill>
                  </a:tcPr>
                </a:tc>
                <a:tc>
                  <a:txBody>
                    <a:bodyPr/>
                    <a:lstStyle/>
                    <a:p>
                      <a:pPr>
                        <a:lnSpc>
                          <a:spcPct val="150000"/>
                        </a:lnSpc>
                        <a:buNone/>
                      </a:pPr>
                      <a:endParaRPr lang="en-US" sz="3600" dirty="0"/>
                    </a:p>
                  </a:txBody>
                  <a:tcPr>
                    <a:solidFill>
                      <a:schemeClr val="tx2">
                        <a:lumMod val="10000"/>
                        <a:lumOff val="90000"/>
                      </a:schemeClr>
                    </a:solidFill>
                  </a:tcPr>
                </a:tc>
                <a:extLst>
                  <a:ext uri="{0D108BD9-81ED-4DB2-BD59-A6C34878D82A}">
                    <a16:rowId xmlns:a16="http://schemas.microsoft.com/office/drawing/2014/main" val="10003"/>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1351889869"/>
              </p:ext>
            </p:extLst>
          </p:nvPr>
        </p:nvGraphicFramePr>
        <p:xfrm>
          <a:off x="613000" y="4039775"/>
          <a:ext cx="11087622" cy="1804049"/>
        </p:xfrm>
        <a:graphic>
          <a:graphicData uri="http://schemas.openxmlformats.org/drawingml/2006/table">
            <a:tbl>
              <a:tblPr firstRow="1" bandRow="1">
                <a:tableStyleId>{5C22544A-7EE6-4342-B048-85BDC9FD1C3A}</a:tableStyleId>
              </a:tblPr>
              <a:tblGrid>
                <a:gridCol w="7315200">
                  <a:extLst>
                    <a:ext uri="{9D8B030D-6E8A-4147-A177-3AD203B41FA5}">
                      <a16:colId xmlns:a16="http://schemas.microsoft.com/office/drawing/2014/main" val="2262482324"/>
                    </a:ext>
                  </a:extLst>
                </a:gridCol>
                <a:gridCol w="1730478">
                  <a:extLst>
                    <a:ext uri="{9D8B030D-6E8A-4147-A177-3AD203B41FA5}">
                      <a16:colId xmlns:a16="http://schemas.microsoft.com/office/drawing/2014/main" val="1895668365"/>
                    </a:ext>
                  </a:extLst>
                </a:gridCol>
                <a:gridCol w="2041944">
                  <a:extLst>
                    <a:ext uri="{9D8B030D-6E8A-4147-A177-3AD203B41FA5}">
                      <a16:colId xmlns:a16="http://schemas.microsoft.com/office/drawing/2014/main" val="3240046234"/>
                    </a:ext>
                  </a:extLst>
                </a:gridCol>
              </a:tblGrid>
              <a:tr h="733942">
                <a:tc>
                  <a:txBody>
                    <a:bodyPr/>
                    <a:lstStyle/>
                    <a:p>
                      <a:pPr algn="l">
                        <a:buNone/>
                      </a:pPr>
                      <a:r>
                        <a:rPr lang="en-US" sz="3200" b="1" dirty="0">
                          <a:solidFill>
                            <a:srgbClr val="002060"/>
                          </a:solidFill>
                        </a:rPr>
                        <a:t>4. More sources to learn from</a:t>
                      </a:r>
                    </a:p>
                  </a:txBody>
                  <a:tcPr>
                    <a:solidFill>
                      <a:schemeClr val="accent1">
                        <a:lumMod val="20000"/>
                        <a:lumOff val="80000"/>
                      </a:schemeClr>
                    </a:solidFill>
                  </a:tcPr>
                </a:tc>
                <a:tc>
                  <a:txBody>
                    <a:bodyPr/>
                    <a:lstStyle/>
                    <a:p>
                      <a:pPr>
                        <a:buNone/>
                      </a:pPr>
                      <a:endParaRPr lang="en-US" sz="3200" dirty="0">
                        <a:solidFill>
                          <a:srgbClr val="002060"/>
                        </a:solidFill>
                      </a:endParaRPr>
                    </a:p>
                  </a:txBody>
                  <a:tcPr>
                    <a:solidFill>
                      <a:schemeClr val="tx2">
                        <a:lumMod val="10000"/>
                        <a:lumOff val="90000"/>
                      </a:schemeClr>
                    </a:solidFill>
                  </a:tcPr>
                </a:tc>
                <a:tc>
                  <a:txBody>
                    <a:bodyPr/>
                    <a:lstStyle/>
                    <a:p>
                      <a:pPr>
                        <a:buNone/>
                      </a:pPr>
                      <a:endParaRPr lang="en-US" sz="3200" dirty="0">
                        <a:solidFill>
                          <a:srgbClr val="002060"/>
                        </a:solidFill>
                      </a:endParaRPr>
                    </a:p>
                  </a:txBody>
                  <a:tcPr>
                    <a:solidFill>
                      <a:schemeClr val="tx2">
                        <a:lumMod val="10000"/>
                        <a:lumOff val="90000"/>
                      </a:schemeClr>
                    </a:solidFill>
                  </a:tcPr>
                </a:tc>
                <a:extLst>
                  <a:ext uri="{0D108BD9-81ED-4DB2-BD59-A6C34878D82A}">
                    <a16:rowId xmlns:a16="http://schemas.microsoft.com/office/drawing/2014/main" val="2155532316"/>
                  </a:ext>
                </a:extLst>
              </a:tr>
              <a:tr h="1070107">
                <a:tc>
                  <a:txBody>
                    <a:bodyPr/>
                    <a:lstStyle/>
                    <a:p>
                      <a:pPr algn="l">
                        <a:buNone/>
                      </a:pPr>
                      <a:r>
                        <a:rPr lang="en-US" sz="3200" b="1" dirty="0">
                          <a:solidFill>
                            <a:srgbClr val="002060"/>
                          </a:solidFill>
                          <a:sym typeface="+mn-ea"/>
                        </a:rPr>
                        <a:t>5. More democratic parent-children relationships</a:t>
                      </a:r>
                    </a:p>
                  </a:txBody>
                  <a:tcPr>
                    <a:solidFill>
                      <a:schemeClr val="accent1">
                        <a:lumMod val="20000"/>
                        <a:lumOff val="80000"/>
                      </a:schemeClr>
                    </a:solidFill>
                  </a:tcPr>
                </a:tc>
                <a:tc>
                  <a:txBody>
                    <a:bodyPr/>
                    <a:lstStyle/>
                    <a:p>
                      <a:pPr>
                        <a:buNone/>
                      </a:pPr>
                      <a:endParaRPr lang="en-US" sz="3200" dirty="0">
                        <a:solidFill>
                          <a:srgbClr val="002060"/>
                        </a:solidFill>
                      </a:endParaRPr>
                    </a:p>
                  </a:txBody>
                  <a:tcPr>
                    <a:solidFill>
                      <a:schemeClr val="tx2">
                        <a:lumMod val="10000"/>
                        <a:lumOff val="90000"/>
                      </a:schemeClr>
                    </a:solidFill>
                  </a:tcPr>
                </a:tc>
                <a:tc>
                  <a:txBody>
                    <a:bodyPr/>
                    <a:lstStyle/>
                    <a:p>
                      <a:pPr>
                        <a:buNone/>
                      </a:pPr>
                      <a:endParaRPr lang="en-US" sz="3200" dirty="0">
                        <a:solidFill>
                          <a:srgbClr val="002060"/>
                        </a:solidFill>
                      </a:endParaRPr>
                    </a:p>
                  </a:txBody>
                  <a:tcPr>
                    <a:solidFill>
                      <a:schemeClr val="tx2">
                        <a:lumMod val="10000"/>
                        <a:lumOff val="90000"/>
                      </a:schemeClr>
                    </a:solidFill>
                  </a:tcPr>
                </a:tc>
                <a:extLst>
                  <a:ext uri="{0D108BD9-81ED-4DB2-BD59-A6C34878D82A}">
                    <a16:rowId xmlns:a16="http://schemas.microsoft.com/office/drawing/2014/main" val="616268763"/>
                  </a:ext>
                </a:extLst>
              </a:tr>
            </a:tbl>
          </a:graphicData>
        </a:graphic>
      </p:graphicFrame>
      <p:sp>
        <p:nvSpPr>
          <p:cNvPr id="21" name="Text Box 5"/>
          <p:cNvSpPr txBox="1"/>
          <p:nvPr/>
        </p:nvSpPr>
        <p:spPr>
          <a:xfrm>
            <a:off x="10098629" y="4011591"/>
            <a:ext cx="565785" cy="783590"/>
          </a:xfrm>
          <a:prstGeom prst="rect">
            <a:avLst/>
          </a:prstGeom>
          <a:noFill/>
        </p:spPr>
        <p:txBody>
          <a:bodyPr wrap="square" rtlCol="0" anchor="t">
            <a:spAutoFit/>
          </a:bodyPr>
          <a:lstStyle/>
          <a:p>
            <a:r>
              <a:rPr lang="en-US" sz="4500" dirty="0">
                <a:solidFill>
                  <a:srgbClr val="FF0000"/>
                </a:solidFill>
                <a:effectLst>
                  <a:glow rad="88900">
                    <a:schemeClr val="bg1"/>
                  </a:glow>
                </a:effectLst>
                <a:cs typeface="Arial" panose="020B0604020202020204" pitchFamily="34" charset="0"/>
                <a:sym typeface="+mn-ea"/>
              </a:rPr>
              <a:t>√</a:t>
            </a:r>
          </a:p>
        </p:txBody>
      </p:sp>
      <p:sp>
        <p:nvSpPr>
          <p:cNvPr id="22" name="Text Box 6"/>
          <p:cNvSpPr txBox="1"/>
          <p:nvPr/>
        </p:nvSpPr>
        <p:spPr>
          <a:xfrm>
            <a:off x="10098629" y="5219996"/>
            <a:ext cx="565785" cy="783590"/>
          </a:xfrm>
          <a:prstGeom prst="rect">
            <a:avLst/>
          </a:prstGeom>
          <a:noFill/>
        </p:spPr>
        <p:txBody>
          <a:bodyPr wrap="square" rtlCol="0" anchor="t">
            <a:spAutoFit/>
          </a:bodyPr>
          <a:lstStyle/>
          <a:p>
            <a:r>
              <a:rPr lang="en-US" sz="4500" dirty="0">
                <a:solidFill>
                  <a:srgbClr val="FF0000"/>
                </a:solidFill>
                <a:effectLst>
                  <a:glow rad="88900">
                    <a:schemeClr val="bg1"/>
                  </a:glow>
                </a:effectLst>
                <a:cs typeface="Arial" panose="020B0604020202020204" pitchFamily="34" charset="0"/>
                <a:sym typeface="+mn-ea"/>
              </a:rPr>
              <a:t>√</a:t>
            </a:r>
          </a:p>
        </p:txBody>
      </p:sp>
      <p:sp>
        <p:nvSpPr>
          <p:cNvPr id="23" name="Text Box 5"/>
          <p:cNvSpPr txBox="1"/>
          <p:nvPr/>
        </p:nvSpPr>
        <p:spPr>
          <a:xfrm>
            <a:off x="8510719" y="1596022"/>
            <a:ext cx="565785" cy="783590"/>
          </a:xfrm>
          <a:prstGeom prst="rect">
            <a:avLst/>
          </a:prstGeom>
          <a:noFill/>
        </p:spPr>
        <p:txBody>
          <a:bodyPr wrap="square" rtlCol="0" anchor="t">
            <a:spAutoFit/>
          </a:bodyPr>
          <a:lstStyle/>
          <a:p>
            <a:r>
              <a:rPr lang="en-US" sz="4500" dirty="0">
                <a:solidFill>
                  <a:srgbClr val="FF0000"/>
                </a:solidFill>
                <a:effectLst>
                  <a:glow rad="88900">
                    <a:schemeClr val="bg1"/>
                  </a:glow>
                </a:effectLst>
                <a:cs typeface="Arial" panose="020B0604020202020204" pitchFamily="34" charset="0"/>
                <a:sym typeface="+mn-ea"/>
              </a:rPr>
              <a:t>√</a:t>
            </a:r>
          </a:p>
        </p:txBody>
      </p:sp>
      <p:sp>
        <p:nvSpPr>
          <p:cNvPr id="24" name="Text Box 5"/>
          <p:cNvSpPr txBox="1"/>
          <p:nvPr/>
        </p:nvSpPr>
        <p:spPr>
          <a:xfrm>
            <a:off x="10253690" y="2447880"/>
            <a:ext cx="565785" cy="783590"/>
          </a:xfrm>
          <a:prstGeom prst="rect">
            <a:avLst/>
          </a:prstGeom>
          <a:noFill/>
        </p:spPr>
        <p:txBody>
          <a:bodyPr wrap="square" rtlCol="0" anchor="t">
            <a:spAutoFit/>
          </a:bodyPr>
          <a:lstStyle/>
          <a:p>
            <a:r>
              <a:rPr lang="en-US" sz="4500" dirty="0">
                <a:solidFill>
                  <a:srgbClr val="FF0000"/>
                </a:solidFill>
                <a:effectLst>
                  <a:glow rad="88900">
                    <a:schemeClr val="bg1"/>
                  </a:glow>
                </a:effectLst>
                <a:cs typeface="Arial" panose="020B0604020202020204" pitchFamily="34" charset="0"/>
                <a:sym typeface="+mn-ea"/>
              </a:rPr>
              <a:t>√</a:t>
            </a:r>
          </a:p>
        </p:txBody>
      </p:sp>
      <p:sp>
        <p:nvSpPr>
          <p:cNvPr id="25" name="Text Box 5"/>
          <p:cNvSpPr txBox="1"/>
          <p:nvPr/>
        </p:nvSpPr>
        <p:spPr>
          <a:xfrm>
            <a:off x="8510719" y="3256185"/>
            <a:ext cx="565785" cy="783590"/>
          </a:xfrm>
          <a:prstGeom prst="rect">
            <a:avLst/>
          </a:prstGeom>
          <a:noFill/>
        </p:spPr>
        <p:txBody>
          <a:bodyPr wrap="square" rtlCol="0" anchor="t">
            <a:spAutoFit/>
          </a:bodyPr>
          <a:lstStyle/>
          <a:p>
            <a:r>
              <a:rPr lang="en-US" sz="4500" dirty="0">
                <a:solidFill>
                  <a:srgbClr val="FF0000"/>
                </a:solidFill>
                <a:effectLst>
                  <a:glow rad="88900">
                    <a:schemeClr val="bg1"/>
                  </a:glow>
                </a:effectLst>
                <a:cs typeface="Arial" panose="020B0604020202020204" pitchFamily="34" charset="0"/>
                <a:sym typeface="+mn-ea"/>
              </a:rPr>
              <a:t>√</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0279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27" fill="hold" display="1">
                  <p:stCondLst>
                    <p:cond delay="indefinite"/>
                  </p:stCondLst>
                  <p:endCondLst>
                    <p:cond evt="onStopAudio" delay="0">
                      <p:tgtEl>
                        <p:sldTgt/>
                      </p:tgtEl>
                    </p:cond>
                  </p:endCondLst>
                </p:cTn>
                <p:tgtEl>
                  <p:spTgt spid="2"/>
                </p:tgtEl>
              </p:cMediaNode>
            </p:audio>
          </p:childTnLst>
        </p:cTn>
      </p:par>
    </p:tnLst>
    <p:bldLst>
      <p:bldP spid="21" grpId="0"/>
      <p:bldP spid="21" grpId="1"/>
      <p:bldP spid="22" grpId="0"/>
      <p:bldP spid="22" grpId="1"/>
      <p:bldP spid="23" grpId="0"/>
      <p:bldP spid="23" grpId="1"/>
      <p:bldP spid="24" grpId="0"/>
      <p:bldP spid="24" grpId="1"/>
      <p:bldP spid="25" grpId="0"/>
      <p:bldP spid="25"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p:cNvSpPr txBox="1"/>
          <p:nvPr/>
        </p:nvSpPr>
        <p:spPr>
          <a:xfrm>
            <a:off x="880651" y="-16511"/>
            <a:ext cx="10888345"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sym typeface="+mn-ea"/>
              </a:rPr>
              <a:t>Listen again and fill in the blank with one word or number.</a:t>
            </a:r>
          </a:p>
        </p:txBody>
      </p:sp>
      <p:sp>
        <p:nvSpPr>
          <p:cNvPr id="16" name="Rounded Rectangle 15"/>
          <p:cNvSpPr/>
          <p:nvPr/>
        </p:nvSpPr>
        <p:spPr>
          <a:xfrm>
            <a:off x="325260" y="93115"/>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78045" y="-9525"/>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pic>
        <p:nvPicPr>
          <p:cNvPr id="2" name="038">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11143615" y="-146685"/>
            <a:ext cx="843915" cy="843915"/>
          </a:xfrm>
          <a:prstGeom prst="rect">
            <a:avLst/>
          </a:prstGeom>
        </p:spPr>
      </p:pic>
      <p:sp>
        <p:nvSpPr>
          <p:cNvPr id="10" name="Text Box 9"/>
          <p:cNvSpPr txBox="1"/>
          <p:nvPr/>
        </p:nvSpPr>
        <p:spPr>
          <a:xfrm>
            <a:off x="472611" y="1028212"/>
            <a:ext cx="11296385" cy="584775"/>
          </a:xfrm>
          <a:prstGeom prst="rect">
            <a:avLst/>
          </a:prstGeom>
          <a:solidFill>
            <a:schemeClr val="accent6">
              <a:lumMod val="40000"/>
              <a:lumOff val="60000"/>
            </a:schemeClr>
          </a:solidFill>
        </p:spPr>
        <p:txBody>
          <a:bodyPr wrap="square" rtlCol="0" anchor="t">
            <a:spAutoFit/>
          </a:bodyPr>
          <a:lstStyle/>
          <a:p>
            <a:r>
              <a:rPr lang="en-US" sz="3200" b="1" dirty="0">
                <a:solidFill>
                  <a:srgbClr val="002060"/>
                </a:solidFill>
              </a:rPr>
              <a:t>1. The speaker mentions ____________ types of families.</a:t>
            </a:r>
          </a:p>
        </p:txBody>
      </p:sp>
      <p:sp>
        <p:nvSpPr>
          <p:cNvPr id="18" name="Text Box 17"/>
          <p:cNvSpPr txBox="1"/>
          <p:nvPr/>
        </p:nvSpPr>
        <p:spPr>
          <a:xfrm>
            <a:off x="472611" y="1666459"/>
            <a:ext cx="11296385" cy="1077218"/>
          </a:xfrm>
          <a:prstGeom prst="rect">
            <a:avLst/>
          </a:prstGeom>
          <a:solidFill>
            <a:schemeClr val="accent6">
              <a:lumMod val="40000"/>
              <a:lumOff val="60000"/>
            </a:schemeClr>
          </a:solidFill>
        </p:spPr>
        <p:txBody>
          <a:bodyPr wrap="square" rtlCol="0" anchor="t">
            <a:spAutoFit/>
          </a:bodyPr>
          <a:lstStyle/>
          <a:p>
            <a:r>
              <a:rPr lang="en-US" sz="3200" b="1" dirty="0">
                <a:solidFill>
                  <a:srgbClr val="002060"/>
                </a:solidFill>
              </a:rPr>
              <a:t>2. In an extended family, there is / are ___________ generation(s) living together.</a:t>
            </a:r>
          </a:p>
        </p:txBody>
      </p:sp>
      <p:sp>
        <p:nvSpPr>
          <p:cNvPr id="19" name="Text Box 18"/>
          <p:cNvSpPr txBox="1"/>
          <p:nvPr/>
        </p:nvSpPr>
        <p:spPr>
          <a:xfrm>
            <a:off x="472611" y="2821643"/>
            <a:ext cx="11296385" cy="584775"/>
          </a:xfrm>
          <a:prstGeom prst="rect">
            <a:avLst/>
          </a:prstGeom>
          <a:solidFill>
            <a:schemeClr val="accent6">
              <a:lumMod val="40000"/>
              <a:lumOff val="60000"/>
            </a:schemeClr>
          </a:solidFill>
        </p:spPr>
        <p:txBody>
          <a:bodyPr wrap="square" rtlCol="0" anchor="t">
            <a:spAutoFit/>
          </a:bodyPr>
          <a:lstStyle/>
          <a:p>
            <a:r>
              <a:rPr lang="en-US" sz="3200" b="1" dirty="0">
                <a:solidFill>
                  <a:srgbClr val="002060"/>
                </a:solidFill>
              </a:rPr>
              <a:t>3. The speaker describes Vietnamese people as </a:t>
            </a:r>
            <a:r>
              <a:rPr lang="en-US" sz="3200" b="1" dirty="0" smtClean="0">
                <a:solidFill>
                  <a:srgbClr val="002060"/>
                </a:solidFill>
              </a:rPr>
              <a:t>__________</a:t>
            </a:r>
            <a:r>
              <a:rPr lang="en-US" sz="3200" b="1" dirty="0">
                <a:solidFill>
                  <a:srgbClr val="002060"/>
                </a:solidFill>
              </a:rPr>
              <a:t>__</a:t>
            </a:r>
            <a:r>
              <a:rPr lang="en-US" sz="3200" b="1" dirty="0" smtClean="0">
                <a:solidFill>
                  <a:srgbClr val="002060"/>
                </a:solidFill>
              </a:rPr>
              <a:t>.</a:t>
            </a:r>
          </a:p>
        </p:txBody>
      </p:sp>
      <p:sp>
        <p:nvSpPr>
          <p:cNvPr id="20" name="Text Box 19"/>
          <p:cNvSpPr txBox="1"/>
          <p:nvPr/>
        </p:nvSpPr>
        <p:spPr>
          <a:xfrm>
            <a:off x="462296" y="3517522"/>
            <a:ext cx="11306700" cy="1077218"/>
          </a:xfrm>
          <a:prstGeom prst="rect">
            <a:avLst/>
          </a:prstGeom>
          <a:solidFill>
            <a:schemeClr val="accent6">
              <a:lumMod val="40000"/>
              <a:lumOff val="60000"/>
            </a:schemeClr>
          </a:solidFill>
        </p:spPr>
        <p:txBody>
          <a:bodyPr wrap="square" rtlCol="0" anchor="t">
            <a:spAutoFit/>
          </a:bodyPr>
          <a:lstStyle/>
          <a:p>
            <a:r>
              <a:rPr lang="en-US" sz="3200" b="1" dirty="0">
                <a:solidFill>
                  <a:srgbClr val="002060"/>
                </a:solidFill>
              </a:rPr>
              <a:t>4. Children in the past usually came to their </a:t>
            </a:r>
            <a:r>
              <a:rPr lang="en-US" sz="3200" b="1" dirty="0" smtClean="0">
                <a:solidFill>
                  <a:srgbClr val="002060"/>
                </a:solidFill>
              </a:rPr>
              <a:t>_________ </a:t>
            </a:r>
            <a:r>
              <a:rPr lang="en-US" sz="3200" b="1" dirty="0">
                <a:solidFill>
                  <a:srgbClr val="002060"/>
                </a:solidFill>
              </a:rPr>
              <a:t>to share their experiences.</a:t>
            </a:r>
          </a:p>
        </p:txBody>
      </p:sp>
      <p:sp>
        <p:nvSpPr>
          <p:cNvPr id="21" name="Text Box 20"/>
          <p:cNvSpPr txBox="1"/>
          <p:nvPr/>
        </p:nvSpPr>
        <p:spPr>
          <a:xfrm>
            <a:off x="491240" y="4667722"/>
            <a:ext cx="11074332" cy="1077218"/>
          </a:xfrm>
          <a:prstGeom prst="rect">
            <a:avLst/>
          </a:prstGeom>
          <a:solidFill>
            <a:schemeClr val="accent6">
              <a:lumMod val="40000"/>
              <a:lumOff val="60000"/>
            </a:schemeClr>
          </a:solidFill>
        </p:spPr>
        <p:txBody>
          <a:bodyPr wrap="square" rtlCol="0" anchor="t">
            <a:spAutoFit/>
          </a:bodyPr>
          <a:lstStyle/>
          <a:p>
            <a:r>
              <a:rPr lang="en-US" sz="3200" b="1" dirty="0">
                <a:solidFill>
                  <a:srgbClr val="002060"/>
                </a:solidFill>
              </a:rPr>
              <a:t>5. Today’s children want their parents to respect their independence and </a:t>
            </a:r>
            <a:r>
              <a:rPr lang="en-US" sz="3200" b="1" dirty="0" smtClean="0">
                <a:solidFill>
                  <a:srgbClr val="002060"/>
                </a:solidFill>
              </a:rPr>
              <a:t>______________.</a:t>
            </a:r>
            <a:endParaRPr lang="en-US" sz="3200" b="1" dirty="0">
              <a:solidFill>
                <a:srgbClr val="002060"/>
              </a:solidFill>
            </a:endParaRPr>
          </a:p>
        </p:txBody>
      </p:sp>
      <p:sp>
        <p:nvSpPr>
          <p:cNvPr id="25" name="Text Box 24"/>
          <p:cNvSpPr txBox="1"/>
          <p:nvPr/>
        </p:nvSpPr>
        <p:spPr>
          <a:xfrm>
            <a:off x="8616675" y="2825822"/>
            <a:ext cx="2815160" cy="584775"/>
          </a:xfrm>
          <a:prstGeom prst="rect">
            <a:avLst/>
          </a:prstGeom>
          <a:noFill/>
          <a:ln w="9525">
            <a:noFill/>
          </a:ln>
        </p:spPr>
        <p:txBody>
          <a:bodyPr wrap="square">
            <a:spAutoFit/>
          </a:bodyPr>
          <a:lstStyle/>
          <a:p>
            <a:pPr marL="635" indent="-635"/>
            <a:r>
              <a:rPr lang="en-US" sz="3200" b="0" dirty="0" smtClean="0">
                <a:solidFill>
                  <a:srgbClr val="C00000"/>
                </a:solidFill>
                <a:latin typeface="Calibri" panose="020F0502020204030204" pitchFamily="34" charset="0"/>
                <a:cs typeface="Calibri" panose="020F0502020204030204" pitchFamily="34" charset="0"/>
              </a:rPr>
              <a:t>family-oriented</a:t>
            </a:r>
            <a:endParaRPr lang="en-US" sz="3200" b="0" dirty="0">
              <a:solidFill>
                <a:srgbClr val="C00000"/>
              </a:solidFill>
              <a:latin typeface="Calibri" panose="020F0502020204030204" pitchFamily="34" charset="0"/>
              <a:cs typeface="Calibri" panose="020F0502020204030204" pitchFamily="34" charset="0"/>
            </a:endParaRPr>
          </a:p>
        </p:txBody>
      </p:sp>
      <p:sp>
        <p:nvSpPr>
          <p:cNvPr id="3" name="Rectangle 2"/>
          <p:cNvSpPr/>
          <p:nvPr/>
        </p:nvSpPr>
        <p:spPr>
          <a:xfrm>
            <a:off x="5889064" y="1020128"/>
            <a:ext cx="916658" cy="584775"/>
          </a:xfrm>
          <a:prstGeom prst="rect">
            <a:avLst/>
          </a:prstGeom>
        </p:spPr>
        <p:txBody>
          <a:bodyPr wrap="square">
            <a:spAutoFit/>
          </a:bodyPr>
          <a:lstStyle/>
          <a:p>
            <a:pPr marL="635" lvl="0" indent="-635"/>
            <a:r>
              <a:rPr lang="en-US" sz="3200" dirty="0">
                <a:solidFill>
                  <a:srgbClr val="C00000"/>
                </a:solidFill>
                <a:latin typeface="Calibri" panose="020F0502020204030204" pitchFamily="34" charset="0"/>
                <a:cs typeface="Calibri" panose="020F0502020204030204" pitchFamily="34" charset="0"/>
              </a:rPr>
              <a:t>two</a:t>
            </a:r>
          </a:p>
        </p:txBody>
      </p:sp>
      <p:sp>
        <p:nvSpPr>
          <p:cNvPr id="4" name="Rectangle 3"/>
          <p:cNvSpPr/>
          <p:nvPr/>
        </p:nvSpPr>
        <p:spPr>
          <a:xfrm>
            <a:off x="8014437" y="1653895"/>
            <a:ext cx="1204476" cy="584775"/>
          </a:xfrm>
          <a:prstGeom prst="rect">
            <a:avLst/>
          </a:prstGeom>
        </p:spPr>
        <p:txBody>
          <a:bodyPr wrap="square">
            <a:spAutoFit/>
          </a:bodyPr>
          <a:lstStyle/>
          <a:p>
            <a:pPr marL="635" lvl="0" indent="-635"/>
            <a:r>
              <a:rPr lang="en-US" sz="3200" dirty="0">
                <a:solidFill>
                  <a:srgbClr val="C00000"/>
                </a:solidFill>
                <a:latin typeface="Calibri" panose="020F0502020204030204" pitchFamily="34" charset="0"/>
                <a:cs typeface="Calibri" panose="020F0502020204030204" pitchFamily="34" charset="0"/>
              </a:rPr>
              <a:t>three</a:t>
            </a:r>
          </a:p>
        </p:txBody>
      </p:sp>
      <p:sp>
        <p:nvSpPr>
          <p:cNvPr id="5" name="Rectangle 4"/>
          <p:cNvSpPr/>
          <p:nvPr/>
        </p:nvSpPr>
        <p:spPr>
          <a:xfrm>
            <a:off x="8304727" y="3471356"/>
            <a:ext cx="1198790" cy="584775"/>
          </a:xfrm>
          <a:prstGeom prst="rect">
            <a:avLst/>
          </a:prstGeom>
        </p:spPr>
        <p:txBody>
          <a:bodyPr wrap="none">
            <a:spAutoFit/>
          </a:bodyPr>
          <a:lstStyle/>
          <a:p>
            <a:pPr marL="635" lvl="0" indent="-635"/>
            <a:r>
              <a:rPr lang="en-US" sz="3200" dirty="0">
                <a:solidFill>
                  <a:srgbClr val="C00000"/>
                </a:solidFill>
                <a:latin typeface="Calibri" panose="020F0502020204030204" pitchFamily="34" charset="0"/>
                <a:cs typeface="Calibri" panose="020F0502020204030204" pitchFamily="34" charset="0"/>
              </a:rPr>
              <a:t>elders</a:t>
            </a:r>
          </a:p>
        </p:txBody>
      </p:sp>
      <p:sp>
        <p:nvSpPr>
          <p:cNvPr id="6" name="Rectangle 5"/>
          <p:cNvSpPr/>
          <p:nvPr/>
        </p:nvSpPr>
        <p:spPr>
          <a:xfrm>
            <a:off x="4730001" y="5160164"/>
            <a:ext cx="1406539" cy="584775"/>
          </a:xfrm>
          <a:prstGeom prst="rect">
            <a:avLst/>
          </a:prstGeom>
        </p:spPr>
        <p:txBody>
          <a:bodyPr wrap="none">
            <a:spAutoFit/>
          </a:bodyPr>
          <a:lstStyle/>
          <a:p>
            <a:pPr marL="635" lvl="0" indent="-635"/>
            <a:r>
              <a:rPr lang="en-US" sz="3200" dirty="0">
                <a:solidFill>
                  <a:srgbClr val="C00000"/>
                </a:solidFill>
                <a:latin typeface="Calibri" panose="020F0502020204030204" pitchFamily="34" charset="0"/>
                <a:cs typeface="Calibri" panose="020F0502020204030204" pitchFamily="34" charset="0"/>
              </a:rPr>
              <a:t>privacy</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5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iterate type="lt">
                                    <p:tmPct val="5000"/>
                                  </p:iterate>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iterate type="lt">
                                    <p:tmPct val="5000"/>
                                  </p:iterate>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p:stCondLst>
                                    <p:cond delay="0"/>
                                  </p:stCondLst>
                                  <p:iterate type="lt">
                                    <p:tmPct val="5000"/>
                                  </p:iterate>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grpId="0" nodeType="withEffect">
                                  <p:stCondLst>
                                    <p:cond delay="0"/>
                                  </p:stCondLst>
                                  <p:iterate type="lt">
                                    <p:tmPct val="5000"/>
                                  </p:iterate>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additive="base">
                                        <p:cTn id="33" dur="96170" fill="hold"/>
                                        <p:tgtEl>
                                          <p:spTgt spid="2"/>
                                        </p:tgtEl>
                                      </p:cBhvr>
                                    </p:cmd>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25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25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2"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125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1250"/>
                                        <p:tgtEl>
                                          <p:spTgt spid="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59" fill="hold" display="1">
                  <p:stCondLst>
                    <p:cond delay="indefinite"/>
                  </p:stCondLst>
                  <p:endCondLst>
                    <p:cond evt="onStopAudio" delay="0">
                      <p:tgtEl>
                        <p:sldTgt/>
                      </p:tgtEl>
                    </p:cond>
                  </p:endCondLst>
                </p:cTn>
                <p:tgtEl>
                  <p:spTgt spid="2"/>
                </p:tgtEl>
              </p:cMediaNode>
            </p:audio>
          </p:childTnLst>
        </p:cTn>
      </p:par>
    </p:tnLst>
    <p:bldLst>
      <p:bldP spid="10" grpId="0" bldLvl="0" animBg="1"/>
      <p:bldP spid="10" grpId="1" animBg="1"/>
      <p:bldP spid="18" grpId="0" bldLvl="0" animBg="1"/>
      <p:bldP spid="18" grpId="1" animBg="1"/>
      <p:bldP spid="19" grpId="0" bldLvl="0" animBg="1"/>
      <p:bldP spid="19" grpId="1" animBg="1"/>
      <p:bldP spid="20" grpId="0" bldLvl="0" animBg="1"/>
      <p:bldP spid="20" grpId="1" animBg="1"/>
      <p:bldP spid="21" grpId="0" bldLvl="0" animBg="1"/>
      <p:bldP spid="21" grpId="1" animBg="1"/>
      <p:bldP spid="25" grpId="1"/>
      <p:bldP spid="25" grpId="2"/>
      <p:bldP spid="3" grpId="0"/>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1715" y="1407903"/>
            <a:ext cx="10166556" cy="3477875"/>
          </a:xfrm>
          <a:prstGeom prst="rect">
            <a:avLst/>
          </a:prstGeom>
        </p:spPr>
        <p:txBody>
          <a:bodyPr wrap="square">
            <a:spAutoFit/>
          </a:bodyPr>
          <a:lstStyle/>
          <a:p>
            <a:pPr algn="just"/>
            <a:r>
              <a:rPr lang="en-US" sz="2000" i="1" dirty="0">
                <a:latin typeface="Arial Narrow" panose="020B0606020202030204" pitchFamily="34" charset="0"/>
              </a:rPr>
              <a:t>Family life has changed a lot over the past 50 years</a:t>
            </a:r>
            <a:r>
              <a:rPr lang="en-US" sz="2000" i="1" dirty="0" smtClean="0">
                <a:latin typeface="Arial Narrow" panose="020B0606020202030204" pitchFamily="34" charset="0"/>
              </a:rPr>
              <a:t>.</a:t>
            </a:r>
            <a:endParaRPr lang="en-US" sz="2000" i="1" dirty="0">
              <a:latin typeface="Arial Narrow" panose="020B0606020202030204" pitchFamily="34" charset="0"/>
            </a:endParaRPr>
          </a:p>
          <a:p>
            <a:pPr algn="just"/>
            <a:r>
              <a:rPr lang="en-US" sz="2000" i="1" dirty="0">
                <a:latin typeface="Arial Narrow" panose="020B0606020202030204" pitchFamily="34" charset="0"/>
              </a:rPr>
              <a:t>Firstly, nuclear families have replaced extended ones. In the past, there were usually three generations living together in a household. Now, there are often two generations only: parents and children</a:t>
            </a:r>
            <a:r>
              <a:rPr lang="en-US" sz="2000" i="1" dirty="0" smtClean="0">
                <a:latin typeface="Arial Narrow" panose="020B0606020202030204" pitchFamily="34" charset="0"/>
              </a:rPr>
              <a:t>.</a:t>
            </a:r>
            <a:endParaRPr lang="en-US" sz="2000" i="1" dirty="0">
              <a:latin typeface="Arial Narrow" panose="020B0606020202030204" pitchFamily="34" charset="0"/>
            </a:endParaRPr>
          </a:p>
          <a:p>
            <a:pPr algn="just"/>
            <a:r>
              <a:rPr lang="en-US" sz="2000" i="1" dirty="0">
                <a:latin typeface="Arial Narrow" panose="020B0606020202030204" pitchFamily="34" charset="0"/>
              </a:rPr>
              <a:t>Secondly, Vietnamese people are traditionally family-oriented. Holidays in the past mostly meant gathering, cooking and eating. Now, more families go out, visit a place, play and eat. Overall, holidays have become more relaxing and less tiring</a:t>
            </a:r>
            <a:r>
              <a:rPr lang="en-US" sz="2000" i="1" dirty="0" smtClean="0">
                <a:latin typeface="Arial Narrow" panose="020B0606020202030204" pitchFamily="34" charset="0"/>
              </a:rPr>
              <a:t>.</a:t>
            </a:r>
          </a:p>
          <a:p>
            <a:pPr algn="just"/>
            <a:r>
              <a:rPr lang="en-US" sz="2000" i="1" dirty="0">
                <a:latin typeface="Arial Narrow" panose="020B0606020202030204" pitchFamily="34" charset="0"/>
              </a:rPr>
              <a:t>Lastly, families in the past spent more time talking and doing things together. Children came to their elders to share their experiences and look for answers to their questions. Today's children have more opportunities to learn from other sources. They do not depend all on their elders. While they listen to their parents, they want their parents to listen to them, too. The relation between parents and children is more democratic. Parents have learned to respect their children's independence and privacy</a:t>
            </a:r>
          </a:p>
        </p:txBody>
      </p:sp>
      <p:sp>
        <p:nvSpPr>
          <p:cNvPr id="5" name="Rectangle 4"/>
          <p:cNvSpPr/>
          <p:nvPr/>
        </p:nvSpPr>
        <p:spPr>
          <a:xfrm>
            <a:off x="4032263" y="769865"/>
            <a:ext cx="2395084" cy="400110"/>
          </a:xfrm>
          <a:prstGeom prst="rect">
            <a:avLst/>
          </a:prstGeom>
          <a:solidFill>
            <a:schemeClr val="accent6">
              <a:lumMod val="40000"/>
              <a:lumOff val="60000"/>
            </a:schemeClr>
          </a:solidFill>
        </p:spPr>
        <p:txBody>
          <a:bodyPr wrap="square">
            <a:spAutoFit/>
          </a:bodyPr>
          <a:lstStyle/>
          <a:p>
            <a:pPr marL="342900" lvl="0" indent="-342900">
              <a:buFont typeface="Wingdings" panose="05000000000000000000" pitchFamily="2" charset="2"/>
              <a:buChar char="v"/>
            </a:pPr>
            <a:r>
              <a:rPr lang="en-US" sz="2000" b="1" i="1" dirty="0">
                <a:solidFill>
                  <a:srgbClr val="FF0000"/>
                </a:solidFill>
              </a:rPr>
              <a:t>Audio-script </a:t>
            </a:r>
          </a:p>
        </p:txBody>
      </p:sp>
    </p:spTree>
    <p:extLst>
      <p:ext uri="{BB962C8B-B14F-4D97-AF65-F5344CB8AC3E}">
        <p14:creationId xmlns:p14="http://schemas.microsoft.com/office/powerpoint/2010/main" val="25127543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707886"/>
          </a:xfrm>
          <a:prstGeom prst="rect">
            <a:avLst/>
          </a:prstGeom>
          <a:solidFill>
            <a:schemeClr val="accent6">
              <a:lumMod val="40000"/>
              <a:lumOff val="60000"/>
            </a:schemeClr>
          </a:solidFill>
          <a:effectLst/>
        </p:spPr>
        <p:txBody>
          <a:bodyPr wrap="square" rtlCol="0">
            <a:spAutoFit/>
          </a:bodyPr>
          <a:lstStyle/>
          <a:p>
            <a:pPr marL="571500" indent="-571500" algn="ctr">
              <a:buFont typeface="Wingdings" panose="05000000000000000000" pitchFamily="2" charset="2"/>
              <a:buChar char="Ø"/>
            </a:pPr>
            <a:r>
              <a:rPr lang="en-US" sz="3600" b="1" dirty="0">
                <a:solidFill>
                  <a:srgbClr val="0070C0"/>
                </a:solidFill>
                <a:sym typeface="+mn-ea"/>
              </a:rPr>
              <a:t>Transition</a:t>
            </a:r>
            <a:r>
              <a:rPr lang="en-US" sz="4000" b="1" dirty="0">
                <a:solidFill>
                  <a:srgbClr val="0070C0"/>
                </a:solidFill>
                <a:sym typeface="+mn-ea"/>
              </a:rPr>
              <a:t> from Listening to Writing:</a:t>
            </a:r>
          </a:p>
        </p:txBody>
      </p:sp>
      <p:sp>
        <p:nvSpPr>
          <p:cNvPr id="100" name="Text Box 99"/>
          <p:cNvSpPr txBox="1"/>
          <p:nvPr/>
        </p:nvSpPr>
        <p:spPr>
          <a:xfrm>
            <a:off x="838312" y="997442"/>
            <a:ext cx="10515375" cy="1569660"/>
          </a:xfrm>
          <a:prstGeom prst="rect">
            <a:avLst/>
          </a:prstGeom>
          <a:noFill/>
          <a:ln w="9525">
            <a:noFill/>
          </a:ln>
        </p:spPr>
        <p:txBody>
          <a:bodyPr wrap="square">
            <a:spAutoFit/>
          </a:bodyPr>
          <a:lstStyle/>
          <a:p>
            <a:pPr marL="635" indent="-635" algn="just"/>
            <a:r>
              <a:rPr lang="en-US" sz="3200" b="0" dirty="0">
                <a:solidFill>
                  <a:srgbClr val="231F20"/>
                </a:solidFill>
                <a:latin typeface="Calibri" panose="020F0502020204030204" pitchFamily="34" charset="0"/>
                <a:cs typeface="Calibri" panose="020F0502020204030204" pitchFamily="34" charset="0"/>
              </a:rPr>
              <a:t>- In the coming tasks of writing, you are going to write about the same thing as in the listening: changes in their family over the past five years.  </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965</TotalTime>
  <Words>1684</Words>
  <Application>Microsoft Office PowerPoint</Application>
  <PresentationFormat>Widescreen</PresentationFormat>
  <Paragraphs>255</Paragraphs>
  <Slides>25</Slides>
  <Notes>16</Notes>
  <HiddenSlides>0</HiddenSlides>
  <MMClips>2</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25</vt:i4>
      </vt:variant>
    </vt:vector>
  </HeadingPairs>
  <TitlesOfParts>
    <vt:vector size="41" baseType="lpstr">
      <vt:lpstr>Algerian</vt:lpstr>
      <vt:lpstr>Arial</vt:lpstr>
      <vt:lpstr>Arial Black</vt:lpstr>
      <vt:lpstr>Arial Narrow</vt:lpstr>
      <vt:lpstr>Bahnschrift SemiBold</vt:lpstr>
      <vt:lpstr>Bahnschrift SemiBold Condensed</vt:lpstr>
      <vt:lpstr>Berlin Sans FB</vt:lpstr>
      <vt:lpstr>Calibri</vt:lpstr>
      <vt:lpstr>Cooper Black</vt:lpstr>
      <vt:lpstr>Garamond</vt:lpstr>
      <vt:lpstr>Myriad Pro</vt:lpstr>
      <vt:lpstr>Ravie</vt:lpstr>
      <vt:lpstr>Snap ITC</vt:lpstr>
      <vt:lpstr>Times New Roman</vt:lpstr>
      <vt:lpstr>Wingdings</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cp:lastModifiedBy>
  <cp:revision>331</cp:revision>
  <dcterms:created xsi:type="dcterms:W3CDTF">2020-12-09T02:04:00Z</dcterms:created>
  <dcterms:modified xsi:type="dcterms:W3CDTF">2024-10-06T15:03:04Z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A723FD78B3B74991B1F3F51F5BF441AD_13</vt:lpwstr>
  </property>
  <property fmtid="{D5CDD505-2E9C-101B-9397-08002B2CF9AE}" pid="3" name="KSOProductBuildVer">
    <vt:lpwstr>1033-12.2.0.13306</vt:lpwstr>
  </property>
</Properties>
</file>