
<file path=[Content_Types].xml><?xml version="1.0" encoding="utf-8"?>
<Types xmlns="http://schemas.openxmlformats.org/package/2006/content-types">
  <Default Extension="mp3" ContentType="audio/mpeg"/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vml" ContentType="application/vnd.openxmlformats-officedocument.vmlDrawing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notesMasterIdLst>
    <p:notesMasterId r:id="rId23"/>
  </p:notesMasterIdLst>
  <p:sldIdLst>
    <p:sldId id="384" r:id="rId2"/>
    <p:sldId id="279" r:id="rId3"/>
    <p:sldId id="372" r:id="rId4"/>
    <p:sldId id="386" r:id="rId5"/>
    <p:sldId id="385" r:id="rId6"/>
    <p:sldId id="276" r:id="rId7"/>
    <p:sldId id="378" r:id="rId8"/>
    <p:sldId id="379" r:id="rId9"/>
    <p:sldId id="283" r:id="rId10"/>
    <p:sldId id="373" r:id="rId11"/>
    <p:sldId id="380" r:id="rId12"/>
    <p:sldId id="363" r:id="rId13"/>
    <p:sldId id="387" r:id="rId14"/>
    <p:sldId id="388" r:id="rId15"/>
    <p:sldId id="375" r:id="rId16"/>
    <p:sldId id="381" r:id="rId17"/>
    <p:sldId id="389" r:id="rId18"/>
    <p:sldId id="314" r:id="rId19"/>
    <p:sldId id="330" r:id="rId20"/>
    <p:sldId id="383" r:id="rId21"/>
    <p:sldId id="35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7B2"/>
    <a:srgbClr val="6D9FB1"/>
    <a:srgbClr val="0070C0"/>
    <a:srgbClr val="F26648"/>
    <a:srgbClr val="F7931D"/>
    <a:srgbClr val="FBC864"/>
    <a:srgbClr val="F8B417"/>
    <a:srgbClr val="FEE3AF"/>
    <a:srgbClr val="77ADC0"/>
    <a:srgbClr val="F166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20" autoAdjust="0"/>
    <p:restoredTop sz="94676"/>
  </p:normalViewPr>
  <p:slideViewPr>
    <p:cSldViewPr snapToGrid="0" showGuides="1">
      <p:cViewPr varScale="1">
        <p:scale>
          <a:sx n="65" d="100"/>
          <a:sy n="65" d="100"/>
        </p:scale>
        <p:origin x="42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223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7921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8113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4942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399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4341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790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9511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170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225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8192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92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93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184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580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6908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80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86270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92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785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02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8561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508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165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59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68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1329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766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38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9/2/2024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683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oleObject" Target="../embeddings/oleObject1.bin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3.mp3"/><Relationship Id="rId7" Type="http://schemas.openxmlformats.org/officeDocument/2006/relationships/image" Target="../media/image8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mp3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 descr="Top 25 hình nền powerpoint dễ thương đáng yê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0" y="0"/>
            <a:ext cx="121779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5943599" y="0"/>
            <a:ext cx="6368904" cy="646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7" tIns="45714" rIns="91427" bIns="45714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/>
            <a:r>
              <a:rPr lang="en-US" altLang="en-US" sz="3600" b="1" i="1" dirty="0">
                <a:solidFill>
                  <a:srgbClr val="002060"/>
                </a:solidFill>
                <a:latin typeface="Arial" charset="0"/>
              </a:rPr>
              <a:t>Song </a:t>
            </a:r>
            <a:r>
              <a:rPr lang="en-US" altLang="en-US" sz="3600" b="1" i="1" dirty="0" err="1">
                <a:solidFill>
                  <a:srgbClr val="002060"/>
                </a:solidFill>
                <a:latin typeface="Arial" charset="0"/>
              </a:rPr>
              <a:t>Ve</a:t>
            </a:r>
            <a:r>
              <a:rPr lang="en-US" altLang="en-US" sz="3600" b="1" i="1" dirty="0">
                <a:solidFill>
                  <a:srgbClr val="002060"/>
                </a:solidFill>
                <a:latin typeface="Arial" charset="0"/>
              </a:rPr>
              <a:t> Secondary School</a:t>
            </a:r>
          </a:p>
        </p:txBody>
      </p:sp>
      <p:sp>
        <p:nvSpPr>
          <p:cNvPr id="4" name="WordArt 7"/>
          <p:cNvSpPr>
            <a:spLocks noChangeArrowheads="1" noChangeShapeType="1" noTextEdit="1"/>
          </p:cNvSpPr>
          <p:nvPr/>
        </p:nvSpPr>
        <p:spPr bwMode="auto">
          <a:xfrm>
            <a:off x="862071" y="1318436"/>
            <a:ext cx="10100096" cy="2519917"/>
          </a:xfrm>
          <a:prstGeom prst="rect">
            <a:avLst/>
          </a:prstGeom>
        </p:spPr>
        <p:txBody>
          <a:bodyPr wrap="none" lIns="91427" tIns="45714" rIns="91427" bIns="45714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GB" sz="3600" b="1" kern="10" dirty="0" smtClean="0"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English </a:t>
            </a:r>
            <a:r>
              <a:rPr lang="en-GB" sz="3600" b="1" kern="10" dirty="0"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9</a:t>
            </a:r>
            <a:r>
              <a:rPr lang="en-GB" sz="3600" b="1" kern="10" dirty="0" smtClean="0"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GB" sz="3600" b="1" kern="10" dirty="0">
                <a:ln w="38100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58066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91098" y="696442"/>
            <a:ext cx="9895410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000" b="1" dirty="0">
                <a:effectLst/>
                <a:ea typeface="Times New Roman" panose="02020603050405020304" pitchFamily="18" charset="0"/>
              </a:rPr>
              <a:t>Listen to the conversation between Minh and his dad and tick T (true) or F (False).</a:t>
            </a:r>
            <a:endParaRPr lang="en-US" sz="3000" b="1" dirty="0">
              <a:effectLst>
                <a:glow rad="88900">
                  <a:schemeClr val="bg1"/>
                </a:glow>
              </a:effectLst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8507" y="675827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31292" y="573187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908EC9E-092B-5BBE-5D72-F5FC9D026249}"/>
              </a:ext>
            </a:extLst>
          </p:cNvPr>
          <p:cNvSpPr txBox="1"/>
          <p:nvPr/>
        </p:nvSpPr>
        <p:spPr>
          <a:xfrm>
            <a:off x="1081113" y="1481127"/>
            <a:ext cx="1160647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Minh’s peers bullied him. 					______</a:t>
            </a:r>
          </a:p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Dad could always get things back.			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______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Dad’s peers got his money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					______</a:t>
            </a:r>
          </a:p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en-US" sz="32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Minh had an embarrassing experience. 	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______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</a:t>
            </a:r>
            <a:r>
              <a:rPr lang="en-US" sz="3200" b="1" dirty="0">
                <a:solidFill>
                  <a:srgbClr val="F1664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Minh understood the lesson well.				______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69EC6E-7B06-F8D5-8AA7-9CF061B0388D}"/>
              </a:ext>
            </a:extLst>
          </p:cNvPr>
          <p:cNvSpPr txBox="1"/>
          <p:nvPr/>
        </p:nvSpPr>
        <p:spPr>
          <a:xfrm>
            <a:off x="10133056" y="1767304"/>
            <a:ext cx="57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61B392A-AE8D-583B-5924-F4679FDE7E0C}"/>
              </a:ext>
            </a:extLst>
          </p:cNvPr>
          <p:cNvSpPr txBox="1"/>
          <p:nvPr/>
        </p:nvSpPr>
        <p:spPr>
          <a:xfrm>
            <a:off x="10133056" y="2725960"/>
            <a:ext cx="57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30176A9-3F3B-C9EF-6D7E-CC9E430558F7}"/>
              </a:ext>
            </a:extLst>
          </p:cNvPr>
          <p:cNvSpPr txBox="1"/>
          <p:nvPr/>
        </p:nvSpPr>
        <p:spPr>
          <a:xfrm>
            <a:off x="10133056" y="3659189"/>
            <a:ext cx="57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4EC8D9C-B984-F777-D0D9-959D44B5D5AF}"/>
              </a:ext>
            </a:extLst>
          </p:cNvPr>
          <p:cNvSpPr txBox="1"/>
          <p:nvPr/>
        </p:nvSpPr>
        <p:spPr>
          <a:xfrm>
            <a:off x="10133056" y="4617845"/>
            <a:ext cx="57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78AB9DF-DDDF-C09C-2679-6ED81A8FD640}"/>
              </a:ext>
            </a:extLst>
          </p:cNvPr>
          <p:cNvSpPr txBox="1"/>
          <p:nvPr/>
        </p:nvSpPr>
        <p:spPr>
          <a:xfrm>
            <a:off x="10225523" y="5576501"/>
            <a:ext cx="5715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</a:t>
            </a:r>
            <a:endParaRPr lang="en-US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031">
            <a:hlinkClick r:id="" action="ppaction://media"/>
            <a:extLst>
              <a:ext uri="{FF2B5EF4-FFF2-40B4-BE49-F238E27FC236}">
                <a16:creationId xmlns:a16="http://schemas.microsoft.com/office/drawing/2014/main" id="{1DED9429-26C7-9928-6063-9B716FEA688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35203" y="166787"/>
            <a:ext cx="812800" cy="81280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765598" y="6799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6D9FB1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LISTENING </a:t>
            </a:r>
          </a:p>
        </p:txBody>
      </p:sp>
    </p:spTree>
    <p:extLst>
      <p:ext uri="{BB962C8B-B14F-4D97-AF65-F5344CB8AC3E}">
        <p14:creationId xmlns:p14="http://schemas.microsoft.com/office/powerpoint/2010/main" val="4072618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0755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3" grpId="0"/>
      <p:bldP spid="6" grpId="0"/>
      <p:bldP spid="7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758814" y="1828062"/>
            <a:ext cx="11433186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26648"/>
                </a:solidFill>
                <a:effectLst/>
                <a:latin typeface="Bahnschrift" panose="020B0502040204020203" pitchFamily="34" charset="0"/>
              </a:rPr>
              <a:t>1. </a:t>
            </a:r>
            <a:r>
              <a:rPr lang="en-US" sz="3200" dirty="0">
                <a:effectLst/>
                <a:latin typeface="Bahnschrift" panose="020B0502040204020203" pitchFamily="34" charset="0"/>
              </a:rPr>
              <a:t>Dad and Minh are talking about ______.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effectLst/>
                <a:latin typeface="Bahnschrift" panose="020B0502040204020203" pitchFamily="34" charset="0"/>
              </a:rPr>
              <a:t>A. dad’s experience			</a:t>
            </a:r>
            <a:r>
              <a:rPr lang="en-US" sz="3200" dirty="0" smtClean="0">
                <a:effectLst/>
                <a:latin typeface="Bahnschrift" panose="020B0502040204020203" pitchFamily="34" charset="0"/>
              </a:rPr>
              <a:t>B</a:t>
            </a:r>
            <a:r>
              <a:rPr lang="en-US" sz="3200" dirty="0">
                <a:effectLst/>
                <a:latin typeface="Bahnschrift" panose="020B0502040204020203" pitchFamily="34" charset="0"/>
              </a:rPr>
              <a:t>. Minh’s experience</a:t>
            </a:r>
            <a:br>
              <a:rPr lang="en-US" sz="3200" dirty="0">
                <a:effectLst/>
                <a:latin typeface="Bahnschrift" panose="020B0502040204020203" pitchFamily="34" charset="0"/>
              </a:rPr>
            </a:br>
            <a:r>
              <a:rPr lang="en-US" sz="3200" dirty="0">
                <a:effectLst/>
                <a:latin typeface="Bahnschrift" panose="020B0502040204020203" pitchFamily="34" charset="0"/>
              </a:rPr>
              <a:t>C. experiences of Minh and his dad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  <a:latin typeface="Bahnschrift" panose="020B0502040204020203" pitchFamily="34" charset="0"/>
              </a:rPr>
              <a:t>2</a:t>
            </a:r>
            <a:r>
              <a:rPr lang="en-US" sz="3200" dirty="0">
                <a:solidFill>
                  <a:srgbClr val="E0702A"/>
                </a:solidFill>
                <a:effectLst/>
                <a:latin typeface="Bahnschrift" panose="020B0502040204020203" pitchFamily="34" charset="0"/>
              </a:rPr>
              <a:t>.</a:t>
            </a:r>
            <a:r>
              <a:rPr lang="en-US" sz="3200" dirty="0">
                <a:effectLst/>
                <a:latin typeface="Bahnschrift" panose="020B0502040204020203" pitchFamily="34" charset="0"/>
              </a:rPr>
              <a:t> Dad’s classmates often ______ him.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effectLst/>
                <a:latin typeface="Bahnschrift" panose="020B0502040204020203" pitchFamily="34" charset="0"/>
              </a:rPr>
              <a:t>A. bullied 		</a:t>
            </a:r>
            <a:r>
              <a:rPr lang="en-US" sz="3200" dirty="0" smtClean="0">
                <a:effectLst/>
                <a:latin typeface="Bahnschrift" panose="020B0502040204020203" pitchFamily="34" charset="0"/>
              </a:rPr>
              <a:t>B</a:t>
            </a:r>
            <a:r>
              <a:rPr lang="en-US" sz="3200" dirty="0">
                <a:effectLst/>
                <a:latin typeface="Bahnschrift" panose="020B0502040204020203" pitchFamily="34" charset="0"/>
              </a:rPr>
              <a:t>. helped 	</a:t>
            </a:r>
            <a:r>
              <a:rPr lang="en-US" sz="3200" dirty="0" smtClean="0">
                <a:effectLst/>
                <a:latin typeface="Bahnschrift" panose="020B0502040204020203" pitchFamily="34" charset="0"/>
              </a:rPr>
              <a:t>C</a:t>
            </a:r>
            <a:r>
              <a:rPr lang="en-US" sz="3200" dirty="0">
                <a:effectLst/>
                <a:latin typeface="Bahnschrift" panose="020B0502040204020203" pitchFamily="34" charset="0"/>
              </a:rPr>
              <a:t>. argued with </a:t>
            </a:r>
          </a:p>
          <a:p>
            <a:pPr marL="514350" indent="-514350">
              <a:lnSpc>
                <a:spcPct val="150000"/>
              </a:lnSpc>
              <a:buFontTx/>
              <a:buAutoNum type="alphaUcPeriod"/>
            </a:pPr>
            <a:endParaRPr lang="en-US" sz="3200" dirty="0">
              <a:effectLst/>
              <a:latin typeface="Bahnschrift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29267" y="738020"/>
            <a:ext cx="10338245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Listen again and </a:t>
            </a:r>
            <a:r>
              <a:rPr lang="vi-VN" sz="3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choose the correct answer A, B, or C.</a:t>
            </a:r>
            <a:endParaRPr lang="en-US" sz="30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22A9EE4-CC59-C4BF-6113-1E9D4D38543F}"/>
              </a:ext>
            </a:extLst>
          </p:cNvPr>
          <p:cNvSpPr/>
          <p:nvPr/>
        </p:nvSpPr>
        <p:spPr>
          <a:xfrm>
            <a:off x="654073" y="3429000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3C8BA4A-44C8-88D2-750B-424E0C0DCC07}"/>
              </a:ext>
            </a:extLst>
          </p:cNvPr>
          <p:cNvSpPr/>
          <p:nvPr/>
        </p:nvSpPr>
        <p:spPr>
          <a:xfrm>
            <a:off x="654073" y="4891393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5ADF17A-D698-C114-F38A-9F0C222603CB}"/>
              </a:ext>
            </a:extLst>
          </p:cNvPr>
          <p:cNvSpPr/>
          <p:nvPr/>
        </p:nvSpPr>
        <p:spPr>
          <a:xfrm>
            <a:off x="654073" y="719612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58F257-6ED3-92DF-2C23-B5F8E8FE4C3B}"/>
              </a:ext>
            </a:extLst>
          </p:cNvPr>
          <p:cNvSpPr txBox="1"/>
          <p:nvPr/>
        </p:nvSpPr>
        <p:spPr>
          <a:xfrm>
            <a:off x="706858" y="616972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10" name="031">
            <a:hlinkClick r:id="" action="ppaction://media"/>
            <a:extLst>
              <a:ext uri="{FF2B5EF4-FFF2-40B4-BE49-F238E27FC236}">
                <a16:creationId xmlns:a16="http://schemas.microsoft.com/office/drawing/2014/main" id="{0D2CD1D0-4739-29AD-DB12-B3FA9B164C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856761" y="409418"/>
            <a:ext cx="812800" cy="812800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65598" y="6799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6D9FB1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LISTENING </a:t>
            </a:r>
          </a:p>
        </p:txBody>
      </p:sp>
    </p:spTree>
    <p:extLst>
      <p:ext uri="{BB962C8B-B14F-4D97-AF65-F5344CB8AC3E}">
        <p14:creationId xmlns:p14="http://schemas.microsoft.com/office/powerpoint/2010/main" val="2848506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755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1368468" y="1478740"/>
            <a:ext cx="11433186" cy="5925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26648"/>
                </a:solidFill>
                <a:latin typeface="Bahnschrift" panose="020B0502040204020203" pitchFamily="34" charset="0"/>
              </a:rPr>
              <a:t>3</a:t>
            </a:r>
            <a:r>
              <a:rPr lang="en-US" sz="3200" b="1" dirty="0">
                <a:solidFill>
                  <a:srgbClr val="F26648"/>
                </a:solidFill>
                <a:effectLst/>
                <a:latin typeface="Bahnschrift" panose="020B0502040204020203" pitchFamily="34" charset="0"/>
              </a:rPr>
              <a:t>. </a:t>
            </a:r>
            <a:r>
              <a:rPr lang="en-US" sz="3200" dirty="0">
                <a:effectLst/>
                <a:latin typeface="Bahnschrift" panose="020B0502040204020203" pitchFamily="34" charset="0"/>
              </a:rPr>
              <a:t>Minh’s dad ______ the bullies.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effectLst/>
                <a:latin typeface="Bahnschrift" panose="020B0502040204020203" pitchFamily="34" charset="0"/>
              </a:rPr>
              <a:t>A. ran away from 	B. shouted at		C. fought 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E0702A"/>
                </a:solidFill>
                <a:effectLst/>
                <a:latin typeface="Bahnschrift" panose="020B0502040204020203" pitchFamily="34" charset="0"/>
              </a:rPr>
              <a:t>2</a:t>
            </a:r>
            <a:r>
              <a:rPr lang="en-US" sz="3200" dirty="0">
                <a:solidFill>
                  <a:srgbClr val="E0702A"/>
                </a:solidFill>
                <a:effectLst/>
                <a:latin typeface="Bahnschrift" panose="020B0502040204020203" pitchFamily="34" charset="0"/>
              </a:rPr>
              <a:t>.</a:t>
            </a:r>
            <a:r>
              <a:rPr lang="en-US" sz="3200" dirty="0">
                <a:effectLst/>
                <a:latin typeface="Bahnschrift" panose="020B0502040204020203" pitchFamily="34" charset="0"/>
              </a:rPr>
              <a:t> Minh got a low mark because he ______.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effectLst/>
                <a:latin typeface="Bahnschrift" panose="020B0502040204020203" pitchFamily="34" charset="0"/>
              </a:rPr>
              <a:t>A. reviewed the lesson</a:t>
            </a:r>
            <a:br>
              <a:rPr lang="en-US" sz="3200" dirty="0">
                <a:effectLst/>
                <a:latin typeface="Bahnschrift" panose="020B0502040204020203" pitchFamily="34" charset="0"/>
              </a:rPr>
            </a:br>
            <a:r>
              <a:rPr lang="en-US" sz="3200" dirty="0">
                <a:effectLst/>
                <a:latin typeface="Bahnschrift" panose="020B0502040204020203" pitchFamily="34" charset="0"/>
              </a:rPr>
              <a:t>B. learnt the lesson by rote 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effectLst/>
                <a:latin typeface="Bahnschrift" panose="020B0502040204020203" pitchFamily="34" charset="0"/>
              </a:rPr>
              <a:t>C. learnt the lesson by heart </a:t>
            </a:r>
          </a:p>
          <a:p>
            <a:pPr marL="514350" indent="-514350">
              <a:lnSpc>
                <a:spcPct val="150000"/>
              </a:lnSpc>
              <a:buFontTx/>
              <a:buAutoNum type="alphaUcPeriod"/>
            </a:pPr>
            <a:endParaRPr lang="en-US" sz="3200" dirty="0">
              <a:effectLst/>
              <a:latin typeface="Bahnschrift" panose="020B0502040204020203" pitchFamily="34" charset="0"/>
            </a:endParaRPr>
          </a:p>
          <a:p>
            <a:pPr>
              <a:lnSpc>
                <a:spcPct val="150000"/>
              </a:lnSpc>
            </a:pPr>
            <a:endParaRPr lang="en-US" sz="3200" dirty="0">
              <a:effectLst/>
              <a:latin typeface="Bahnschrift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29854" y="689851"/>
            <a:ext cx="10338245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Listen again and </a:t>
            </a:r>
            <a:r>
              <a:rPr lang="vi-VN" sz="3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choose the correct answer A, B, or C.</a:t>
            </a:r>
            <a:endParaRPr lang="en-US" sz="30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22A9EE4-CC59-C4BF-6113-1E9D4D38543F}"/>
              </a:ext>
            </a:extLst>
          </p:cNvPr>
          <p:cNvSpPr/>
          <p:nvPr/>
        </p:nvSpPr>
        <p:spPr>
          <a:xfrm>
            <a:off x="8581352" y="2337808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3C8BA4A-44C8-88D2-750B-424E0C0DCC07}"/>
              </a:ext>
            </a:extLst>
          </p:cNvPr>
          <p:cNvSpPr/>
          <p:nvPr/>
        </p:nvSpPr>
        <p:spPr>
          <a:xfrm>
            <a:off x="1245095" y="4540537"/>
            <a:ext cx="609600" cy="6052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5ADF17A-D698-C114-F38A-9F0C222603CB}"/>
              </a:ext>
            </a:extLst>
          </p:cNvPr>
          <p:cNvSpPr/>
          <p:nvPr/>
        </p:nvSpPr>
        <p:spPr>
          <a:xfrm>
            <a:off x="742489" y="718910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58F257-6ED3-92DF-2C23-B5F8E8FE4C3B}"/>
              </a:ext>
            </a:extLst>
          </p:cNvPr>
          <p:cNvSpPr txBox="1"/>
          <p:nvPr/>
        </p:nvSpPr>
        <p:spPr>
          <a:xfrm>
            <a:off x="795274" y="61627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pic>
        <p:nvPicPr>
          <p:cNvPr id="10" name="031">
            <a:hlinkClick r:id="" action="ppaction://media"/>
            <a:extLst>
              <a:ext uri="{FF2B5EF4-FFF2-40B4-BE49-F238E27FC236}">
                <a16:creationId xmlns:a16="http://schemas.microsoft.com/office/drawing/2014/main" id="{0D2CD1D0-4739-29AD-DB12-B3FA9B164C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66343" y="31251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043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755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828676" y="91440"/>
            <a:ext cx="2395084" cy="40011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342900" lvl="0" indent="-342900">
              <a:buFont typeface="Wingdings" panose="05000000000000000000" pitchFamily="2" charset="2"/>
              <a:buChar char="v"/>
            </a:pPr>
            <a:r>
              <a:rPr lang="en-US" sz="2000" b="1" i="1" dirty="0">
                <a:solidFill>
                  <a:srgbClr val="0070C0"/>
                </a:solidFill>
              </a:rPr>
              <a:t>Audio-script </a:t>
            </a:r>
          </a:p>
        </p:txBody>
      </p:sp>
      <p:sp>
        <p:nvSpPr>
          <p:cNvPr id="2" name="Rectangle 1"/>
          <p:cNvSpPr/>
          <p:nvPr/>
        </p:nvSpPr>
        <p:spPr>
          <a:xfrm>
            <a:off x="1877961" y="635901"/>
            <a:ext cx="983225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-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what was your worst experience at school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 classmate bullied me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Really? What happened, Dad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A big boy in my class was always taking my things. I could never get anything back. Once, he and his friends waited for me outside the school and snatched my backpack. They got all my money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What did you do then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I was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angry that I fought back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Wow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What happened next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was totally surprised. But then he returned my money and went away. What about you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Well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it was just last week. My biology teacher checked our understanding of the previous lesson. My mind suddenly went blank. I stood there and couldn't say anything. I felt so embarrassed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So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happened then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I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got a zero.</a:t>
            </a:r>
          </a:p>
        </p:txBody>
      </p:sp>
    </p:spTree>
    <p:extLst>
      <p:ext uri="{BB962C8B-B14F-4D97-AF65-F5344CB8AC3E}">
        <p14:creationId xmlns:p14="http://schemas.microsoft.com/office/powerpoint/2010/main" val="3709178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20966" y="294930"/>
            <a:ext cx="5607761" cy="120032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0087B2"/>
                </a:solidFill>
                <a:effectLst>
                  <a:glow rad="88900">
                    <a:schemeClr val="bg1"/>
                  </a:glow>
                </a:effectLst>
                <a:latin typeface="Algerian" panose="04020705040A02060702" pitchFamily="82" charset="0"/>
                <a:cs typeface="Arial" panose="020B0604020202020204" pitchFamily="34" charset="0"/>
              </a:rPr>
              <a:t>II. WRITING</a:t>
            </a:r>
            <a:endParaRPr lang="en-US" sz="7200" b="1" dirty="0">
              <a:solidFill>
                <a:srgbClr val="0087B2"/>
              </a:solidFill>
              <a:effectLst>
                <a:glow rad="88900">
                  <a:schemeClr val="bg1"/>
                </a:glow>
              </a:effectLst>
              <a:latin typeface="Algerian" panose="04020705040A02060702" pitchFamily="82" charset="0"/>
              <a:cs typeface="Arial" panose="020B0604020202020204" pitchFamily="34" charset="0"/>
            </a:endParaRPr>
          </a:p>
        </p:txBody>
      </p:sp>
      <p:pic>
        <p:nvPicPr>
          <p:cNvPr id="5" name="Picture 24" descr="0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2695" y="160338"/>
            <a:ext cx="1581256" cy="1080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AutoShape 2" descr="Cần Thơ – Wikipedia tiếng Việ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AutoShape 2" descr="Cần Thơ – Wikipedia tiếng Việt"/>
          <p:cNvSpPr>
            <a:spLocks noChangeAspect="1" noChangeArrowheads="1"/>
          </p:cNvSpPr>
          <p:nvPr/>
        </p:nvSpPr>
        <p:spPr bwMode="auto">
          <a:xfrm>
            <a:off x="7074629" y="-317949"/>
            <a:ext cx="207920" cy="196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4166" y="2010279"/>
            <a:ext cx="4761186" cy="292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538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566079" y="206514"/>
            <a:ext cx="10701265" cy="553998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Work in pairs. put the phrases from the box in the correct column. </a:t>
            </a:r>
            <a:endParaRPr lang="en-US" sz="30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758814" y="1209291"/>
            <a:ext cx="11433186" cy="4447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2664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taking wrong things					______________</a:t>
            </a:r>
            <a:b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solidFill>
                  <a:srgbClr val="F2664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doing community service				______________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F2664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c. </a:t>
            </a: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not revising lessons					______________</a:t>
            </a:r>
            <a:b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solidFill>
                  <a:srgbClr val="F2664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d. </a:t>
            </a: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winning a competition				______________</a:t>
            </a:r>
            <a:b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solidFill>
                  <a:srgbClr val="F2664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e. </a:t>
            </a: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arguing with a friend				______________</a:t>
            </a:r>
            <a:r>
              <a:rPr lang="en-US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32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200" b="1" dirty="0">
                <a:solidFill>
                  <a:srgbClr val="F26648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f. </a:t>
            </a:r>
            <a:r>
              <a:rPr lang="en-US" sz="32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coming to school late 				______________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5ADF17A-D698-C114-F38A-9F0C222603CB}"/>
              </a:ext>
            </a:extLst>
          </p:cNvPr>
          <p:cNvSpPr/>
          <p:nvPr/>
        </p:nvSpPr>
        <p:spPr>
          <a:xfrm>
            <a:off x="845231" y="124303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58F257-6ED3-92DF-2C23-B5F8E8FE4C3B}"/>
              </a:ext>
            </a:extLst>
          </p:cNvPr>
          <p:cNvSpPr txBox="1"/>
          <p:nvPr/>
        </p:nvSpPr>
        <p:spPr>
          <a:xfrm>
            <a:off x="898016" y="21663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064467-36EA-C501-4EB0-97AC66003C97}"/>
              </a:ext>
            </a:extLst>
          </p:cNvPr>
          <p:cNvSpPr txBox="1"/>
          <p:nvPr/>
        </p:nvSpPr>
        <p:spPr>
          <a:xfrm>
            <a:off x="8289624" y="1298839"/>
            <a:ext cx="255210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unpleasant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10BE453-28B4-1CD1-9A9E-950850A87B24}"/>
              </a:ext>
            </a:extLst>
          </p:cNvPr>
          <p:cNvSpPr txBox="1"/>
          <p:nvPr/>
        </p:nvSpPr>
        <p:spPr>
          <a:xfrm>
            <a:off x="8289624" y="2019276"/>
            <a:ext cx="255210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pleasant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B5F9D2-12BB-7368-6E9E-69C6D13FC4F4}"/>
              </a:ext>
            </a:extLst>
          </p:cNvPr>
          <p:cNvSpPr txBox="1"/>
          <p:nvPr/>
        </p:nvSpPr>
        <p:spPr>
          <a:xfrm>
            <a:off x="8289624" y="2656585"/>
            <a:ext cx="255210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unpleasant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2519689-F177-41CC-8099-594325574F66}"/>
              </a:ext>
            </a:extLst>
          </p:cNvPr>
          <p:cNvSpPr txBox="1"/>
          <p:nvPr/>
        </p:nvSpPr>
        <p:spPr>
          <a:xfrm>
            <a:off x="8289624" y="3432439"/>
            <a:ext cx="255210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pleasant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7088287-8F52-D130-BC51-6B23DFB43087}"/>
              </a:ext>
            </a:extLst>
          </p:cNvPr>
          <p:cNvSpPr txBox="1"/>
          <p:nvPr/>
        </p:nvSpPr>
        <p:spPr>
          <a:xfrm>
            <a:off x="8289624" y="4125167"/>
            <a:ext cx="255210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unpleasant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AAFDB1-8581-07A9-E248-D7421E03747B}"/>
              </a:ext>
            </a:extLst>
          </p:cNvPr>
          <p:cNvSpPr txBox="1"/>
          <p:nvPr/>
        </p:nvSpPr>
        <p:spPr>
          <a:xfrm>
            <a:off x="8289624" y="4873312"/>
            <a:ext cx="2552103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unpleasant</a:t>
            </a:r>
          </a:p>
        </p:txBody>
      </p:sp>
    </p:spTree>
    <p:extLst>
      <p:ext uri="{BB962C8B-B14F-4D97-AF65-F5344CB8AC3E}">
        <p14:creationId xmlns:p14="http://schemas.microsoft.com/office/powerpoint/2010/main" val="171522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1673044" y="102538"/>
            <a:ext cx="10338245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Write a paragraph (100 – 120 words) about the most pleasant or unpleasant experience you have had at school.</a:t>
            </a:r>
            <a:endParaRPr lang="en-US" sz="30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4C87722-B88C-4242-BBAB-786B74455F27}"/>
              </a:ext>
            </a:extLst>
          </p:cNvPr>
          <p:cNvSpPr txBox="1"/>
          <p:nvPr/>
        </p:nvSpPr>
        <p:spPr>
          <a:xfrm>
            <a:off x="1673044" y="1858198"/>
            <a:ext cx="994122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2400" i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 had very pleasant experiences at my school. The first lovely experience I had was when I did community service last year. I joined the school English club, and tutored some primary school students for a semester. Their English became better, and they were much more confident in English lessons. The second memorable experience I had was going on a camping trip with my classmates. We went to a village about 20 km from our school. Here, we put up tent, decorated it and we also won the competition of tent decoration. We sang and danced and took a lot of photos. I also remember winning the first prize in the school chess competition that year. The school then presented me with a chess set. All these pleasant experiences will go with me forever.</a:t>
            </a:r>
            <a:endParaRPr lang="en-US" sz="2400" i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C5ADF17A-D698-C114-F38A-9F0C222603CB}"/>
              </a:ext>
            </a:extLst>
          </p:cNvPr>
          <p:cNvSpPr/>
          <p:nvPr/>
        </p:nvSpPr>
        <p:spPr>
          <a:xfrm>
            <a:off x="937698" y="102640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E58F257-6ED3-92DF-2C23-B5F8E8FE4C3B}"/>
              </a:ext>
            </a:extLst>
          </p:cNvPr>
          <p:cNvSpPr txBox="1"/>
          <p:nvPr/>
        </p:nvSpPr>
        <p:spPr>
          <a:xfrm>
            <a:off x="990483" y="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B064467-36EA-C501-4EB0-97AC66003C97}"/>
              </a:ext>
            </a:extLst>
          </p:cNvPr>
          <p:cNvSpPr txBox="1"/>
          <p:nvPr/>
        </p:nvSpPr>
        <p:spPr>
          <a:xfrm>
            <a:off x="653846" y="1195812"/>
            <a:ext cx="3229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1: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8834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3044" y="102538"/>
            <a:ext cx="10338245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30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Write a paragraph (100 – 120 words) about the most pleasant or unpleasant experience you have had at school.</a:t>
            </a:r>
            <a:endParaRPr lang="en-US" sz="30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C5ADF17A-D698-C114-F38A-9F0C222603CB}"/>
              </a:ext>
            </a:extLst>
          </p:cNvPr>
          <p:cNvSpPr/>
          <p:nvPr/>
        </p:nvSpPr>
        <p:spPr>
          <a:xfrm>
            <a:off x="937698" y="102640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8DA4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E58F257-6ED3-92DF-2C23-B5F8E8FE4C3B}"/>
              </a:ext>
            </a:extLst>
          </p:cNvPr>
          <p:cNvSpPr txBox="1"/>
          <p:nvPr/>
        </p:nvSpPr>
        <p:spPr>
          <a:xfrm>
            <a:off x="990483" y="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B064467-36EA-C501-4EB0-97AC66003C97}"/>
              </a:ext>
            </a:extLst>
          </p:cNvPr>
          <p:cNvSpPr txBox="1"/>
          <p:nvPr/>
        </p:nvSpPr>
        <p:spPr>
          <a:xfrm>
            <a:off x="653846" y="1195812"/>
            <a:ext cx="30332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Ø"/>
            </a:pPr>
            <a:r>
              <a:rPr lang="en-US" sz="32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2:</a:t>
            </a:r>
            <a:endParaRPr lang="en-US" sz="32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31379" y="1984615"/>
            <a:ext cx="922157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still remember the most pleasant experience I have had at school. It was winning a competition. The happiness of hearing my name announced as the winner along with the cheers of my classmates filled me with a sense of pride. It wasn't just about the victory itself, but also the recognition of my hard work honing skills and dedication. The moment I held the medal in my hand was unforgettable, etched in my memory as a highlight of my school years. Winning that competition taught me the value of perseverance and determination, creating a feeling of confidence and boosting my motivation to pursue my goals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148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172" y="-7620"/>
            <a:ext cx="12192000" cy="1083309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19" name="Round Single Corner Rectangle 18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836441" y="118022"/>
            <a:ext cx="4867013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>
                <a:solidFill>
                  <a:srgbClr val="C0000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solidFill>
                <a:srgbClr val="C0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985D3B7-A40A-4421-9C5F-777653C71BC7}"/>
              </a:ext>
            </a:extLst>
          </p:cNvPr>
          <p:cNvSpPr txBox="1"/>
          <p:nvPr/>
        </p:nvSpPr>
        <p:spPr>
          <a:xfrm>
            <a:off x="1094171" y="1599430"/>
            <a:ext cx="11445622" cy="810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600" b="1" dirty="0">
                <a:solidFill>
                  <a:srgbClr val="0070C0"/>
                </a:solidFill>
                <a:latin typeface="Bahnschrift" panose="020B0502040204020203" pitchFamily="34" charset="0"/>
              </a:rPr>
              <a:t>What have we learnt in this lesson</a:t>
            </a:r>
            <a:r>
              <a:rPr lang="en-US" sz="3600" b="1" dirty="0" smtClean="0">
                <a:solidFill>
                  <a:srgbClr val="0070C0"/>
                </a:solidFill>
                <a:latin typeface="Bahnschrift" panose="020B0502040204020203" pitchFamily="34" charset="0"/>
              </a:rPr>
              <a:t>?</a:t>
            </a:r>
            <a:endParaRPr lang="en-US" sz="3600" b="1" dirty="0">
              <a:solidFill>
                <a:srgbClr val="0070C0"/>
              </a:solidFill>
              <a:latin typeface="Bahnschrift" panose="020B0502040204020203" pitchFamily="34" charset="0"/>
            </a:endParaRPr>
          </a:p>
        </p:txBody>
      </p:sp>
      <p:pic>
        <p:nvPicPr>
          <p:cNvPr id="2050" name="Picture 2" descr="Recruiting Action Plan Wrap-Up – firecrackers">
            <a:extLst>
              <a:ext uri="{FF2B5EF4-FFF2-40B4-BE49-F238E27FC236}">
                <a16:creationId xmlns:a16="http://schemas.microsoft.com/office/drawing/2014/main" id="{FE7FA83B-BF66-4478-AC2F-3619125C5C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6443" y="1118859"/>
            <a:ext cx="2531835" cy="184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49158" y="2600591"/>
            <a:ext cx="100913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prstClr val="black"/>
                </a:solidFill>
                <a:latin typeface="Bahnschrift" panose="020B0502040204020203" pitchFamily="34" charset="0"/>
              </a:rPr>
              <a:t>Listen about experiences of Minh and his dad.</a:t>
            </a:r>
          </a:p>
          <a:p>
            <a:pPr marL="457200" lvl="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>
                <a:solidFill>
                  <a:prstClr val="black"/>
                </a:solidFill>
                <a:latin typeface="Bahnschrift" panose="020B0502040204020203" pitchFamily="34" charset="0"/>
              </a:rPr>
              <a:t>Write about the most pleasant or unpleasant experience you have had at school. </a:t>
            </a:r>
          </a:p>
        </p:txBody>
      </p:sp>
    </p:spTree>
    <p:extLst>
      <p:ext uri="{BB962C8B-B14F-4D97-AF65-F5344CB8AC3E}">
        <p14:creationId xmlns:p14="http://schemas.microsoft.com/office/powerpoint/2010/main" val="2275727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612935" y="61645"/>
            <a:ext cx="6664111" cy="135421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857250" indent="-857250">
              <a:buFont typeface="Wingdings" panose="05000000000000000000" pitchFamily="2" charset="2"/>
              <a:buChar char="v"/>
            </a:pPr>
            <a:r>
              <a:rPr lang="en-US" sz="8200" b="1">
                <a:solidFill>
                  <a:srgbClr val="0087B2"/>
                </a:solidFill>
                <a:effectLst>
                  <a:glow rad="88900">
                    <a:schemeClr val="bg1"/>
                  </a:glow>
                </a:effectLst>
                <a:latin typeface="Harlow Solid Italic" panose="04030604020F02020D02" pitchFamily="82" charset="0"/>
                <a:cs typeface="Arial" panose="020B0604020202020204" pitchFamily="34" charset="0"/>
              </a:rPr>
              <a:t>Homework</a:t>
            </a:r>
            <a:endParaRPr lang="en-US" sz="8200" b="1" dirty="0">
              <a:solidFill>
                <a:srgbClr val="0087B2"/>
              </a:solidFill>
              <a:effectLst>
                <a:glow rad="88900">
                  <a:schemeClr val="bg1"/>
                </a:glow>
              </a:effectLst>
              <a:latin typeface="Harlow Solid Italic" panose="04030604020F02020D02" pitchFamily="82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12435" y="1852742"/>
            <a:ext cx="8102128" cy="2213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200" b="1" dirty="0"/>
              <a:t>Do exercises in the workbook</a:t>
            </a:r>
          </a:p>
          <a:p>
            <a:pPr marL="571500" indent="-571500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3200" b="1" dirty="0">
                <a:effectLst/>
                <a:ea typeface="Times New Roman" panose="02020603050405020304" pitchFamily="18" charset="0"/>
              </a:rPr>
              <a:t>Rewrite the paragraph in the notebooks</a:t>
            </a:r>
            <a:endParaRPr lang="en-US" sz="32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446" y="3388235"/>
            <a:ext cx="3409200" cy="290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xagon 1"/>
          <p:cNvSpPr/>
          <p:nvPr/>
        </p:nvSpPr>
        <p:spPr>
          <a:xfrm>
            <a:off x="570718" y="2287227"/>
            <a:ext cx="3962400" cy="1740311"/>
          </a:xfrm>
          <a:prstGeom prst="hexagon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1813829" y="562511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982B3A6-EACF-42EF-B0CF-D6FC910459A8}"/>
              </a:ext>
            </a:extLst>
          </p:cNvPr>
          <p:cNvSpPr txBox="1"/>
          <p:nvPr/>
        </p:nvSpPr>
        <p:spPr>
          <a:xfrm>
            <a:off x="4689987" y="1821899"/>
            <a:ext cx="7059561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1. Play in 2 teams  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2. Each team has a set of phrases on slips of paper about the experiences of Duong and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Aikiko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3. Distinguish between Duong’s activities and Akiko’s</a:t>
            </a:r>
          </a:p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4. The fastest and most correct one wins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5501385" y="532488"/>
            <a:ext cx="463567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chemeClr val="accent2"/>
                </a:solidFill>
              </a:rPr>
              <a:t>Who is faster?!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7A5E1E-3CA0-4464-8CDD-31E8FAFCE4DB}"/>
              </a:ext>
            </a:extLst>
          </p:cNvPr>
          <p:cNvSpPr txBox="1"/>
          <p:nvPr/>
        </p:nvSpPr>
        <p:spPr>
          <a:xfrm>
            <a:off x="895630" y="2834218"/>
            <a:ext cx="3312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EXPERIENCES</a:t>
            </a:r>
          </a:p>
        </p:txBody>
      </p:sp>
      <p:pic>
        <p:nvPicPr>
          <p:cNvPr id="6" name="OverTheHorizon-DangCapNhat_4efr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956413" y="1260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4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430870" y="1828802"/>
            <a:ext cx="9131300" cy="4545013"/>
            <a:chOff x="912" y="672"/>
            <a:chExt cx="3982" cy="2863"/>
          </a:xfrm>
        </p:grpSpPr>
        <p:sp>
          <p:nvSpPr>
            <p:cNvPr id="1030" name="Freeform 3"/>
            <p:cNvSpPr>
              <a:spLocks/>
            </p:cNvSpPr>
            <p:nvPr/>
          </p:nvSpPr>
          <p:spPr bwMode="auto">
            <a:xfrm>
              <a:off x="1999" y="1619"/>
              <a:ext cx="2622" cy="1759"/>
            </a:xfrm>
            <a:custGeom>
              <a:avLst/>
              <a:gdLst>
                <a:gd name="T0" fmla="*/ 1308 w 2622"/>
                <a:gd name="T1" fmla="*/ 0 h 1759"/>
                <a:gd name="T2" fmla="*/ 2622 w 2622"/>
                <a:gd name="T3" fmla="*/ 624 h 1759"/>
                <a:gd name="T4" fmla="*/ 2622 w 2622"/>
                <a:gd name="T5" fmla="*/ 1759 h 1759"/>
                <a:gd name="T6" fmla="*/ 1760 w 2622"/>
                <a:gd name="T7" fmla="*/ 1759 h 1759"/>
                <a:gd name="T8" fmla="*/ 871 w 2622"/>
                <a:gd name="T9" fmla="*/ 1759 h 1759"/>
                <a:gd name="T10" fmla="*/ 0 w 2622"/>
                <a:gd name="T11" fmla="*/ 1759 h 1759"/>
                <a:gd name="T12" fmla="*/ 0 w 2622"/>
                <a:gd name="T13" fmla="*/ 624 h 1759"/>
                <a:gd name="T14" fmla="*/ 1308 w 2622"/>
                <a:gd name="T15" fmla="*/ 0 h 175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622"/>
                <a:gd name="T25" fmla="*/ 0 h 1759"/>
                <a:gd name="T26" fmla="*/ 2622 w 2622"/>
                <a:gd name="T27" fmla="*/ 1759 h 175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622" h="1759">
                  <a:moveTo>
                    <a:pt x="1308" y="0"/>
                  </a:moveTo>
                  <a:lnTo>
                    <a:pt x="2622" y="624"/>
                  </a:lnTo>
                  <a:lnTo>
                    <a:pt x="2622" y="1759"/>
                  </a:lnTo>
                  <a:lnTo>
                    <a:pt x="1760" y="1759"/>
                  </a:lnTo>
                  <a:lnTo>
                    <a:pt x="871" y="1759"/>
                  </a:lnTo>
                  <a:lnTo>
                    <a:pt x="0" y="1759"/>
                  </a:lnTo>
                  <a:lnTo>
                    <a:pt x="0" y="624"/>
                  </a:lnTo>
                  <a:lnTo>
                    <a:pt x="1308" y="0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1" name="Freeform 4"/>
            <p:cNvSpPr>
              <a:spLocks/>
            </p:cNvSpPr>
            <p:nvPr/>
          </p:nvSpPr>
          <p:spPr bwMode="auto">
            <a:xfrm>
              <a:off x="2964" y="1002"/>
              <a:ext cx="707" cy="702"/>
            </a:xfrm>
            <a:custGeom>
              <a:avLst/>
              <a:gdLst>
                <a:gd name="T0" fmla="*/ 707 w 707"/>
                <a:gd name="T1" fmla="*/ 702 h 702"/>
                <a:gd name="T2" fmla="*/ 707 w 707"/>
                <a:gd name="T3" fmla="*/ 0 h 702"/>
                <a:gd name="T4" fmla="*/ 0 w 707"/>
                <a:gd name="T5" fmla="*/ 0 h 702"/>
                <a:gd name="T6" fmla="*/ 0 w 707"/>
                <a:gd name="T7" fmla="*/ 688 h 702"/>
                <a:gd name="T8" fmla="*/ 343 w 707"/>
                <a:gd name="T9" fmla="*/ 512 h 702"/>
                <a:gd name="T10" fmla="*/ 707 w 707"/>
                <a:gd name="T11" fmla="*/ 702 h 702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707"/>
                <a:gd name="T19" fmla="*/ 0 h 702"/>
                <a:gd name="T20" fmla="*/ 707 w 707"/>
                <a:gd name="T21" fmla="*/ 702 h 702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707" h="702">
                  <a:moveTo>
                    <a:pt x="707" y="702"/>
                  </a:moveTo>
                  <a:lnTo>
                    <a:pt x="707" y="0"/>
                  </a:lnTo>
                  <a:lnTo>
                    <a:pt x="0" y="0"/>
                  </a:lnTo>
                  <a:lnTo>
                    <a:pt x="0" y="688"/>
                  </a:lnTo>
                  <a:lnTo>
                    <a:pt x="343" y="512"/>
                  </a:lnTo>
                  <a:lnTo>
                    <a:pt x="707" y="702"/>
                  </a:lnTo>
                  <a:close/>
                </a:path>
              </a:pathLst>
            </a:custGeom>
            <a:solidFill>
              <a:srgbClr val="CC66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2" name="Freeform 5"/>
            <p:cNvSpPr>
              <a:spLocks/>
            </p:cNvSpPr>
            <p:nvPr/>
          </p:nvSpPr>
          <p:spPr bwMode="auto">
            <a:xfrm>
              <a:off x="1743" y="1622"/>
              <a:ext cx="1221" cy="615"/>
            </a:xfrm>
            <a:custGeom>
              <a:avLst/>
              <a:gdLst>
                <a:gd name="T0" fmla="*/ 0 w 1221"/>
                <a:gd name="T1" fmla="*/ 615 h 615"/>
                <a:gd name="T2" fmla="*/ 1221 w 1221"/>
                <a:gd name="T3" fmla="*/ 72 h 615"/>
                <a:gd name="T4" fmla="*/ 1221 w 1221"/>
                <a:gd name="T5" fmla="*/ 61 h 615"/>
                <a:gd name="T6" fmla="*/ 1221 w 1221"/>
                <a:gd name="T7" fmla="*/ 43 h 615"/>
                <a:gd name="T8" fmla="*/ 1221 w 1221"/>
                <a:gd name="T9" fmla="*/ 22 h 615"/>
                <a:gd name="T10" fmla="*/ 1221 w 1221"/>
                <a:gd name="T11" fmla="*/ 0 h 615"/>
                <a:gd name="T12" fmla="*/ 0 w 1221"/>
                <a:gd name="T13" fmla="*/ 544 h 615"/>
                <a:gd name="T14" fmla="*/ 0 w 1221"/>
                <a:gd name="T15" fmla="*/ 615 h 61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21"/>
                <a:gd name="T25" fmla="*/ 0 h 615"/>
                <a:gd name="T26" fmla="*/ 1221 w 1221"/>
                <a:gd name="T27" fmla="*/ 615 h 61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21" h="615">
                  <a:moveTo>
                    <a:pt x="0" y="615"/>
                  </a:moveTo>
                  <a:lnTo>
                    <a:pt x="1221" y="72"/>
                  </a:lnTo>
                  <a:lnTo>
                    <a:pt x="1221" y="61"/>
                  </a:lnTo>
                  <a:lnTo>
                    <a:pt x="1221" y="43"/>
                  </a:lnTo>
                  <a:lnTo>
                    <a:pt x="1221" y="22"/>
                  </a:lnTo>
                  <a:lnTo>
                    <a:pt x="1221" y="0"/>
                  </a:lnTo>
                  <a:lnTo>
                    <a:pt x="0" y="544"/>
                  </a:lnTo>
                  <a:lnTo>
                    <a:pt x="0" y="615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1999" y="3469"/>
              <a:ext cx="2622" cy="66"/>
            </a:xfrm>
            <a:prstGeom prst="rect">
              <a:avLst/>
            </a:pr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4" name="Freeform 7"/>
            <p:cNvSpPr>
              <a:spLocks/>
            </p:cNvSpPr>
            <p:nvPr/>
          </p:nvSpPr>
          <p:spPr bwMode="auto">
            <a:xfrm>
              <a:off x="2777" y="672"/>
              <a:ext cx="1053" cy="266"/>
            </a:xfrm>
            <a:custGeom>
              <a:avLst/>
              <a:gdLst>
                <a:gd name="T0" fmla="*/ 530 w 1053"/>
                <a:gd name="T1" fmla="*/ 0 h 266"/>
                <a:gd name="T2" fmla="*/ 0 w 1053"/>
                <a:gd name="T3" fmla="*/ 266 h 266"/>
                <a:gd name="T4" fmla="*/ 1053 w 1053"/>
                <a:gd name="T5" fmla="*/ 266 h 266"/>
                <a:gd name="T6" fmla="*/ 530 w 1053"/>
                <a:gd name="T7" fmla="*/ 0 h 2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3"/>
                <a:gd name="T13" fmla="*/ 0 h 266"/>
                <a:gd name="T14" fmla="*/ 1053 w 1053"/>
                <a:gd name="T15" fmla="*/ 266 h 2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3" h="266">
                  <a:moveTo>
                    <a:pt x="530" y="0"/>
                  </a:moveTo>
                  <a:lnTo>
                    <a:pt x="0" y="266"/>
                  </a:lnTo>
                  <a:lnTo>
                    <a:pt x="1053" y="266"/>
                  </a:lnTo>
                  <a:lnTo>
                    <a:pt x="530" y="0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5" name="Freeform 8"/>
            <p:cNvSpPr>
              <a:spLocks/>
            </p:cNvSpPr>
            <p:nvPr/>
          </p:nvSpPr>
          <p:spPr bwMode="auto">
            <a:xfrm>
              <a:off x="3668" y="1632"/>
              <a:ext cx="1206" cy="611"/>
            </a:xfrm>
            <a:custGeom>
              <a:avLst/>
              <a:gdLst>
                <a:gd name="T0" fmla="*/ 1206 w 1206"/>
                <a:gd name="T1" fmla="*/ 611 h 611"/>
                <a:gd name="T2" fmla="*/ 0 w 1206"/>
                <a:gd name="T3" fmla="*/ 68 h 611"/>
                <a:gd name="T4" fmla="*/ 0 w 1206"/>
                <a:gd name="T5" fmla="*/ 58 h 611"/>
                <a:gd name="T6" fmla="*/ 0 w 1206"/>
                <a:gd name="T7" fmla="*/ 41 h 611"/>
                <a:gd name="T8" fmla="*/ 0 w 1206"/>
                <a:gd name="T9" fmla="*/ 23 h 611"/>
                <a:gd name="T10" fmla="*/ 0 w 1206"/>
                <a:gd name="T11" fmla="*/ 0 h 611"/>
                <a:gd name="T12" fmla="*/ 1206 w 1206"/>
                <a:gd name="T13" fmla="*/ 541 h 611"/>
                <a:gd name="T14" fmla="*/ 1206 w 1206"/>
                <a:gd name="T15" fmla="*/ 611 h 61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206"/>
                <a:gd name="T25" fmla="*/ 0 h 611"/>
                <a:gd name="T26" fmla="*/ 1206 w 1206"/>
                <a:gd name="T27" fmla="*/ 611 h 61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206" h="611">
                  <a:moveTo>
                    <a:pt x="1206" y="611"/>
                  </a:moveTo>
                  <a:lnTo>
                    <a:pt x="0" y="68"/>
                  </a:lnTo>
                  <a:lnTo>
                    <a:pt x="0" y="58"/>
                  </a:lnTo>
                  <a:lnTo>
                    <a:pt x="0" y="41"/>
                  </a:lnTo>
                  <a:lnTo>
                    <a:pt x="0" y="23"/>
                  </a:lnTo>
                  <a:lnTo>
                    <a:pt x="0" y="0"/>
                  </a:lnTo>
                  <a:lnTo>
                    <a:pt x="1206" y="541"/>
                  </a:lnTo>
                  <a:lnTo>
                    <a:pt x="1206" y="611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023" y="2555"/>
              <a:ext cx="594" cy="8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7" name="Freeform 10"/>
            <p:cNvSpPr>
              <a:spLocks/>
            </p:cNvSpPr>
            <p:nvPr/>
          </p:nvSpPr>
          <p:spPr bwMode="auto">
            <a:xfrm>
              <a:off x="3126" y="1079"/>
              <a:ext cx="366" cy="355"/>
            </a:xfrm>
            <a:custGeom>
              <a:avLst/>
              <a:gdLst>
                <a:gd name="T0" fmla="*/ 190 w 366"/>
                <a:gd name="T1" fmla="*/ 0 h 355"/>
                <a:gd name="T2" fmla="*/ 147 w 366"/>
                <a:gd name="T3" fmla="*/ 4 h 355"/>
                <a:gd name="T4" fmla="*/ 110 w 366"/>
                <a:gd name="T5" fmla="*/ 12 h 355"/>
                <a:gd name="T6" fmla="*/ 79 w 366"/>
                <a:gd name="T7" fmla="*/ 26 h 355"/>
                <a:gd name="T8" fmla="*/ 51 w 366"/>
                <a:gd name="T9" fmla="*/ 47 h 355"/>
                <a:gd name="T10" fmla="*/ 28 w 366"/>
                <a:gd name="T11" fmla="*/ 72 h 355"/>
                <a:gd name="T12" fmla="*/ 14 w 366"/>
                <a:gd name="T13" fmla="*/ 99 h 355"/>
                <a:gd name="T14" fmla="*/ 2 w 366"/>
                <a:gd name="T15" fmla="*/ 130 h 355"/>
                <a:gd name="T16" fmla="*/ 0 w 366"/>
                <a:gd name="T17" fmla="*/ 163 h 355"/>
                <a:gd name="T18" fmla="*/ 0 w 366"/>
                <a:gd name="T19" fmla="*/ 223 h 355"/>
                <a:gd name="T20" fmla="*/ 0 w 366"/>
                <a:gd name="T21" fmla="*/ 272 h 355"/>
                <a:gd name="T22" fmla="*/ 0 w 366"/>
                <a:gd name="T23" fmla="*/ 315 h 355"/>
                <a:gd name="T24" fmla="*/ 0 w 366"/>
                <a:gd name="T25" fmla="*/ 355 h 355"/>
                <a:gd name="T26" fmla="*/ 79 w 366"/>
                <a:gd name="T27" fmla="*/ 355 h 355"/>
                <a:gd name="T28" fmla="*/ 130 w 366"/>
                <a:gd name="T29" fmla="*/ 355 h 355"/>
                <a:gd name="T30" fmla="*/ 161 w 366"/>
                <a:gd name="T31" fmla="*/ 355 h 355"/>
                <a:gd name="T32" fmla="*/ 187 w 366"/>
                <a:gd name="T33" fmla="*/ 355 h 355"/>
                <a:gd name="T34" fmla="*/ 210 w 366"/>
                <a:gd name="T35" fmla="*/ 355 h 355"/>
                <a:gd name="T36" fmla="*/ 241 w 366"/>
                <a:gd name="T37" fmla="*/ 355 h 355"/>
                <a:gd name="T38" fmla="*/ 289 w 366"/>
                <a:gd name="T39" fmla="*/ 355 h 355"/>
                <a:gd name="T40" fmla="*/ 366 w 366"/>
                <a:gd name="T41" fmla="*/ 355 h 355"/>
                <a:gd name="T42" fmla="*/ 366 w 366"/>
                <a:gd name="T43" fmla="*/ 297 h 355"/>
                <a:gd name="T44" fmla="*/ 366 w 366"/>
                <a:gd name="T45" fmla="*/ 245 h 355"/>
                <a:gd name="T46" fmla="*/ 366 w 366"/>
                <a:gd name="T47" fmla="*/ 198 h 355"/>
                <a:gd name="T48" fmla="*/ 366 w 366"/>
                <a:gd name="T49" fmla="*/ 157 h 355"/>
                <a:gd name="T50" fmla="*/ 363 w 366"/>
                <a:gd name="T51" fmla="*/ 136 h 355"/>
                <a:gd name="T52" fmla="*/ 357 w 366"/>
                <a:gd name="T53" fmla="*/ 111 h 355"/>
                <a:gd name="T54" fmla="*/ 343 w 366"/>
                <a:gd name="T55" fmla="*/ 84 h 355"/>
                <a:gd name="T56" fmla="*/ 326 w 366"/>
                <a:gd name="T57" fmla="*/ 60 h 355"/>
                <a:gd name="T58" fmla="*/ 300 w 366"/>
                <a:gd name="T59" fmla="*/ 35 h 355"/>
                <a:gd name="T60" fmla="*/ 269 w 366"/>
                <a:gd name="T61" fmla="*/ 16 h 355"/>
                <a:gd name="T62" fmla="*/ 232 w 366"/>
                <a:gd name="T63" fmla="*/ 4 h 355"/>
                <a:gd name="T64" fmla="*/ 190 w 366"/>
                <a:gd name="T65" fmla="*/ 0 h 355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366"/>
                <a:gd name="T100" fmla="*/ 0 h 355"/>
                <a:gd name="T101" fmla="*/ 366 w 366"/>
                <a:gd name="T102" fmla="*/ 355 h 355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366" h="355">
                  <a:moveTo>
                    <a:pt x="190" y="0"/>
                  </a:moveTo>
                  <a:lnTo>
                    <a:pt x="147" y="4"/>
                  </a:lnTo>
                  <a:lnTo>
                    <a:pt x="110" y="12"/>
                  </a:lnTo>
                  <a:lnTo>
                    <a:pt x="79" y="26"/>
                  </a:lnTo>
                  <a:lnTo>
                    <a:pt x="51" y="47"/>
                  </a:lnTo>
                  <a:lnTo>
                    <a:pt x="28" y="72"/>
                  </a:lnTo>
                  <a:lnTo>
                    <a:pt x="14" y="99"/>
                  </a:lnTo>
                  <a:lnTo>
                    <a:pt x="2" y="130"/>
                  </a:lnTo>
                  <a:lnTo>
                    <a:pt x="0" y="163"/>
                  </a:lnTo>
                  <a:lnTo>
                    <a:pt x="0" y="223"/>
                  </a:lnTo>
                  <a:lnTo>
                    <a:pt x="0" y="272"/>
                  </a:lnTo>
                  <a:lnTo>
                    <a:pt x="0" y="315"/>
                  </a:lnTo>
                  <a:lnTo>
                    <a:pt x="0" y="355"/>
                  </a:lnTo>
                  <a:lnTo>
                    <a:pt x="79" y="355"/>
                  </a:lnTo>
                  <a:lnTo>
                    <a:pt x="130" y="355"/>
                  </a:lnTo>
                  <a:lnTo>
                    <a:pt x="161" y="355"/>
                  </a:lnTo>
                  <a:lnTo>
                    <a:pt x="187" y="355"/>
                  </a:lnTo>
                  <a:lnTo>
                    <a:pt x="210" y="355"/>
                  </a:lnTo>
                  <a:lnTo>
                    <a:pt x="241" y="355"/>
                  </a:lnTo>
                  <a:lnTo>
                    <a:pt x="289" y="355"/>
                  </a:lnTo>
                  <a:lnTo>
                    <a:pt x="366" y="355"/>
                  </a:lnTo>
                  <a:lnTo>
                    <a:pt x="366" y="297"/>
                  </a:lnTo>
                  <a:lnTo>
                    <a:pt x="366" y="245"/>
                  </a:lnTo>
                  <a:lnTo>
                    <a:pt x="366" y="198"/>
                  </a:lnTo>
                  <a:lnTo>
                    <a:pt x="366" y="157"/>
                  </a:lnTo>
                  <a:lnTo>
                    <a:pt x="363" y="136"/>
                  </a:lnTo>
                  <a:lnTo>
                    <a:pt x="357" y="111"/>
                  </a:lnTo>
                  <a:lnTo>
                    <a:pt x="343" y="84"/>
                  </a:lnTo>
                  <a:lnTo>
                    <a:pt x="326" y="60"/>
                  </a:lnTo>
                  <a:lnTo>
                    <a:pt x="300" y="35"/>
                  </a:lnTo>
                  <a:lnTo>
                    <a:pt x="269" y="16"/>
                  </a:lnTo>
                  <a:lnTo>
                    <a:pt x="232" y="4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8" name="Freeform 11"/>
            <p:cNvSpPr>
              <a:spLocks/>
            </p:cNvSpPr>
            <p:nvPr/>
          </p:nvSpPr>
          <p:spPr bwMode="auto">
            <a:xfrm>
              <a:off x="2828" y="2398"/>
              <a:ext cx="28" cy="666"/>
            </a:xfrm>
            <a:custGeom>
              <a:avLst/>
              <a:gdLst>
                <a:gd name="T0" fmla="*/ 14 w 28"/>
                <a:gd name="T1" fmla="*/ 20 h 666"/>
                <a:gd name="T2" fmla="*/ 0 w 28"/>
                <a:gd name="T3" fmla="*/ 10 h 666"/>
                <a:gd name="T4" fmla="*/ 0 w 28"/>
                <a:gd name="T5" fmla="*/ 666 h 666"/>
                <a:gd name="T6" fmla="*/ 28 w 28"/>
                <a:gd name="T7" fmla="*/ 666 h 666"/>
                <a:gd name="T8" fmla="*/ 28 w 28"/>
                <a:gd name="T9" fmla="*/ 10 h 666"/>
                <a:gd name="T10" fmla="*/ 14 w 28"/>
                <a:gd name="T11" fmla="*/ 0 h 666"/>
                <a:gd name="T12" fmla="*/ 28 w 28"/>
                <a:gd name="T13" fmla="*/ 10 h 666"/>
                <a:gd name="T14" fmla="*/ 28 w 28"/>
                <a:gd name="T15" fmla="*/ 0 h 666"/>
                <a:gd name="T16" fmla="*/ 14 w 28"/>
                <a:gd name="T17" fmla="*/ 0 h 666"/>
                <a:gd name="T18" fmla="*/ 14 w 28"/>
                <a:gd name="T19" fmla="*/ 20 h 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66"/>
                <a:gd name="T32" fmla="*/ 28 w 28"/>
                <a:gd name="T33" fmla="*/ 666 h 6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66">
                  <a:moveTo>
                    <a:pt x="14" y="20"/>
                  </a:moveTo>
                  <a:lnTo>
                    <a:pt x="0" y="10"/>
                  </a:lnTo>
                  <a:lnTo>
                    <a:pt x="0" y="666"/>
                  </a:lnTo>
                  <a:lnTo>
                    <a:pt x="28" y="666"/>
                  </a:lnTo>
                  <a:lnTo>
                    <a:pt x="28" y="10"/>
                  </a:lnTo>
                  <a:lnTo>
                    <a:pt x="14" y="0"/>
                  </a:lnTo>
                  <a:lnTo>
                    <a:pt x="28" y="10"/>
                  </a:lnTo>
                  <a:lnTo>
                    <a:pt x="28" y="0"/>
                  </a:lnTo>
                  <a:lnTo>
                    <a:pt x="14" y="0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39" name="Freeform 12"/>
            <p:cNvSpPr>
              <a:spLocks/>
            </p:cNvSpPr>
            <p:nvPr/>
          </p:nvSpPr>
          <p:spPr bwMode="auto">
            <a:xfrm>
              <a:off x="2305" y="2398"/>
              <a:ext cx="537" cy="20"/>
            </a:xfrm>
            <a:custGeom>
              <a:avLst/>
              <a:gdLst>
                <a:gd name="T0" fmla="*/ 29 w 537"/>
                <a:gd name="T1" fmla="*/ 10 h 20"/>
                <a:gd name="T2" fmla="*/ 15 w 537"/>
                <a:gd name="T3" fmla="*/ 20 h 20"/>
                <a:gd name="T4" fmla="*/ 537 w 537"/>
                <a:gd name="T5" fmla="*/ 20 h 20"/>
                <a:gd name="T6" fmla="*/ 537 w 537"/>
                <a:gd name="T7" fmla="*/ 0 h 20"/>
                <a:gd name="T8" fmla="*/ 15 w 537"/>
                <a:gd name="T9" fmla="*/ 0 h 20"/>
                <a:gd name="T10" fmla="*/ 0 w 537"/>
                <a:gd name="T11" fmla="*/ 10 h 20"/>
                <a:gd name="T12" fmla="*/ 15 w 537"/>
                <a:gd name="T13" fmla="*/ 0 h 20"/>
                <a:gd name="T14" fmla="*/ 0 w 537"/>
                <a:gd name="T15" fmla="*/ 0 h 20"/>
                <a:gd name="T16" fmla="*/ 0 w 537"/>
                <a:gd name="T17" fmla="*/ 10 h 20"/>
                <a:gd name="T18" fmla="*/ 29 w 537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7"/>
                <a:gd name="T31" fmla="*/ 0 h 20"/>
                <a:gd name="T32" fmla="*/ 537 w 537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7" h="20">
                  <a:moveTo>
                    <a:pt x="29" y="10"/>
                  </a:moveTo>
                  <a:lnTo>
                    <a:pt x="15" y="20"/>
                  </a:lnTo>
                  <a:lnTo>
                    <a:pt x="537" y="20"/>
                  </a:lnTo>
                  <a:lnTo>
                    <a:pt x="537" y="0"/>
                  </a:lnTo>
                  <a:lnTo>
                    <a:pt x="15" y="0"/>
                  </a:lnTo>
                  <a:lnTo>
                    <a:pt x="0" y="10"/>
                  </a:lnTo>
                  <a:lnTo>
                    <a:pt x="15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9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0" name="Freeform 13"/>
            <p:cNvSpPr>
              <a:spLocks/>
            </p:cNvSpPr>
            <p:nvPr/>
          </p:nvSpPr>
          <p:spPr bwMode="auto">
            <a:xfrm>
              <a:off x="2305" y="2408"/>
              <a:ext cx="29" cy="667"/>
            </a:xfrm>
            <a:custGeom>
              <a:avLst/>
              <a:gdLst>
                <a:gd name="T0" fmla="*/ 15 w 29"/>
                <a:gd name="T1" fmla="*/ 646 h 667"/>
                <a:gd name="T2" fmla="*/ 29 w 29"/>
                <a:gd name="T3" fmla="*/ 656 h 667"/>
                <a:gd name="T4" fmla="*/ 29 w 29"/>
                <a:gd name="T5" fmla="*/ 0 h 667"/>
                <a:gd name="T6" fmla="*/ 0 w 29"/>
                <a:gd name="T7" fmla="*/ 0 h 667"/>
                <a:gd name="T8" fmla="*/ 0 w 29"/>
                <a:gd name="T9" fmla="*/ 656 h 667"/>
                <a:gd name="T10" fmla="*/ 15 w 29"/>
                <a:gd name="T11" fmla="*/ 667 h 667"/>
                <a:gd name="T12" fmla="*/ 0 w 29"/>
                <a:gd name="T13" fmla="*/ 656 h 667"/>
                <a:gd name="T14" fmla="*/ 0 w 29"/>
                <a:gd name="T15" fmla="*/ 667 h 667"/>
                <a:gd name="T16" fmla="*/ 15 w 29"/>
                <a:gd name="T17" fmla="*/ 667 h 667"/>
                <a:gd name="T18" fmla="*/ 15 w 29"/>
                <a:gd name="T19" fmla="*/ 646 h 6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667"/>
                <a:gd name="T32" fmla="*/ 29 w 29"/>
                <a:gd name="T33" fmla="*/ 667 h 6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667">
                  <a:moveTo>
                    <a:pt x="15" y="646"/>
                  </a:moveTo>
                  <a:lnTo>
                    <a:pt x="29" y="656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656"/>
                  </a:lnTo>
                  <a:lnTo>
                    <a:pt x="15" y="667"/>
                  </a:lnTo>
                  <a:lnTo>
                    <a:pt x="0" y="656"/>
                  </a:lnTo>
                  <a:lnTo>
                    <a:pt x="0" y="667"/>
                  </a:lnTo>
                  <a:lnTo>
                    <a:pt x="15" y="667"/>
                  </a:lnTo>
                  <a:lnTo>
                    <a:pt x="15" y="6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1" name="Freeform 14"/>
            <p:cNvSpPr>
              <a:spLocks/>
            </p:cNvSpPr>
            <p:nvPr/>
          </p:nvSpPr>
          <p:spPr bwMode="auto">
            <a:xfrm>
              <a:off x="2320" y="3054"/>
              <a:ext cx="536" cy="21"/>
            </a:xfrm>
            <a:custGeom>
              <a:avLst/>
              <a:gdLst>
                <a:gd name="T0" fmla="*/ 508 w 536"/>
                <a:gd name="T1" fmla="*/ 10 h 21"/>
                <a:gd name="T2" fmla="*/ 522 w 536"/>
                <a:gd name="T3" fmla="*/ 0 h 21"/>
                <a:gd name="T4" fmla="*/ 0 w 536"/>
                <a:gd name="T5" fmla="*/ 0 h 21"/>
                <a:gd name="T6" fmla="*/ 0 w 536"/>
                <a:gd name="T7" fmla="*/ 21 h 21"/>
                <a:gd name="T8" fmla="*/ 522 w 536"/>
                <a:gd name="T9" fmla="*/ 21 h 21"/>
                <a:gd name="T10" fmla="*/ 536 w 536"/>
                <a:gd name="T11" fmla="*/ 10 h 21"/>
                <a:gd name="T12" fmla="*/ 522 w 536"/>
                <a:gd name="T13" fmla="*/ 21 h 21"/>
                <a:gd name="T14" fmla="*/ 536 w 536"/>
                <a:gd name="T15" fmla="*/ 21 h 21"/>
                <a:gd name="T16" fmla="*/ 536 w 536"/>
                <a:gd name="T17" fmla="*/ 10 h 21"/>
                <a:gd name="T18" fmla="*/ 508 w 536"/>
                <a:gd name="T19" fmla="*/ 1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6"/>
                <a:gd name="T31" fmla="*/ 0 h 21"/>
                <a:gd name="T32" fmla="*/ 536 w 536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6" h="21">
                  <a:moveTo>
                    <a:pt x="508" y="10"/>
                  </a:moveTo>
                  <a:lnTo>
                    <a:pt x="522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22" y="21"/>
                  </a:lnTo>
                  <a:lnTo>
                    <a:pt x="536" y="10"/>
                  </a:lnTo>
                  <a:lnTo>
                    <a:pt x="522" y="21"/>
                  </a:lnTo>
                  <a:lnTo>
                    <a:pt x="536" y="21"/>
                  </a:lnTo>
                  <a:lnTo>
                    <a:pt x="536" y="10"/>
                  </a:lnTo>
                  <a:lnTo>
                    <a:pt x="508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2" name="Freeform 15"/>
            <p:cNvSpPr>
              <a:spLocks/>
            </p:cNvSpPr>
            <p:nvPr/>
          </p:nvSpPr>
          <p:spPr bwMode="auto">
            <a:xfrm>
              <a:off x="2322" y="2590"/>
              <a:ext cx="517" cy="20"/>
            </a:xfrm>
            <a:custGeom>
              <a:avLst/>
              <a:gdLst>
                <a:gd name="T0" fmla="*/ 517 w 517"/>
                <a:gd name="T1" fmla="*/ 10 h 20"/>
                <a:gd name="T2" fmla="*/ 517 w 517"/>
                <a:gd name="T3" fmla="*/ 0 h 20"/>
                <a:gd name="T4" fmla="*/ 0 w 517"/>
                <a:gd name="T5" fmla="*/ 0 h 20"/>
                <a:gd name="T6" fmla="*/ 0 w 517"/>
                <a:gd name="T7" fmla="*/ 20 h 20"/>
                <a:gd name="T8" fmla="*/ 517 w 517"/>
                <a:gd name="T9" fmla="*/ 20 h 20"/>
                <a:gd name="T10" fmla="*/ 517 w 517"/>
                <a:gd name="T11" fmla="*/ 1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7"/>
                <a:gd name="T19" fmla="*/ 0 h 20"/>
                <a:gd name="T20" fmla="*/ 517 w 517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7" h="20">
                  <a:moveTo>
                    <a:pt x="517" y="10"/>
                  </a:moveTo>
                  <a:lnTo>
                    <a:pt x="517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17" y="20"/>
                  </a:lnTo>
                  <a:lnTo>
                    <a:pt x="51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3" name="Freeform 16"/>
            <p:cNvSpPr>
              <a:spLocks/>
            </p:cNvSpPr>
            <p:nvPr/>
          </p:nvSpPr>
          <p:spPr bwMode="auto">
            <a:xfrm>
              <a:off x="2322" y="2829"/>
              <a:ext cx="517" cy="21"/>
            </a:xfrm>
            <a:custGeom>
              <a:avLst/>
              <a:gdLst>
                <a:gd name="T0" fmla="*/ 517 w 517"/>
                <a:gd name="T1" fmla="*/ 10 h 21"/>
                <a:gd name="T2" fmla="*/ 517 w 517"/>
                <a:gd name="T3" fmla="*/ 0 h 21"/>
                <a:gd name="T4" fmla="*/ 0 w 517"/>
                <a:gd name="T5" fmla="*/ 0 h 21"/>
                <a:gd name="T6" fmla="*/ 0 w 517"/>
                <a:gd name="T7" fmla="*/ 21 h 21"/>
                <a:gd name="T8" fmla="*/ 517 w 517"/>
                <a:gd name="T9" fmla="*/ 21 h 21"/>
                <a:gd name="T10" fmla="*/ 517 w 517"/>
                <a:gd name="T11" fmla="*/ 1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17"/>
                <a:gd name="T19" fmla="*/ 0 h 21"/>
                <a:gd name="T20" fmla="*/ 517 w 517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17" h="21">
                  <a:moveTo>
                    <a:pt x="517" y="10"/>
                  </a:moveTo>
                  <a:lnTo>
                    <a:pt x="517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17" y="21"/>
                  </a:lnTo>
                  <a:lnTo>
                    <a:pt x="517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4" name="Freeform 17"/>
            <p:cNvSpPr>
              <a:spLocks/>
            </p:cNvSpPr>
            <p:nvPr/>
          </p:nvSpPr>
          <p:spPr bwMode="auto">
            <a:xfrm>
              <a:off x="2558" y="2418"/>
              <a:ext cx="28" cy="640"/>
            </a:xfrm>
            <a:custGeom>
              <a:avLst/>
              <a:gdLst>
                <a:gd name="T0" fmla="*/ 14 w 28"/>
                <a:gd name="T1" fmla="*/ 640 h 640"/>
                <a:gd name="T2" fmla="*/ 28 w 28"/>
                <a:gd name="T3" fmla="*/ 640 h 640"/>
                <a:gd name="T4" fmla="*/ 28 w 28"/>
                <a:gd name="T5" fmla="*/ 0 h 640"/>
                <a:gd name="T6" fmla="*/ 0 w 28"/>
                <a:gd name="T7" fmla="*/ 0 h 640"/>
                <a:gd name="T8" fmla="*/ 0 w 28"/>
                <a:gd name="T9" fmla="*/ 640 h 640"/>
                <a:gd name="T10" fmla="*/ 14 w 28"/>
                <a:gd name="T11" fmla="*/ 640 h 6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640"/>
                <a:gd name="T20" fmla="*/ 28 w 28"/>
                <a:gd name="T21" fmla="*/ 640 h 6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640">
                  <a:moveTo>
                    <a:pt x="14" y="640"/>
                  </a:moveTo>
                  <a:lnTo>
                    <a:pt x="28" y="64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40"/>
                  </a:lnTo>
                  <a:lnTo>
                    <a:pt x="14" y="6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5" name="Freeform 18"/>
            <p:cNvSpPr>
              <a:spLocks/>
            </p:cNvSpPr>
            <p:nvPr/>
          </p:nvSpPr>
          <p:spPr bwMode="auto">
            <a:xfrm>
              <a:off x="4289" y="2398"/>
              <a:ext cx="29" cy="666"/>
            </a:xfrm>
            <a:custGeom>
              <a:avLst/>
              <a:gdLst>
                <a:gd name="T0" fmla="*/ 15 w 29"/>
                <a:gd name="T1" fmla="*/ 20 h 666"/>
                <a:gd name="T2" fmla="*/ 0 w 29"/>
                <a:gd name="T3" fmla="*/ 10 h 666"/>
                <a:gd name="T4" fmla="*/ 0 w 29"/>
                <a:gd name="T5" fmla="*/ 666 h 666"/>
                <a:gd name="T6" fmla="*/ 29 w 29"/>
                <a:gd name="T7" fmla="*/ 666 h 666"/>
                <a:gd name="T8" fmla="*/ 29 w 29"/>
                <a:gd name="T9" fmla="*/ 10 h 666"/>
                <a:gd name="T10" fmla="*/ 15 w 29"/>
                <a:gd name="T11" fmla="*/ 0 h 666"/>
                <a:gd name="T12" fmla="*/ 29 w 29"/>
                <a:gd name="T13" fmla="*/ 10 h 666"/>
                <a:gd name="T14" fmla="*/ 29 w 29"/>
                <a:gd name="T15" fmla="*/ 0 h 666"/>
                <a:gd name="T16" fmla="*/ 15 w 29"/>
                <a:gd name="T17" fmla="*/ 0 h 666"/>
                <a:gd name="T18" fmla="*/ 15 w 29"/>
                <a:gd name="T19" fmla="*/ 20 h 66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9"/>
                <a:gd name="T31" fmla="*/ 0 h 666"/>
                <a:gd name="T32" fmla="*/ 29 w 29"/>
                <a:gd name="T33" fmla="*/ 666 h 66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9" h="666">
                  <a:moveTo>
                    <a:pt x="15" y="20"/>
                  </a:moveTo>
                  <a:lnTo>
                    <a:pt x="0" y="10"/>
                  </a:lnTo>
                  <a:lnTo>
                    <a:pt x="0" y="666"/>
                  </a:lnTo>
                  <a:lnTo>
                    <a:pt x="29" y="666"/>
                  </a:lnTo>
                  <a:lnTo>
                    <a:pt x="29" y="10"/>
                  </a:lnTo>
                  <a:lnTo>
                    <a:pt x="15" y="0"/>
                  </a:lnTo>
                  <a:lnTo>
                    <a:pt x="29" y="10"/>
                  </a:lnTo>
                  <a:lnTo>
                    <a:pt x="29" y="0"/>
                  </a:lnTo>
                  <a:lnTo>
                    <a:pt x="15" y="0"/>
                  </a:lnTo>
                  <a:lnTo>
                    <a:pt x="15" y="2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6" name="Freeform 19"/>
            <p:cNvSpPr>
              <a:spLocks/>
            </p:cNvSpPr>
            <p:nvPr/>
          </p:nvSpPr>
          <p:spPr bwMode="auto">
            <a:xfrm>
              <a:off x="3770" y="2398"/>
              <a:ext cx="534" cy="20"/>
            </a:xfrm>
            <a:custGeom>
              <a:avLst/>
              <a:gdLst>
                <a:gd name="T0" fmla="*/ 28 w 534"/>
                <a:gd name="T1" fmla="*/ 10 h 20"/>
                <a:gd name="T2" fmla="*/ 14 w 534"/>
                <a:gd name="T3" fmla="*/ 20 h 20"/>
                <a:gd name="T4" fmla="*/ 534 w 534"/>
                <a:gd name="T5" fmla="*/ 20 h 20"/>
                <a:gd name="T6" fmla="*/ 534 w 534"/>
                <a:gd name="T7" fmla="*/ 0 h 20"/>
                <a:gd name="T8" fmla="*/ 14 w 534"/>
                <a:gd name="T9" fmla="*/ 0 h 20"/>
                <a:gd name="T10" fmla="*/ 0 w 534"/>
                <a:gd name="T11" fmla="*/ 10 h 20"/>
                <a:gd name="T12" fmla="*/ 14 w 534"/>
                <a:gd name="T13" fmla="*/ 0 h 20"/>
                <a:gd name="T14" fmla="*/ 0 w 534"/>
                <a:gd name="T15" fmla="*/ 0 h 20"/>
                <a:gd name="T16" fmla="*/ 0 w 534"/>
                <a:gd name="T17" fmla="*/ 10 h 20"/>
                <a:gd name="T18" fmla="*/ 28 w 534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4"/>
                <a:gd name="T31" fmla="*/ 0 h 20"/>
                <a:gd name="T32" fmla="*/ 534 w 534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4" h="20">
                  <a:moveTo>
                    <a:pt x="28" y="10"/>
                  </a:moveTo>
                  <a:lnTo>
                    <a:pt x="14" y="20"/>
                  </a:lnTo>
                  <a:lnTo>
                    <a:pt x="534" y="20"/>
                  </a:lnTo>
                  <a:lnTo>
                    <a:pt x="534" y="0"/>
                  </a:lnTo>
                  <a:lnTo>
                    <a:pt x="14" y="0"/>
                  </a:lnTo>
                  <a:lnTo>
                    <a:pt x="0" y="10"/>
                  </a:lnTo>
                  <a:lnTo>
                    <a:pt x="14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28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7" name="Freeform 20"/>
            <p:cNvSpPr>
              <a:spLocks/>
            </p:cNvSpPr>
            <p:nvPr/>
          </p:nvSpPr>
          <p:spPr bwMode="auto">
            <a:xfrm>
              <a:off x="3770" y="2408"/>
              <a:ext cx="28" cy="667"/>
            </a:xfrm>
            <a:custGeom>
              <a:avLst/>
              <a:gdLst>
                <a:gd name="T0" fmla="*/ 14 w 28"/>
                <a:gd name="T1" fmla="*/ 646 h 667"/>
                <a:gd name="T2" fmla="*/ 28 w 28"/>
                <a:gd name="T3" fmla="*/ 656 h 667"/>
                <a:gd name="T4" fmla="*/ 28 w 28"/>
                <a:gd name="T5" fmla="*/ 0 h 667"/>
                <a:gd name="T6" fmla="*/ 0 w 28"/>
                <a:gd name="T7" fmla="*/ 0 h 667"/>
                <a:gd name="T8" fmla="*/ 0 w 28"/>
                <a:gd name="T9" fmla="*/ 656 h 667"/>
                <a:gd name="T10" fmla="*/ 14 w 28"/>
                <a:gd name="T11" fmla="*/ 667 h 667"/>
                <a:gd name="T12" fmla="*/ 0 w 28"/>
                <a:gd name="T13" fmla="*/ 656 h 667"/>
                <a:gd name="T14" fmla="*/ 0 w 28"/>
                <a:gd name="T15" fmla="*/ 667 h 667"/>
                <a:gd name="T16" fmla="*/ 14 w 28"/>
                <a:gd name="T17" fmla="*/ 667 h 667"/>
                <a:gd name="T18" fmla="*/ 14 w 28"/>
                <a:gd name="T19" fmla="*/ 646 h 66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28"/>
                <a:gd name="T31" fmla="*/ 0 h 667"/>
                <a:gd name="T32" fmla="*/ 28 w 28"/>
                <a:gd name="T33" fmla="*/ 667 h 667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8" h="667">
                  <a:moveTo>
                    <a:pt x="14" y="646"/>
                  </a:moveTo>
                  <a:lnTo>
                    <a:pt x="28" y="656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56"/>
                  </a:lnTo>
                  <a:lnTo>
                    <a:pt x="14" y="667"/>
                  </a:lnTo>
                  <a:lnTo>
                    <a:pt x="0" y="656"/>
                  </a:lnTo>
                  <a:lnTo>
                    <a:pt x="0" y="667"/>
                  </a:lnTo>
                  <a:lnTo>
                    <a:pt x="14" y="667"/>
                  </a:lnTo>
                  <a:lnTo>
                    <a:pt x="14" y="64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8" name="Freeform 21"/>
            <p:cNvSpPr>
              <a:spLocks/>
            </p:cNvSpPr>
            <p:nvPr/>
          </p:nvSpPr>
          <p:spPr bwMode="auto">
            <a:xfrm>
              <a:off x="3784" y="3054"/>
              <a:ext cx="534" cy="21"/>
            </a:xfrm>
            <a:custGeom>
              <a:avLst/>
              <a:gdLst>
                <a:gd name="T0" fmla="*/ 505 w 534"/>
                <a:gd name="T1" fmla="*/ 10 h 21"/>
                <a:gd name="T2" fmla="*/ 520 w 534"/>
                <a:gd name="T3" fmla="*/ 0 h 21"/>
                <a:gd name="T4" fmla="*/ 0 w 534"/>
                <a:gd name="T5" fmla="*/ 0 h 21"/>
                <a:gd name="T6" fmla="*/ 0 w 534"/>
                <a:gd name="T7" fmla="*/ 21 h 21"/>
                <a:gd name="T8" fmla="*/ 520 w 534"/>
                <a:gd name="T9" fmla="*/ 21 h 21"/>
                <a:gd name="T10" fmla="*/ 534 w 534"/>
                <a:gd name="T11" fmla="*/ 10 h 21"/>
                <a:gd name="T12" fmla="*/ 520 w 534"/>
                <a:gd name="T13" fmla="*/ 21 h 21"/>
                <a:gd name="T14" fmla="*/ 534 w 534"/>
                <a:gd name="T15" fmla="*/ 21 h 21"/>
                <a:gd name="T16" fmla="*/ 534 w 534"/>
                <a:gd name="T17" fmla="*/ 10 h 21"/>
                <a:gd name="T18" fmla="*/ 505 w 534"/>
                <a:gd name="T19" fmla="*/ 10 h 21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34"/>
                <a:gd name="T31" fmla="*/ 0 h 21"/>
                <a:gd name="T32" fmla="*/ 534 w 534"/>
                <a:gd name="T33" fmla="*/ 21 h 21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34" h="21">
                  <a:moveTo>
                    <a:pt x="505" y="10"/>
                  </a:moveTo>
                  <a:lnTo>
                    <a:pt x="520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20" y="21"/>
                  </a:lnTo>
                  <a:lnTo>
                    <a:pt x="534" y="10"/>
                  </a:lnTo>
                  <a:lnTo>
                    <a:pt x="520" y="21"/>
                  </a:lnTo>
                  <a:lnTo>
                    <a:pt x="534" y="21"/>
                  </a:lnTo>
                  <a:lnTo>
                    <a:pt x="534" y="10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49" name="Freeform 22"/>
            <p:cNvSpPr>
              <a:spLocks/>
            </p:cNvSpPr>
            <p:nvPr/>
          </p:nvSpPr>
          <p:spPr bwMode="auto">
            <a:xfrm>
              <a:off x="3793" y="2590"/>
              <a:ext cx="505" cy="20"/>
            </a:xfrm>
            <a:custGeom>
              <a:avLst/>
              <a:gdLst>
                <a:gd name="T0" fmla="*/ 505 w 505"/>
                <a:gd name="T1" fmla="*/ 10 h 20"/>
                <a:gd name="T2" fmla="*/ 505 w 505"/>
                <a:gd name="T3" fmla="*/ 0 h 20"/>
                <a:gd name="T4" fmla="*/ 0 w 505"/>
                <a:gd name="T5" fmla="*/ 0 h 20"/>
                <a:gd name="T6" fmla="*/ 0 w 505"/>
                <a:gd name="T7" fmla="*/ 20 h 20"/>
                <a:gd name="T8" fmla="*/ 505 w 505"/>
                <a:gd name="T9" fmla="*/ 20 h 20"/>
                <a:gd name="T10" fmla="*/ 505 w 505"/>
                <a:gd name="T11" fmla="*/ 10 h 2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5"/>
                <a:gd name="T19" fmla="*/ 0 h 20"/>
                <a:gd name="T20" fmla="*/ 505 w 505"/>
                <a:gd name="T21" fmla="*/ 20 h 2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5" h="20">
                  <a:moveTo>
                    <a:pt x="505" y="10"/>
                  </a:moveTo>
                  <a:lnTo>
                    <a:pt x="505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05" y="20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0" name="Freeform 23"/>
            <p:cNvSpPr>
              <a:spLocks/>
            </p:cNvSpPr>
            <p:nvPr/>
          </p:nvSpPr>
          <p:spPr bwMode="auto">
            <a:xfrm>
              <a:off x="3793" y="2829"/>
              <a:ext cx="505" cy="21"/>
            </a:xfrm>
            <a:custGeom>
              <a:avLst/>
              <a:gdLst>
                <a:gd name="T0" fmla="*/ 505 w 505"/>
                <a:gd name="T1" fmla="*/ 10 h 21"/>
                <a:gd name="T2" fmla="*/ 505 w 505"/>
                <a:gd name="T3" fmla="*/ 0 h 21"/>
                <a:gd name="T4" fmla="*/ 0 w 505"/>
                <a:gd name="T5" fmla="*/ 0 h 21"/>
                <a:gd name="T6" fmla="*/ 0 w 505"/>
                <a:gd name="T7" fmla="*/ 21 h 21"/>
                <a:gd name="T8" fmla="*/ 505 w 505"/>
                <a:gd name="T9" fmla="*/ 21 h 21"/>
                <a:gd name="T10" fmla="*/ 505 w 505"/>
                <a:gd name="T11" fmla="*/ 10 h 2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05"/>
                <a:gd name="T19" fmla="*/ 0 h 21"/>
                <a:gd name="T20" fmla="*/ 505 w 505"/>
                <a:gd name="T21" fmla="*/ 21 h 2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05" h="21">
                  <a:moveTo>
                    <a:pt x="505" y="10"/>
                  </a:moveTo>
                  <a:lnTo>
                    <a:pt x="505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505" y="21"/>
                  </a:lnTo>
                  <a:lnTo>
                    <a:pt x="505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1" name="Freeform 24"/>
            <p:cNvSpPr>
              <a:spLocks/>
            </p:cNvSpPr>
            <p:nvPr/>
          </p:nvSpPr>
          <p:spPr bwMode="auto">
            <a:xfrm>
              <a:off x="4023" y="2418"/>
              <a:ext cx="28" cy="640"/>
            </a:xfrm>
            <a:custGeom>
              <a:avLst/>
              <a:gdLst>
                <a:gd name="T0" fmla="*/ 14 w 28"/>
                <a:gd name="T1" fmla="*/ 640 h 640"/>
                <a:gd name="T2" fmla="*/ 28 w 28"/>
                <a:gd name="T3" fmla="*/ 640 h 640"/>
                <a:gd name="T4" fmla="*/ 28 w 28"/>
                <a:gd name="T5" fmla="*/ 0 h 640"/>
                <a:gd name="T6" fmla="*/ 0 w 28"/>
                <a:gd name="T7" fmla="*/ 0 h 640"/>
                <a:gd name="T8" fmla="*/ 0 w 28"/>
                <a:gd name="T9" fmla="*/ 640 h 640"/>
                <a:gd name="T10" fmla="*/ 14 w 28"/>
                <a:gd name="T11" fmla="*/ 640 h 64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8"/>
                <a:gd name="T19" fmla="*/ 0 h 640"/>
                <a:gd name="T20" fmla="*/ 28 w 28"/>
                <a:gd name="T21" fmla="*/ 640 h 64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8" h="640">
                  <a:moveTo>
                    <a:pt x="14" y="640"/>
                  </a:moveTo>
                  <a:lnTo>
                    <a:pt x="28" y="640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640"/>
                  </a:lnTo>
                  <a:lnTo>
                    <a:pt x="14" y="64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2" name="Freeform 25"/>
            <p:cNvSpPr>
              <a:spLocks/>
            </p:cNvSpPr>
            <p:nvPr/>
          </p:nvSpPr>
          <p:spPr bwMode="auto">
            <a:xfrm>
              <a:off x="3148" y="1139"/>
              <a:ext cx="301" cy="241"/>
            </a:xfrm>
            <a:custGeom>
              <a:avLst/>
              <a:gdLst>
                <a:gd name="T0" fmla="*/ 176 w 301"/>
                <a:gd name="T1" fmla="*/ 239 h 241"/>
                <a:gd name="T2" fmla="*/ 227 w 301"/>
                <a:gd name="T3" fmla="*/ 239 h 241"/>
                <a:gd name="T4" fmla="*/ 264 w 301"/>
                <a:gd name="T5" fmla="*/ 235 h 241"/>
                <a:gd name="T6" fmla="*/ 287 w 301"/>
                <a:gd name="T7" fmla="*/ 227 h 241"/>
                <a:gd name="T8" fmla="*/ 296 w 301"/>
                <a:gd name="T9" fmla="*/ 224 h 241"/>
                <a:gd name="T10" fmla="*/ 298 w 301"/>
                <a:gd name="T11" fmla="*/ 218 h 241"/>
                <a:gd name="T12" fmla="*/ 301 w 301"/>
                <a:gd name="T13" fmla="*/ 208 h 241"/>
                <a:gd name="T14" fmla="*/ 293 w 301"/>
                <a:gd name="T15" fmla="*/ 187 h 241"/>
                <a:gd name="T16" fmla="*/ 284 w 301"/>
                <a:gd name="T17" fmla="*/ 167 h 241"/>
                <a:gd name="T18" fmla="*/ 278 w 301"/>
                <a:gd name="T19" fmla="*/ 156 h 241"/>
                <a:gd name="T20" fmla="*/ 276 w 301"/>
                <a:gd name="T21" fmla="*/ 148 h 241"/>
                <a:gd name="T22" fmla="*/ 273 w 301"/>
                <a:gd name="T23" fmla="*/ 142 h 241"/>
                <a:gd name="T24" fmla="*/ 270 w 301"/>
                <a:gd name="T25" fmla="*/ 130 h 241"/>
                <a:gd name="T26" fmla="*/ 264 w 301"/>
                <a:gd name="T27" fmla="*/ 107 h 241"/>
                <a:gd name="T28" fmla="*/ 264 w 301"/>
                <a:gd name="T29" fmla="*/ 94 h 241"/>
                <a:gd name="T30" fmla="*/ 264 w 301"/>
                <a:gd name="T31" fmla="*/ 88 h 241"/>
                <a:gd name="T32" fmla="*/ 261 w 301"/>
                <a:gd name="T33" fmla="*/ 72 h 241"/>
                <a:gd name="T34" fmla="*/ 259 w 301"/>
                <a:gd name="T35" fmla="*/ 47 h 241"/>
                <a:gd name="T36" fmla="*/ 253 w 301"/>
                <a:gd name="T37" fmla="*/ 22 h 241"/>
                <a:gd name="T38" fmla="*/ 225 w 301"/>
                <a:gd name="T39" fmla="*/ 4 h 241"/>
                <a:gd name="T40" fmla="*/ 176 w 301"/>
                <a:gd name="T41" fmla="*/ 0 h 241"/>
                <a:gd name="T42" fmla="*/ 134 w 301"/>
                <a:gd name="T43" fmla="*/ 8 h 241"/>
                <a:gd name="T44" fmla="*/ 117 w 301"/>
                <a:gd name="T45" fmla="*/ 30 h 241"/>
                <a:gd name="T46" fmla="*/ 103 w 301"/>
                <a:gd name="T47" fmla="*/ 53 h 241"/>
                <a:gd name="T48" fmla="*/ 94 w 301"/>
                <a:gd name="T49" fmla="*/ 68 h 241"/>
                <a:gd name="T50" fmla="*/ 91 w 301"/>
                <a:gd name="T51" fmla="*/ 72 h 241"/>
                <a:gd name="T52" fmla="*/ 85 w 301"/>
                <a:gd name="T53" fmla="*/ 84 h 241"/>
                <a:gd name="T54" fmla="*/ 68 w 301"/>
                <a:gd name="T55" fmla="*/ 105 h 241"/>
                <a:gd name="T56" fmla="*/ 60 w 301"/>
                <a:gd name="T57" fmla="*/ 115 h 241"/>
                <a:gd name="T58" fmla="*/ 57 w 301"/>
                <a:gd name="T59" fmla="*/ 119 h 241"/>
                <a:gd name="T60" fmla="*/ 51 w 301"/>
                <a:gd name="T61" fmla="*/ 125 h 241"/>
                <a:gd name="T62" fmla="*/ 40 w 301"/>
                <a:gd name="T63" fmla="*/ 138 h 241"/>
                <a:gd name="T64" fmla="*/ 20 w 301"/>
                <a:gd name="T65" fmla="*/ 154 h 241"/>
                <a:gd name="T66" fmla="*/ 3 w 301"/>
                <a:gd name="T67" fmla="*/ 175 h 241"/>
                <a:gd name="T68" fmla="*/ 0 w 301"/>
                <a:gd name="T69" fmla="*/ 185 h 241"/>
                <a:gd name="T70" fmla="*/ 6 w 301"/>
                <a:gd name="T71" fmla="*/ 187 h 241"/>
                <a:gd name="T72" fmla="*/ 12 w 301"/>
                <a:gd name="T73" fmla="*/ 194 h 241"/>
                <a:gd name="T74" fmla="*/ 32 w 301"/>
                <a:gd name="T75" fmla="*/ 206 h 241"/>
                <a:gd name="T76" fmla="*/ 66 w 301"/>
                <a:gd name="T77" fmla="*/ 220 h 241"/>
                <a:gd name="T78" fmla="*/ 114 w 301"/>
                <a:gd name="T79" fmla="*/ 233 h 24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301"/>
                <a:gd name="T121" fmla="*/ 0 h 241"/>
                <a:gd name="T122" fmla="*/ 301 w 301"/>
                <a:gd name="T123" fmla="*/ 241 h 24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301" h="241">
                  <a:moveTo>
                    <a:pt x="145" y="237"/>
                  </a:moveTo>
                  <a:lnTo>
                    <a:pt x="176" y="239"/>
                  </a:lnTo>
                  <a:lnTo>
                    <a:pt x="205" y="241"/>
                  </a:lnTo>
                  <a:lnTo>
                    <a:pt x="227" y="239"/>
                  </a:lnTo>
                  <a:lnTo>
                    <a:pt x="247" y="237"/>
                  </a:lnTo>
                  <a:lnTo>
                    <a:pt x="264" y="235"/>
                  </a:lnTo>
                  <a:lnTo>
                    <a:pt x="276" y="231"/>
                  </a:lnTo>
                  <a:lnTo>
                    <a:pt x="287" y="227"/>
                  </a:lnTo>
                  <a:lnTo>
                    <a:pt x="293" y="224"/>
                  </a:lnTo>
                  <a:lnTo>
                    <a:pt x="296" y="224"/>
                  </a:lnTo>
                  <a:lnTo>
                    <a:pt x="296" y="222"/>
                  </a:lnTo>
                  <a:lnTo>
                    <a:pt x="298" y="218"/>
                  </a:lnTo>
                  <a:lnTo>
                    <a:pt x="301" y="216"/>
                  </a:lnTo>
                  <a:lnTo>
                    <a:pt x="301" y="208"/>
                  </a:lnTo>
                  <a:lnTo>
                    <a:pt x="298" y="200"/>
                  </a:lnTo>
                  <a:lnTo>
                    <a:pt x="293" y="187"/>
                  </a:lnTo>
                  <a:lnTo>
                    <a:pt x="287" y="173"/>
                  </a:lnTo>
                  <a:lnTo>
                    <a:pt x="284" y="167"/>
                  </a:lnTo>
                  <a:lnTo>
                    <a:pt x="281" y="161"/>
                  </a:lnTo>
                  <a:lnTo>
                    <a:pt x="278" y="156"/>
                  </a:lnTo>
                  <a:lnTo>
                    <a:pt x="278" y="150"/>
                  </a:lnTo>
                  <a:lnTo>
                    <a:pt x="276" y="148"/>
                  </a:lnTo>
                  <a:lnTo>
                    <a:pt x="273" y="144"/>
                  </a:lnTo>
                  <a:lnTo>
                    <a:pt x="273" y="142"/>
                  </a:lnTo>
                  <a:lnTo>
                    <a:pt x="273" y="140"/>
                  </a:lnTo>
                  <a:lnTo>
                    <a:pt x="270" y="130"/>
                  </a:lnTo>
                  <a:lnTo>
                    <a:pt x="267" y="117"/>
                  </a:lnTo>
                  <a:lnTo>
                    <a:pt x="264" y="107"/>
                  </a:lnTo>
                  <a:lnTo>
                    <a:pt x="264" y="97"/>
                  </a:lnTo>
                  <a:lnTo>
                    <a:pt x="264" y="94"/>
                  </a:lnTo>
                  <a:lnTo>
                    <a:pt x="264" y="90"/>
                  </a:lnTo>
                  <a:lnTo>
                    <a:pt x="264" y="88"/>
                  </a:lnTo>
                  <a:lnTo>
                    <a:pt x="264" y="86"/>
                  </a:lnTo>
                  <a:lnTo>
                    <a:pt x="261" y="72"/>
                  </a:lnTo>
                  <a:lnTo>
                    <a:pt x="259" y="59"/>
                  </a:lnTo>
                  <a:lnTo>
                    <a:pt x="259" y="47"/>
                  </a:lnTo>
                  <a:lnTo>
                    <a:pt x="256" y="39"/>
                  </a:lnTo>
                  <a:lnTo>
                    <a:pt x="253" y="22"/>
                  </a:lnTo>
                  <a:lnTo>
                    <a:pt x="242" y="10"/>
                  </a:lnTo>
                  <a:lnTo>
                    <a:pt x="225" y="4"/>
                  </a:lnTo>
                  <a:lnTo>
                    <a:pt x="199" y="2"/>
                  </a:lnTo>
                  <a:lnTo>
                    <a:pt x="176" y="0"/>
                  </a:lnTo>
                  <a:lnTo>
                    <a:pt x="154" y="0"/>
                  </a:lnTo>
                  <a:lnTo>
                    <a:pt x="134" y="8"/>
                  </a:lnTo>
                  <a:lnTo>
                    <a:pt x="122" y="22"/>
                  </a:lnTo>
                  <a:lnTo>
                    <a:pt x="117" y="30"/>
                  </a:lnTo>
                  <a:lnTo>
                    <a:pt x="111" y="41"/>
                  </a:lnTo>
                  <a:lnTo>
                    <a:pt x="103" y="53"/>
                  </a:lnTo>
                  <a:lnTo>
                    <a:pt x="94" y="66"/>
                  </a:lnTo>
                  <a:lnTo>
                    <a:pt x="94" y="68"/>
                  </a:lnTo>
                  <a:lnTo>
                    <a:pt x="94" y="70"/>
                  </a:lnTo>
                  <a:lnTo>
                    <a:pt x="91" y="72"/>
                  </a:lnTo>
                  <a:lnTo>
                    <a:pt x="88" y="72"/>
                  </a:lnTo>
                  <a:lnTo>
                    <a:pt x="85" y="84"/>
                  </a:lnTo>
                  <a:lnTo>
                    <a:pt x="77" y="94"/>
                  </a:lnTo>
                  <a:lnTo>
                    <a:pt x="68" y="105"/>
                  </a:lnTo>
                  <a:lnTo>
                    <a:pt x="60" y="115"/>
                  </a:lnTo>
                  <a:lnTo>
                    <a:pt x="60" y="117"/>
                  </a:lnTo>
                  <a:lnTo>
                    <a:pt x="57" y="119"/>
                  </a:lnTo>
                  <a:lnTo>
                    <a:pt x="51" y="125"/>
                  </a:lnTo>
                  <a:lnTo>
                    <a:pt x="46" y="132"/>
                  </a:lnTo>
                  <a:lnTo>
                    <a:pt x="40" y="138"/>
                  </a:lnTo>
                  <a:lnTo>
                    <a:pt x="34" y="142"/>
                  </a:lnTo>
                  <a:lnTo>
                    <a:pt x="20" y="154"/>
                  </a:lnTo>
                  <a:lnTo>
                    <a:pt x="9" y="165"/>
                  </a:lnTo>
                  <a:lnTo>
                    <a:pt x="3" y="175"/>
                  </a:lnTo>
                  <a:lnTo>
                    <a:pt x="0" y="183"/>
                  </a:lnTo>
                  <a:lnTo>
                    <a:pt x="0" y="185"/>
                  </a:lnTo>
                  <a:lnTo>
                    <a:pt x="3" y="187"/>
                  </a:lnTo>
                  <a:lnTo>
                    <a:pt x="6" y="187"/>
                  </a:lnTo>
                  <a:lnTo>
                    <a:pt x="6" y="189"/>
                  </a:lnTo>
                  <a:lnTo>
                    <a:pt x="12" y="194"/>
                  </a:lnTo>
                  <a:lnTo>
                    <a:pt x="20" y="200"/>
                  </a:lnTo>
                  <a:lnTo>
                    <a:pt x="32" y="206"/>
                  </a:lnTo>
                  <a:lnTo>
                    <a:pt x="46" y="212"/>
                  </a:lnTo>
                  <a:lnTo>
                    <a:pt x="66" y="220"/>
                  </a:lnTo>
                  <a:lnTo>
                    <a:pt x="88" y="227"/>
                  </a:lnTo>
                  <a:lnTo>
                    <a:pt x="114" y="233"/>
                  </a:lnTo>
                  <a:lnTo>
                    <a:pt x="145" y="237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3" name="Freeform 26"/>
            <p:cNvSpPr>
              <a:spLocks/>
            </p:cNvSpPr>
            <p:nvPr/>
          </p:nvSpPr>
          <p:spPr bwMode="auto">
            <a:xfrm>
              <a:off x="3148" y="1306"/>
              <a:ext cx="301" cy="64"/>
            </a:xfrm>
            <a:custGeom>
              <a:avLst/>
              <a:gdLst>
                <a:gd name="T0" fmla="*/ 151 w 301"/>
                <a:gd name="T1" fmla="*/ 12 h 64"/>
                <a:gd name="T2" fmla="*/ 199 w 301"/>
                <a:gd name="T3" fmla="*/ 20 h 64"/>
                <a:gd name="T4" fmla="*/ 244 w 301"/>
                <a:gd name="T5" fmla="*/ 33 h 64"/>
                <a:gd name="T6" fmla="*/ 278 w 301"/>
                <a:gd name="T7" fmla="*/ 49 h 64"/>
                <a:gd name="T8" fmla="*/ 296 w 301"/>
                <a:gd name="T9" fmla="*/ 57 h 64"/>
                <a:gd name="T10" fmla="*/ 298 w 301"/>
                <a:gd name="T11" fmla="*/ 51 h 64"/>
                <a:gd name="T12" fmla="*/ 276 w 301"/>
                <a:gd name="T13" fmla="*/ 33 h 64"/>
                <a:gd name="T14" fmla="*/ 202 w 301"/>
                <a:gd name="T15" fmla="*/ 10 h 64"/>
                <a:gd name="T16" fmla="*/ 117 w 301"/>
                <a:gd name="T17" fmla="*/ 0 h 64"/>
                <a:gd name="T18" fmla="*/ 34 w 301"/>
                <a:gd name="T19" fmla="*/ 6 h 64"/>
                <a:gd name="T20" fmla="*/ 0 w 301"/>
                <a:gd name="T21" fmla="*/ 18 h 64"/>
                <a:gd name="T22" fmla="*/ 6 w 301"/>
                <a:gd name="T23" fmla="*/ 20 h 64"/>
                <a:gd name="T24" fmla="*/ 17 w 301"/>
                <a:gd name="T25" fmla="*/ 18 h 64"/>
                <a:gd name="T26" fmla="*/ 43 w 301"/>
                <a:gd name="T27" fmla="*/ 14 h 64"/>
                <a:gd name="T28" fmla="*/ 68 w 301"/>
                <a:gd name="T29" fmla="*/ 12 h 64"/>
                <a:gd name="T30" fmla="*/ 97 w 301"/>
                <a:gd name="T31" fmla="*/ 10 h 64"/>
                <a:gd name="T32" fmla="*/ 108 w 301"/>
                <a:gd name="T33" fmla="*/ 12 h 64"/>
                <a:gd name="T34" fmla="*/ 103 w 301"/>
                <a:gd name="T35" fmla="*/ 20 h 64"/>
                <a:gd name="T36" fmla="*/ 94 w 301"/>
                <a:gd name="T37" fmla="*/ 24 h 64"/>
                <a:gd name="T38" fmla="*/ 80 w 301"/>
                <a:gd name="T39" fmla="*/ 31 h 64"/>
                <a:gd name="T40" fmla="*/ 74 w 301"/>
                <a:gd name="T41" fmla="*/ 37 h 64"/>
                <a:gd name="T42" fmla="*/ 77 w 301"/>
                <a:gd name="T43" fmla="*/ 51 h 64"/>
                <a:gd name="T44" fmla="*/ 85 w 301"/>
                <a:gd name="T45" fmla="*/ 60 h 64"/>
                <a:gd name="T46" fmla="*/ 85 w 301"/>
                <a:gd name="T47" fmla="*/ 60 h 64"/>
                <a:gd name="T48" fmla="*/ 88 w 301"/>
                <a:gd name="T49" fmla="*/ 60 h 64"/>
                <a:gd name="T50" fmla="*/ 94 w 301"/>
                <a:gd name="T51" fmla="*/ 64 h 64"/>
                <a:gd name="T52" fmla="*/ 105 w 301"/>
                <a:gd name="T53" fmla="*/ 62 h 64"/>
                <a:gd name="T54" fmla="*/ 117 w 301"/>
                <a:gd name="T55" fmla="*/ 53 h 64"/>
                <a:gd name="T56" fmla="*/ 122 w 301"/>
                <a:gd name="T57" fmla="*/ 43 h 64"/>
                <a:gd name="T58" fmla="*/ 120 w 301"/>
                <a:gd name="T59" fmla="*/ 29 h 64"/>
                <a:gd name="T60" fmla="*/ 111 w 301"/>
                <a:gd name="T61" fmla="*/ 20 h 64"/>
                <a:gd name="T62" fmla="*/ 120 w 301"/>
                <a:gd name="T63" fmla="*/ 12 h 64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01"/>
                <a:gd name="T97" fmla="*/ 0 h 64"/>
                <a:gd name="T98" fmla="*/ 301 w 301"/>
                <a:gd name="T99" fmla="*/ 64 h 64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01" h="64">
                  <a:moveTo>
                    <a:pt x="122" y="10"/>
                  </a:moveTo>
                  <a:lnTo>
                    <a:pt x="151" y="12"/>
                  </a:lnTo>
                  <a:lnTo>
                    <a:pt x="176" y="14"/>
                  </a:lnTo>
                  <a:lnTo>
                    <a:pt x="199" y="20"/>
                  </a:lnTo>
                  <a:lnTo>
                    <a:pt x="222" y="24"/>
                  </a:lnTo>
                  <a:lnTo>
                    <a:pt x="244" y="33"/>
                  </a:lnTo>
                  <a:lnTo>
                    <a:pt x="261" y="39"/>
                  </a:lnTo>
                  <a:lnTo>
                    <a:pt x="278" y="49"/>
                  </a:lnTo>
                  <a:lnTo>
                    <a:pt x="293" y="57"/>
                  </a:lnTo>
                  <a:lnTo>
                    <a:pt x="296" y="57"/>
                  </a:lnTo>
                  <a:lnTo>
                    <a:pt x="296" y="55"/>
                  </a:lnTo>
                  <a:lnTo>
                    <a:pt x="298" y="51"/>
                  </a:lnTo>
                  <a:lnTo>
                    <a:pt x="301" y="49"/>
                  </a:lnTo>
                  <a:lnTo>
                    <a:pt x="276" y="33"/>
                  </a:lnTo>
                  <a:lnTo>
                    <a:pt x="242" y="20"/>
                  </a:lnTo>
                  <a:lnTo>
                    <a:pt x="202" y="10"/>
                  </a:lnTo>
                  <a:lnTo>
                    <a:pt x="159" y="4"/>
                  </a:lnTo>
                  <a:lnTo>
                    <a:pt x="117" y="0"/>
                  </a:lnTo>
                  <a:lnTo>
                    <a:pt x="74" y="2"/>
                  </a:lnTo>
                  <a:lnTo>
                    <a:pt x="34" y="6"/>
                  </a:lnTo>
                  <a:lnTo>
                    <a:pt x="0" y="16"/>
                  </a:lnTo>
                  <a:lnTo>
                    <a:pt x="0" y="18"/>
                  </a:lnTo>
                  <a:lnTo>
                    <a:pt x="3" y="20"/>
                  </a:lnTo>
                  <a:lnTo>
                    <a:pt x="6" y="20"/>
                  </a:lnTo>
                  <a:lnTo>
                    <a:pt x="6" y="22"/>
                  </a:lnTo>
                  <a:lnTo>
                    <a:pt x="17" y="18"/>
                  </a:lnTo>
                  <a:lnTo>
                    <a:pt x="32" y="16"/>
                  </a:lnTo>
                  <a:lnTo>
                    <a:pt x="43" y="14"/>
                  </a:lnTo>
                  <a:lnTo>
                    <a:pt x="57" y="12"/>
                  </a:lnTo>
                  <a:lnTo>
                    <a:pt x="68" y="12"/>
                  </a:lnTo>
                  <a:lnTo>
                    <a:pt x="83" y="10"/>
                  </a:lnTo>
                  <a:lnTo>
                    <a:pt x="97" y="10"/>
                  </a:lnTo>
                  <a:lnTo>
                    <a:pt x="111" y="10"/>
                  </a:lnTo>
                  <a:lnTo>
                    <a:pt x="108" y="12"/>
                  </a:lnTo>
                  <a:lnTo>
                    <a:pt x="105" y="16"/>
                  </a:lnTo>
                  <a:lnTo>
                    <a:pt x="103" y="20"/>
                  </a:lnTo>
                  <a:lnTo>
                    <a:pt x="103" y="22"/>
                  </a:lnTo>
                  <a:lnTo>
                    <a:pt x="94" y="24"/>
                  </a:lnTo>
                  <a:lnTo>
                    <a:pt x="85" y="27"/>
                  </a:lnTo>
                  <a:lnTo>
                    <a:pt x="80" y="31"/>
                  </a:lnTo>
                  <a:lnTo>
                    <a:pt x="74" y="33"/>
                  </a:lnTo>
                  <a:lnTo>
                    <a:pt x="74" y="37"/>
                  </a:lnTo>
                  <a:lnTo>
                    <a:pt x="74" y="43"/>
                  </a:lnTo>
                  <a:lnTo>
                    <a:pt x="77" y="51"/>
                  </a:lnTo>
                  <a:lnTo>
                    <a:pt x="83" y="57"/>
                  </a:lnTo>
                  <a:lnTo>
                    <a:pt x="85" y="60"/>
                  </a:lnTo>
                  <a:lnTo>
                    <a:pt x="88" y="60"/>
                  </a:lnTo>
                  <a:lnTo>
                    <a:pt x="91" y="62"/>
                  </a:lnTo>
                  <a:lnTo>
                    <a:pt x="94" y="64"/>
                  </a:lnTo>
                  <a:lnTo>
                    <a:pt x="105" y="62"/>
                  </a:lnTo>
                  <a:lnTo>
                    <a:pt x="114" y="57"/>
                  </a:lnTo>
                  <a:lnTo>
                    <a:pt x="117" y="53"/>
                  </a:lnTo>
                  <a:lnTo>
                    <a:pt x="122" y="47"/>
                  </a:lnTo>
                  <a:lnTo>
                    <a:pt x="122" y="43"/>
                  </a:lnTo>
                  <a:lnTo>
                    <a:pt x="122" y="37"/>
                  </a:lnTo>
                  <a:lnTo>
                    <a:pt x="120" y="29"/>
                  </a:lnTo>
                  <a:lnTo>
                    <a:pt x="111" y="22"/>
                  </a:lnTo>
                  <a:lnTo>
                    <a:pt x="111" y="20"/>
                  </a:lnTo>
                  <a:lnTo>
                    <a:pt x="114" y="16"/>
                  </a:lnTo>
                  <a:lnTo>
                    <a:pt x="120" y="12"/>
                  </a:lnTo>
                  <a:lnTo>
                    <a:pt x="122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4" name="Freeform 27"/>
            <p:cNvSpPr>
              <a:spLocks/>
            </p:cNvSpPr>
            <p:nvPr/>
          </p:nvSpPr>
          <p:spPr bwMode="auto">
            <a:xfrm>
              <a:off x="3225" y="1363"/>
              <a:ext cx="17" cy="17"/>
            </a:xfrm>
            <a:custGeom>
              <a:avLst/>
              <a:gdLst>
                <a:gd name="T0" fmla="*/ 6 w 17"/>
                <a:gd name="T1" fmla="*/ 0 h 17"/>
                <a:gd name="T2" fmla="*/ 8 w 17"/>
                <a:gd name="T3" fmla="*/ 3 h 17"/>
                <a:gd name="T4" fmla="*/ 8 w 17"/>
                <a:gd name="T5" fmla="*/ 3 h 17"/>
                <a:gd name="T6" fmla="*/ 8 w 17"/>
                <a:gd name="T7" fmla="*/ 3 h 17"/>
                <a:gd name="T8" fmla="*/ 11 w 17"/>
                <a:gd name="T9" fmla="*/ 3 h 17"/>
                <a:gd name="T10" fmla="*/ 11 w 17"/>
                <a:gd name="T11" fmla="*/ 3 h 17"/>
                <a:gd name="T12" fmla="*/ 14 w 17"/>
                <a:gd name="T13" fmla="*/ 5 h 17"/>
                <a:gd name="T14" fmla="*/ 17 w 17"/>
                <a:gd name="T15" fmla="*/ 7 h 17"/>
                <a:gd name="T16" fmla="*/ 17 w 17"/>
                <a:gd name="T17" fmla="*/ 7 h 17"/>
                <a:gd name="T18" fmla="*/ 17 w 17"/>
                <a:gd name="T19" fmla="*/ 9 h 17"/>
                <a:gd name="T20" fmla="*/ 17 w 17"/>
                <a:gd name="T21" fmla="*/ 11 h 17"/>
                <a:gd name="T22" fmla="*/ 14 w 17"/>
                <a:gd name="T23" fmla="*/ 13 h 17"/>
                <a:gd name="T24" fmla="*/ 8 w 17"/>
                <a:gd name="T25" fmla="*/ 13 h 17"/>
                <a:gd name="T26" fmla="*/ 8 w 17"/>
                <a:gd name="T27" fmla="*/ 17 h 17"/>
                <a:gd name="T28" fmla="*/ 6 w 17"/>
                <a:gd name="T29" fmla="*/ 17 h 17"/>
                <a:gd name="T30" fmla="*/ 6 w 17"/>
                <a:gd name="T31" fmla="*/ 13 h 17"/>
                <a:gd name="T32" fmla="*/ 0 w 17"/>
                <a:gd name="T33" fmla="*/ 11 h 17"/>
                <a:gd name="T34" fmla="*/ 0 w 17"/>
                <a:gd name="T35" fmla="*/ 9 h 17"/>
                <a:gd name="T36" fmla="*/ 0 w 17"/>
                <a:gd name="T37" fmla="*/ 5 h 17"/>
                <a:gd name="T38" fmla="*/ 6 w 17"/>
                <a:gd name="T39" fmla="*/ 0 h 17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7"/>
                <a:gd name="T61" fmla="*/ 0 h 17"/>
                <a:gd name="T62" fmla="*/ 17 w 17"/>
                <a:gd name="T63" fmla="*/ 17 h 17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7" h="17">
                  <a:moveTo>
                    <a:pt x="6" y="0"/>
                  </a:moveTo>
                  <a:lnTo>
                    <a:pt x="8" y="3"/>
                  </a:lnTo>
                  <a:lnTo>
                    <a:pt x="11" y="3"/>
                  </a:lnTo>
                  <a:lnTo>
                    <a:pt x="14" y="5"/>
                  </a:lnTo>
                  <a:lnTo>
                    <a:pt x="17" y="7"/>
                  </a:lnTo>
                  <a:lnTo>
                    <a:pt x="17" y="9"/>
                  </a:lnTo>
                  <a:lnTo>
                    <a:pt x="17" y="11"/>
                  </a:lnTo>
                  <a:lnTo>
                    <a:pt x="14" y="13"/>
                  </a:lnTo>
                  <a:lnTo>
                    <a:pt x="8" y="13"/>
                  </a:lnTo>
                  <a:lnTo>
                    <a:pt x="8" y="17"/>
                  </a:lnTo>
                  <a:lnTo>
                    <a:pt x="6" y="17"/>
                  </a:lnTo>
                  <a:lnTo>
                    <a:pt x="6" y="13"/>
                  </a:lnTo>
                  <a:lnTo>
                    <a:pt x="0" y="11"/>
                  </a:lnTo>
                  <a:lnTo>
                    <a:pt x="0" y="9"/>
                  </a:lnTo>
                  <a:lnTo>
                    <a:pt x="0" y="5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7A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5" name="Freeform 28"/>
            <p:cNvSpPr>
              <a:spLocks/>
            </p:cNvSpPr>
            <p:nvPr/>
          </p:nvSpPr>
          <p:spPr bwMode="auto">
            <a:xfrm>
              <a:off x="3591" y="2377"/>
              <a:ext cx="28" cy="37"/>
            </a:xfrm>
            <a:custGeom>
              <a:avLst/>
              <a:gdLst>
                <a:gd name="T0" fmla="*/ 0 w 28"/>
                <a:gd name="T1" fmla="*/ 0 h 37"/>
                <a:gd name="T2" fmla="*/ 0 w 28"/>
                <a:gd name="T3" fmla="*/ 0 h 37"/>
                <a:gd name="T4" fmla="*/ 0 w 28"/>
                <a:gd name="T5" fmla="*/ 21 h 37"/>
                <a:gd name="T6" fmla="*/ 0 w 28"/>
                <a:gd name="T7" fmla="*/ 33 h 37"/>
                <a:gd name="T8" fmla="*/ 0 w 28"/>
                <a:gd name="T9" fmla="*/ 37 h 37"/>
                <a:gd name="T10" fmla="*/ 14 w 28"/>
                <a:gd name="T11" fmla="*/ 37 h 37"/>
                <a:gd name="T12" fmla="*/ 14 w 28"/>
                <a:gd name="T13" fmla="*/ 37 h 37"/>
                <a:gd name="T14" fmla="*/ 28 w 28"/>
                <a:gd name="T15" fmla="*/ 37 h 37"/>
                <a:gd name="T16" fmla="*/ 28 w 28"/>
                <a:gd name="T17" fmla="*/ 33 h 37"/>
                <a:gd name="T18" fmla="*/ 28 w 28"/>
                <a:gd name="T19" fmla="*/ 21 h 37"/>
                <a:gd name="T20" fmla="*/ 28 w 28"/>
                <a:gd name="T21" fmla="*/ 0 h 37"/>
                <a:gd name="T22" fmla="*/ 28 w 28"/>
                <a:gd name="T23" fmla="*/ 0 h 37"/>
                <a:gd name="T24" fmla="*/ 0 w 28"/>
                <a:gd name="T25" fmla="*/ 0 h 37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28"/>
                <a:gd name="T40" fmla="*/ 0 h 37"/>
                <a:gd name="T41" fmla="*/ 28 w 28"/>
                <a:gd name="T42" fmla="*/ 37 h 37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28" h="37">
                  <a:moveTo>
                    <a:pt x="0" y="0"/>
                  </a:moveTo>
                  <a:lnTo>
                    <a:pt x="0" y="0"/>
                  </a:lnTo>
                  <a:lnTo>
                    <a:pt x="0" y="21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14" y="37"/>
                  </a:lnTo>
                  <a:lnTo>
                    <a:pt x="28" y="37"/>
                  </a:lnTo>
                  <a:lnTo>
                    <a:pt x="28" y="33"/>
                  </a:lnTo>
                  <a:lnTo>
                    <a:pt x="28" y="21"/>
                  </a:lnTo>
                  <a:lnTo>
                    <a:pt x="2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6" name="Freeform 29"/>
            <p:cNvSpPr>
              <a:spLocks/>
            </p:cNvSpPr>
            <p:nvPr/>
          </p:nvSpPr>
          <p:spPr bwMode="auto">
            <a:xfrm>
              <a:off x="3023" y="2187"/>
              <a:ext cx="596" cy="190"/>
            </a:xfrm>
            <a:custGeom>
              <a:avLst/>
              <a:gdLst>
                <a:gd name="T0" fmla="*/ 29 w 596"/>
                <a:gd name="T1" fmla="*/ 190 h 190"/>
                <a:gd name="T2" fmla="*/ 29 w 596"/>
                <a:gd name="T3" fmla="*/ 190 h 190"/>
                <a:gd name="T4" fmla="*/ 35 w 596"/>
                <a:gd name="T5" fmla="*/ 149 h 190"/>
                <a:gd name="T6" fmla="*/ 52 w 596"/>
                <a:gd name="T7" fmla="*/ 114 h 190"/>
                <a:gd name="T8" fmla="*/ 77 w 596"/>
                <a:gd name="T9" fmla="*/ 85 h 190"/>
                <a:gd name="T10" fmla="*/ 111 w 596"/>
                <a:gd name="T11" fmla="*/ 62 h 190"/>
                <a:gd name="T12" fmla="*/ 151 w 596"/>
                <a:gd name="T13" fmla="*/ 41 h 190"/>
                <a:gd name="T14" fmla="*/ 196 w 596"/>
                <a:gd name="T15" fmla="*/ 31 h 190"/>
                <a:gd name="T16" fmla="*/ 245 w 596"/>
                <a:gd name="T17" fmla="*/ 23 h 190"/>
                <a:gd name="T18" fmla="*/ 298 w 596"/>
                <a:gd name="T19" fmla="*/ 21 h 190"/>
                <a:gd name="T20" fmla="*/ 352 w 596"/>
                <a:gd name="T21" fmla="*/ 25 h 190"/>
                <a:gd name="T22" fmla="*/ 401 w 596"/>
                <a:gd name="T23" fmla="*/ 33 h 190"/>
                <a:gd name="T24" fmla="*/ 446 w 596"/>
                <a:gd name="T25" fmla="*/ 46 h 190"/>
                <a:gd name="T26" fmla="*/ 486 w 596"/>
                <a:gd name="T27" fmla="*/ 66 h 190"/>
                <a:gd name="T28" fmla="*/ 520 w 596"/>
                <a:gd name="T29" fmla="*/ 89 h 190"/>
                <a:gd name="T30" fmla="*/ 545 w 596"/>
                <a:gd name="T31" fmla="*/ 118 h 190"/>
                <a:gd name="T32" fmla="*/ 562 w 596"/>
                <a:gd name="T33" fmla="*/ 151 h 190"/>
                <a:gd name="T34" fmla="*/ 568 w 596"/>
                <a:gd name="T35" fmla="*/ 190 h 190"/>
                <a:gd name="T36" fmla="*/ 596 w 596"/>
                <a:gd name="T37" fmla="*/ 190 h 190"/>
                <a:gd name="T38" fmla="*/ 591 w 596"/>
                <a:gd name="T39" fmla="*/ 147 h 190"/>
                <a:gd name="T40" fmla="*/ 568 w 596"/>
                <a:gd name="T41" fmla="*/ 109 h 190"/>
                <a:gd name="T42" fmla="*/ 543 w 596"/>
                <a:gd name="T43" fmla="*/ 76 h 190"/>
                <a:gd name="T44" fmla="*/ 503 w 596"/>
                <a:gd name="T45" fmla="*/ 50 h 190"/>
                <a:gd name="T46" fmla="*/ 457 w 596"/>
                <a:gd name="T47" fmla="*/ 29 h 190"/>
                <a:gd name="T48" fmla="*/ 406 w 596"/>
                <a:gd name="T49" fmla="*/ 12 h 190"/>
                <a:gd name="T50" fmla="*/ 352 w 596"/>
                <a:gd name="T51" fmla="*/ 4 h 190"/>
                <a:gd name="T52" fmla="*/ 298 w 596"/>
                <a:gd name="T53" fmla="*/ 0 h 190"/>
                <a:gd name="T54" fmla="*/ 245 w 596"/>
                <a:gd name="T55" fmla="*/ 2 h 190"/>
                <a:gd name="T56" fmla="*/ 191 w 596"/>
                <a:gd name="T57" fmla="*/ 10 h 190"/>
                <a:gd name="T58" fmla="*/ 140 w 596"/>
                <a:gd name="T59" fmla="*/ 25 h 190"/>
                <a:gd name="T60" fmla="*/ 94 w 596"/>
                <a:gd name="T61" fmla="*/ 46 h 190"/>
                <a:gd name="T62" fmla="*/ 54 w 596"/>
                <a:gd name="T63" fmla="*/ 72 h 190"/>
                <a:gd name="T64" fmla="*/ 29 w 596"/>
                <a:gd name="T65" fmla="*/ 105 h 190"/>
                <a:gd name="T66" fmla="*/ 6 w 596"/>
                <a:gd name="T67" fmla="*/ 145 h 190"/>
                <a:gd name="T68" fmla="*/ 0 w 596"/>
                <a:gd name="T69" fmla="*/ 190 h 190"/>
                <a:gd name="T70" fmla="*/ 0 w 596"/>
                <a:gd name="T71" fmla="*/ 190 h 190"/>
                <a:gd name="T72" fmla="*/ 29 w 596"/>
                <a:gd name="T73" fmla="*/ 190 h 190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596"/>
                <a:gd name="T112" fmla="*/ 0 h 190"/>
                <a:gd name="T113" fmla="*/ 596 w 596"/>
                <a:gd name="T114" fmla="*/ 190 h 190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596" h="190">
                  <a:moveTo>
                    <a:pt x="29" y="190"/>
                  </a:moveTo>
                  <a:lnTo>
                    <a:pt x="29" y="190"/>
                  </a:lnTo>
                  <a:lnTo>
                    <a:pt x="35" y="149"/>
                  </a:lnTo>
                  <a:lnTo>
                    <a:pt x="52" y="114"/>
                  </a:lnTo>
                  <a:lnTo>
                    <a:pt x="77" y="85"/>
                  </a:lnTo>
                  <a:lnTo>
                    <a:pt x="111" y="62"/>
                  </a:lnTo>
                  <a:lnTo>
                    <a:pt x="151" y="41"/>
                  </a:lnTo>
                  <a:lnTo>
                    <a:pt x="196" y="31"/>
                  </a:lnTo>
                  <a:lnTo>
                    <a:pt x="245" y="23"/>
                  </a:lnTo>
                  <a:lnTo>
                    <a:pt x="298" y="21"/>
                  </a:lnTo>
                  <a:lnTo>
                    <a:pt x="352" y="25"/>
                  </a:lnTo>
                  <a:lnTo>
                    <a:pt x="401" y="33"/>
                  </a:lnTo>
                  <a:lnTo>
                    <a:pt x="446" y="46"/>
                  </a:lnTo>
                  <a:lnTo>
                    <a:pt x="486" y="66"/>
                  </a:lnTo>
                  <a:lnTo>
                    <a:pt x="520" y="89"/>
                  </a:lnTo>
                  <a:lnTo>
                    <a:pt x="545" y="118"/>
                  </a:lnTo>
                  <a:lnTo>
                    <a:pt x="562" y="151"/>
                  </a:lnTo>
                  <a:lnTo>
                    <a:pt x="568" y="190"/>
                  </a:lnTo>
                  <a:lnTo>
                    <a:pt x="596" y="190"/>
                  </a:lnTo>
                  <a:lnTo>
                    <a:pt x="591" y="147"/>
                  </a:lnTo>
                  <a:lnTo>
                    <a:pt x="568" y="109"/>
                  </a:lnTo>
                  <a:lnTo>
                    <a:pt x="543" y="76"/>
                  </a:lnTo>
                  <a:lnTo>
                    <a:pt x="503" y="50"/>
                  </a:lnTo>
                  <a:lnTo>
                    <a:pt x="457" y="29"/>
                  </a:lnTo>
                  <a:lnTo>
                    <a:pt x="406" y="12"/>
                  </a:lnTo>
                  <a:lnTo>
                    <a:pt x="352" y="4"/>
                  </a:lnTo>
                  <a:lnTo>
                    <a:pt x="298" y="0"/>
                  </a:lnTo>
                  <a:lnTo>
                    <a:pt x="245" y="2"/>
                  </a:lnTo>
                  <a:lnTo>
                    <a:pt x="191" y="10"/>
                  </a:lnTo>
                  <a:lnTo>
                    <a:pt x="140" y="25"/>
                  </a:lnTo>
                  <a:lnTo>
                    <a:pt x="94" y="46"/>
                  </a:lnTo>
                  <a:lnTo>
                    <a:pt x="54" y="72"/>
                  </a:lnTo>
                  <a:lnTo>
                    <a:pt x="29" y="105"/>
                  </a:lnTo>
                  <a:lnTo>
                    <a:pt x="6" y="145"/>
                  </a:lnTo>
                  <a:lnTo>
                    <a:pt x="0" y="190"/>
                  </a:lnTo>
                  <a:lnTo>
                    <a:pt x="29" y="19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7" name="Freeform 30"/>
            <p:cNvSpPr>
              <a:spLocks/>
            </p:cNvSpPr>
            <p:nvPr/>
          </p:nvSpPr>
          <p:spPr bwMode="auto">
            <a:xfrm>
              <a:off x="3023" y="2377"/>
              <a:ext cx="29" cy="47"/>
            </a:xfrm>
            <a:custGeom>
              <a:avLst/>
              <a:gdLst>
                <a:gd name="T0" fmla="*/ 15 w 29"/>
                <a:gd name="T1" fmla="*/ 27 h 47"/>
                <a:gd name="T2" fmla="*/ 15 w 29"/>
                <a:gd name="T3" fmla="*/ 37 h 47"/>
                <a:gd name="T4" fmla="*/ 29 w 29"/>
                <a:gd name="T5" fmla="*/ 37 h 47"/>
                <a:gd name="T6" fmla="*/ 29 w 29"/>
                <a:gd name="T7" fmla="*/ 33 h 47"/>
                <a:gd name="T8" fmla="*/ 29 w 29"/>
                <a:gd name="T9" fmla="*/ 21 h 47"/>
                <a:gd name="T10" fmla="*/ 29 w 29"/>
                <a:gd name="T11" fmla="*/ 0 h 47"/>
                <a:gd name="T12" fmla="*/ 0 w 29"/>
                <a:gd name="T13" fmla="*/ 0 h 47"/>
                <a:gd name="T14" fmla="*/ 0 w 29"/>
                <a:gd name="T15" fmla="*/ 21 h 47"/>
                <a:gd name="T16" fmla="*/ 0 w 29"/>
                <a:gd name="T17" fmla="*/ 33 h 47"/>
                <a:gd name="T18" fmla="*/ 0 w 29"/>
                <a:gd name="T19" fmla="*/ 37 h 47"/>
                <a:gd name="T20" fmla="*/ 15 w 29"/>
                <a:gd name="T21" fmla="*/ 37 h 47"/>
                <a:gd name="T22" fmla="*/ 15 w 29"/>
                <a:gd name="T23" fmla="*/ 47 h 47"/>
                <a:gd name="T24" fmla="*/ 0 w 29"/>
                <a:gd name="T25" fmla="*/ 37 h 47"/>
                <a:gd name="T26" fmla="*/ 0 w 29"/>
                <a:gd name="T27" fmla="*/ 47 h 47"/>
                <a:gd name="T28" fmla="*/ 15 w 29"/>
                <a:gd name="T29" fmla="*/ 47 h 47"/>
                <a:gd name="T30" fmla="*/ 15 w 29"/>
                <a:gd name="T31" fmla="*/ 27 h 4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29"/>
                <a:gd name="T49" fmla="*/ 0 h 47"/>
                <a:gd name="T50" fmla="*/ 29 w 29"/>
                <a:gd name="T51" fmla="*/ 47 h 4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29" h="47">
                  <a:moveTo>
                    <a:pt x="15" y="27"/>
                  </a:moveTo>
                  <a:lnTo>
                    <a:pt x="15" y="37"/>
                  </a:lnTo>
                  <a:lnTo>
                    <a:pt x="29" y="37"/>
                  </a:lnTo>
                  <a:lnTo>
                    <a:pt x="29" y="33"/>
                  </a:lnTo>
                  <a:lnTo>
                    <a:pt x="29" y="21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21"/>
                  </a:lnTo>
                  <a:lnTo>
                    <a:pt x="0" y="33"/>
                  </a:lnTo>
                  <a:lnTo>
                    <a:pt x="0" y="37"/>
                  </a:lnTo>
                  <a:lnTo>
                    <a:pt x="15" y="37"/>
                  </a:lnTo>
                  <a:lnTo>
                    <a:pt x="15" y="47"/>
                  </a:lnTo>
                  <a:lnTo>
                    <a:pt x="0" y="37"/>
                  </a:lnTo>
                  <a:lnTo>
                    <a:pt x="0" y="47"/>
                  </a:lnTo>
                  <a:lnTo>
                    <a:pt x="15" y="47"/>
                  </a:lnTo>
                  <a:lnTo>
                    <a:pt x="15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8" name="Freeform 31"/>
            <p:cNvSpPr>
              <a:spLocks/>
            </p:cNvSpPr>
            <p:nvPr/>
          </p:nvSpPr>
          <p:spPr bwMode="auto">
            <a:xfrm>
              <a:off x="3038" y="2404"/>
              <a:ext cx="581" cy="20"/>
            </a:xfrm>
            <a:custGeom>
              <a:avLst/>
              <a:gdLst>
                <a:gd name="T0" fmla="*/ 553 w 581"/>
                <a:gd name="T1" fmla="*/ 10 h 20"/>
                <a:gd name="T2" fmla="*/ 567 w 581"/>
                <a:gd name="T3" fmla="*/ 0 h 20"/>
                <a:gd name="T4" fmla="*/ 0 w 581"/>
                <a:gd name="T5" fmla="*/ 0 h 20"/>
                <a:gd name="T6" fmla="*/ 0 w 581"/>
                <a:gd name="T7" fmla="*/ 20 h 20"/>
                <a:gd name="T8" fmla="*/ 567 w 581"/>
                <a:gd name="T9" fmla="*/ 20 h 20"/>
                <a:gd name="T10" fmla="*/ 581 w 581"/>
                <a:gd name="T11" fmla="*/ 10 h 20"/>
                <a:gd name="T12" fmla="*/ 567 w 581"/>
                <a:gd name="T13" fmla="*/ 20 h 20"/>
                <a:gd name="T14" fmla="*/ 581 w 581"/>
                <a:gd name="T15" fmla="*/ 20 h 20"/>
                <a:gd name="T16" fmla="*/ 581 w 581"/>
                <a:gd name="T17" fmla="*/ 10 h 20"/>
                <a:gd name="T18" fmla="*/ 553 w 581"/>
                <a:gd name="T19" fmla="*/ 10 h 2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81"/>
                <a:gd name="T31" fmla="*/ 0 h 20"/>
                <a:gd name="T32" fmla="*/ 581 w 581"/>
                <a:gd name="T33" fmla="*/ 20 h 2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81" h="20">
                  <a:moveTo>
                    <a:pt x="553" y="10"/>
                  </a:moveTo>
                  <a:lnTo>
                    <a:pt x="567" y="0"/>
                  </a:lnTo>
                  <a:lnTo>
                    <a:pt x="0" y="0"/>
                  </a:lnTo>
                  <a:lnTo>
                    <a:pt x="0" y="20"/>
                  </a:lnTo>
                  <a:lnTo>
                    <a:pt x="567" y="20"/>
                  </a:lnTo>
                  <a:lnTo>
                    <a:pt x="581" y="10"/>
                  </a:lnTo>
                  <a:lnTo>
                    <a:pt x="567" y="20"/>
                  </a:lnTo>
                  <a:lnTo>
                    <a:pt x="581" y="20"/>
                  </a:lnTo>
                  <a:lnTo>
                    <a:pt x="581" y="10"/>
                  </a:lnTo>
                  <a:lnTo>
                    <a:pt x="553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59" name="Freeform 32"/>
            <p:cNvSpPr>
              <a:spLocks/>
            </p:cNvSpPr>
            <p:nvPr/>
          </p:nvSpPr>
          <p:spPr bwMode="auto">
            <a:xfrm>
              <a:off x="3310" y="2199"/>
              <a:ext cx="29" cy="213"/>
            </a:xfrm>
            <a:custGeom>
              <a:avLst/>
              <a:gdLst>
                <a:gd name="T0" fmla="*/ 14 w 29"/>
                <a:gd name="T1" fmla="*/ 213 h 213"/>
                <a:gd name="T2" fmla="*/ 29 w 29"/>
                <a:gd name="T3" fmla="*/ 213 h 213"/>
                <a:gd name="T4" fmla="*/ 29 w 29"/>
                <a:gd name="T5" fmla="*/ 0 h 213"/>
                <a:gd name="T6" fmla="*/ 0 w 29"/>
                <a:gd name="T7" fmla="*/ 0 h 213"/>
                <a:gd name="T8" fmla="*/ 0 w 29"/>
                <a:gd name="T9" fmla="*/ 213 h 213"/>
                <a:gd name="T10" fmla="*/ 14 w 29"/>
                <a:gd name="T11" fmla="*/ 213 h 21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9"/>
                <a:gd name="T19" fmla="*/ 0 h 213"/>
                <a:gd name="T20" fmla="*/ 29 w 29"/>
                <a:gd name="T21" fmla="*/ 213 h 213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9" h="213">
                  <a:moveTo>
                    <a:pt x="14" y="213"/>
                  </a:moveTo>
                  <a:lnTo>
                    <a:pt x="29" y="213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213"/>
                  </a:lnTo>
                  <a:lnTo>
                    <a:pt x="14" y="21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0" name="Freeform 33"/>
            <p:cNvSpPr>
              <a:spLocks/>
            </p:cNvSpPr>
            <p:nvPr/>
          </p:nvSpPr>
          <p:spPr bwMode="auto">
            <a:xfrm>
              <a:off x="3316" y="2251"/>
              <a:ext cx="235" cy="167"/>
            </a:xfrm>
            <a:custGeom>
              <a:avLst/>
              <a:gdLst>
                <a:gd name="T0" fmla="*/ 8 w 235"/>
                <a:gd name="T1" fmla="*/ 161 h 167"/>
                <a:gd name="T2" fmla="*/ 17 w 235"/>
                <a:gd name="T3" fmla="*/ 167 h 167"/>
                <a:gd name="T4" fmla="*/ 235 w 235"/>
                <a:gd name="T5" fmla="*/ 12 h 167"/>
                <a:gd name="T6" fmla="*/ 218 w 235"/>
                <a:gd name="T7" fmla="*/ 0 h 167"/>
                <a:gd name="T8" fmla="*/ 0 w 235"/>
                <a:gd name="T9" fmla="*/ 155 h 167"/>
                <a:gd name="T10" fmla="*/ 8 w 235"/>
                <a:gd name="T11" fmla="*/ 161 h 16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35"/>
                <a:gd name="T19" fmla="*/ 0 h 167"/>
                <a:gd name="T20" fmla="*/ 235 w 235"/>
                <a:gd name="T21" fmla="*/ 167 h 167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35" h="167">
                  <a:moveTo>
                    <a:pt x="8" y="161"/>
                  </a:moveTo>
                  <a:lnTo>
                    <a:pt x="17" y="167"/>
                  </a:lnTo>
                  <a:lnTo>
                    <a:pt x="235" y="12"/>
                  </a:lnTo>
                  <a:lnTo>
                    <a:pt x="218" y="0"/>
                  </a:lnTo>
                  <a:lnTo>
                    <a:pt x="0" y="155"/>
                  </a:lnTo>
                  <a:lnTo>
                    <a:pt x="8" y="1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1" name="Freeform 34"/>
            <p:cNvSpPr>
              <a:spLocks/>
            </p:cNvSpPr>
            <p:nvPr/>
          </p:nvSpPr>
          <p:spPr bwMode="auto">
            <a:xfrm>
              <a:off x="3106" y="2247"/>
              <a:ext cx="227" cy="171"/>
            </a:xfrm>
            <a:custGeom>
              <a:avLst/>
              <a:gdLst>
                <a:gd name="T0" fmla="*/ 218 w 227"/>
                <a:gd name="T1" fmla="*/ 165 h 171"/>
                <a:gd name="T2" fmla="*/ 227 w 227"/>
                <a:gd name="T3" fmla="*/ 159 h 171"/>
                <a:gd name="T4" fmla="*/ 17 w 227"/>
                <a:gd name="T5" fmla="*/ 0 h 171"/>
                <a:gd name="T6" fmla="*/ 0 w 227"/>
                <a:gd name="T7" fmla="*/ 12 h 171"/>
                <a:gd name="T8" fmla="*/ 210 w 227"/>
                <a:gd name="T9" fmla="*/ 171 h 171"/>
                <a:gd name="T10" fmla="*/ 218 w 227"/>
                <a:gd name="T11" fmla="*/ 165 h 17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27"/>
                <a:gd name="T19" fmla="*/ 0 h 171"/>
                <a:gd name="T20" fmla="*/ 227 w 227"/>
                <a:gd name="T21" fmla="*/ 171 h 17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27" h="171">
                  <a:moveTo>
                    <a:pt x="218" y="165"/>
                  </a:moveTo>
                  <a:lnTo>
                    <a:pt x="227" y="159"/>
                  </a:lnTo>
                  <a:lnTo>
                    <a:pt x="17" y="0"/>
                  </a:lnTo>
                  <a:lnTo>
                    <a:pt x="0" y="12"/>
                  </a:lnTo>
                  <a:lnTo>
                    <a:pt x="210" y="171"/>
                  </a:lnTo>
                  <a:lnTo>
                    <a:pt x="218" y="1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2" name="Freeform 35"/>
            <p:cNvSpPr>
              <a:spLocks/>
            </p:cNvSpPr>
            <p:nvPr/>
          </p:nvSpPr>
          <p:spPr bwMode="auto">
            <a:xfrm>
              <a:off x="1749" y="1719"/>
              <a:ext cx="321" cy="270"/>
            </a:xfrm>
            <a:custGeom>
              <a:avLst/>
              <a:gdLst>
                <a:gd name="T0" fmla="*/ 134 w 321"/>
                <a:gd name="T1" fmla="*/ 6 h 270"/>
                <a:gd name="T2" fmla="*/ 136 w 321"/>
                <a:gd name="T3" fmla="*/ 20 h 270"/>
                <a:gd name="T4" fmla="*/ 136 w 321"/>
                <a:gd name="T5" fmla="*/ 37 h 270"/>
                <a:gd name="T6" fmla="*/ 139 w 321"/>
                <a:gd name="T7" fmla="*/ 61 h 270"/>
                <a:gd name="T8" fmla="*/ 159 w 321"/>
                <a:gd name="T9" fmla="*/ 70 h 270"/>
                <a:gd name="T10" fmla="*/ 202 w 321"/>
                <a:gd name="T11" fmla="*/ 68 h 270"/>
                <a:gd name="T12" fmla="*/ 233 w 321"/>
                <a:gd name="T13" fmla="*/ 72 h 270"/>
                <a:gd name="T14" fmla="*/ 261 w 321"/>
                <a:gd name="T15" fmla="*/ 82 h 270"/>
                <a:gd name="T16" fmla="*/ 290 w 321"/>
                <a:gd name="T17" fmla="*/ 92 h 270"/>
                <a:gd name="T18" fmla="*/ 315 w 321"/>
                <a:gd name="T19" fmla="*/ 99 h 270"/>
                <a:gd name="T20" fmla="*/ 298 w 321"/>
                <a:gd name="T21" fmla="*/ 101 h 270"/>
                <a:gd name="T22" fmla="*/ 256 w 321"/>
                <a:gd name="T23" fmla="*/ 105 h 270"/>
                <a:gd name="T24" fmla="*/ 239 w 321"/>
                <a:gd name="T25" fmla="*/ 101 h 270"/>
                <a:gd name="T26" fmla="*/ 227 w 321"/>
                <a:gd name="T27" fmla="*/ 101 h 270"/>
                <a:gd name="T28" fmla="*/ 241 w 321"/>
                <a:gd name="T29" fmla="*/ 113 h 270"/>
                <a:gd name="T30" fmla="*/ 281 w 321"/>
                <a:gd name="T31" fmla="*/ 144 h 270"/>
                <a:gd name="T32" fmla="*/ 301 w 321"/>
                <a:gd name="T33" fmla="*/ 175 h 270"/>
                <a:gd name="T34" fmla="*/ 315 w 321"/>
                <a:gd name="T35" fmla="*/ 194 h 270"/>
                <a:gd name="T36" fmla="*/ 309 w 321"/>
                <a:gd name="T37" fmla="*/ 194 h 270"/>
                <a:gd name="T38" fmla="*/ 292 w 321"/>
                <a:gd name="T39" fmla="*/ 181 h 270"/>
                <a:gd name="T40" fmla="*/ 264 w 321"/>
                <a:gd name="T41" fmla="*/ 171 h 270"/>
                <a:gd name="T42" fmla="*/ 216 w 321"/>
                <a:gd name="T43" fmla="*/ 150 h 270"/>
                <a:gd name="T44" fmla="*/ 216 w 321"/>
                <a:gd name="T45" fmla="*/ 177 h 270"/>
                <a:gd name="T46" fmla="*/ 213 w 321"/>
                <a:gd name="T47" fmla="*/ 243 h 270"/>
                <a:gd name="T48" fmla="*/ 199 w 321"/>
                <a:gd name="T49" fmla="*/ 245 h 270"/>
                <a:gd name="T50" fmla="*/ 153 w 321"/>
                <a:gd name="T51" fmla="*/ 185 h 270"/>
                <a:gd name="T52" fmla="*/ 142 w 321"/>
                <a:gd name="T53" fmla="*/ 146 h 270"/>
                <a:gd name="T54" fmla="*/ 136 w 321"/>
                <a:gd name="T55" fmla="*/ 156 h 270"/>
                <a:gd name="T56" fmla="*/ 125 w 321"/>
                <a:gd name="T57" fmla="*/ 187 h 270"/>
                <a:gd name="T58" fmla="*/ 77 w 321"/>
                <a:gd name="T59" fmla="*/ 231 h 270"/>
                <a:gd name="T60" fmla="*/ 74 w 321"/>
                <a:gd name="T61" fmla="*/ 210 h 270"/>
                <a:gd name="T62" fmla="*/ 82 w 321"/>
                <a:gd name="T63" fmla="*/ 140 h 270"/>
                <a:gd name="T64" fmla="*/ 102 w 321"/>
                <a:gd name="T65" fmla="*/ 117 h 270"/>
                <a:gd name="T66" fmla="*/ 97 w 321"/>
                <a:gd name="T67" fmla="*/ 115 h 270"/>
                <a:gd name="T68" fmla="*/ 82 w 321"/>
                <a:gd name="T69" fmla="*/ 125 h 270"/>
                <a:gd name="T70" fmla="*/ 68 w 321"/>
                <a:gd name="T71" fmla="*/ 130 h 270"/>
                <a:gd name="T72" fmla="*/ 48 w 321"/>
                <a:gd name="T73" fmla="*/ 130 h 270"/>
                <a:gd name="T74" fmla="*/ 20 w 321"/>
                <a:gd name="T75" fmla="*/ 132 h 270"/>
                <a:gd name="T76" fmla="*/ 17 w 321"/>
                <a:gd name="T77" fmla="*/ 128 h 270"/>
                <a:gd name="T78" fmla="*/ 40 w 321"/>
                <a:gd name="T79" fmla="*/ 109 h 270"/>
                <a:gd name="T80" fmla="*/ 74 w 321"/>
                <a:gd name="T81" fmla="*/ 88 h 270"/>
                <a:gd name="T82" fmla="*/ 119 w 321"/>
                <a:gd name="T83" fmla="*/ 76 h 270"/>
                <a:gd name="T84" fmla="*/ 136 w 321"/>
                <a:gd name="T85" fmla="*/ 66 h 270"/>
                <a:gd name="T86" fmla="*/ 131 w 321"/>
                <a:gd name="T87" fmla="*/ 39 h 270"/>
                <a:gd name="T88" fmla="*/ 131 w 321"/>
                <a:gd name="T89" fmla="*/ 20 h 270"/>
                <a:gd name="T90" fmla="*/ 131 w 321"/>
                <a:gd name="T91" fmla="*/ 6 h 270"/>
                <a:gd name="T92" fmla="*/ 134 w 321"/>
                <a:gd name="T93" fmla="*/ 0 h 27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21"/>
                <a:gd name="T142" fmla="*/ 0 h 270"/>
                <a:gd name="T143" fmla="*/ 321 w 321"/>
                <a:gd name="T144" fmla="*/ 270 h 27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21" h="270">
                  <a:moveTo>
                    <a:pt x="134" y="0"/>
                  </a:moveTo>
                  <a:lnTo>
                    <a:pt x="134" y="6"/>
                  </a:lnTo>
                  <a:lnTo>
                    <a:pt x="136" y="12"/>
                  </a:lnTo>
                  <a:lnTo>
                    <a:pt x="136" y="20"/>
                  </a:lnTo>
                  <a:lnTo>
                    <a:pt x="136" y="26"/>
                  </a:lnTo>
                  <a:lnTo>
                    <a:pt x="136" y="37"/>
                  </a:lnTo>
                  <a:lnTo>
                    <a:pt x="136" y="49"/>
                  </a:lnTo>
                  <a:lnTo>
                    <a:pt x="139" y="61"/>
                  </a:lnTo>
                  <a:lnTo>
                    <a:pt x="145" y="72"/>
                  </a:lnTo>
                  <a:lnTo>
                    <a:pt x="159" y="70"/>
                  </a:lnTo>
                  <a:lnTo>
                    <a:pt x="179" y="68"/>
                  </a:lnTo>
                  <a:lnTo>
                    <a:pt x="202" y="68"/>
                  </a:lnTo>
                  <a:lnTo>
                    <a:pt x="224" y="70"/>
                  </a:lnTo>
                  <a:lnTo>
                    <a:pt x="233" y="72"/>
                  </a:lnTo>
                  <a:lnTo>
                    <a:pt x="247" y="76"/>
                  </a:lnTo>
                  <a:lnTo>
                    <a:pt x="261" y="82"/>
                  </a:lnTo>
                  <a:lnTo>
                    <a:pt x="275" y="86"/>
                  </a:lnTo>
                  <a:lnTo>
                    <a:pt x="290" y="92"/>
                  </a:lnTo>
                  <a:lnTo>
                    <a:pt x="304" y="97"/>
                  </a:lnTo>
                  <a:lnTo>
                    <a:pt x="315" y="99"/>
                  </a:lnTo>
                  <a:lnTo>
                    <a:pt x="321" y="99"/>
                  </a:lnTo>
                  <a:lnTo>
                    <a:pt x="298" y="101"/>
                  </a:lnTo>
                  <a:lnTo>
                    <a:pt x="275" y="103"/>
                  </a:lnTo>
                  <a:lnTo>
                    <a:pt x="256" y="105"/>
                  </a:lnTo>
                  <a:lnTo>
                    <a:pt x="244" y="103"/>
                  </a:lnTo>
                  <a:lnTo>
                    <a:pt x="239" y="101"/>
                  </a:lnTo>
                  <a:lnTo>
                    <a:pt x="233" y="101"/>
                  </a:lnTo>
                  <a:lnTo>
                    <a:pt x="227" y="101"/>
                  </a:lnTo>
                  <a:lnTo>
                    <a:pt x="221" y="101"/>
                  </a:lnTo>
                  <a:lnTo>
                    <a:pt x="241" y="113"/>
                  </a:lnTo>
                  <a:lnTo>
                    <a:pt x="261" y="128"/>
                  </a:lnTo>
                  <a:lnTo>
                    <a:pt x="281" y="144"/>
                  </a:lnTo>
                  <a:lnTo>
                    <a:pt x="292" y="167"/>
                  </a:lnTo>
                  <a:lnTo>
                    <a:pt x="301" y="175"/>
                  </a:lnTo>
                  <a:lnTo>
                    <a:pt x="309" y="183"/>
                  </a:lnTo>
                  <a:lnTo>
                    <a:pt x="315" y="194"/>
                  </a:lnTo>
                  <a:lnTo>
                    <a:pt x="315" y="202"/>
                  </a:lnTo>
                  <a:lnTo>
                    <a:pt x="309" y="194"/>
                  </a:lnTo>
                  <a:lnTo>
                    <a:pt x="301" y="185"/>
                  </a:lnTo>
                  <a:lnTo>
                    <a:pt x="292" y="181"/>
                  </a:lnTo>
                  <a:lnTo>
                    <a:pt x="281" y="177"/>
                  </a:lnTo>
                  <a:lnTo>
                    <a:pt x="264" y="171"/>
                  </a:lnTo>
                  <a:lnTo>
                    <a:pt x="241" y="163"/>
                  </a:lnTo>
                  <a:lnTo>
                    <a:pt x="216" y="150"/>
                  </a:lnTo>
                  <a:lnTo>
                    <a:pt x="202" y="138"/>
                  </a:lnTo>
                  <a:lnTo>
                    <a:pt x="216" y="177"/>
                  </a:lnTo>
                  <a:lnTo>
                    <a:pt x="216" y="212"/>
                  </a:lnTo>
                  <a:lnTo>
                    <a:pt x="213" y="243"/>
                  </a:lnTo>
                  <a:lnTo>
                    <a:pt x="219" y="270"/>
                  </a:lnTo>
                  <a:lnTo>
                    <a:pt x="199" y="245"/>
                  </a:lnTo>
                  <a:lnTo>
                    <a:pt x="173" y="218"/>
                  </a:lnTo>
                  <a:lnTo>
                    <a:pt x="153" y="185"/>
                  </a:lnTo>
                  <a:lnTo>
                    <a:pt x="148" y="144"/>
                  </a:lnTo>
                  <a:lnTo>
                    <a:pt x="142" y="146"/>
                  </a:lnTo>
                  <a:lnTo>
                    <a:pt x="139" y="150"/>
                  </a:lnTo>
                  <a:lnTo>
                    <a:pt x="136" y="156"/>
                  </a:lnTo>
                  <a:lnTo>
                    <a:pt x="136" y="165"/>
                  </a:lnTo>
                  <a:lnTo>
                    <a:pt x="125" y="187"/>
                  </a:lnTo>
                  <a:lnTo>
                    <a:pt x="102" y="210"/>
                  </a:lnTo>
                  <a:lnTo>
                    <a:pt x="77" y="231"/>
                  </a:lnTo>
                  <a:lnTo>
                    <a:pt x="57" y="253"/>
                  </a:lnTo>
                  <a:lnTo>
                    <a:pt x="74" y="210"/>
                  </a:lnTo>
                  <a:lnTo>
                    <a:pt x="77" y="171"/>
                  </a:lnTo>
                  <a:lnTo>
                    <a:pt x="82" y="140"/>
                  </a:lnTo>
                  <a:lnTo>
                    <a:pt x="102" y="121"/>
                  </a:lnTo>
                  <a:lnTo>
                    <a:pt x="102" y="117"/>
                  </a:lnTo>
                  <a:lnTo>
                    <a:pt x="99" y="115"/>
                  </a:lnTo>
                  <a:lnTo>
                    <a:pt x="97" y="115"/>
                  </a:lnTo>
                  <a:lnTo>
                    <a:pt x="91" y="119"/>
                  </a:lnTo>
                  <a:lnTo>
                    <a:pt x="82" y="125"/>
                  </a:lnTo>
                  <a:lnTo>
                    <a:pt x="77" y="130"/>
                  </a:lnTo>
                  <a:lnTo>
                    <a:pt x="68" y="130"/>
                  </a:lnTo>
                  <a:lnTo>
                    <a:pt x="60" y="130"/>
                  </a:lnTo>
                  <a:lnTo>
                    <a:pt x="48" y="130"/>
                  </a:lnTo>
                  <a:lnTo>
                    <a:pt x="34" y="130"/>
                  </a:lnTo>
                  <a:lnTo>
                    <a:pt x="20" y="132"/>
                  </a:lnTo>
                  <a:lnTo>
                    <a:pt x="0" y="134"/>
                  </a:lnTo>
                  <a:lnTo>
                    <a:pt x="17" y="128"/>
                  </a:lnTo>
                  <a:lnTo>
                    <a:pt x="28" y="119"/>
                  </a:lnTo>
                  <a:lnTo>
                    <a:pt x="40" y="109"/>
                  </a:lnTo>
                  <a:lnTo>
                    <a:pt x="54" y="99"/>
                  </a:lnTo>
                  <a:lnTo>
                    <a:pt x="74" y="88"/>
                  </a:lnTo>
                  <a:lnTo>
                    <a:pt x="97" y="80"/>
                  </a:lnTo>
                  <a:lnTo>
                    <a:pt x="119" y="76"/>
                  </a:lnTo>
                  <a:lnTo>
                    <a:pt x="136" y="76"/>
                  </a:lnTo>
                  <a:lnTo>
                    <a:pt x="136" y="66"/>
                  </a:lnTo>
                  <a:lnTo>
                    <a:pt x="134" y="53"/>
                  </a:lnTo>
                  <a:lnTo>
                    <a:pt x="131" y="39"/>
                  </a:lnTo>
                  <a:lnTo>
                    <a:pt x="131" y="28"/>
                  </a:lnTo>
                  <a:lnTo>
                    <a:pt x="131" y="20"/>
                  </a:lnTo>
                  <a:lnTo>
                    <a:pt x="131" y="12"/>
                  </a:lnTo>
                  <a:lnTo>
                    <a:pt x="131" y="6"/>
                  </a:lnTo>
                  <a:lnTo>
                    <a:pt x="128" y="2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C1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3" name="Freeform 36"/>
            <p:cNvSpPr>
              <a:spLocks/>
            </p:cNvSpPr>
            <p:nvPr/>
          </p:nvSpPr>
          <p:spPr bwMode="auto">
            <a:xfrm>
              <a:off x="3094" y="1481"/>
              <a:ext cx="250" cy="145"/>
            </a:xfrm>
            <a:custGeom>
              <a:avLst/>
              <a:gdLst>
                <a:gd name="T0" fmla="*/ 52 w 250"/>
                <a:gd name="T1" fmla="*/ 4 h 145"/>
                <a:gd name="T2" fmla="*/ 71 w 250"/>
                <a:gd name="T3" fmla="*/ 23 h 145"/>
                <a:gd name="T4" fmla="*/ 63 w 250"/>
                <a:gd name="T5" fmla="*/ 25 h 145"/>
                <a:gd name="T6" fmla="*/ 15 w 250"/>
                <a:gd name="T7" fmla="*/ 15 h 145"/>
                <a:gd name="T8" fmla="*/ 6 w 250"/>
                <a:gd name="T9" fmla="*/ 23 h 145"/>
                <a:gd name="T10" fmla="*/ 20 w 250"/>
                <a:gd name="T11" fmla="*/ 31 h 145"/>
                <a:gd name="T12" fmla="*/ 15 w 250"/>
                <a:gd name="T13" fmla="*/ 37 h 145"/>
                <a:gd name="T14" fmla="*/ 0 w 250"/>
                <a:gd name="T15" fmla="*/ 52 h 145"/>
                <a:gd name="T16" fmla="*/ 12 w 250"/>
                <a:gd name="T17" fmla="*/ 68 h 145"/>
                <a:gd name="T18" fmla="*/ 43 w 250"/>
                <a:gd name="T19" fmla="*/ 74 h 145"/>
                <a:gd name="T20" fmla="*/ 57 w 250"/>
                <a:gd name="T21" fmla="*/ 87 h 145"/>
                <a:gd name="T22" fmla="*/ 86 w 250"/>
                <a:gd name="T23" fmla="*/ 116 h 145"/>
                <a:gd name="T24" fmla="*/ 108 w 250"/>
                <a:gd name="T25" fmla="*/ 122 h 145"/>
                <a:gd name="T26" fmla="*/ 128 w 250"/>
                <a:gd name="T27" fmla="*/ 112 h 145"/>
                <a:gd name="T28" fmla="*/ 142 w 250"/>
                <a:gd name="T29" fmla="*/ 116 h 145"/>
                <a:gd name="T30" fmla="*/ 191 w 250"/>
                <a:gd name="T31" fmla="*/ 138 h 145"/>
                <a:gd name="T32" fmla="*/ 205 w 250"/>
                <a:gd name="T33" fmla="*/ 134 h 145"/>
                <a:gd name="T34" fmla="*/ 199 w 250"/>
                <a:gd name="T35" fmla="*/ 110 h 145"/>
                <a:gd name="T36" fmla="*/ 208 w 250"/>
                <a:gd name="T37" fmla="*/ 105 h 145"/>
                <a:gd name="T38" fmla="*/ 239 w 250"/>
                <a:gd name="T39" fmla="*/ 107 h 145"/>
                <a:gd name="T40" fmla="*/ 236 w 250"/>
                <a:gd name="T41" fmla="*/ 95 h 145"/>
                <a:gd name="T42" fmla="*/ 202 w 250"/>
                <a:gd name="T43" fmla="*/ 70 h 145"/>
                <a:gd name="T44" fmla="*/ 196 w 250"/>
                <a:gd name="T45" fmla="*/ 64 h 145"/>
                <a:gd name="T46" fmla="*/ 205 w 250"/>
                <a:gd name="T47" fmla="*/ 56 h 145"/>
                <a:gd name="T48" fmla="*/ 196 w 250"/>
                <a:gd name="T49" fmla="*/ 48 h 145"/>
                <a:gd name="T50" fmla="*/ 154 w 250"/>
                <a:gd name="T51" fmla="*/ 31 h 145"/>
                <a:gd name="T52" fmla="*/ 137 w 250"/>
                <a:gd name="T53" fmla="*/ 27 h 145"/>
                <a:gd name="T54" fmla="*/ 128 w 250"/>
                <a:gd name="T55" fmla="*/ 19 h 145"/>
                <a:gd name="T56" fmla="*/ 114 w 250"/>
                <a:gd name="T57" fmla="*/ 17 h 145"/>
                <a:gd name="T58" fmla="*/ 88 w 250"/>
                <a:gd name="T59" fmla="*/ 25 h 145"/>
                <a:gd name="T60" fmla="*/ 80 w 250"/>
                <a:gd name="T61" fmla="*/ 25 h 145"/>
                <a:gd name="T62" fmla="*/ 60 w 250"/>
                <a:gd name="T63" fmla="*/ 8 h 145"/>
                <a:gd name="T64" fmla="*/ 52 w 250"/>
                <a:gd name="T65" fmla="*/ 2 h 145"/>
                <a:gd name="T66" fmla="*/ 46 w 250"/>
                <a:gd name="T67" fmla="*/ 0 h 14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250"/>
                <a:gd name="T103" fmla="*/ 0 h 145"/>
                <a:gd name="T104" fmla="*/ 250 w 250"/>
                <a:gd name="T105" fmla="*/ 145 h 14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250" h="145">
                  <a:moveTo>
                    <a:pt x="46" y="0"/>
                  </a:moveTo>
                  <a:lnTo>
                    <a:pt x="52" y="4"/>
                  </a:lnTo>
                  <a:lnTo>
                    <a:pt x="63" y="15"/>
                  </a:lnTo>
                  <a:lnTo>
                    <a:pt x="71" y="23"/>
                  </a:lnTo>
                  <a:lnTo>
                    <a:pt x="80" y="29"/>
                  </a:lnTo>
                  <a:lnTo>
                    <a:pt x="63" y="25"/>
                  </a:lnTo>
                  <a:lnTo>
                    <a:pt x="37" y="19"/>
                  </a:lnTo>
                  <a:lnTo>
                    <a:pt x="15" y="15"/>
                  </a:lnTo>
                  <a:lnTo>
                    <a:pt x="0" y="19"/>
                  </a:lnTo>
                  <a:lnTo>
                    <a:pt x="6" y="23"/>
                  </a:lnTo>
                  <a:lnTo>
                    <a:pt x="15" y="27"/>
                  </a:lnTo>
                  <a:lnTo>
                    <a:pt x="20" y="31"/>
                  </a:lnTo>
                  <a:lnTo>
                    <a:pt x="29" y="35"/>
                  </a:lnTo>
                  <a:lnTo>
                    <a:pt x="15" y="37"/>
                  </a:lnTo>
                  <a:lnTo>
                    <a:pt x="6" y="41"/>
                  </a:lnTo>
                  <a:lnTo>
                    <a:pt x="0" y="52"/>
                  </a:lnTo>
                  <a:lnTo>
                    <a:pt x="0" y="66"/>
                  </a:lnTo>
                  <a:lnTo>
                    <a:pt x="12" y="68"/>
                  </a:lnTo>
                  <a:lnTo>
                    <a:pt x="29" y="70"/>
                  </a:lnTo>
                  <a:lnTo>
                    <a:pt x="43" y="74"/>
                  </a:lnTo>
                  <a:lnTo>
                    <a:pt x="54" y="74"/>
                  </a:lnTo>
                  <a:lnTo>
                    <a:pt x="57" y="87"/>
                  </a:lnTo>
                  <a:lnTo>
                    <a:pt x="71" y="101"/>
                  </a:lnTo>
                  <a:lnTo>
                    <a:pt x="86" y="116"/>
                  </a:lnTo>
                  <a:lnTo>
                    <a:pt x="97" y="126"/>
                  </a:lnTo>
                  <a:lnTo>
                    <a:pt x="108" y="122"/>
                  </a:lnTo>
                  <a:lnTo>
                    <a:pt x="120" y="116"/>
                  </a:lnTo>
                  <a:lnTo>
                    <a:pt x="128" y="112"/>
                  </a:lnTo>
                  <a:lnTo>
                    <a:pt x="125" y="105"/>
                  </a:lnTo>
                  <a:lnTo>
                    <a:pt x="142" y="116"/>
                  </a:lnTo>
                  <a:lnTo>
                    <a:pt x="168" y="128"/>
                  </a:lnTo>
                  <a:lnTo>
                    <a:pt x="191" y="138"/>
                  </a:lnTo>
                  <a:lnTo>
                    <a:pt x="208" y="145"/>
                  </a:lnTo>
                  <a:lnTo>
                    <a:pt x="205" y="134"/>
                  </a:lnTo>
                  <a:lnTo>
                    <a:pt x="205" y="122"/>
                  </a:lnTo>
                  <a:lnTo>
                    <a:pt x="199" y="110"/>
                  </a:lnTo>
                  <a:lnTo>
                    <a:pt x="188" y="99"/>
                  </a:lnTo>
                  <a:lnTo>
                    <a:pt x="208" y="105"/>
                  </a:lnTo>
                  <a:lnTo>
                    <a:pt x="225" y="105"/>
                  </a:lnTo>
                  <a:lnTo>
                    <a:pt x="239" y="107"/>
                  </a:lnTo>
                  <a:lnTo>
                    <a:pt x="250" y="107"/>
                  </a:lnTo>
                  <a:lnTo>
                    <a:pt x="236" y="95"/>
                  </a:lnTo>
                  <a:lnTo>
                    <a:pt x="219" y="83"/>
                  </a:lnTo>
                  <a:lnTo>
                    <a:pt x="202" y="70"/>
                  </a:lnTo>
                  <a:lnTo>
                    <a:pt x="188" y="66"/>
                  </a:lnTo>
                  <a:lnTo>
                    <a:pt x="196" y="64"/>
                  </a:lnTo>
                  <a:lnTo>
                    <a:pt x="202" y="60"/>
                  </a:lnTo>
                  <a:lnTo>
                    <a:pt x="205" y="56"/>
                  </a:lnTo>
                  <a:lnTo>
                    <a:pt x="210" y="54"/>
                  </a:lnTo>
                  <a:lnTo>
                    <a:pt x="196" y="48"/>
                  </a:lnTo>
                  <a:lnTo>
                    <a:pt x="176" y="39"/>
                  </a:lnTo>
                  <a:lnTo>
                    <a:pt x="154" y="31"/>
                  </a:lnTo>
                  <a:lnTo>
                    <a:pt x="137" y="31"/>
                  </a:lnTo>
                  <a:lnTo>
                    <a:pt x="137" y="27"/>
                  </a:lnTo>
                  <a:lnTo>
                    <a:pt x="134" y="23"/>
                  </a:lnTo>
                  <a:lnTo>
                    <a:pt x="128" y="19"/>
                  </a:lnTo>
                  <a:lnTo>
                    <a:pt x="125" y="15"/>
                  </a:lnTo>
                  <a:lnTo>
                    <a:pt x="114" y="17"/>
                  </a:lnTo>
                  <a:lnTo>
                    <a:pt x="100" y="19"/>
                  </a:lnTo>
                  <a:lnTo>
                    <a:pt x="88" y="25"/>
                  </a:lnTo>
                  <a:lnTo>
                    <a:pt x="86" y="31"/>
                  </a:lnTo>
                  <a:lnTo>
                    <a:pt x="80" y="25"/>
                  </a:lnTo>
                  <a:lnTo>
                    <a:pt x="69" y="17"/>
                  </a:lnTo>
                  <a:lnTo>
                    <a:pt x="60" y="8"/>
                  </a:lnTo>
                  <a:lnTo>
                    <a:pt x="54" y="4"/>
                  </a:lnTo>
                  <a:lnTo>
                    <a:pt x="52" y="2"/>
                  </a:lnTo>
                  <a:lnTo>
                    <a:pt x="49" y="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FFB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4" name="Freeform 37"/>
            <p:cNvSpPr>
              <a:spLocks/>
            </p:cNvSpPr>
            <p:nvPr/>
          </p:nvSpPr>
          <p:spPr bwMode="auto">
            <a:xfrm>
              <a:off x="4181" y="2228"/>
              <a:ext cx="352" cy="304"/>
            </a:xfrm>
            <a:custGeom>
              <a:avLst/>
              <a:gdLst>
                <a:gd name="T0" fmla="*/ 148 w 352"/>
                <a:gd name="T1" fmla="*/ 15 h 304"/>
                <a:gd name="T2" fmla="*/ 157 w 352"/>
                <a:gd name="T3" fmla="*/ 46 h 304"/>
                <a:gd name="T4" fmla="*/ 148 w 352"/>
                <a:gd name="T5" fmla="*/ 50 h 304"/>
                <a:gd name="T6" fmla="*/ 123 w 352"/>
                <a:gd name="T7" fmla="*/ 38 h 304"/>
                <a:gd name="T8" fmla="*/ 97 w 352"/>
                <a:gd name="T9" fmla="*/ 25 h 304"/>
                <a:gd name="T10" fmla="*/ 71 w 352"/>
                <a:gd name="T11" fmla="*/ 11 h 304"/>
                <a:gd name="T12" fmla="*/ 60 w 352"/>
                <a:gd name="T13" fmla="*/ 9 h 304"/>
                <a:gd name="T14" fmla="*/ 32 w 352"/>
                <a:gd name="T15" fmla="*/ 5 h 304"/>
                <a:gd name="T16" fmla="*/ 29 w 352"/>
                <a:gd name="T17" fmla="*/ 13 h 304"/>
                <a:gd name="T18" fmla="*/ 15 w 352"/>
                <a:gd name="T19" fmla="*/ 35 h 304"/>
                <a:gd name="T20" fmla="*/ 15 w 352"/>
                <a:gd name="T21" fmla="*/ 46 h 304"/>
                <a:gd name="T22" fmla="*/ 46 w 352"/>
                <a:gd name="T23" fmla="*/ 60 h 304"/>
                <a:gd name="T24" fmla="*/ 60 w 352"/>
                <a:gd name="T25" fmla="*/ 79 h 304"/>
                <a:gd name="T26" fmla="*/ 52 w 352"/>
                <a:gd name="T27" fmla="*/ 97 h 304"/>
                <a:gd name="T28" fmla="*/ 52 w 352"/>
                <a:gd name="T29" fmla="*/ 120 h 304"/>
                <a:gd name="T30" fmla="*/ 60 w 352"/>
                <a:gd name="T31" fmla="*/ 147 h 304"/>
                <a:gd name="T32" fmla="*/ 83 w 352"/>
                <a:gd name="T33" fmla="*/ 157 h 304"/>
                <a:gd name="T34" fmla="*/ 120 w 352"/>
                <a:gd name="T35" fmla="*/ 151 h 304"/>
                <a:gd name="T36" fmla="*/ 142 w 352"/>
                <a:gd name="T37" fmla="*/ 166 h 304"/>
                <a:gd name="T38" fmla="*/ 159 w 352"/>
                <a:gd name="T39" fmla="*/ 205 h 304"/>
                <a:gd name="T40" fmla="*/ 174 w 352"/>
                <a:gd name="T41" fmla="*/ 223 h 304"/>
                <a:gd name="T42" fmla="*/ 196 w 352"/>
                <a:gd name="T43" fmla="*/ 240 h 304"/>
                <a:gd name="T44" fmla="*/ 219 w 352"/>
                <a:gd name="T45" fmla="*/ 265 h 304"/>
                <a:gd name="T46" fmla="*/ 242 w 352"/>
                <a:gd name="T47" fmla="*/ 291 h 304"/>
                <a:gd name="T48" fmla="*/ 253 w 352"/>
                <a:gd name="T49" fmla="*/ 279 h 304"/>
                <a:gd name="T50" fmla="*/ 267 w 352"/>
                <a:gd name="T51" fmla="*/ 246 h 304"/>
                <a:gd name="T52" fmla="*/ 281 w 352"/>
                <a:gd name="T53" fmla="*/ 232 h 304"/>
                <a:gd name="T54" fmla="*/ 256 w 352"/>
                <a:gd name="T55" fmla="*/ 188 h 304"/>
                <a:gd name="T56" fmla="*/ 262 w 352"/>
                <a:gd name="T57" fmla="*/ 180 h 304"/>
                <a:gd name="T58" fmla="*/ 287 w 352"/>
                <a:gd name="T59" fmla="*/ 203 h 304"/>
                <a:gd name="T60" fmla="*/ 304 w 352"/>
                <a:gd name="T61" fmla="*/ 209 h 304"/>
                <a:gd name="T62" fmla="*/ 335 w 352"/>
                <a:gd name="T63" fmla="*/ 217 h 304"/>
                <a:gd name="T64" fmla="*/ 338 w 352"/>
                <a:gd name="T65" fmla="*/ 205 h 304"/>
                <a:gd name="T66" fmla="*/ 324 w 352"/>
                <a:gd name="T67" fmla="*/ 176 h 304"/>
                <a:gd name="T68" fmla="*/ 313 w 352"/>
                <a:gd name="T69" fmla="*/ 159 h 304"/>
                <a:gd name="T70" fmla="*/ 293 w 352"/>
                <a:gd name="T71" fmla="*/ 135 h 304"/>
                <a:gd name="T72" fmla="*/ 293 w 352"/>
                <a:gd name="T73" fmla="*/ 122 h 304"/>
                <a:gd name="T74" fmla="*/ 315 w 352"/>
                <a:gd name="T75" fmla="*/ 112 h 304"/>
                <a:gd name="T76" fmla="*/ 307 w 352"/>
                <a:gd name="T77" fmla="*/ 99 h 304"/>
                <a:gd name="T78" fmla="*/ 270 w 352"/>
                <a:gd name="T79" fmla="*/ 79 h 304"/>
                <a:gd name="T80" fmla="*/ 259 w 352"/>
                <a:gd name="T81" fmla="*/ 64 h 304"/>
                <a:gd name="T82" fmla="*/ 262 w 352"/>
                <a:gd name="T83" fmla="*/ 58 h 304"/>
                <a:gd name="T84" fmla="*/ 256 w 352"/>
                <a:gd name="T85" fmla="*/ 54 h 304"/>
                <a:gd name="T86" fmla="*/ 230 w 352"/>
                <a:gd name="T87" fmla="*/ 52 h 304"/>
                <a:gd name="T88" fmla="*/ 205 w 352"/>
                <a:gd name="T89" fmla="*/ 54 h 304"/>
                <a:gd name="T90" fmla="*/ 182 w 352"/>
                <a:gd name="T91" fmla="*/ 56 h 304"/>
                <a:gd name="T92" fmla="*/ 168 w 352"/>
                <a:gd name="T93" fmla="*/ 50 h 304"/>
                <a:gd name="T94" fmla="*/ 154 w 352"/>
                <a:gd name="T95" fmla="*/ 19 h 304"/>
                <a:gd name="T96" fmla="*/ 142 w 352"/>
                <a:gd name="T97" fmla="*/ 2 h 30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2"/>
                <a:gd name="T148" fmla="*/ 0 h 304"/>
                <a:gd name="T149" fmla="*/ 352 w 352"/>
                <a:gd name="T150" fmla="*/ 304 h 304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2" h="304">
                  <a:moveTo>
                    <a:pt x="142" y="2"/>
                  </a:moveTo>
                  <a:lnTo>
                    <a:pt x="148" y="15"/>
                  </a:lnTo>
                  <a:lnTo>
                    <a:pt x="154" y="31"/>
                  </a:lnTo>
                  <a:lnTo>
                    <a:pt x="157" y="46"/>
                  </a:lnTo>
                  <a:lnTo>
                    <a:pt x="154" y="52"/>
                  </a:lnTo>
                  <a:lnTo>
                    <a:pt x="148" y="50"/>
                  </a:lnTo>
                  <a:lnTo>
                    <a:pt x="137" y="44"/>
                  </a:lnTo>
                  <a:lnTo>
                    <a:pt x="123" y="38"/>
                  </a:lnTo>
                  <a:lnTo>
                    <a:pt x="111" y="31"/>
                  </a:lnTo>
                  <a:lnTo>
                    <a:pt x="97" y="25"/>
                  </a:lnTo>
                  <a:lnTo>
                    <a:pt x="83" y="17"/>
                  </a:lnTo>
                  <a:lnTo>
                    <a:pt x="71" y="11"/>
                  </a:lnTo>
                  <a:lnTo>
                    <a:pt x="66" y="7"/>
                  </a:lnTo>
                  <a:lnTo>
                    <a:pt x="60" y="9"/>
                  </a:lnTo>
                  <a:lnTo>
                    <a:pt x="46" y="9"/>
                  </a:lnTo>
                  <a:lnTo>
                    <a:pt x="32" y="5"/>
                  </a:lnTo>
                  <a:lnTo>
                    <a:pt x="20" y="0"/>
                  </a:lnTo>
                  <a:lnTo>
                    <a:pt x="29" y="13"/>
                  </a:lnTo>
                  <a:lnTo>
                    <a:pt x="26" y="25"/>
                  </a:lnTo>
                  <a:lnTo>
                    <a:pt x="15" y="35"/>
                  </a:lnTo>
                  <a:lnTo>
                    <a:pt x="0" y="40"/>
                  </a:lnTo>
                  <a:lnTo>
                    <a:pt x="15" y="46"/>
                  </a:lnTo>
                  <a:lnTo>
                    <a:pt x="32" y="52"/>
                  </a:lnTo>
                  <a:lnTo>
                    <a:pt x="46" y="60"/>
                  </a:lnTo>
                  <a:lnTo>
                    <a:pt x="57" y="68"/>
                  </a:lnTo>
                  <a:lnTo>
                    <a:pt x="60" y="79"/>
                  </a:lnTo>
                  <a:lnTo>
                    <a:pt x="57" y="87"/>
                  </a:lnTo>
                  <a:lnTo>
                    <a:pt x="52" y="97"/>
                  </a:lnTo>
                  <a:lnTo>
                    <a:pt x="49" y="108"/>
                  </a:lnTo>
                  <a:lnTo>
                    <a:pt x="52" y="120"/>
                  </a:lnTo>
                  <a:lnTo>
                    <a:pt x="57" y="132"/>
                  </a:lnTo>
                  <a:lnTo>
                    <a:pt x="60" y="147"/>
                  </a:lnTo>
                  <a:lnTo>
                    <a:pt x="63" y="159"/>
                  </a:lnTo>
                  <a:lnTo>
                    <a:pt x="83" y="157"/>
                  </a:lnTo>
                  <a:lnTo>
                    <a:pt x="103" y="153"/>
                  </a:lnTo>
                  <a:lnTo>
                    <a:pt x="120" y="151"/>
                  </a:lnTo>
                  <a:lnTo>
                    <a:pt x="134" y="153"/>
                  </a:lnTo>
                  <a:lnTo>
                    <a:pt x="142" y="166"/>
                  </a:lnTo>
                  <a:lnTo>
                    <a:pt x="154" y="184"/>
                  </a:lnTo>
                  <a:lnTo>
                    <a:pt x="159" y="205"/>
                  </a:lnTo>
                  <a:lnTo>
                    <a:pt x="165" y="221"/>
                  </a:lnTo>
                  <a:lnTo>
                    <a:pt x="174" y="223"/>
                  </a:lnTo>
                  <a:lnTo>
                    <a:pt x="185" y="230"/>
                  </a:lnTo>
                  <a:lnTo>
                    <a:pt x="196" y="240"/>
                  </a:lnTo>
                  <a:lnTo>
                    <a:pt x="208" y="250"/>
                  </a:lnTo>
                  <a:lnTo>
                    <a:pt x="219" y="265"/>
                  </a:lnTo>
                  <a:lnTo>
                    <a:pt x="230" y="277"/>
                  </a:lnTo>
                  <a:lnTo>
                    <a:pt x="242" y="291"/>
                  </a:lnTo>
                  <a:lnTo>
                    <a:pt x="250" y="304"/>
                  </a:lnTo>
                  <a:lnTo>
                    <a:pt x="253" y="279"/>
                  </a:lnTo>
                  <a:lnTo>
                    <a:pt x="256" y="258"/>
                  </a:lnTo>
                  <a:lnTo>
                    <a:pt x="267" y="246"/>
                  </a:lnTo>
                  <a:lnTo>
                    <a:pt x="287" y="250"/>
                  </a:lnTo>
                  <a:lnTo>
                    <a:pt x="281" y="232"/>
                  </a:lnTo>
                  <a:lnTo>
                    <a:pt x="267" y="207"/>
                  </a:lnTo>
                  <a:lnTo>
                    <a:pt x="256" y="188"/>
                  </a:lnTo>
                  <a:lnTo>
                    <a:pt x="253" y="178"/>
                  </a:lnTo>
                  <a:lnTo>
                    <a:pt x="262" y="180"/>
                  </a:lnTo>
                  <a:lnTo>
                    <a:pt x="276" y="190"/>
                  </a:lnTo>
                  <a:lnTo>
                    <a:pt x="287" y="203"/>
                  </a:lnTo>
                  <a:lnTo>
                    <a:pt x="296" y="213"/>
                  </a:lnTo>
                  <a:lnTo>
                    <a:pt x="304" y="209"/>
                  </a:lnTo>
                  <a:lnTo>
                    <a:pt x="321" y="211"/>
                  </a:lnTo>
                  <a:lnTo>
                    <a:pt x="335" y="217"/>
                  </a:lnTo>
                  <a:lnTo>
                    <a:pt x="352" y="227"/>
                  </a:lnTo>
                  <a:lnTo>
                    <a:pt x="338" y="205"/>
                  </a:lnTo>
                  <a:lnTo>
                    <a:pt x="327" y="186"/>
                  </a:lnTo>
                  <a:lnTo>
                    <a:pt x="324" y="176"/>
                  </a:lnTo>
                  <a:lnTo>
                    <a:pt x="327" y="174"/>
                  </a:lnTo>
                  <a:lnTo>
                    <a:pt x="313" y="159"/>
                  </a:lnTo>
                  <a:lnTo>
                    <a:pt x="301" y="147"/>
                  </a:lnTo>
                  <a:lnTo>
                    <a:pt x="293" y="135"/>
                  </a:lnTo>
                  <a:lnTo>
                    <a:pt x="290" y="128"/>
                  </a:lnTo>
                  <a:lnTo>
                    <a:pt x="293" y="122"/>
                  </a:lnTo>
                  <a:lnTo>
                    <a:pt x="304" y="116"/>
                  </a:lnTo>
                  <a:lnTo>
                    <a:pt x="315" y="112"/>
                  </a:lnTo>
                  <a:lnTo>
                    <a:pt x="327" y="112"/>
                  </a:lnTo>
                  <a:lnTo>
                    <a:pt x="307" y="99"/>
                  </a:lnTo>
                  <a:lnTo>
                    <a:pt x="287" y="89"/>
                  </a:lnTo>
                  <a:lnTo>
                    <a:pt x="270" y="79"/>
                  </a:lnTo>
                  <a:lnTo>
                    <a:pt x="262" y="71"/>
                  </a:lnTo>
                  <a:lnTo>
                    <a:pt x="259" y="64"/>
                  </a:lnTo>
                  <a:lnTo>
                    <a:pt x="259" y="60"/>
                  </a:lnTo>
                  <a:lnTo>
                    <a:pt x="262" y="58"/>
                  </a:lnTo>
                  <a:lnTo>
                    <a:pt x="264" y="56"/>
                  </a:lnTo>
                  <a:lnTo>
                    <a:pt x="256" y="54"/>
                  </a:lnTo>
                  <a:lnTo>
                    <a:pt x="242" y="52"/>
                  </a:lnTo>
                  <a:lnTo>
                    <a:pt x="230" y="52"/>
                  </a:lnTo>
                  <a:lnTo>
                    <a:pt x="216" y="52"/>
                  </a:lnTo>
                  <a:lnTo>
                    <a:pt x="205" y="54"/>
                  </a:lnTo>
                  <a:lnTo>
                    <a:pt x="191" y="54"/>
                  </a:lnTo>
                  <a:lnTo>
                    <a:pt x="182" y="56"/>
                  </a:lnTo>
                  <a:lnTo>
                    <a:pt x="174" y="58"/>
                  </a:lnTo>
                  <a:lnTo>
                    <a:pt x="168" y="50"/>
                  </a:lnTo>
                  <a:lnTo>
                    <a:pt x="162" y="33"/>
                  </a:lnTo>
                  <a:lnTo>
                    <a:pt x="154" y="19"/>
                  </a:lnTo>
                  <a:lnTo>
                    <a:pt x="151" y="9"/>
                  </a:lnTo>
                  <a:lnTo>
                    <a:pt x="142" y="2"/>
                  </a:lnTo>
                  <a:close/>
                </a:path>
              </a:pathLst>
            </a:custGeom>
            <a:solidFill>
              <a:srgbClr val="B2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5" name="Freeform 38"/>
            <p:cNvSpPr>
              <a:spLocks/>
            </p:cNvSpPr>
            <p:nvPr/>
          </p:nvSpPr>
          <p:spPr bwMode="auto">
            <a:xfrm>
              <a:off x="2161" y="1349"/>
              <a:ext cx="247" cy="209"/>
            </a:xfrm>
            <a:custGeom>
              <a:avLst/>
              <a:gdLst>
                <a:gd name="T0" fmla="*/ 8 w 247"/>
                <a:gd name="T1" fmla="*/ 41 h 209"/>
                <a:gd name="T2" fmla="*/ 22 w 247"/>
                <a:gd name="T3" fmla="*/ 43 h 209"/>
                <a:gd name="T4" fmla="*/ 28 w 247"/>
                <a:gd name="T5" fmla="*/ 56 h 209"/>
                <a:gd name="T6" fmla="*/ 22 w 247"/>
                <a:gd name="T7" fmla="*/ 87 h 209"/>
                <a:gd name="T8" fmla="*/ 31 w 247"/>
                <a:gd name="T9" fmla="*/ 97 h 209"/>
                <a:gd name="T10" fmla="*/ 39 w 247"/>
                <a:gd name="T11" fmla="*/ 95 h 209"/>
                <a:gd name="T12" fmla="*/ 48 w 247"/>
                <a:gd name="T13" fmla="*/ 109 h 209"/>
                <a:gd name="T14" fmla="*/ 65 w 247"/>
                <a:gd name="T15" fmla="*/ 153 h 209"/>
                <a:gd name="T16" fmla="*/ 79 w 247"/>
                <a:gd name="T17" fmla="*/ 157 h 209"/>
                <a:gd name="T18" fmla="*/ 88 w 247"/>
                <a:gd name="T19" fmla="*/ 145 h 209"/>
                <a:gd name="T20" fmla="*/ 105 w 247"/>
                <a:gd name="T21" fmla="*/ 157 h 209"/>
                <a:gd name="T22" fmla="*/ 142 w 247"/>
                <a:gd name="T23" fmla="*/ 200 h 209"/>
                <a:gd name="T24" fmla="*/ 156 w 247"/>
                <a:gd name="T25" fmla="*/ 202 h 209"/>
                <a:gd name="T26" fmla="*/ 159 w 247"/>
                <a:gd name="T27" fmla="*/ 190 h 209"/>
                <a:gd name="T28" fmla="*/ 167 w 247"/>
                <a:gd name="T29" fmla="*/ 188 h 209"/>
                <a:gd name="T30" fmla="*/ 187 w 247"/>
                <a:gd name="T31" fmla="*/ 200 h 209"/>
                <a:gd name="T32" fmla="*/ 198 w 247"/>
                <a:gd name="T33" fmla="*/ 196 h 209"/>
                <a:gd name="T34" fmla="*/ 198 w 247"/>
                <a:gd name="T35" fmla="*/ 186 h 209"/>
                <a:gd name="T36" fmla="*/ 204 w 247"/>
                <a:gd name="T37" fmla="*/ 182 h 209"/>
                <a:gd name="T38" fmla="*/ 215 w 247"/>
                <a:gd name="T39" fmla="*/ 194 h 209"/>
                <a:gd name="T40" fmla="*/ 224 w 247"/>
                <a:gd name="T41" fmla="*/ 190 h 209"/>
                <a:gd name="T42" fmla="*/ 224 w 247"/>
                <a:gd name="T43" fmla="*/ 180 h 209"/>
                <a:gd name="T44" fmla="*/ 230 w 247"/>
                <a:gd name="T45" fmla="*/ 173 h 209"/>
                <a:gd name="T46" fmla="*/ 244 w 247"/>
                <a:gd name="T47" fmla="*/ 173 h 209"/>
                <a:gd name="T48" fmla="*/ 247 w 247"/>
                <a:gd name="T49" fmla="*/ 163 h 209"/>
                <a:gd name="T50" fmla="*/ 235 w 247"/>
                <a:gd name="T51" fmla="*/ 151 h 209"/>
                <a:gd name="T52" fmla="*/ 235 w 247"/>
                <a:gd name="T53" fmla="*/ 140 h 209"/>
                <a:gd name="T54" fmla="*/ 244 w 247"/>
                <a:gd name="T55" fmla="*/ 132 h 209"/>
                <a:gd name="T56" fmla="*/ 238 w 247"/>
                <a:gd name="T57" fmla="*/ 120 h 209"/>
                <a:gd name="T58" fmla="*/ 218 w 247"/>
                <a:gd name="T59" fmla="*/ 116 h 209"/>
                <a:gd name="T60" fmla="*/ 215 w 247"/>
                <a:gd name="T61" fmla="*/ 105 h 209"/>
                <a:gd name="T62" fmla="*/ 227 w 247"/>
                <a:gd name="T63" fmla="*/ 91 h 209"/>
                <a:gd name="T64" fmla="*/ 215 w 247"/>
                <a:gd name="T65" fmla="*/ 76 h 209"/>
                <a:gd name="T66" fmla="*/ 170 w 247"/>
                <a:gd name="T67" fmla="*/ 68 h 209"/>
                <a:gd name="T68" fmla="*/ 161 w 247"/>
                <a:gd name="T69" fmla="*/ 50 h 209"/>
                <a:gd name="T70" fmla="*/ 178 w 247"/>
                <a:gd name="T71" fmla="*/ 33 h 209"/>
                <a:gd name="T72" fmla="*/ 167 w 247"/>
                <a:gd name="T73" fmla="*/ 23 h 209"/>
                <a:gd name="T74" fmla="*/ 125 w 247"/>
                <a:gd name="T75" fmla="*/ 35 h 209"/>
                <a:gd name="T76" fmla="*/ 116 w 247"/>
                <a:gd name="T77" fmla="*/ 31 h 209"/>
                <a:gd name="T78" fmla="*/ 127 w 247"/>
                <a:gd name="T79" fmla="*/ 12 h 209"/>
                <a:gd name="T80" fmla="*/ 113 w 247"/>
                <a:gd name="T81" fmla="*/ 0 h 209"/>
                <a:gd name="T82" fmla="*/ 82 w 247"/>
                <a:gd name="T83" fmla="*/ 27 h 209"/>
                <a:gd name="T84" fmla="*/ 71 w 247"/>
                <a:gd name="T85" fmla="*/ 27 h 209"/>
                <a:gd name="T86" fmla="*/ 68 w 247"/>
                <a:gd name="T87" fmla="*/ 14 h 209"/>
                <a:gd name="T88" fmla="*/ 59 w 247"/>
                <a:gd name="T89" fmla="*/ 12 h 209"/>
                <a:gd name="T90" fmla="*/ 39 w 247"/>
                <a:gd name="T91" fmla="*/ 33 h 209"/>
                <a:gd name="T92" fmla="*/ 20 w 247"/>
                <a:gd name="T93" fmla="*/ 37 h 209"/>
                <a:gd name="T94" fmla="*/ 11 w 247"/>
                <a:gd name="T95" fmla="*/ 37 h 209"/>
                <a:gd name="T96" fmla="*/ 5 w 247"/>
                <a:gd name="T97" fmla="*/ 37 h 209"/>
                <a:gd name="T98" fmla="*/ 0 w 247"/>
                <a:gd name="T99" fmla="*/ 39 h 209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w 247"/>
                <a:gd name="T151" fmla="*/ 0 h 209"/>
                <a:gd name="T152" fmla="*/ 247 w 247"/>
                <a:gd name="T153" fmla="*/ 209 h 209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T150" t="T151" r="T152" b="T153"/>
              <a:pathLst>
                <a:path w="247" h="209">
                  <a:moveTo>
                    <a:pt x="0" y="39"/>
                  </a:moveTo>
                  <a:lnTo>
                    <a:pt x="8" y="41"/>
                  </a:lnTo>
                  <a:lnTo>
                    <a:pt x="17" y="41"/>
                  </a:lnTo>
                  <a:lnTo>
                    <a:pt x="22" y="43"/>
                  </a:lnTo>
                  <a:lnTo>
                    <a:pt x="28" y="48"/>
                  </a:lnTo>
                  <a:lnTo>
                    <a:pt x="28" y="56"/>
                  </a:lnTo>
                  <a:lnTo>
                    <a:pt x="25" y="70"/>
                  </a:lnTo>
                  <a:lnTo>
                    <a:pt x="22" y="87"/>
                  </a:lnTo>
                  <a:lnTo>
                    <a:pt x="25" y="95"/>
                  </a:lnTo>
                  <a:lnTo>
                    <a:pt x="31" y="97"/>
                  </a:lnTo>
                  <a:lnTo>
                    <a:pt x="34" y="97"/>
                  </a:lnTo>
                  <a:lnTo>
                    <a:pt x="39" y="95"/>
                  </a:lnTo>
                  <a:lnTo>
                    <a:pt x="42" y="97"/>
                  </a:lnTo>
                  <a:lnTo>
                    <a:pt x="48" y="109"/>
                  </a:lnTo>
                  <a:lnTo>
                    <a:pt x="56" y="132"/>
                  </a:lnTo>
                  <a:lnTo>
                    <a:pt x="65" y="153"/>
                  </a:lnTo>
                  <a:lnTo>
                    <a:pt x="73" y="161"/>
                  </a:lnTo>
                  <a:lnTo>
                    <a:pt x="79" y="157"/>
                  </a:lnTo>
                  <a:lnTo>
                    <a:pt x="85" y="149"/>
                  </a:lnTo>
                  <a:lnTo>
                    <a:pt x="88" y="145"/>
                  </a:lnTo>
                  <a:lnTo>
                    <a:pt x="93" y="145"/>
                  </a:lnTo>
                  <a:lnTo>
                    <a:pt x="105" y="157"/>
                  </a:lnTo>
                  <a:lnTo>
                    <a:pt x="122" y="180"/>
                  </a:lnTo>
                  <a:lnTo>
                    <a:pt x="142" y="200"/>
                  </a:lnTo>
                  <a:lnTo>
                    <a:pt x="153" y="209"/>
                  </a:lnTo>
                  <a:lnTo>
                    <a:pt x="156" y="202"/>
                  </a:lnTo>
                  <a:lnTo>
                    <a:pt x="159" y="196"/>
                  </a:lnTo>
                  <a:lnTo>
                    <a:pt x="159" y="190"/>
                  </a:lnTo>
                  <a:lnTo>
                    <a:pt x="161" y="186"/>
                  </a:lnTo>
                  <a:lnTo>
                    <a:pt x="167" y="188"/>
                  </a:lnTo>
                  <a:lnTo>
                    <a:pt x="178" y="194"/>
                  </a:lnTo>
                  <a:lnTo>
                    <a:pt x="187" y="200"/>
                  </a:lnTo>
                  <a:lnTo>
                    <a:pt x="195" y="202"/>
                  </a:lnTo>
                  <a:lnTo>
                    <a:pt x="198" y="196"/>
                  </a:lnTo>
                  <a:lnTo>
                    <a:pt x="198" y="192"/>
                  </a:lnTo>
                  <a:lnTo>
                    <a:pt x="198" y="186"/>
                  </a:lnTo>
                  <a:lnTo>
                    <a:pt x="201" y="182"/>
                  </a:lnTo>
                  <a:lnTo>
                    <a:pt x="204" y="182"/>
                  </a:lnTo>
                  <a:lnTo>
                    <a:pt x="210" y="188"/>
                  </a:lnTo>
                  <a:lnTo>
                    <a:pt x="215" y="194"/>
                  </a:lnTo>
                  <a:lnTo>
                    <a:pt x="221" y="194"/>
                  </a:lnTo>
                  <a:lnTo>
                    <a:pt x="224" y="190"/>
                  </a:lnTo>
                  <a:lnTo>
                    <a:pt x="224" y="186"/>
                  </a:lnTo>
                  <a:lnTo>
                    <a:pt x="224" y="180"/>
                  </a:lnTo>
                  <a:lnTo>
                    <a:pt x="227" y="176"/>
                  </a:lnTo>
                  <a:lnTo>
                    <a:pt x="230" y="173"/>
                  </a:lnTo>
                  <a:lnTo>
                    <a:pt x="238" y="173"/>
                  </a:lnTo>
                  <a:lnTo>
                    <a:pt x="244" y="173"/>
                  </a:lnTo>
                  <a:lnTo>
                    <a:pt x="247" y="169"/>
                  </a:lnTo>
                  <a:lnTo>
                    <a:pt x="247" y="163"/>
                  </a:lnTo>
                  <a:lnTo>
                    <a:pt x="244" y="157"/>
                  </a:lnTo>
                  <a:lnTo>
                    <a:pt x="235" y="151"/>
                  </a:lnTo>
                  <a:lnTo>
                    <a:pt x="232" y="145"/>
                  </a:lnTo>
                  <a:lnTo>
                    <a:pt x="235" y="140"/>
                  </a:lnTo>
                  <a:lnTo>
                    <a:pt x="238" y="136"/>
                  </a:lnTo>
                  <a:lnTo>
                    <a:pt x="244" y="132"/>
                  </a:lnTo>
                  <a:lnTo>
                    <a:pt x="244" y="126"/>
                  </a:lnTo>
                  <a:lnTo>
                    <a:pt x="238" y="120"/>
                  </a:lnTo>
                  <a:lnTo>
                    <a:pt x="227" y="118"/>
                  </a:lnTo>
                  <a:lnTo>
                    <a:pt x="218" y="116"/>
                  </a:lnTo>
                  <a:lnTo>
                    <a:pt x="213" y="112"/>
                  </a:lnTo>
                  <a:lnTo>
                    <a:pt x="215" y="105"/>
                  </a:lnTo>
                  <a:lnTo>
                    <a:pt x="221" y="97"/>
                  </a:lnTo>
                  <a:lnTo>
                    <a:pt x="227" y="91"/>
                  </a:lnTo>
                  <a:lnTo>
                    <a:pt x="227" y="83"/>
                  </a:lnTo>
                  <a:lnTo>
                    <a:pt x="215" y="76"/>
                  </a:lnTo>
                  <a:lnTo>
                    <a:pt x="193" y="72"/>
                  </a:lnTo>
                  <a:lnTo>
                    <a:pt x="170" y="68"/>
                  </a:lnTo>
                  <a:lnTo>
                    <a:pt x="159" y="60"/>
                  </a:lnTo>
                  <a:lnTo>
                    <a:pt x="161" y="50"/>
                  </a:lnTo>
                  <a:lnTo>
                    <a:pt x="170" y="41"/>
                  </a:lnTo>
                  <a:lnTo>
                    <a:pt x="178" y="33"/>
                  </a:lnTo>
                  <a:lnTo>
                    <a:pt x="181" y="25"/>
                  </a:lnTo>
                  <a:lnTo>
                    <a:pt x="167" y="23"/>
                  </a:lnTo>
                  <a:lnTo>
                    <a:pt x="144" y="29"/>
                  </a:lnTo>
                  <a:lnTo>
                    <a:pt x="125" y="35"/>
                  </a:lnTo>
                  <a:lnTo>
                    <a:pt x="113" y="37"/>
                  </a:lnTo>
                  <a:lnTo>
                    <a:pt x="116" y="31"/>
                  </a:lnTo>
                  <a:lnTo>
                    <a:pt x="122" y="23"/>
                  </a:lnTo>
                  <a:lnTo>
                    <a:pt x="127" y="12"/>
                  </a:lnTo>
                  <a:lnTo>
                    <a:pt x="125" y="2"/>
                  </a:lnTo>
                  <a:lnTo>
                    <a:pt x="113" y="0"/>
                  </a:lnTo>
                  <a:lnTo>
                    <a:pt x="96" y="12"/>
                  </a:lnTo>
                  <a:lnTo>
                    <a:pt x="82" y="27"/>
                  </a:lnTo>
                  <a:lnTo>
                    <a:pt x="73" y="31"/>
                  </a:lnTo>
                  <a:lnTo>
                    <a:pt x="71" y="27"/>
                  </a:lnTo>
                  <a:lnTo>
                    <a:pt x="71" y="21"/>
                  </a:lnTo>
                  <a:lnTo>
                    <a:pt x="68" y="14"/>
                  </a:lnTo>
                  <a:lnTo>
                    <a:pt x="65" y="10"/>
                  </a:lnTo>
                  <a:lnTo>
                    <a:pt x="59" y="12"/>
                  </a:lnTo>
                  <a:lnTo>
                    <a:pt x="51" y="23"/>
                  </a:lnTo>
                  <a:lnTo>
                    <a:pt x="39" y="33"/>
                  </a:lnTo>
                  <a:lnTo>
                    <a:pt x="25" y="37"/>
                  </a:lnTo>
                  <a:lnTo>
                    <a:pt x="20" y="37"/>
                  </a:lnTo>
                  <a:lnTo>
                    <a:pt x="14" y="37"/>
                  </a:lnTo>
                  <a:lnTo>
                    <a:pt x="11" y="37"/>
                  </a:lnTo>
                  <a:lnTo>
                    <a:pt x="8" y="37"/>
                  </a:lnTo>
                  <a:lnTo>
                    <a:pt x="5" y="37"/>
                  </a:lnTo>
                  <a:lnTo>
                    <a:pt x="2" y="37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6" name="Freeform 39"/>
            <p:cNvSpPr>
              <a:spLocks/>
            </p:cNvSpPr>
            <p:nvPr/>
          </p:nvSpPr>
          <p:spPr bwMode="auto">
            <a:xfrm>
              <a:off x="4499" y="1716"/>
              <a:ext cx="313" cy="201"/>
            </a:xfrm>
            <a:custGeom>
              <a:avLst/>
              <a:gdLst>
                <a:gd name="T0" fmla="*/ 244 w 313"/>
                <a:gd name="T1" fmla="*/ 5 h 201"/>
                <a:gd name="T2" fmla="*/ 233 w 313"/>
                <a:gd name="T3" fmla="*/ 17 h 201"/>
                <a:gd name="T4" fmla="*/ 222 w 313"/>
                <a:gd name="T5" fmla="*/ 27 h 201"/>
                <a:gd name="T6" fmla="*/ 205 w 313"/>
                <a:gd name="T7" fmla="*/ 48 h 201"/>
                <a:gd name="T8" fmla="*/ 213 w 313"/>
                <a:gd name="T9" fmla="*/ 54 h 201"/>
                <a:gd name="T10" fmla="*/ 247 w 313"/>
                <a:gd name="T11" fmla="*/ 52 h 201"/>
                <a:gd name="T12" fmla="*/ 273 w 313"/>
                <a:gd name="T13" fmla="*/ 58 h 201"/>
                <a:gd name="T14" fmla="*/ 301 w 313"/>
                <a:gd name="T15" fmla="*/ 73 h 201"/>
                <a:gd name="T16" fmla="*/ 293 w 313"/>
                <a:gd name="T17" fmla="*/ 75 h 201"/>
                <a:gd name="T18" fmla="*/ 261 w 313"/>
                <a:gd name="T19" fmla="*/ 79 h 201"/>
                <a:gd name="T20" fmla="*/ 250 w 313"/>
                <a:gd name="T21" fmla="*/ 77 h 201"/>
                <a:gd name="T22" fmla="*/ 242 w 313"/>
                <a:gd name="T23" fmla="*/ 75 h 201"/>
                <a:gd name="T24" fmla="*/ 244 w 313"/>
                <a:gd name="T25" fmla="*/ 83 h 201"/>
                <a:gd name="T26" fmla="*/ 250 w 313"/>
                <a:gd name="T27" fmla="*/ 108 h 201"/>
                <a:gd name="T28" fmla="*/ 242 w 313"/>
                <a:gd name="T29" fmla="*/ 131 h 201"/>
                <a:gd name="T30" fmla="*/ 236 w 313"/>
                <a:gd name="T31" fmla="*/ 145 h 201"/>
                <a:gd name="T32" fmla="*/ 233 w 313"/>
                <a:gd name="T33" fmla="*/ 145 h 201"/>
                <a:gd name="T34" fmla="*/ 230 w 313"/>
                <a:gd name="T35" fmla="*/ 135 h 201"/>
                <a:gd name="T36" fmla="*/ 216 w 313"/>
                <a:gd name="T37" fmla="*/ 128 h 201"/>
                <a:gd name="T38" fmla="*/ 193 w 313"/>
                <a:gd name="T39" fmla="*/ 114 h 201"/>
                <a:gd name="T40" fmla="*/ 176 w 313"/>
                <a:gd name="T41" fmla="*/ 133 h 201"/>
                <a:gd name="T42" fmla="*/ 128 w 313"/>
                <a:gd name="T43" fmla="*/ 182 h 201"/>
                <a:gd name="T44" fmla="*/ 114 w 313"/>
                <a:gd name="T45" fmla="*/ 184 h 201"/>
                <a:gd name="T46" fmla="*/ 122 w 313"/>
                <a:gd name="T47" fmla="*/ 139 h 201"/>
                <a:gd name="T48" fmla="*/ 145 w 313"/>
                <a:gd name="T49" fmla="*/ 110 h 201"/>
                <a:gd name="T50" fmla="*/ 134 w 313"/>
                <a:gd name="T51" fmla="*/ 116 h 201"/>
                <a:gd name="T52" fmla="*/ 117 w 313"/>
                <a:gd name="T53" fmla="*/ 133 h 201"/>
                <a:gd name="T54" fmla="*/ 85 w 313"/>
                <a:gd name="T55" fmla="*/ 149 h 201"/>
                <a:gd name="T56" fmla="*/ 51 w 313"/>
                <a:gd name="T57" fmla="*/ 166 h 201"/>
                <a:gd name="T58" fmla="*/ 15 w 313"/>
                <a:gd name="T59" fmla="*/ 182 h 201"/>
                <a:gd name="T60" fmla="*/ 23 w 313"/>
                <a:gd name="T61" fmla="*/ 174 h 201"/>
                <a:gd name="T62" fmla="*/ 60 w 313"/>
                <a:gd name="T63" fmla="*/ 143 h 201"/>
                <a:gd name="T64" fmla="*/ 91 w 313"/>
                <a:gd name="T65" fmla="*/ 116 h 201"/>
                <a:gd name="T66" fmla="*/ 120 w 313"/>
                <a:gd name="T67" fmla="*/ 97 h 201"/>
                <a:gd name="T68" fmla="*/ 137 w 313"/>
                <a:gd name="T69" fmla="*/ 87 h 201"/>
                <a:gd name="T70" fmla="*/ 134 w 313"/>
                <a:gd name="T71" fmla="*/ 87 h 201"/>
                <a:gd name="T72" fmla="*/ 108 w 313"/>
                <a:gd name="T73" fmla="*/ 95 h 201"/>
                <a:gd name="T74" fmla="*/ 77 w 313"/>
                <a:gd name="T75" fmla="*/ 97 h 201"/>
                <a:gd name="T76" fmla="*/ 66 w 313"/>
                <a:gd name="T77" fmla="*/ 95 h 201"/>
                <a:gd name="T78" fmla="*/ 100 w 313"/>
                <a:gd name="T79" fmla="*/ 81 h 201"/>
                <a:gd name="T80" fmla="*/ 137 w 313"/>
                <a:gd name="T81" fmla="*/ 67 h 201"/>
                <a:gd name="T82" fmla="*/ 179 w 313"/>
                <a:gd name="T83" fmla="*/ 58 h 201"/>
                <a:gd name="T84" fmla="*/ 199 w 313"/>
                <a:gd name="T85" fmla="*/ 52 h 201"/>
                <a:gd name="T86" fmla="*/ 216 w 313"/>
                <a:gd name="T87" fmla="*/ 31 h 201"/>
                <a:gd name="T88" fmla="*/ 230 w 313"/>
                <a:gd name="T89" fmla="*/ 17 h 201"/>
                <a:gd name="T90" fmla="*/ 239 w 313"/>
                <a:gd name="T91" fmla="*/ 5 h 201"/>
                <a:gd name="T92" fmla="*/ 247 w 313"/>
                <a:gd name="T93" fmla="*/ 0 h 201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313"/>
                <a:gd name="T142" fmla="*/ 0 h 201"/>
                <a:gd name="T143" fmla="*/ 313 w 313"/>
                <a:gd name="T144" fmla="*/ 201 h 201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313" h="201">
                  <a:moveTo>
                    <a:pt x="247" y="0"/>
                  </a:moveTo>
                  <a:lnTo>
                    <a:pt x="244" y="5"/>
                  </a:lnTo>
                  <a:lnTo>
                    <a:pt x="239" y="11"/>
                  </a:lnTo>
                  <a:lnTo>
                    <a:pt x="233" y="17"/>
                  </a:lnTo>
                  <a:lnTo>
                    <a:pt x="230" y="21"/>
                  </a:lnTo>
                  <a:lnTo>
                    <a:pt x="222" y="27"/>
                  </a:lnTo>
                  <a:lnTo>
                    <a:pt x="213" y="38"/>
                  </a:lnTo>
                  <a:lnTo>
                    <a:pt x="205" y="48"/>
                  </a:lnTo>
                  <a:lnTo>
                    <a:pt x="202" y="54"/>
                  </a:lnTo>
                  <a:lnTo>
                    <a:pt x="213" y="54"/>
                  </a:lnTo>
                  <a:lnTo>
                    <a:pt x="230" y="52"/>
                  </a:lnTo>
                  <a:lnTo>
                    <a:pt x="247" y="52"/>
                  </a:lnTo>
                  <a:lnTo>
                    <a:pt x="261" y="54"/>
                  </a:lnTo>
                  <a:lnTo>
                    <a:pt x="273" y="58"/>
                  </a:lnTo>
                  <a:lnTo>
                    <a:pt x="287" y="64"/>
                  </a:lnTo>
                  <a:lnTo>
                    <a:pt x="301" y="73"/>
                  </a:lnTo>
                  <a:lnTo>
                    <a:pt x="313" y="75"/>
                  </a:lnTo>
                  <a:lnTo>
                    <a:pt x="293" y="75"/>
                  </a:lnTo>
                  <a:lnTo>
                    <a:pt x="276" y="77"/>
                  </a:lnTo>
                  <a:lnTo>
                    <a:pt x="261" y="79"/>
                  </a:lnTo>
                  <a:lnTo>
                    <a:pt x="253" y="79"/>
                  </a:lnTo>
                  <a:lnTo>
                    <a:pt x="250" y="77"/>
                  </a:lnTo>
                  <a:lnTo>
                    <a:pt x="247" y="77"/>
                  </a:lnTo>
                  <a:lnTo>
                    <a:pt x="242" y="75"/>
                  </a:lnTo>
                  <a:lnTo>
                    <a:pt x="239" y="75"/>
                  </a:lnTo>
                  <a:lnTo>
                    <a:pt x="244" y="83"/>
                  </a:lnTo>
                  <a:lnTo>
                    <a:pt x="250" y="93"/>
                  </a:lnTo>
                  <a:lnTo>
                    <a:pt x="250" y="108"/>
                  </a:lnTo>
                  <a:lnTo>
                    <a:pt x="242" y="124"/>
                  </a:lnTo>
                  <a:lnTo>
                    <a:pt x="242" y="131"/>
                  </a:lnTo>
                  <a:lnTo>
                    <a:pt x="242" y="137"/>
                  </a:lnTo>
                  <a:lnTo>
                    <a:pt x="236" y="145"/>
                  </a:lnTo>
                  <a:lnTo>
                    <a:pt x="233" y="151"/>
                  </a:lnTo>
                  <a:lnTo>
                    <a:pt x="233" y="145"/>
                  </a:lnTo>
                  <a:lnTo>
                    <a:pt x="233" y="139"/>
                  </a:lnTo>
                  <a:lnTo>
                    <a:pt x="230" y="135"/>
                  </a:lnTo>
                  <a:lnTo>
                    <a:pt x="225" y="133"/>
                  </a:lnTo>
                  <a:lnTo>
                    <a:pt x="216" y="128"/>
                  </a:lnTo>
                  <a:lnTo>
                    <a:pt x="205" y="122"/>
                  </a:lnTo>
                  <a:lnTo>
                    <a:pt x="193" y="114"/>
                  </a:lnTo>
                  <a:lnTo>
                    <a:pt x="193" y="104"/>
                  </a:lnTo>
                  <a:lnTo>
                    <a:pt x="176" y="133"/>
                  </a:lnTo>
                  <a:lnTo>
                    <a:pt x="151" y="159"/>
                  </a:lnTo>
                  <a:lnTo>
                    <a:pt x="128" y="182"/>
                  </a:lnTo>
                  <a:lnTo>
                    <a:pt x="111" y="201"/>
                  </a:lnTo>
                  <a:lnTo>
                    <a:pt x="114" y="184"/>
                  </a:lnTo>
                  <a:lnTo>
                    <a:pt x="114" y="164"/>
                  </a:lnTo>
                  <a:lnTo>
                    <a:pt x="122" y="139"/>
                  </a:lnTo>
                  <a:lnTo>
                    <a:pt x="151" y="108"/>
                  </a:lnTo>
                  <a:lnTo>
                    <a:pt x="145" y="110"/>
                  </a:lnTo>
                  <a:lnTo>
                    <a:pt x="139" y="112"/>
                  </a:lnTo>
                  <a:lnTo>
                    <a:pt x="134" y="116"/>
                  </a:lnTo>
                  <a:lnTo>
                    <a:pt x="128" y="122"/>
                  </a:lnTo>
                  <a:lnTo>
                    <a:pt x="117" y="133"/>
                  </a:lnTo>
                  <a:lnTo>
                    <a:pt x="103" y="141"/>
                  </a:lnTo>
                  <a:lnTo>
                    <a:pt x="85" y="149"/>
                  </a:lnTo>
                  <a:lnTo>
                    <a:pt x="68" y="157"/>
                  </a:lnTo>
                  <a:lnTo>
                    <a:pt x="51" y="166"/>
                  </a:lnTo>
                  <a:lnTo>
                    <a:pt x="32" y="174"/>
                  </a:lnTo>
                  <a:lnTo>
                    <a:pt x="15" y="182"/>
                  </a:lnTo>
                  <a:lnTo>
                    <a:pt x="0" y="190"/>
                  </a:lnTo>
                  <a:lnTo>
                    <a:pt x="23" y="174"/>
                  </a:lnTo>
                  <a:lnTo>
                    <a:pt x="43" y="157"/>
                  </a:lnTo>
                  <a:lnTo>
                    <a:pt x="60" y="143"/>
                  </a:lnTo>
                  <a:lnTo>
                    <a:pt x="77" y="128"/>
                  </a:lnTo>
                  <a:lnTo>
                    <a:pt x="91" y="116"/>
                  </a:lnTo>
                  <a:lnTo>
                    <a:pt x="105" y="106"/>
                  </a:lnTo>
                  <a:lnTo>
                    <a:pt x="120" y="97"/>
                  </a:lnTo>
                  <a:lnTo>
                    <a:pt x="134" y="91"/>
                  </a:lnTo>
                  <a:lnTo>
                    <a:pt x="137" y="87"/>
                  </a:lnTo>
                  <a:lnTo>
                    <a:pt x="134" y="87"/>
                  </a:lnTo>
                  <a:lnTo>
                    <a:pt x="128" y="89"/>
                  </a:lnTo>
                  <a:lnTo>
                    <a:pt x="108" y="95"/>
                  </a:lnTo>
                  <a:lnTo>
                    <a:pt x="94" y="97"/>
                  </a:lnTo>
                  <a:lnTo>
                    <a:pt x="77" y="97"/>
                  </a:lnTo>
                  <a:lnTo>
                    <a:pt x="49" y="100"/>
                  </a:lnTo>
                  <a:lnTo>
                    <a:pt x="66" y="95"/>
                  </a:lnTo>
                  <a:lnTo>
                    <a:pt x="83" y="89"/>
                  </a:lnTo>
                  <a:lnTo>
                    <a:pt x="100" y="81"/>
                  </a:lnTo>
                  <a:lnTo>
                    <a:pt x="117" y="73"/>
                  </a:lnTo>
                  <a:lnTo>
                    <a:pt x="137" y="67"/>
                  </a:lnTo>
                  <a:lnTo>
                    <a:pt x="159" y="60"/>
                  </a:lnTo>
                  <a:lnTo>
                    <a:pt x="179" y="58"/>
                  </a:lnTo>
                  <a:lnTo>
                    <a:pt x="193" y="58"/>
                  </a:lnTo>
                  <a:lnTo>
                    <a:pt x="199" y="52"/>
                  </a:lnTo>
                  <a:lnTo>
                    <a:pt x="208" y="42"/>
                  </a:lnTo>
                  <a:lnTo>
                    <a:pt x="216" y="31"/>
                  </a:lnTo>
                  <a:lnTo>
                    <a:pt x="225" y="23"/>
                  </a:lnTo>
                  <a:lnTo>
                    <a:pt x="230" y="17"/>
                  </a:lnTo>
                  <a:lnTo>
                    <a:pt x="236" y="11"/>
                  </a:lnTo>
                  <a:lnTo>
                    <a:pt x="239" y="5"/>
                  </a:lnTo>
                  <a:lnTo>
                    <a:pt x="242" y="3"/>
                  </a:lnTo>
                  <a:lnTo>
                    <a:pt x="247" y="0"/>
                  </a:lnTo>
                  <a:close/>
                </a:path>
              </a:pathLst>
            </a:custGeom>
            <a:solidFill>
              <a:srgbClr val="FF47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7" name="Freeform 40"/>
            <p:cNvSpPr>
              <a:spLocks/>
            </p:cNvSpPr>
            <p:nvPr/>
          </p:nvSpPr>
          <p:spPr bwMode="auto">
            <a:xfrm>
              <a:off x="3855" y="1434"/>
              <a:ext cx="284" cy="159"/>
            </a:xfrm>
            <a:custGeom>
              <a:avLst/>
              <a:gdLst>
                <a:gd name="T0" fmla="*/ 202 w 284"/>
                <a:gd name="T1" fmla="*/ 6 h 159"/>
                <a:gd name="T2" fmla="*/ 185 w 284"/>
                <a:gd name="T3" fmla="*/ 22 h 159"/>
                <a:gd name="T4" fmla="*/ 196 w 284"/>
                <a:gd name="T5" fmla="*/ 27 h 159"/>
                <a:gd name="T6" fmla="*/ 241 w 284"/>
                <a:gd name="T7" fmla="*/ 20 h 159"/>
                <a:gd name="T8" fmla="*/ 258 w 284"/>
                <a:gd name="T9" fmla="*/ 20 h 159"/>
                <a:gd name="T10" fmla="*/ 275 w 284"/>
                <a:gd name="T11" fmla="*/ 24 h 159"/>
                <a:gd name="T12" fmla="*/ 275 w 284"/>
                <a:gd name="T13" fmla="*/ 31 h 159"/>
                <a:gd name="T14" fmla="*/ 275 w 284"/>
                <a:gd name="T15" fmla="*/ 45 h 159"/>
                <a:gd name="T16" fmla="*/ 273 w 284"/>
                <a:gd name="T17" fmla="*/ 51 h 159"/>
                <a:gd name="T18" fmla="*/ 247 w 284"/>
                <a:gd name="T19" fmla="*/ 53 h 159"/>
                <a:gd name="T20" fmla="*/ 230 w 284"/>
                <a:gd name="T21" fmla="*/ 62 h 159"/>
                <a:gd name="T22" fmla="*/ 230 w 284"/>
                <a:gd name="T23" fmla="*/ 76 h 159"/>
                <a:gd name="T24" fmla="*/ 219 w 284"/>
                <a:gd name="T25" fmla="*/ 88 h 159"/>
                <a:gd name="T26" fmla="*/ 204 w 284"/>
                <a:gd name="T27" fmla="*/ 103 h 159"/>
                <a:gd name="T28" fmla="*/ 187 w 284"/>
                <a:gd name="T29" fmla="*/ 105 h 159"/>
                <a:gd name="T30" fmla="*/ 168 w 284"/>
                <a:gd name="T31" fmla="*/ 95 h 159"/>
                <a:gd name="T32" fmla="*/ 148 w 284"/>
                <a:gd name="T33" fmla="*/ 97 h 159"/>
                <a:gd name="T34" fmla="*/ 122 w 284"/>
                <a:gd name="T35" fmla="*/ 117 h 159"/>
                <a:gd name="T36" fmla="*/ 99 w 284"/>
                <a:gd name="T37" fmla="*/ 130 h 159"/>
                <a:gd name="T38" fmla="*/ 54 w 284"/>
                <a:gd name="T39" fmla="*/ 146 h 159"/>
                <a:gd name="T40" fmla="*/ 40 w 284"/>
                <a:gd name="T41" fmla="*/ 144 h 159"/>
                <a:gd name="T42" fmla="*/ 45 w 284"/>
                <a:gd name="T43" fmla="*/ 121 h 159"/>
                <a:gd name="T44" fmla="*/ 43 w 284"/>
                <a:gd name="T45" fmla="*/ 111 h 159"/>
                <a:gd name="T46" fmla="*/ 77 w 284"/>
                <a:gd name="T47" fmla="*/ 91 h 159"/>
                <a:gd name="T48" fmla="*/ 77 w 284"/>
                <a:gd name="T49" fmla="*/ 84 h 159"/>
                <a:gd name="T50" fmla="*/ 48 w 284"/>
                <a:gd name="T51" fmla="*/ 91 h 159"/>
                <a:gd name="T52" fmla="*/ 37 w 284"/>
                <a:gd name="T53" fmla="*/ 91 h 159"/>
                <a:gd name="T54" fmla="*/ 14 w 284"/>
                <a:gd name="T55" fmla="*/ 91 h 159"/>
                <a:gd name="T56" fmla="*/ 17 w 284"/>
                <a:gd name="T57" fmla="*/ 82 h 159"/>
                <a:gd name="T58" fmla="*/ 37 w 284"/>
                <a:gd name="T59" fmla="*/ 68 h 159"/>
                <a:gd name="T60" fmla="*/ 48 w 284"/>
                <a:gd name="T61" fmla="*/ 62 h 159"/>
                <a:gd name="T62" fmla="*/ 71 w 284"/>
                <a:gd name="T63" fmla="*/ 51 h 159"/>
                <a:gd name="T64" fmla="*/ 74 w 284"/>
                <a:gd name="T65" fmla="*/ 43 h 159"/>
                <a:gd name="T66" fmla="*/ 63 w 284"/>
                <a:gd name="T67" fmla="*/ 33 h 159"/>
                <a:gd name="T68" fmla="*/ 77 w 284"/>
                <a:gd name="T69" fmla="*/ 27 h 159"/>
                <a:gd name="T70" fmla="*/ 105 w 284"/>
                <a:gd name="T71" fmla="*/ 20 h 159"/>
                <a:gd name="T72" fmla="*/ 116 w 284"/>
                <a:gd name="T73" fmla="*/ 16 h 159"/>
                <a:gd name="T74" fmla="*/ 119 w 284"/>
                <a:gd name="T75" fmla="*/ 10 h 159"/>
                <a:gd name="T76" fmla="*/ 131 w 284"/>
                <a:gd name="T77" fmla="*/ 10 h 159"/>
                <a:gd name="T78" fmla="*/ 162 w 284"/>
                <a:gd name="T79" fmla="*/ 20 h 159"/>
                <a:gd name="T80" fmla="*/ 176 w 284"/>
                <a:gd name="T81" fmla="*/ 22 h 159"/>
                <a:gd name="T82" fmla="*/ 196 w 284"/>
                <a:gd name="T83" fmla="*/ 8 h 159"/>
                <a:gd name="T84" fmla="*/ 210 w 284"/>
                <a:gd name="T85" fmla="*/ 0 h 15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84"/>
                <a:gd name="T130" fmla="*/ 0 h 159"/>
                <a:gd name="T131" fmla="*/ 284 w 284"/>
                <a:gd name="T132" fmla="*/ 159 h 159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84" h="159">
                  <a:moveTo>
                    <a:pt x="210" y="0"/>
                  </a:moveTo>
                  <a:lnTo>
                    <a:pt x="202" y="6"/>
                  </a:lnTo>
                  <a:lnTo>
                    <a:pt x="193" y="16"/>
                  </a:lnTo>
                  <a:lnTo>
                    <a:pt x="185" y="22"/>
                  </a:lnTo>
                  <a:lnTo>
                    <a:pt x="185" y="27"/>
                  </a:lnTo>
                  <a:lnTo>
                    <a:pt x="196" y="27"/>
                  </a:lnTo>
                  <a:lnTo>
                    <a:pt x="219" y="24"/>
                  </a:lnTo>
                  <a:lnTo>
                    <a:pt x="241" y="20"/>
                  </a:lnTo>
                  <a:lnTo>
                    <a:pt x="258" y="18"/>
                  </a:lnTo>
                  <a:lnTo>
                    <a:pt x="258" y="20"/>
                  </a:lnTo>
                  <a:lnTo>
                    <a:pt x="267" y="22"/>
                  </a:lnTo>
                  <a:lnTo>
                    <a:pt x="275" y="24"/>
                  </a:lnTo>
                  <a:lnTo>
                    <a:pt x="284" y="24"/>
                  </a:lnTo>
                  <a:lnTo>
                    <a:pt x="275" y="31"/>
                  </a:lnTo>
                  <a:lnTo>
                    <a:pt x="273" y="37"/>
                  </a:lnTo>
                  <a:lnTo>
                    <a:pt x="275" y="45"/>
                  </a:lnTo>
                  <a:lnTo>
                    <a:pt x="281" y="51"/>
                  </a:lnTo>
                  <a:lnTo>
                    <a:pt x="273" y="51"/>
                  </a:lnTo>
                  <a:lnTo>
                    <a:pt x="258" y="53"/>
                  </a:lnTo>
                  <a:lnTo>
                    <a:pt x="247" y="53"/>
                  </a:lnTo>
                  <a:lnTo>
                    <a:pt x="236" y="57"/>
                  </a:lnTo>
                  <a:lnTo>
                    <a:pt x="230" y="62"/>
                  </a:lnTo>
                  <a:lnTo>
                    <a:pt x="230" y="68"/>
                  </a:lnTo>
                  <a:lnTo>
                    <a:pt x="230" y="76"/>
                  </a:lnTo>
                  <a:lnTo>
                    <a:pt x="227" y="82"/>
                  </a:lnTo>
                  <a:lnTo>
                    <a:pt x="219" y="88"/>
                  </a:lnTo>
                  <a:lnTo>
                    <a:pt x="213" y="95"/>
                  </a:lnTo>
                  <a:lnTo>
                    <a:pt x="204" y="103"/>
                  </a:lnTo>
                  <a:lnTo>
                    <a:pt x="199" y="109"/>
                  </a:lnTo>
                  <a:lnTo>
                    <a:pt x="187" y="105"/>
                  </a:lnTo>
                  <a:lnTo>
                    <a:pt x="179" y="101"/>
                  </a:lnTo>
                  <a:lnTo>
                    <a:pt x="168" y="95"/>
                  </a:lnTo>
                  <a:lnTo>
                    <a:pt x="159" y="93"/>
                  </a:lnTo>
                  <a:lnTo>
                    <a:pt x="148" y="97"/>
                  </a:lnTo>
                  <a:lnTo>
                    <a:pt x="136" y="107"/>
                  </a:lnTo>
                  <a:lnTo>
                    <a:pt x="122" y="117"/>
                  </a:lnTo>
                  <a:lnTo>
                    <a:pt x="114" y="128"/>
                  </a:lnTo>
                  <a:lnTo>
                    <a:pt x="99" y="130"/>
                  </a:lnTo>
                  <a:lnTo>
                    <a:pt x="77" y="136"/>
                  </a:lnTo>
                  <a:lnTo>
                    <a:pt x="54" y="146"/>
                  </a:lnTo>
                  <a:lnTo>
                    <a:pt x="31" y="159"/>
                  </a:lnTo>
                  <a:lnTo>
                    <a:pt x="40" y="144"/>
                  </a:lnTo>
                  <a:lnTo>
                    <a:pt x="45" y="130"/>
                  </a:lnTo>
                  <a:lnTo>
                    <a:pt x="45" y="121"/>
                  </a:lnTo>
                  <a:lnTo>
                    <a:pt x="31" y="121"/>
                  </a:lnTo>
                  <a:lnTo>
                    <a:pt x="43" y="111"/>
                  </a:lnTo>
                  <a:lnTo>
                    <a:pt x="60" y="99"/>
                  </a:lnTo>
                  <a:lnTo>
                    <a:pt x="77" y="91"/>
                  </a:lnTo>
                  <a:lnTo>
                    <a:pt x="82" y="84"/>
                  </a:lnTo>
                  <a:lnTo>
                    <a:pt x="77" y="84"/>
                  </a:lnTo>
                  <a:lnTo>
                    <a:pt x="63" y="86"/>
                  </a:lnTo>
                  <a:lnTo>
                    <a:pt x="48" y="91"/>
                  </a:lnTo>
                  <a:lnTo>
                    <a:pt x="40" y="95"/>
                  </a:lnTo>
                  <a:lnTo>
                    <a:pt x="37" y="91"/>
                  </a:lnTo>
                  <a:lnTo>
                    <a:pt x="26" y="91"/>
                  </a:lnTo>
                  <a:lnTo>
                    <a:pt x="14" y="91"/>
                  </a:lnTo>
                  <a:lnTo>
                    <a:pt x="0" y="95"/>
                  </a:lnTo>
                  <a:lnTo>
                    <a:pt x="17" y="82"/>
                  </a:lnTo>
                  <a:lnTo>
                    <a:pt x="31" y="74"/>
                  </a:lnTo>
                  <a:lnTo>
                    <a:pt x="37" y="68"/>
                  </a:lnTo>
                  <a:lnTo>
                    <a:pt x="34" y="66"/>
                  </a:lnTo>
                  <a:lnTo>
                    <a:pt x="48" y="62"/>
                  </a:lnTo>
                  <a:lnTo>
                    <a:pt x="63" y="55"/>
                  </a:lnTo>
                  <a:lnTo>
                    <a:pt x="71" y="51"/>
                  </a:lnTo>
                  <a:lnTo>
                    <a:pt x="77" y="47"/>
                  </a:lnTo>
                  <a:lnTo>
                    <a:pt x="74" y="43"/>
                  </a:lnTo>
                  <a:lnTo>
                    <a:pt x="71" y="37"/>
                  </a:lnTo>
                  <a:lnTo>
                    <a:pt x="63" y="33"/>
                  </a:lnTo>
                  <a:lnTo>
                    <a:pt x="57" y="29"/>
                  </a:lnTo>
                  <a:lnTo>
                    <a:pt x="77" y="27"/>
                  </a:lnTo>
                  <a:lnTo>
                    <a:pt x="94" y="22"/>
                  </a:lnTo>
                  <a:lnTo>
                    <a:pt x="105" y="20"/>
                  </a:lnTo>
                  <a:lnTo>
                    <a:pt x="114" y="18"/>
                  </a:lnTo>
                  <a:lnTo>
                    <a:pt x="116" y="16"/>
                  </a:lnTo>
                  <a:lnTo>
                    <a:pt x="119" y="12"/>
                  </a:lnTo>
                  <a:lnTo>
                    <a:pt x="119" y="10"/>
                  </a:lnTo>
                  <a:lnTo>
                    <a:pt x="116" y="8"/>
                  </a:lnTo>
                  <a:lnTo>
                    <a:pt x="131" y="10"/>
                  </a:lnTo>
                  <a:lnTo>
                    <a:pt x="148" y="16"/>
                  </a:lnTo>
                  <a:lnTo>
                    <a:pt x="162" y="20"/>
                  </a:lnTo>
                  <a:lnTo>
                    <a:pt x="170" y="27"/>
                  </a:lnTo>
                  <a:lnTo>
                    <a:pt x="176" y="22"/>
                  </a:lnTo>
                  <a:lnTo>
                    <a:pt x="187" y="16"/>
                  </a:lnTo>
                  <a:lnTo>
                    <a:pt x="196" y="8"/>
                  </a:lnTo>
                  <a:lnTo>
                    <a:pt x="202" y="4"/>
                  </a:lnTo>
                  <a:lnTo>
                    <a:pt x="210" y="0"/>
                  </a:lnTo>
                  <a:close/>
                </a:path>
              </a:pathLst>
            </a:custGeom>
            <a:solidFill>
              <a:srgbClr val="991E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8" name="Freeform 41"/>
            <p:cNvSpPr>
              <a:spLocks/>
            </p:cNvSpPr>
            <p:nvPr/>
          </p:nvSpPr>
          <p:spPr bwMode="auto">
            <a:xfrm>
              <a:off x="3812" y="1120"/>
              <a:ext cx="191" cy="124"/>
            </a:xfrm>
            <a:custGeom>
              <a:avLst/>
              <a:gdLst>
                <a:gd name="T0" fmla="*/ 97 w 191"/>
                <a:gd name="T1" fmla="*/ 4 h 124"/>
                <a:gd name="T2" fmla="*/ 97 w 191"/>
                <a:gd name="T3" fmla="*/ 19 h 124"/>
                <a:gd name="T4" fmla="*/ 108 w 191"/>
                <a:gd name="T5" fmla="*/ 21 h 124"/>
                <a:gd name="T6" fmla="*/ 137 w 191"/>
                <a:gd name="T7" fmla="*/ 16 h 124"/>
                <a:gd name="T8" fmla="*/ 151 w 191"/>
                <a:gd name="T9" fmla="*/ 16 h 124"/>
                <a:gd name="T10" fmla="*/ 168 w 191"/>
                <a:gd name="T11" fmla="*/ 19 h 124"/>
                <a:gd name="T12" fmla="*/ 171 w 191"/>
                <a:gd name="T13" fmla="*/ 23 h 124"/>
                <a:gd name="T14" fmla="*/ 185 w 191"/>
                <a:gd name="T15" fmla="*/ 35 h 124"/>
                <a:gd name="T16" fmla="*/ 185 w 191"/>
                <a:gd name="T17" fmla="*/ 39 h 124"/>
                <a:gd name="T18" fmla="*/ 168 w 191"/>
                <a:gd name="T19" fmla="*/ 41 h 124"/>
                <a:gd name="T20" fmla="*/ 162 w 191"/>
                <a:gd name="T21" fmla="*/ 47 h 124"/>
                <a:gd name="T22" fmla="*/ 171 w 191"/>
                <a:gd name="T23" fmla="*/ 58 h 124"/>
                <a:gd name="T24" fmla="*/ 174 w 191"/>
                <a:gd name="T25" fmla="*/ 70 h 124"/>
                <a:gd name="T26" fmla="*/ 174 w 191"/>
                <a:gd name="T27" fmla="*/ 80 h 124"/>
                <a:gd name="T28" fmla="*/ 162 w 191"/>
                <a:gd name="T29" fmla="*/ 82 h 124"/>
                <a:gd name="T30" fmla="*/ 137 w 191"/>
                <a:gd name="T31" fmla="*/ 74 h 124"/>
                <a:gd name="T32" fmla="*/ 128 w 191"/>
                <a:gd name="T33" fmla="*/ 76 h 124"/>
                <a:gd name="T34" fmla="*/ 120 w 191"/>
                <a:gd name="T35" fmla="*/ 91 h 124"/>
                <a:gd name="T36" fmla="*/ 111 w 191"/>
                <a:gd name="T37" fmla="*/ 101 h 124"/>
                <a:gd name="T38" fmla="*/ 91 w 191"/>
                <a:gd name="T39" fmla="*/ 116 h 124"/>
                <a:gd name="T40" fmla="*/ 77 w 191"/>
                <a:gd name="T41" fmla="*/ 111 h 124"/>
                <a:gd name="T42" fmla="*/ 63 w 191"/>
                <a:gd name="T43" fmla="*/ 95 h 124"/>
                <a:gd name="T44" fmla="*/ 52 w 191"/>
                <a:gd name="T45" fmla="*/ 87 h 124"/>
                <a:gd name="T46" fmla="*/ 60 w 191"/>
                <a:gd name="T47" fmla="*/ 68 h 124"/>
                <a:gd name="T48" fmla="*/ 54 w 191"/>
                <a:gd name="T49" fmla="*/ 64 h 124"/>
                <a:gd name="T50" fmla="*/ 43 w 191"/>
                <a:gd name="T51" fmla="*/ 70 h 124"/>
                <a:gd name="T52" fmla="*/ 32 w 191"/>
                <a:gd name="T53" fmla="*/ 72 h 124"/>
                <a:gd name="T54" fmla="*/ 15 w 191"/>
                <a:gd name="T55" fmla="*/ 70 h 124"/>
                <a:gd name="T56" fmla="*/ 12 w 191"/>
                <a:gd name="T57" fmla="*/ 64 h 124"/>
                <a:gd name="T58" fmla="*/ 15 w 191"/>
                <a:gd name="T59" fmla="*/ 54 h 124"/>
                <a:gd name="T60" fmla="*/ 18 w 191"/>
                <a:gd name="T61" fmla="*/ 47 h 124"/>
                <a:gd name="T62" fmla="*/ 26 w 191"/>
                <a:gd name="T63" fmla="*/ 39 h 124"/>
                <a:gd name="T64" fmla="*/ 23 w 191"/>
                <a:gd name="T65" fmla="*/ 33 h 124"/>
                <a:gd name="T66" fmla="*/ 9 w 191"/>
                <a:gd name="T67" fmla="*/ 25 h 124"/>
                <a:gd name="T68" fmla="*/ 12 w 191"/>
                <a:gd name="T69" fmla="*/ 21 h 124"/>
                <a:gd name="T70" fmla="*/ 32 w 191"/>
                <a:gd name="T71" fmla="*/ 16 h 124"/>
                <a:gd name="T72" fmla="*/ 35 w 191"/>
                <a:gd name="T73" fmla="*/ 12 h 124"/>
                <a:gd name="T74" fmla="*/ 35 w 191"/>
                <a:gd name="T75" fmla="*/ 8 h 124"/>
                <a:gd name="T76" fmla="*/ 46 w 191"/>
                <a:gd name="T77" fmla="*/ 8 h 124"/>
                <a:gd name="T78" fmla="*/ 74 w 191"/>
                <a:gd name="T79" fmla="*/ 16 h 124"/>
                <a:gd name="T80" fmla="*/ 88 w 191"/>
                <a:gd name="T81" fmla="*/ 19 h 124"/>
                <a:gd name="T82" fmla="*/ 94 w 191"/>
                <a:gd name="T83" fmla="*/ 6 h 124"/>
                <a:gd name="T84" fmla="*/ 97 w 191"/>
                <a:gd name="T85" fmla="*/ 0 h 12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91"/>
                <a:gd name="T130" fmla="*/ 0 h 124"/>
                <a:gd name="T131" fmla="*/ 191 w 191"/>
                <a:gd name="T132" fmla="*/ 124 h 124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91" h="124">
                  <a:moveTo>
                    <a:pt x="97" y="0"/>
                  </a:moveTo>
                  <a:lnTo>
                    <a:pt x="97" y="4"/>
                  </a:lnTo>
                  <a:lnTo>
                    <a:pt x="97" y="12"/>
                  </a:lnTo>
                  <a:lnTo>
                    <a:pt x="97" y="19"/>
                  </a:lnTo>
                  <a:lnTo>
                    <a:pt x="97" y="21"/>
                  </a:lnTo>
                  <a:lnTo>
                    <a:pt x="108" y="21"/>
                  </a:lnTo>
                  <a:lnTo>
                    <a:pt x="123" y="19"/>
                  </a:lnTo>
                  <a:lnTo>
                    <a:pt x="137" y="16"/>
                  </a:lnTo>
                  <a:lnTo>
                    <a:pt x="145" y="14"/>
                  </a:lnTo>
                  <a:lnTo>
                    <a:pt x="151" y="16"/>
                  </a:lnTo>
                  <a:lnTo>
                    <a:pt x="159" y="19"/>
                  </a:lnTo>
                  <a:lnTo>
                    <a:pt x="168" y="19"/>
                  </a:lnTo>
                  <a:lnTo>
                    <a:pt x="174" y="19"/>
                  </a:lnTo>
                  <a:lnTo>
                    <a:pt x="171" y="23"/>
                  </a:lnTo>
                  <a:lnTo>
                    <a:pt x="176" y="29"/>
                  </a:lnTo>
                  <a:lnTo>
                    <a:pt x="185" y="35"/>
                  </a:lnTo>
                  <a:lnTo>
                    <a:pt x="191" y="39"/>
                  </a:lnTo>
                  <a:lnTo>
                    <a:pt x="185" y="39"/>
                  </a:lnTo>
                  <a:lnTo>
                    <a:pt x="176" y="41"/>
                  </a:lnTo>
                  <a:lnTo>
                    <a:pt x="168" y="41"/>
                  </a:lnTo>
                  <a:lnTo>
                    <a:pt x="162" y="43"/>
                  </a:lnTo>
                  <a:lnTo>
                    <a:pt x="162" y="47"/>
                  </a:lnTo>
                  <a:lnTo>
                    <a:pt x="165" y="54"/>
                  </a:lnTo>
                  <a:lnTo>
                    <a:pt x="171" y="58"/>
                  </a:lnTo>
                  <a:lnTo>
                    <a:pt x="174" y="64"/>
                  </a:lnTo>
                  <a:lnTo>
                    <a:pt x="174" y="70"/>
                  </a:lnTo>
                  <a:lnTo>
                    <a:pt x="174" y="74"/>
                  </a:lnTo>
                  <a:lnTo>
                    <a:pt x="174" y="80"/>
                  </a:lnTo>
                  <a:lnTo>
                    <a:pt x="174" y="87"/>
                  </a:lnTo>
                  <a:lnTo>
                    <a:pt x="162" y="82"/>
                  </a:lnTo>
                  <a:lnTo>
                    <a:pt x="148" y="78"/>
                  </a:lnTo>
                  <a:lnTo>
                    <a:pt x="137" y="74"/>
                  </a:lnTo>
                  <a:lnTo>
                    <a:pt x="131" y="72"/>
                  </a:lnTo>
                  <a:lnTo>
                    <a:pt x="128" y="76"/>
                  </a:lnTo>
                  <a:lnTo>
                    <a:pt x="123" y="82"/>
                  </a:lnTo>
                  <a:lnTo>
                    <a:pt x="120" y="91"/>
                  </a:lnTo>
                  <a:lnTo>
                    <a:pt x="120" y="99"/>
                  </a:lnTo>
                  <a:lnTo>
                    <a:pt x="111" y="101"/>
                  </a:lnTo>
                  <a:lnTo>
                    <a:pt x="100" y="107"/>
                  </a:lnTo>
                  <a:lnTo>
                    <a:pt x="91" y="116"/>
                  </a:lnTo>
                  <a:lnTo>
                    <a:pt x="83" y="124"/>
                  </a:lnTo>
                  <a:lnTo>
                    <a:pt x="77" y="111"/>
                  </a:lnTo>
                  <a:lnTo>
                    <a:pt x="71" y="101"/>
                  </a:lnTo>
                  <a:lnTo>
                    <a:pt x="63" y="95"/>
                  </a:lnTo>
                  <a:lnTo>
                    <a:pt x="52" y="95"/>
                  </a:lnTo>
                  <a:lnTo>
                    <a:pt x="52" y="87"/>
                  </a:lnTo>
                  <a:lnTo>
                    <a:pt x="57" y="76"/>
                  </a:lnTo>
                  <a:lnTo>
                    <a:pt x="60" y="68"/>
                  </a:lnTo>
                  <a:lnTo>
                    <a:pt x="60" y="64"/>
                  </a:lnTo>
                  <a:lnTo>
                    <a:pt x="54" y="64"/>
                  </a:lnTo>
                  <a:lnTo>
                    <a:pt x="49" y="66"/>
                  </a:lnTo>
                  <a:lnTo>
                    <a:pt x="43" y="70"/>
                  </a:lnTo>
                  <a:lnTo>
                    <a:pt x="37" y="74"/>
                  </a:lnTo>
                  <a:lnTo>
                    <a:pt x="32" y="72"/>
                  </a:lnTo>
                  <a:lnTo>
                    <a:pt x="23" y="70"/>
                  </a:lnTo>
                  <a:lnTo>
                    <a:pt x="15" y="70"/>
                  </a:lnTo>
                  <a:lnTo>
                    <a:pt x="9" y="72"/>
                  </a:lnTo>
                  <a:lnTo>
                    <a:pt x="12" y="64"/>
                  </a:lnTo>
                  <a:lnTo>
                    <a:pt x="15" y="58"/>
                  </a:lnTo>
                  <a:lnTo>
                    <a:pt x="15" y="54"/>
                  </a:lnTo>
                  <a:lnTo>
                    <a:pt x="12" y="52"/>
                  </a:lnTo>
                  <a:lnTo>
                    <a:pt x="18" y="47"/>
                  </a:lnTo>
                  <a:lnTo>
                    <a:pt x="23" y="43"/>
                  </a:lnTo>
                  <a:lnTo>
                    <a:pt x="26" y="39"/>
                  </a:lnTo>
                  <a:lnTo>
                    <a:pt x="29" y="37"/>
                  </a:lnTo>
                  <a:lnTo>
                    <a:pt x="23" y="33"/>
                  </a:lnTo>
                  <a:lnTo>
                    <a:pt x="18" y="29"/>
                  </a:lnTo>
                  <a:lnTo>
                    <a:pt x="9" y="25"/>
                  </a:lnTo>
                  <a:lnTo>
                    <a:pt x="0" y="23"/>
                  </a:lnTo>
                  <a:lnTo>
                    <a:pt x="12" y="21"/>
                  </a:lnTo>
                  <a:lnTo>
                    <a:pt x="23" y="19"/>
                  </a:lnTo>
                  <a:lnTo>
                    <a:pt x="32" y="16"/>
                  </a:lnTo>
                  <a:lnTo>
                    <a:pt x="35" y="14"/>
                  </a:lnTo>
                  <a:lnTo>
                    <a:pt x="35" y="12"/>
                  </a:lnTo>
                  <a:lnTo>
                    <a:pt x="35" y="10"/>
                  </a:lnTo>
                  <a:lnTo>
                    <a:pt x="35" y="8"/>
                  </a:lnTo>
                  <a:lnTo>
                    <a:pt x="32" y="6"/>
                  </a:lnTo>
                  <a:lnTo>
                    <a:pt x="46" y="8"/>
                  </a:lnTo>
                  <a:lnTo>
                    <a:pt x="60" y="12"/>
                  </a:lnTo>
                  <a:lnTo>
                    <a:pt x="74" y="16"/>
                  </a:lnTo>
                  <a:lnTo>
                    <a:pt x="86" y="21"/>
                  </a:lnTo>
                  <a:lnTo>
                    <a:pt x="88" y="19"/>
                  </a:lnTo>
                  <a:lnTo>
                    <a:pt x="91" y="12"/>
                  </a:lnTo>
                  <a:lnTo>
                    <a:pt x="94" y="6"/>
                  </a:lnTo>
                  <a:lnTo>
                    <a:pt x="94" y="2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301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9" name="Freeform 42"/>
            <p:cNvSpPr>
              <a:spLocks/>
            </p:cNvSpPr>
            <p:nvPr/>
          </p:nvSpPr>
          <p:spPr bwMode="auto">
            <a:xfrm>
              <a:off x="4735" y="2389"/>
              <a:ext cx="159" cy="207"/>
            </a:xfrm>
            <a:custGeom>
              <a:avLst/>
              <a:gdLst>
                <a:gd name="T0" fmla="*/ 88 w 159"/>
                <a:gd name="T1" fmla="*/ 0 h 207"/>
                <a:gd name="T2" fmla="*/ 82 w 159"/>
                <a:gd name="T3" fmla="*/ 19 h 207"/>
                <a:gd name="T4" fmla="*/ 74 w 159"/>
                <a:gd name="T5" fmla="*/ 33 h 207"/>
                <a:gd name="T6" fmla="*/ 57 w 159"/>
                <a:gd name="T7" fmla="*/ 44 h 207"/>
                <a:gd name="T8" fmla="*/ 28 w 159"/>
                <a:gd name="T9" fmla="*/ 46 h 207"/>
                <a:gd name="T10" fmla="*/ 31 w 159"/>
                <a:gd name="T11" fmla="*/ 54 h 207"/>
                <a:gd name="T12" fmla="*/ 31 w 159"/>
                <a:gd name="T13" fmla="*/ 62 h 207"/>
                <a:gd name="T14" fmla="*/ 28 w 159"/>
                <a:gd name="T15" fmla="*/ 69 h 207"/>
                <a:gd name="T16" fmla="*/ 17 w 159"/>
                <a:gd name="T17" fmla="*/ 73 h 207"/>
                <a:gd name="T18" fmla="*/ 23 w 159"/>
                <a:gd name="T19" fmla="*/ 81 h 207"/>
                <a:gd name="T20" fmla="*/ 23 w 159"/>
                <a:gd name="T21" fmla="*/ 91 h 207"/>
                <a:gd name="T22" fmla="*/ 17 w 159"/>
                <a:gd name="T23" fmla="*/ 99 h 207"/>
                <a:gd name="T24" fmla="*/ 6 w 159"/>
                <a:gd name="T25" fmla="*/ 106 h 207"/>
                <a:gd name="T26" fmla="*/ 17 w 159"/>
                <a:gd name="T27" fmla="*/ 112 h 207"/>
                <a:gd name="T28" fmla="*/ 20 w 159"/>
                <a:gd name="T29" fmla="*/ 122 h 207"/>
                <a:gd name="T30" fmla="*/ 11 w 159"/>
                <a:gd name="T31" fmla="*/ 130 h 207"/>
                <a:gd name="T32" fmla="*/ 0 w 159"/>
                <a:gd name="T33" fmla="*/ 137 h 207"/>
                <a:gd name="T34" fmla="*/ 11 w 159"/>
                <a:gd name="T35" fmla="*/ 139 h 207"/>
                <a:gd name="T36" fmla="*/ 17 w 159"/>
                <a:gd name="T37" fmla="*/ 145 h 207"/>
                <a:gd name="T38" fmla="*/ 14 w 159"/>
                <a:gd name="T39" fmla="*/ 153 h 207"/>
                <a:gd name="T40" fmla="*/ 8 w 159"/>
                <a:gd name="T41" fmla="*/ 159 h 207"/>
                <a:gd name="T42" fmla="*/ 23 w 159"/>
                <a:gd name="T43" fmla="*/ 161 h 207"/>
                <a:gd name="T44" fmla="*/ 31 w 159"/>
                <a:gd name="T45" fmla="*/ 168 h 207"/>
                <a:gd name="T46" fmla="*/ 37 w 159"/>
                <a:gd name="T47" fmla="*/ 176 h 207"/>
                <a:gd name="T48" fmla="*/ 34 w 159"/>
                <a:gd name="T49" fmla="*/ 182 h 207"/>
                <a:gd name="T50" fmla="*/ 51 w 159"/>
                <a:gd name="T51" fmla="*/ 184 h 207"/>
                <a:gd name="T52" fmla="*/ 62 w 159"/>
                <a:gd name="T53" fmla="*/ 188 h 207"/>
                <a:gd name="T54" fmla="*/ 71 w 159"/>
                <a:gd name="T55" fmla="*/ 196 h 207"/>
                <a:gd name="T56" fmla="*/ 74 w 159"/>
                <a:gd name="T57" fmla="*/ 207 h 207"/>
                <a:gd name="T58" fmla="*/ 74 w 159"/>
                <a:gd name="T59" fmla="*/ 194 h 207"/>
                <a:gd name="T60" fmla="*/ 79 w 159"/>
                <a:gd name="T61" fmla="*/ 182 h 207"/>
                <a:gd name="T62" fmla="*/ 88 w 159"/>
                <a:gd name="T63" fmla="*/ 178 h 207"/>
                <a:gd name="T64" fmla="*/ 99 w 159"/>
                <a:gd name="T65" fmla="*/ 184 h 207"/>
                <a:gd name="T66" fmla="*/ 99 w 159"/>
                <a:gd name="T67" fmla="*/ 174 h 207"/>
                <a:gd name="T68" fmla="*/ 108 w 159"/>
                <a:gd name="T69" fmla="*/ 168 h 207"/>
                <a:gd name="T70" fmla="*/ 119 w 159"/>
                <a:gd name="T71" fmla="*/ 166 h 207"/>
                <a:gd name="T72" fmla="*/ 130 w 159"/>
                <a:gd name="T73" fmla="*/ 168 h 207"/>
                <a:gd name="T74" fmla="*/ 122 w 159"/>
                <a:gd name="T75" fmla="*/ 157 h 207"/>
                <a:gd name="T76" fmla="*/ 122 w 159"/>
                <a:gd name="T77" fmla="*/ 147 h 207"/>
                <a:gd name="T78" fmla="*/ 128 w 159"/>
                <a:gd name="T79" fmla="*/ 141 h 207"/>
                <a:gd name="T80" fmla="*/ 139 w 159"/>
                <a:gd name="T81" fmla="*/ 141 h 207"/>
                <a:gd name="T82" fmla="*/ 130 w 159"/>
                <a:gd name="T83" fmla="*/ 126 h 207"/>
                <a:gd name="T84" fmla="*/ 133 w 159"/>
                <a:gd name="T85" fmla="*/ 114 h 207"/>
                <a:gd name="T86" fmla="*/ 145 w 159"/>
                <a:gd name="T87" fmla="*/ 108 h 207"/>
                <a:gd name="T88" fmla="*/ 159 w 159"/>
                <a:gd name="T89" fmla="*/ 106 h 207"/>
                <a:gd name="T90" fmla="*/ 147 w 159"/>
                <a:gd name="T91" fmla="*/ 95 h 207"/>
                <a:gd name="T92" fmla="*/ 145 w 159"/>
                <a:gd name="T93" fmla="*/ 87 h 207"/>
                <a:gd name="T94" fmla="*/ 145 w 159"/>
                <a:gd name="T95" fmla="*/ 79 h 207"/>
                <a:gd name="T96" fmla="*/ 153 w 159"/>
                <a:gd name="T97" fmla="*/ 75 h 207"/>
                <a:gd name="T98" fmla="*/ 139 w 159"/>
                <a:gd name="T99" fmla="*/ 75 h 207"/>
                <a:gd name="T100" fmla="*/ 130 w 159"/>
                <a:gd name="T101" fmla="*/ 71 h 207"/>
                <a:gd name="T102" fmla="*/ 130 w 159"/>
                <a:gd name="T103" fmla="*/ 64 h 207"/>
                <a:gd name="T104" fmla="*/ 136 w 159"/>
                <a:gd name="T105" fmla="*/ 58 h 207"/>
                <a:gd name="T106" fmla="*/ 122 w 159"/>
                <a:gd name="T107" fmla="*/ 58 h 207"/>
                <a:gd name="T108" fmla="*/ 116 w 159"/>
                <a:gd name="T109" fmla="*/ 54 h 207"/>
                <a:gd name="T110" fmla="*/ 116 w 159"/>
                <a:gd name="T111" fmla="*/ 48 h 207"/>
                <a:gd name="T112" fmla="*/ 119 w 159"/>
                <a:gd name="T113" fmla="*/ 42 h 207"/>
                <a:gd name="T114" fmla="*/ 108 w 159"/>
                <a:gd name="T115" fmla="*/ 40 h 207"/>
                <a:gd name="T116" fmla="*/ 94 w 159"/>
                <a:gd name="T117" fmla="*/ 33 h 207"/>
                <a:gd name="T118" fmla="*/ 88 w 159"/>
                <a:gd name="T119" fmla="*/ 23 h 207"/>
                <a:gd name="T120" fmla="*/ 94 w 159"/>
                <a:gd name="T121" fmla="*/ 7 h 207"/>
                <a:gd name="T122" fmla="*/ 88 w 159"/>
                <a:gd name="T123" fmla="*/ 0 h 207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159"/>
                <a:gd name="T187" fmla="*/ 0 h 207"/>
                <a:gd name="T188" fmla="*/ 159 w 159"/>
                <a:gd name="T189" fmla="*/ 207 h 207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159" h="207">
                  <a:moveTo>
                    <a:pt x="88" y="0"/>
                  </a:moveTo>
                  <a:lnTo>
                    <a:pt x="82" y="19"/>
                  </a:lnTo>
                  <a:lnTo>
                    <a:pt x="74" y="33"/>
                  </a:lnTo>
                  <a:lnTo>
                    <a:pt x="57" y="44"/>
                  </a:lnTo>
                  <a:lnTo>
                    <a:pt x="28" y="46"/>
                  </a:lnTo>
                  <a:lnTo>
                    <a:pt x="31" y="54"/>
                  </a:lnTo>
                  <a:lnTo>
                    <a:pt x="31" y="62"/>
                  </a:lnTo>
                  <a:lnTo>
                    <a:pt x="28" y="69"/>
                  </a:lnTo>
                  <a:lnTo>
                    <a:pt x="17" y="73"/>
                  </a:lnTo>
                  <a:lnTo>
                    <a:pt x="23" y="81"/>
                  </a:lnTo>
                  <a:lnTo>
                    <a:pt x="23" y="91"/>
                  </a:lnTo>
                  <a:lnTo>
                    <a:pt x="17" y="99"/>
                  </a:lnTo>
                  <a:lnTo>
                    <a:pt x="6" y="106"/>
                  </a:lnTo>
                  <a:lnTo>
                    <a:pt x="17" y="112"/>
                  </a:lnTo>
                  <a:lnTo>
                    <a:pt x="20" y="122"/>
                  </a:lnTo>
                  <a:lnTo>
                    <a:pt x="11" y="130"/>
                  </a:lnTo>
                  <a:lnTo>
                    <a:pt x="0" y="137"/>
                  </a:lnTo>
                  <a:lnTo>
                    <a:pt x="11" y="139"/>
                  </a:lnTo>
                  <a:lnTo>
                    <a:pt x="17" y="145"/>
                  </a:lnTo>
                  <a:lnTo>
                    <a:pt x="14" y="153"/>
                  </a:lnTo>
                  <a:lnTo>
                    <a:pt x="8" y="159"/>
                  </a:lnTo>
                  <a:lnTo>
                    <a:pt x="23" y="161"/>
                  </a:lnTo>
                  <a:lnTo>
                    <a:pt x="31" y="168"/>
                  </a:lnTo>
                  <a:lnTo>
                    <a:pt x="37" y="176"/>
                  </a:lnTo>
                  <a:lnTo>
                    <a:pt x="34" y="182"/>
                  </a:lnTo>
                  <a:lnTo>
                    <a:pt x="51" y="184"/>
                  </a:lnTo>
                  <a:lnTo>
                    <a:pt x="62" y="188"/>
                  </a:lnTo>
                  <a:lnTo>
                    <a:pt x="71" y="196"/>
                  </a:lnTo>
                  <a:lnTo>
                    <a:pt x="74" y="207"/>
                  </a:lnTo>
                  <a:lnTo>
                    <a:pt x="74" y="194"/>
                  </a:lnTo>
                  <a:lnTo>
                    <a:pt x="79" y="182"/>
                  </a:lnTo>
                  <a:lnTo>
                    <a:pt x="88" y="178"/>
                  </a:lnTo>
                  <a:lnTo>
                    <a:pt x="99" y="184"/>
                  </a:lnTo>
                  <a:lnTo>
                    <a:pt x="99" y="174"/>
                  </a:lnTo>
                  <a:lnTo>
                    <a:pt x="108" y="168"/>
                  </a:lnTo>
                  <a:lnTo>
                    <a:pt x="119" y="166"/>
                  </a:lnTo>
                  <a:lnTo>
                    <a:pt x="130" y="168"/>
                  </a:lnTo>
                  <a:lnTo>
                    <a:pt x="122" y="157"/>
                  </a:lnTo>
                  <a:lnTo>
                    <a:pt x="122" y="147"/>
                  </a:lnTo>
                  <a:lnTo>
                    <a:pt x="128" y="141"/>
                  </a:lnTo>
                  <a:lnTo>
                    <a:pt x="139" y="141"/>
                  </a:lnTo>
                  <a:lnTo>
                    <a:pt x="130" y="126"/>
                  </a:lnTo>
                  <a:lnTo>
                    <a:pt x="133" y="114"/>
                  </a:lnTo>
                  <a:lnTo>
                    <a:pt x="145" y="108"/>
                  </a:lnTo>
                  <a:lnTo>
                    <a:pt x="159" y="106"/>
                  </a:lnTo>
                  <a:lnTo>
                    <a:pt x="147" y="95"/>
                  </a:lnTo>
                  <a:lnTo>
                    <a:pt x="145" y="87"/>
                  </a:lnTo>
                  <a:lnTo>
                    <a:pt x="145" y="79"/>
                  </a:lnTo>
                  <a:lnTo>
                    <a:pt x="153" y="75"/>
                  </a:lnTo>
                  <a:lnTo>
                    <a:pt x="139" y="75"/>
                  </a:lnTo>
                  <a:lnTo>
                    <a:pt x="130" y="71"/>
                  </a:lnTo>
                  <a:lnTo>
                    <a:pt x="130" y="64"/>
                  </a:lnTo>
                  <a:lnTo>
                    <a:pt x="136" y="58"/>
                  </a:lnTo>
                  <a:lnTo>
                    <a:pt x="122" y="58"/>
                  </a:lnTo>
                  <a:lnTo>
                    <a:pt x="116" y="54"/>
                  </a:lnTo>
                  <a:lnTo>
                    <a:pt x="116" y="48"/>
                  </a:lnTo>
                  <a:lnTo>
                    <a:pt x="119" y="42"/>
                  </a:lnTo>
                  <a:lnTo>
                    <a:pt x="108" y="40"/>
                  </a:lnTo>
                  <a:lnTo>
                    <a:pt x="94" y="33"/>
                  </a:lnTo>
                  <a:lnTo>
                    <a:pt x="88" y="23"/>
                  </a:lnTo>
                  <a:lnTo>
                    <a:pt x="94" y="7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0" name="Freeform 43"/>
            <p:cNvSpPr>
              <a:spLocks/>
            </p:cNvSpPr>
            <p:nvPr/>
          </p:nvSpPr>
          <p:spPr bwMode="auto">
            <a:xfrm>
              <a:off x="2447" y="2488"/>
              <a:ext cx="321" cy="151"/>
            </a:xfrm>
            <a:custGeom>
              <a:avLst/>
              <a:gdLst>
                <a:gd name="T0" fmla="*/ 6 w 321"/>
                <a:gd name="T1" fmla="*/ 23 h 151"/>
                <a:gd name="T2" fmla="*/ 23 w 321"/>
                <a:gd name="T3" fmla="*/ 33 h 151"/>
                <a:gd name="T4" fmla="*/ 40 w 321"/>
                <a:gd name="T5" fmla="*/ 29 h 151"/>
                <a:gd name="T6" fmla="*/ 57 w 321"/>
                <a:gd name="T7" fmla="*/ 11 h 151"/>
                <a:gd name="T8" fmla="*/ 71 w 321"/>
                <a:gd name="T9" fmla="*/ 9 h 151"/>
                <a:gd name="T10" fmla="*/ 80 w 321"/>
                <a:gd name="T11" fmla="*/ 15 h 151"/>
                <a:gd name="T12" fmla="*/ 97 w 321"/>
                <a:gd name="T13" fmla="*/ 13 h 151"/>
                <a:gd name="T14" fmla="*/ 145 w 321"/>
                <a:gd name="T15" fmla="*/ 0 h 151"/>
                <a:gd name="T16" fmla="*/ 159 w 321"/>
                <a:gd name="T17" fmla="*/ 11 h 151"/>
                <a:gd name="T18" fmla="*/ 159 w 321"/>
                <a:gd name="T19" fmla="*/ 21 h 151"/>
                <a:gd name="T20" fmla="*/ 171 w 321"/>
                <a:gd name="T21" fmla="*/ 23 h 151"/>
                <a:gd name="T22" fmla="*/ 199 w 321"/>
                <a:gd name="T23" fmla="*/ 23 h 151"/>
                <a:gd name="T24" fmla="*/ 233 w 321"/>
                <a:gd name="T25" fmla="*/ 25 h 151"/>
                <a:gd name="T26" fmla="*/ 259 w 321"/>
                <a:gd name="T27" fmla="*/ 27 h 151"/>
                <a:gd name="T28" fmla="*/ 264 w 321"/>
                <a:gd name="T29" fmla="*/ 36 h 151"/>
                <a:gd name="T30" fmla="*/ 259 w 321"/>
                <a:gd name="T31" fmla="*/ 44 h 151"/>
                <a:gd name="T32" fmla="*/ 264 w 321"/>
                <a:gd name="T33" fmla="*/ 52 h 151"/>
                <a:gd name="T34" fmla="*/ 290 w 321"/>
                <a:gd name="T35" fmla="*/ 58 h 151"/>
                <a:gd name="T36" fmla="*/ 298 w 321"/>
                <a:gd name="T37" fmla="*/ 64 h 151"/>
                <a:gd name="T38" fmla="*/ 293 w 321"/>
                <a:gd name="T39" fmla="*/ 71 h 151"/>
                <a:gd name="T40" fmla="*/ 293 w 321"/>
                <a:gd name="T41" fmla="*/ 77 h 151"/>
                <a:gd name="T42" fmla="*/ 313 w 321"/>
                <a:gd name="T43" fmla="*/ 79 h 151"/>
                <a:gd name="T44" fmla="*/ 318 w 321"/>
                <a:gd name="T45" fmla="*/ 85 h 151"/>
                <a:gd name="T46" fmla="*/ 310 w 321"/>
                <a:gd name="T47" fmla="*/ 91 h 151"/>
                <a:gd name="T48" fmla="*/ 310 w 321"/>
                <a:gd name="T49" fmla="*/ 100 h 151"/>
                <a:gd name="T50" fmla="*/ 321 w 321"/>
                <a:gd name="T51" fmla="*/ 108 h 151"/>
                <a:gd name="T52" fmla="*/ 315 w 321"/>
                <a:gd name="T53" fmla="*/ 118 h 151"/>
                <a:gd name="T54" fmla="*/ 298 w 321"/>
                <a:gd name="T55" fmla="*/ 116 h 151"/>
                <a:gd name="T56" fmla="*/ 290 w 321"/>
                <a:gd name="T57" fmla="*/ 122 h 151"/>
                <a:gd name="T58" fmla="*/ 290 w 321"/>
                <a:gd name="T59" fmla="*/ 133 h 151"/>
                <a:gd name="T60" fmla="*/ 276 w 321"/>
                <a:gd name="T61" fmla="*/ 137 h 151"/>
                <a:gd name="T62" fmla="*/ 256 w 321"/>
                <a:gd name="T63" fmla="*/ 124 h 151"/>
                <a:gd name="T64" fmla="*/ 247 w 321"/>
                <a:gd name="T65" fmla="*/ 128 h 151"/>
                <a:gd name="T66" fmla="*/ 247 w 321"/>
                <a:gd name="T67" fmla="*/ 147 h 151"/>
                <a:gd name="T68" fmla="*/ 225 w 321"/>
                <a:gd name="T69" fmla="*/ 145 h 151"/>
                <a:gd name="T70" fmla="*/ 179 w 321"/>
                <a:gd name="T71" fmla="*/ 120 h 151"/>
                <a:gd name="T72" fmla="*/ 156 w 321"/>
                <a:gd name="T73" fmla="*/ 122 h 151"/>
                <a:gd name="T74" fmla="*/ 162 w 321"/>
                <a:gd name="T75" fmla="*/ 145 h 151"/>
                <a:gd name="T76" fmla="*/ 142 w 321"/>
                <a:gd name="T77" fmla="*/ 143 h 151"/>
                <a:gd name="T78" fmla="*/ 111 w 321"/>
                <a:gd name="T79" fmla="*/ 106 h 151"/>
                <a:gd name="T80" fmla="*/ 100 w 321"/>
                <a:gd name="T81" fmla="*/ 102 h 151"/>
                <a:gd name="T82" fmla="*/ 94 w 321"/>
                <a:gd name="T83" fmla="*/ 120 h 151"/>
                <a:gd name="T84" fmla="*/ 74 w 321"/>
                <a:gd name="T85" fmla="*/ 118 h 151"/>
                <a:gd name="T86" fmla="*/ 66 w 321"/>
                <a:gd name="T87" fmla="*/ 81 h 151"/>
                <a:gd name="T88" fmla="*/ 57 w 321"/>
                <a:gd name="T89" fmla="*/ 73 h 151"/>
                <a:gd name="T90" fmla="*/ 43 w 321"/>
                <a:gd name="T91" fmla="*/ 77 h 151"/>
                <a:gd name="T92" fmla="*/ 34 w 321"/>
                <a:gd name="T93" fmla="*/ 73 h 151"/>
                <a:gd name="T94" fmla="*/ 32 w 321"/>
                <a:gd name="T95" fmla="*/ 50 h 151"/>
                <a:gd name="T96" fmla="*/ 15 w 321"/>
                <a:gd name="T97" fmla="*/ 36 h 151"/>
                <a:gd name="T98" fmla="*/ 6 w 321"/>
                <a:gd name="T99" fmla="*/ 29 h 151"/>
                <a:gd name="T100" fmla="*/ 0 w 321"/>
                <a:gd name="T101" fmla="*/ 25 h 151"/>
                <a:gd name="T102" fmla="*/ 0 w 321"/>
                <a:gd name="T103" fmla="*/ 19 h 151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321"/>
                <a:gd name="T157" fmla="*/ 0 h 151"/>
                <a:gd name="T158" fmla="*/ 321 w 321"/>
                <a:gd name="T159" fmla="*/ 151 h 151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321" h="151">
                  <a:moveTo>
                    <a:pt x="0" y="19"/>
                  </a:moveTo>
                  <a:lnTo>
                    <a:pt x="6" y="23"/>
                  </a:lnTo>
                  <a:lnTo>
                    <a:pt x="15" y="29"/>
                  </a:lnTo>
                  <a:lnTo>
                    <a:pt x="23" y="33"/>
                  </a:lnTo>
                  <a:lnTo>
                    <a:pt x="32" y="33"/>
                  </a:lnTo>
                  <a:lnTo>
                    <a:pt x="40" y="29"/>
                  </a:lnTo>
                  <a:lnTo>
                    <a:pt x="49" y="19"/>
                  </a:lnTo>
                  <a:lnTo>
                    <a:pt x="57" y="11"/>
                  </a:lnTo>
                  <a:lnTo>
                    <a:pt x="66" y="7"/>
                  </a:lnTo>
                  <a:lnTo>
                    <a:pt x="71" y="9"/>
                  </a:lnTo>
                  <a:lnTo>
                    <a:pt x="77" y="11"/>
                  </a:lnTo>
                  <a:lnTo>
                    <a:pt x="80" y="15"/>
                  </a:lnTo>
                  <a:lnTo>
                    <a:pt x="83" y="17"/>
                  </a:lnTo>
                  <a:lnTo>
                    <a:pt x="97" y="13"/>
                  </a:lnTo>
                  <a:lnTo>
                    <a:pt x="120" y="7"/>
                  </a:lnTo>
                  <a:lnTo>
                    <a:pt x="145" y="0"/>
                  </a:lnTo>
                  <a:lnTo>
                    <a:pt x="156" y="3"/>
                  </a:lnTo>
                  <a:lnTo>
                    <a:pt x="159" y="11"/>
                  </a:lnTo>
                  <a:lnTo>
                    <a:pt x="159" y="17"/>
                  </a:lnTo>
                  <a:lnTo>
                    <a:pt x="159" y="21"/>
                  </a:lnTo>
                  <a:lnTo>
                    <a:pt x="162" y="23"/>
                  </a:lnTo>
                  <a:lnTo>
                    <a:pt x="171" y="23"/>
                  </a:lnTo>
                  <a:lnTo>
                    <a:pt x="182" y="23"/>
                  </a:lnTo>
                  <a:lnTo>
                    <a:pt x="199" y="23"/>
                  </a:lnTo>
                  <a:lnTo>
                    <a:pt x="216" y="23"/>
                  </a:lnTo>
                  <a:lnTo>
                    <a:pt x="233" y="25"/>
                  </a:lnTo>
                  <a:lnTo>
                    <a:pt x="247" y="25"/>
                  </a:lnTo>
                  <a:lnTo>
                    <a:pt x="259" y="27"/>
                  </a:lnTo>
                  <a:lnTo>
                    <a:pt x="264" y="29"/>
                  </a:lnTo>
                  <a:lnTo>
                    <a:pt x="264" y="36"/>
                  </a:lnTo>
                  <a:lnTo>
                    <a:pt x="261" y="40"/>
                  </a:lnTo>
                  <a:lnTo>
                    <a:pt x="259" y="44"/>
                  </a:lnTo>
                  <a:lnTo>
                    <a:pt x="256" y="48"/>
                  </a:lnTo>
                  <a:lnTo>
                    <a:pt x="264" y="52"/>
                  </a:lnTo>
                  <a:lnTo>
                    <a:pt x="278" y="54"/>
                  </a:lnTo>
                  <a:lnTo>
                    <a:pt x="290" y="58"/>
                  </a:lnTo>
                  <a:lnTo>
                    <a:pt x="298" y="62"/>
                  </a:lnTo>
                  <a:lnTo>
                    <a:pt x="298" y="64"/>
                  </a:lnTo>
                  <a:lnTo>
                    <a:pt x="295" y="69"/>
                  </a:lnTo>
                  <a:lnTo>
                    <a:pt x="293" y="71"/>
                  </a:lnTo>
                  <a:lnTo>
                    <a:pt x="290" y="75"/>
                  </a:lnTo>
                  <a:lnTo>
                    <a:pt x="293" y="77"/>
                  </a:lnTo>
                  <a:lnTo>
                    <a:pt x="304" y="79"/>
                  </a:lnTo>
                  <a:lnTo>
                    <a:pt x="313" y="79"/>
                  </a:lnTo>
                  <a:lnTo>
                    <a:pt x="318" y="83"/>
                  </a:lnTo>
                  <a:lnTo>
                    <a:pt x="318" y="85"/>
                  </a:lnTo>
                  <a:lnTo>
                    <a:pt x="313" y="89"/>
                  </a:lnTo>
                  <a:lnTo>
                    <a:pt x="310" y="91"/>
                  </a:lnTo>
                  <a:lnTo>
                    <a:pt x="307" y="95"/>
                  </a:lnTo>
                  <a:lnTo>
                    <a:pt x="310" y="100"/>
                  </a:lnTo>
                  <a:lnTo>
                    <a:pt x="315" y="104"/>
                  </a:lnTo>
                  <a:lnTo>
                    <a:pt x="321" y="108"/>
                  </a:lnTo>
                  <a:lnTo>
                    <a:pt x="321" y="114"/>
                  </a:lnTo>
                  <a:lnTo>
                    <a:pt x="315" y="118"/>
                  </a:lnTo>
                  <a:lnTo>
                    <a:pt x="307" y="118"/>
                  </a:lnTo>
                  <a:lnTo>
                    <a:pt x="298" y="116"/>
                  </a:lnTo>
                  <a:lnTo>
                    <a:pt x="293" y="118"/>
                  </a:lnTo>
                  <a:lnTo>
                    <a:pt x="290" y="122"/>
                  </a:lnTo>
                  <a:lnTo>
                    <a:pt x="290" y="126"/>
                  </a:lnTo>
                  <a:lnTo>
                    <a:pt x="290" y="133"/>
                  </a:lnTo>
                  <a:lnTo>
                    <a:pt x="284" y="137"/>
                  </a:lnTo>
                  <a:lnTo>
                    <a:pt x="276" y="137"/>
                  </a:lnTo>
                  <a:lnTo>
                    <a:pt x="267" y="131"/>
                  </a:lnTo>
                  <a:lnTo>
                    <a:pt x="256" y="124"/>
                  </a:lnTo>
                  <a:lnTo>
                    <a:pt x="250" y="122"/>
                  </a:lnTo>
                  <a:lnTo>
                    <a:pt x="247" y="128"/>
                  </a:lnTo>
                  <a:lnTo>
                    <a:pt x="247" y="137"/>
                  </a:lnTo>
                  <a:lnTo>
                    <a:pt x="247" y="147"/>
                  </a:lnTo>
                  <a:lnTo>
                    <a:pt x="242" y="151"/>
                  </a:lnTo>
                  <a:lnTo>
                    <a:pt x="225" y="145"/>
                  </a:lnTo>
                  <a:lnTo>
                    <a:pt x="202" y="133"/>
                  </a:lnTo>
                  <a:lnTo>
                    <a:pt x="179" y="120"/>
                  </a:lnTo>
                  <a:lnTo>
                    <a:pt x="162" y="116"/>
                  </a:lnTo>
                  <a:lnTo>
                    <a:pt x="156" y="122"/>
                  </a:lnTo>
                  <a:lnTo>
                    <a:pt x="159" y="135"/>
                  </a:lnTo>
                  <a:lnTo>
                    <a:pt x="162" y="145"/>
                  </a:lnTo>
                  <a:lnTo>
                    <a:pt x="156" y="151"/>
                  </a:lnTo>
                  <a:lnTo>
                    <a:pt x="142" y="143"/>
                  </a:lnTo>
                  <a:lnTo>
                    <a:pt x="125" y="124"/>
                  </a:lnTo>
                  <a:lnTo>
                    <a:pt x="111" y="106"/>
                  </a:lnTo>
                  <a:lnTo>
                    <a:pt x="102" y="97"/>
                  </a:lnTo>
                  <a:lnTo>
                    <a:pt x="100" y="102"/>
                  </a:lnTo>
                  <a:lnTo>
                    <a:pt x="100" y="110"/>
                  </a:lnTo>
                  <a:lnTo>
                    <a:pt x="94" y="120"/>
                  </a:lnTo>
                  <a:lnTo>
                    <a:pt x="85" y="124"/>
                  </a:lnTo>
                  <a:lnTo>
                    <a:pt x="74" y="118"/>
                  </a:lnTo>
                  <a:lnTo>
                    <a:pt x="68" y="100"/>
                  </a:lnTo>
                  <a:lnTo>
                    <a:pt x="66" y="81"/>
                  </a:lnTo>
                  <a:lnTo>
                    <a:pt x="63" y="73"/>
                  </a:lnTo>
                  <a:lnTo>
                    <a:pt x="57" y="73"/>
                  </a:lnTo>
                  <a:lnTo>
                    <a:pt x="51" y="75"/>
                  </a:lnTo>
                  <a:lnTo>
                    <a:pt x="43" y="77"/>
                  </a:lnTo>
                  <a:lnTo>
                    <a:pt x="37" y="77"/>
                  </a:lnTo>
                  <a:lnTo>
                    <a:pt x="34" y="73"/>
                  </a:lnTo>
                  <a:lnTo>
                    <a:pt x="34" y="62"/>
                  </a:lnTo>
                  <a:lnTo>
                    <a:pt x="32" y="50"/>
                  </a:lnTo>
                  <a:lnTo>
                    <a:pt x="20" y="40"/>
                  </a:lnTo>
                  <a:lnTo>
                    <a:pt x="15" y="36"/>
                  </a:lnTo>
                  <a:lnTo>
                    <a:pt x="12" y="33"/>
                  </a:lnTo>
                  <a:lnTo>
                    <a:pt x="6" y="29"/>
                  </a:lnTo>
                  <a:lnTo>
                    <a:pt x="3" y="27"/>
                  </a:lnTo>
                  <a:lnTo>
                    <a:pt x="0" y="25"/>
                  </a:lnTo>
                  <a:lnTo>
                    <a:pt x="0" y="23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1" name="Freeform 44"/>
            <p:cNvSpPr>
              <a:spLocks/>
            </p:cNvSpPr>
            <p:nvPr/>
          </p:nvSpPr>
          <p:spPr bwMode="auto">
            <a:xfrm>
              <a:off x="2691" y="1085"/>
              <a:ext cx="188" cy="186"/>
            </a:xfrm>
            <a:custGeom>
              <a:avLst/>
              <a:gdLst>
                <a:gd name="T0" fmla="*/ 80 w 188"/>
                <a:gd name="T1" fmla="*/ 4 h 186"/>
                <a:gd name="T2" fmla="*/ 83 w 188"/>
                <a:gd name="T3" fmla="*/ 14 h 186"/>
                <a:gd name="T4" fmla="*/ 86 w 188"/>
                <a:gd name="T5" fmla="*/ 23 h 186"/>
                <a:gd name="T6" fmla="*/ 91 w 188"/>
                <a:gd name="T7" fmla="*/ 37 h 186"/>
                <a:gd name="T8" fmla="*/ 83 w 188"/>
                <a:gd name="T9" fmla="*/ 49 h 186"/>
                <a:gd name="T10" fmla="*/ 60 w 188"/>
                <a:gd name="T11" fmla="*/ 66 h 186"/>
                <a:gd name="T12" fmla="*/ 37 w 188"/>
                <a:gd name="T13" fmla="*/ 89 h 186"/>
                <a:gd name="T14" fmla="*/ 9 w 188"/>
                <a:gd name="T15" fmla="*/ 122 h 186"/>
                <a:gd name="T16" fmla="*/ 15 w 188"/>
                <a:gd name="T17" fmla="*/ 122 h 186"/>
                <a:gd name="T18" fmla="*/ 40 w 188"/>
                <a:gd name="T19" fmla="*/ 107 h 186"/>
                <a:gd name="T20" fmla="*/ 49 w 188"/>
                <a:gd name="T21" fmla="*/ 99 h 186"/>
                <a:gd name="T22" fmla="*/ 54 w 188"/>
                <a:gd name="T23" fmla="*/ 93 h 186"/>
                <a:gd name="T24" fmla="*/ 49 w 188"/>
                <a:gd name="T25" fmla="*/ 105 h 186"/>
                <a:gd name="T26" fmla="*/ 34 w 188"/>
                <a:gd name="T27" fmla="*/ 140 h 186"/>
                <a:gd name="T28" fmla="*/ 32 w 188"/>
                <a:gd name="T29" fmla="*/ 165 h 186"/>
                <a:gd name="T30" fmla="*/ 32 w 188"/>
                <a:gd name="T31" fmla="*/ 181 h 186"/>
                <a:gd name="T32" fmla="*/ 34 w 188"/>
                <a:gd name="T33" fmla="*/ 177 h 186"/>
                <a:gd name="T34" fmla="*/ 40 w 188"/>
                <a:gd name="T35" fmla="*/ 163 h 186"/>
                <a:gd name="T36" fmla="*/ 51 w 188"/>
                <a:gd name="T37" fmla="*/ 146 h 186"/>
                <a:gd name="T38" fmla="*/ 74 w 188"/>
                <a:gd name="T39" fmla="*/ 117 h 186"/>
                <a:gd name="T40" fmla="*/ 80 w 188"/>
                <a:gd name="T41" fmla="*/ 132 h 186"/>
                <a:gd name="T42" fmla="*/ 97 w 188"/>
                <a:gd name="T43" fmla="*/ 167 h 186"/>
                <a:gd name="T44" fmla="*/ 105 w 188"/>
                <a:gd name="T45" fmla="*/ 163 h 186"/>
                <a:gd name="T46" fmla="*/ 117 w 188"/>
                <a:gd name="T47" fmla="*/ 111 h 186"/>
                <a:gd name="T48" fmla="*/ 111 w 188"/>
                <a:gd name="T49" fmla="*/ 84 h 186"/>
                <a:gd name="T50" fmla="*/ 117 w 188"/>
                <a:gd name="T51" fmla="*/ 89 h 186"/>
                <a:gd name="T52" fmla="*/ 131 w 188"/>
                <a:gd name="T53" fmla="*/ 101 h 186"/>
                <a:gd name="T54" fmla="*/ 171 w 188"/>
                <a:gd name="T55" fmla="*/ 105 h 186"/>
                <a:gd name="T56" fmla="*/ 168 w 188"/>
                <a:gd name="T57" fmla="*/ 91 h 186"/>
                <a:gd name="T58" fmla="*/ 145 w 188"/>
                <a:gd name="T59" fmla="*/ 56 h 186"/>
                <a:gd name="T60" fmla="*/ 128 w 188"/>
                <a:gd name="T61" fmla="*/ 51 h 186"/>
                <a:gd name="T62" fmla="*/ 131 w 188"/>
                <a:gd name="T63" fmla="*/ 49 h 186"/>
                <a:gd name="T64" fmla="*/ 145 w 188"/>
                <a:gd name="T65" fmla="*/ 47 h 186"/>
                <a:gd name="T66" fmla="*/ 168 w 188"/>
                <a:gd name="T67" fmla="*/ 33 h 186"/>
                <a:gd name="T68" fmla="*/ 176 w 188"/>
                <a:gd name="T69" fmla="*/ 23 h 186"/>
                <a:gd name="T70" fmla="*/ 157 w 188"/>
                <a:gd name="T71" fmla="*/ 23 h 186"/>
                <a:gd name="T72" fmla="*/ 137 w 188"/>
                <a:gd name="T73" fmla="*/ 25 h 186"/>
                <a:gd name="T74" fmla="*/ 105 w 188"/>
                <a:gd name="T75" fmla="*/ 37 h 186"/>
                <a:gd name="T76" fmla="*/ 94 w 188"/>
                <a:gd name="T77" fmla="*/ 37 h 186"/>
                <a:gd name="T78" fmla="*/ 88 w 188"/>
                <a:gd name="T79" fmla="*/ 23 h 186"/>
                <a:gd name="T80" fmla="*/ 83 w 188"/>
                <a:gd name="T81" fmla="*/ 12 h 186"/>
                <a:gd name="T82" fmla="*/ 83 w 188"/>
                <a:gd name="T83" fmla="*/ 2 h 186"/>
                <a:gd name="T84" fmla="*/ 80 w 188"/>
                <a:gd name="T85" fmla="*/ 0 h 18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88"/>
                <a:gd name="T130" fmla="*/ 0 h 186"/>
                <a:gd name="T131" fmla="*/ 188 w 188"/>
                <a:gd name="T132" fmla="*/ 186 h 18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88" h="186">
                  <a:moveTo>
                    <a:pt x="80" y="0"/>
                  </a:moveTo>
                  <a:lnTo>
                    <a:pt x="80" y="4"/>
                  </a:lnTo>
                  <a:lnTo>
                    <a:pt x="83" y="8"/>
                  </a:lnTo>
                  <a:lnTo>
                    <a:pt x="83" y="14"/>
                  </a:lnTo>
                  <a:lnTo>
                    <a:pt x="86" y="18"/>
                  </a:lnTo>
                  <a:lnTo>
                    <a:pt x="86" y="23"/>
                  </a:lnTo>
                  <a:lnTo>
                    <a:pt x="88" y="29"/>
                  </a:lnTo>
                  <a:lnTo>
                    <a:pt x="91" y="37"/>
                  </a:lnTo>
                  <a:lnTo>
                    <a:pt x="91" y="45"/>
                  </a:lnTo>
                  <a:lnTo>
                    <a:pt x="83" y="49"/>
                  </a:lnTo>
                  <a:lnTo>
                    <a:pt x="71" y="58"/>
                  </a:lnTo>
                  <a:lnTo>
                    <a:pt x="60" y="66"/>
                  </a:lnTo>
                  <a:lnTo>
                    <a:pt x="49" y="76"/>
                  </a:lnTo>
                  <a:lnTo>
                    <a:pt x="37" y="89"/>
                  </a:lnTo>
                  <a:lnTo>
                    <a:pt x="23" y="105"/>
                  </a:lnTo>
                  <a:lnTo>
                    <a:pt x="9" y="122"/>
                  </a:lnTo>
                  <a:lnTo>
                    <a:pt x="0" y="130"/>
                  </a:lnTo>
                  <a:lnTo>
                    <a:pt x="15" y="122"/>
                  </a:lnTo>
                  <a:lnTo>
                    <a:pt x="29" y="113"/>
                  </a:lnTo>
                  <a:lnTo>
                    <a:pt x="40" y="107"/>
                  </a:lnTo>
                  <a:lnTo>
                    <a:pt x="46" y="103"/>
                  </a:lnTo>
                  <a:lnTo>
                    <a:pt x="49" y="99"/>
                  </a:lnTo>
                  <a:lnTo>
                    <a:pt x="51" y="97"/>
                  </a:lnTo>
                  <a:lnTo>
                    <a:pt x="54" y="93"/>
                  </a:lnTo>
                  <a:lnTo>
                    <a:pt x="57" y="91"/>
                  </a:lnTo>
                  <a:lnTo>
                    <a:pt x="49" y="105"/>
                  </a:lnTo>
                  <a:lnTo>
                    <a:pt x="43" y="122"/>
                  </a:lnTo>
                  <a:lnTo>
                    <a:pt x="34" y="140"/>
                  </a:lnTo>
                  <a:lnTo>
                    <a:pt x="34" y="157"/>
                  </a:lnTo>
                  <a:lnTo>
                    <a:pt x="32" y="165"/>
                  </a:lnTo>
                  <a:lnTo>
                    <a:pt x="32" y="173"/>
                  </a:lnTo>
                  <a:lnTo>
                    <a:pt x="32" y="181"/>
                  </a:lnTo>
                  <a:lnTo>
                    <a:pt x="32" y="186"/>
                  </a:lnTo>
                  <a:lnTo>
                    <a:pt x="34" y="177"/>
                  </a:lnTo>
                  <a:lnTo>
                    <a:pt x="37" y="171"/>
                  </a:lnTo>
                  <a:lnTo>
                    <a:pt x="40" y="163"/>
                  </a:lnTo>
                  <a:lnTo>
                    <a:pt x="43" y="157"/>
                  </a:lnTo>
                  <a:lnTo>
                    <a:pt x="51" y="146"/>
                  </a:lnTo>
                  <a:lnTo>
                    <a:pt x="63" y="132"/>
                  </a:lnTo>
                  <a:lnTo>
                    <a:pt x="74" y="117"/>
                  </a:lnTo>
                  <a:lnTo>
                    <a:pt x="77" y="105"/>
                  </a:lnTo>
                  <a:lnTo>
                    <a:pt x="80" y="132"/>
                  </a:lnTo>
                  <a:lnTo>
                    <a:pt x="88" y="151"/>
                  </a:lnTo>
                  <a:lnTo>
                    <a:pt x="97" y="167"/>
                  </a:lnTo>
                  <a:lnTo>
                    <a:pt x="103" y="184"/>
                  </a:lnTo>
                  <a:lnTo>
                    <a:pt x="105" y="163"/>
                  </a:lnTo>
                  <a:lnTo>
                    <a:pt x="114" y="138"/>
                  </a:lnTo>
                  <a:lnTo>
                    <a:pt x="117" y="111"/>
                  </a:lnTo>
                  <a:lnTo>
                    <a:pt x="108" y="87"/>
                  </a:lnTo>
                  <a:lnTo>
                    <a:pt x="111" y="84"/>
                  </a:lnTo>
                  <a:lnTo>
                    <a:pt x="114" y="87"/>
                  </a:lnTo>
                  <a:lnTo>
                    <a:pt x="117" y="89"/>
                  </a:lnTo>
                  <a:lnTo>
                    <a:pt x="120" y="93"/>
                  </a:lnTo>
                  <a:lnTo>
                    <a:pt x="131" y="101"/>
                  </a:lnTo>
                  <a:lnTo>
                    <a:pt x="151" y="103"/>
                  </a:lnTo>
                  <a:lnTo>
                    <a:pt x="171" y="105"/>
                  </a:lnTo>
                  <a:lnTo>
                    <a:pt x="188" y="109"/>
                  </a:lnTo>
                  <a:lnTo>
                    <a:pt x="168" y="91"/>
                  </a:lnTo>
                  <a:lnTo>
                    <a:pt x="157" y="72"/>
                  </a:lnTo>
                  <a:lnTo>
                    <a:pt x="145" y="56"/>
                  </a:lnTo>
                  <a:lnTo>
                    <a:pt x="128" y="54"/>
                  </a:lnTo>
                  <a:lnTo>
                    <a:pt x="128" y="51"/>
                  </a:lnTo>
                  <a:lnTo>
                    <a:pt x="131" y="49"/>
                  </a:lnTo>
                  <a:lnTo>
                    <a:pt x="134" y="49"/>
                  </a:lnTo>
                  <a:lnTo>
                    <a:pt x="145" y="47"/>
                  </a:lnTo>
                  <a:lnTo>
                    <a:pt x="157" y="41"/>
                  </a:lnTo>
                  <a:lnTo>
                    <a:pt x="168" y="33"/>
                  </a:lnTo>
                  <a:lnTo>
                    <a:pt x="188" y="20"/>
                  </a:lnTo>
                  <a:lnTo>
                    <a:pt x="176" y="23"/>
                  </a:lnTo>
                  <a:lnTo>
                    <a:pt x="168" y="25"/>
                  </a:lnTo>
                  <a:lnTo>
                    <a:pt x="157" y="23"/>
                  </a:lnTo>
                  <a:lnTo>
                    <a:pt x="148" y="23"/>
                  </a:lnTo>
                  <a:lnTo>
                    <a:pt x="137" y="25"/>
                  </a:lnTo>
                  <a:lnTo>
                    <a:pt x="120" y="29"/>
                  </a:lnTo>
                  <a:lnTo>
                    <a:pt x="105" y="37"/>
                  </a:lnTo>
                  <a:lnTo>
                    <a:pt x="97" y="43"/>
                  </a:lnTo>
                  <a:lnTo>
                    <a:pt x="94" y="37"/>
                  </a:lnTo>
                  <a:lnTo>
                    <a:pt x="91" y="29"/>
                  </a:lnTo>
                  <a:lnTo>
                    <a:pt x="88" y="23"/>
                  </a:lnTo>
                  <a:lnTo>
                    <a:pt x="86" y="16"/>
                  </a:lnTo>
                  <a:lnTo>
                    <a:pt x="83" y="12"/>
                  </a:lnTo>
                  <a:lnTo>
                    <a:pt x="83" y="8"/>
                  </a:lnTo>
                  <a:lnTo>
                    <a:pt x="83" y="2"/>
                  </a:lnTo>
                  <a:lnTo>
                    <a:pt x="83" y="0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B2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2" name="Freeform 45"/>
            <p:cNvSpPr>
              <a:spLocks/>
            </p:cNvSpPr>
            <p:nvPr/>
          </p:nvSpPr>
          <p:spPr bwMode="auto">
            <a:xfrm>
              <a:off x="1499" y="2414"/>
              <a:ext cx="256" cy="322"/>
            </a:xfrm>
            <a:custGeom>
              <a:avLst/>
              <a:gdLst>
                <a:gd name="T0" fmla="*/ 154 w 256"/>
                <a:gd name="T1" fmla="*/ 6 h 322"/>
                <a:gd name="T2" fmla="*/ 148 w 256"/>
                <a:gd name="T3" fmla="*/ 27 h 322"/>
                <a:gd name="T4" fmla="*/ 159 w 256"/>
                <a:gd name="T5" fmla="*/ 39 h 322"/>
                <a:gd name="T6" fmla="*/ 199 w 256"/>
                <a:gd name="T7" fmla="*/ 48 h 322"/>
                <a:gd name="T8" fmla="*/ 208 w 256"/>
                <a:gd name="T9" fmla="*/ 60 h 322"/>
                <a:gd name="T10" fmla="*/ 202 w 256"/>
                <a:gd name="T11" fmla="*/ 68 h 322"/>
                <a:gd name="T12" fmla="*/ 210 w 256"/>
                <a:gd name="T13" fmla="*/ 85 h 322"/>
                <a:gd name="T14" fmla="*/ 253 w 256"/>
                <a:gd name="T15" fmla="*/ 120 h 322"/>
                <a:gd name="T16" fmla="*/ 244 w 256"/>
                <a:gd name="T17" fmla="*/ 136 h 322"/>
                <a:gd name="T18" fmla="*/ 225 w 256"/>
                <a:gd name="T19" fmla="*/ 141 h 322"/>
                <a:gd name="T20" fmla="*/ 230 w 256"/>
                <a:gd name="T21" fmla="*/ 159 h 322"/>
                <a:gd name="T22" fmla="*/ 256 w 256"/>
                <a:gd name="T23" fmla="*/ 217 h 322"/>
                <a:gd name="T24" fmla="*/ 244 w 256"/>
                <a:gd name="T25" fmla="*/ 235 h 322"/>
                <a:gd name="T26" fmla="*/ 227 w 256"/>
                <a:gd name="T27" fmla="*/ 231 h 322"/>
                <a:gd name="T28" fmla="*/ 219 w 256"/>
                <a:gd name="T29" fmla="*/ 242 h 322"/>
                <a:gd name="T30" fmla="*/ 222 w 256"/>
                <a:gd name="T31" fmla="*/ 271 h 322"/>
                <a:gd name="T32" fmla="*/ 208 w 256"/>
                <a:gd name="T33" fmla="*/ 281 h 322"/>
                <a:gd name="T34" fmla="*/ 196 w 256"/>
                <a:gd name="T35" fmla="*/ 277 h 322"/>
                <a:gd name="T36" fmla="*/ 185 w 256"/>
                <a:gd name="T37" fmla="*/ 283 h 322"/>
                <a:gd name="T38" fmla="*/ 191 w 256"/>
                <a:gd name="T39" fmla="*/ 299 h 322"/>
                <a:gd name="T40" fmla="*/ 182 w 256"/>
                <a:gd name="T41" fmla="*/ 308 h 322"/>
                <a:gd name="T42" fmla="*/ 165 w 256"/>
                <a:gd name="T43" fmla="*/ 302 h 322"/>
                <a:gd name="T44" fmla="*/ 154 w 256"/>
                <a:gd name="T45" fmla="*/ 306 h 322"/>
                <a:gd name="T46" fmla="*/ 148 w 256"/>
                <a:gd name="T47" fmla="*/ 320 h 322"/>
                <a:gd name="T48" fmla="*/ 128 w 256"/>
                <a:gd name="T49" fmla="*/ 320 h 322"/>
                <a:gd name="T50" fmla="*/ 120 w 256"/>
                <a:gd name="T51" fmla="*/ 306 h 322"/>
                <a:gd name="T52" fmla="*/ 108 w 256"/>
                <a:gd name="T53" fmla="*/ 297 h 322"/>
                <a:gd name="T54" fmla="*/ 91 w 256"/>
                <a:gd name="T55" fmla="*/ 302 h 322"/>
                <a:gd name="T56" fmla="*/ 80 w 256"/>
                <a:gd name="T57" fmla="*/ 291 h 322"/>
                <a:gd name="T58" fmla="*/ 88 w 256"/>
                <a:gd name="T59" fmla="*/ 271 h 322"/>
                <a:gd name="T60" fmla="*/ 80 w 256"/>
                <a:gd name="T61" fmla="*/ 262 h 322"/>
                <a:gd name="T62" fmla="*/ 51 w 256"/>
                <a:gd name="T63" fmla="*/ 271 h 322"/>
                <a:gd name="T64" fmla="*/ 40 w 256"/>
                <a:gd name="T65" fmla="*/ 252 h 322"/>
                <a:gd name="T66" fmla="*/ 63 w 256"/>
                <a:gd name="T67" fmla="*/ 198 h 322"/>
                <a:gd name="T68" fmla="*/ 49 w 256"/>
                <a:gd name="T69" fmla="*/ 182 h 322"/>
                <a:gd name="T70" fmla="*/ 15 w 256"/>
                <a:gd name="T71" fmla="*/ 194 h 322"/>
                <a:gd name="T72" fmla="*/ 0 w 256"/>
                <a:gd name="T73" fmla="*/ 186 h 322"/>
                <a:gd name="T74" fmla="*/ 17 w 256"/>
                <a:gd name="T75" fmla="*/ 167 h 322"/>
                <a:gd name="T76" fmla="*/ 46 w 256"/>
                <a:gd name="T77" fmla="*/ 147 h 322"/>
                <a:gd name="T78" fmla="*/ 66 w 256"/>
                <a:gd name="T79" fmla="*/ 130 h 322"/>
                <a:gd name="T80" fmla="*/ 60 w 256"/>
                <a:gd name="T81" fmla="*/ 126 h 322"/>
                <a:gd name="T82" fmla="*/ 29 w 256"/>
                <a:gd name="T83" fmla="*/ 130 h 322"/>
                <a:gd name="T84" fmla="*/ 15 w 256"/>
                <a:gd name="T85" fmla="*/ 118 h 322"/>
                <a:gd name="T86" fmla="*/ 34 w 256"/>
                <a:gd name="T87" fmla="*/ 103 h 322"/>
                <a:gd name="T88" fmla="*/ 66 w 256"/>
                <a:gd name="T89" fmla="*/ 93 h 322"/>
                <a:gd name="T90" fmla="*/ 88 w 256"/>
                <a:gd name="T91" fmla="*/ 83 h 322"/>
                <a:gd name="T92" fmla="*/ 85 w 256"/>
                <a:gd name="T93" fmla="*/ 77 h 322"/>
                <a:gd name="T94" fmla="*/ 74 w 256"/>
                <a:gd name="T95" fmla="*/ 66 h 322"/>
                <a:gd name="T96" fmla="*/ 80 w 256"/>
                <a:gd name="T97" fmla="*/ 56 h 322"/>
                <a:gd name="T98" fmla="*/ 120 w 256"/>
                <a:gd name="T99" fmla="*/ 41 h 322"/>
                <a:gd name="T100" fmla="*/ 137 w 256"/>
                <a:gd name="T101" fmla="*/ 23 h 322"/>
                <a:gd name="T102" fmla="*/ 145 w 256"/>
                <a:gd name="T103" fmla="*/ 13 h 322"/>
                <a:gd name="T104" fmla="*/ 148 w 256"/>
                <a:gd name="T105" fmla="*/ 6 h 322"/>
                <a:gd name="T106" fmla="*/ 156 w 256"/>
                <a:gd name="T107" fmla="*/ 0 h 322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256"/>
                <a:gd name="T163" fmla="*/ 0 h 322"/>
                <a:gd name="T164" fmla="*/ 256 w 256"/>
                <a:gd name="T165" fmla="*/ 322 h 322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256" h="322">
                  <a:moveTo>
                    <a:pt x="156" y="0"/>
                  </a:moveTo>
                  <a:lnTo>
                    <a:pt x="154" y="6"/>
                  </a:lnTo>
                  <a:lnTo>
                    <a:pt x="151" y="17"/>
                  </a:lnTo>
                  <a:lnTo>
                    <a:pt x="148" y="27"/>
                  </a:lnTo>
                  <a:lnTo>
                    <a:pt x="148" y="35"/>
                  </a:lnTo>
                  <a:lnTo>
                    <a:pt x="159" y="39"/>
                  </a:lnTo>
                  <a:lnTo>
                    <a:pt x="179" y="44"/>
                  </a:lnTo>
                  <a:lnTo>
                    <a:pt x="199" y="48"/>
                  </a:lnTo>
                  <a:lnTo>
                    <a:pt x="208" y="54"/>
                  </a:lnTo>
                  <a:lnTo>
                    <a:pt x="208" y="60"/>
                  </a:lnTo>
                  <a:lnTo>
                    <a:pt x="205" y="64"/>
                  </a:lnTo>
                  <a:lnTo>
                    <a:pt x="202" y="68"/>
                  </a:lnTo>
                  <a:lnTo>
                    <a:pt x="199" y="72"/>
                  </a:lnTo>
                  <a:lnTo>
                    <a:pt x="210" y="85"/>
                  </a:lnTo>
                  <a:lnTo>
                    <a:pt x="233" y="101"/>
                  </a:lnTo>
                  <a:lnTo>
                    <a:pt x="253" y="120"/>
                  </a:lnTo>
                  <a:lnTo>
                    <a:pt x="256" y="132"/>
                  </a:lnTo>
                  <a:lnTo>
                    <a:pt x="244" y="136"/>
                  </a:lnTo>
                  <a:lnTo>
                    <a:pt x="233" y="138"/>
                  </a:lnTo>
                  <a:lnTo>
                    <a:pt x="225" y="141"/>
                  </a:lnTo>
                  <a:lnTo>
                    <a:pt x="222" y="143"/>
                  </a:lnTo>
                  <a:lnTo>
                    <a:pt x="230" y="159"/>
                  </a:lnTo>
                  <a:lnTo>
                    <a:pt x="244" y="188"/>
                  </a:lnTo>
                  <a:lnTo>
                    <a:pt x="256" y="217"/>
                  </a:lnTo>
                  <a:lnTo>
                    <a:pt x="256" y="233"/>
                  </a:lnTo>
                  <a:lnTo>
                    <a:pt x="244" y="235"/>
                  </a:lnTo>
                  <a:lnTo>
                    <a:pt x="236" y="233"/>
                  </a:lnTo>
                  <a:lnTo>
                    <a:pt x="227" y="231"/>
                  </a:lnTo>
                  <a:lnTo>
                    <a:pt x="222" y="233"/>
                  </a:lnTo>
                  <a:lnTo>
                    <a:pt x="219" y="242"/>
                  </a:lnTo>
                  <a:lnTo>
                    <a:pt x="222" y="256"/>
                  </a:lnTo>
                  <a:lnTo>
                    <a:pt x="222" y="271"/>
                  </a:lnTo>
                  <a:lnTo>
                    <a:pt x="216" y="279"/>
                  </a:lnTo>
                  <a:lnTo>
                    <a:pt x="208" y="281"/>
                  </a:lnTo>
                  <a:lnTo>
                    <a:pt x="202" y="279"/>
                  </a:lnTo>
                  <a:lnTo>
                    <a:pt x="196" y="277"/>
                  </a:lnTo>
                  <a:lnTo>
                    <a:pt x="188" y="277"/>
                  </a:lnTo>
                  <a:lnTo>
                    <a:pt x="185" y="283"/>
                  </a:lnTo>
                  <a:lnTo>
                    <a:pt x="188" y="291"/>
                  </a:lnTo>
                  <a:lnTo>
                    <a:pt x="191" y="299"/>
                  </a:lnTo>
                  <a:lnTo>
                    <a:pt x="188" y="306"/>
                  </a:lnTo>
                  <a:lnTo>
                    <a:pt x="182" y="308"/>
                  </a:lnTo>
                  <a:lnTo>
                    <a:pt x="173" y="306"/>
                  </a:lnTo>
                  <a:lnTo>
                    <a:pt x="165" y="302"/>
                  </a:lnTo>
                  <a:lnTo>
                    <a:pt x="159" y="302"/>
                  </a:lnTo>
                  <a:lnTo>
                    <a:pt x="154" y="306"/>
                  </a:lnTo>
                  <a:lnTo>
                    <a:pt x="151" y="314"/>
                  </a:lnTo>
                  <a:lnTo>
                    <a:pt x="148" y="320"/>
                  </a:lnTo>
                  <a:lnTo>
                    <a:pt x="139" y="322"/>
                  </a:lnTo>
                  <a:lnTo>
                    <a:pt x="128" y="320"/>
                  </a:lnTo>
                  <a:lnTo>
                    <a:pt x="122" y="314"/>
                  </a:lnTo>
                  <a:lnTo>
                    <a:pt x="120" y="306"/>
                  </a:lnTo>
                  <a:lnTo>
                    <a:pt x="114" y="299"/>
                  </a:lnTo>
                  <a:lnTo>
                    <a:pt x="108" y="297"/>
                  </a:lnTo>
                  <a:lnTo>
                    <a:pt x="100" y="299"/>
                  </a:lnTo>
                  <a:lnTo>
                    <a:pt x="91" y="302"/>
                  </a:lnTo>
                  <a:lnTo>
                    <a:pt x="83" y="299"/>
                  </a:lnTo>
                  <a:lnTo>
                    <a:pt x="80" y="291"/>
                  </a:lnTo>
                  <a:lnTo>
                    <a:pt x="85" y="281"/>
                  </a:lnTo>
                  <a:lnTo>
                    <a:pt x="88" y="271"/>
                  </a:lnTo>
                  <a:lnTo>
                    <a:pt x="88" y="262"/>
                  </a:lnTo>
                  <a:lnTo>
                    <a:pt x="80" y="262"/>
                  </a:lnTo>
                  <a:lnTo>
                    <a:pt x="66" y="266"/>
                  </a:lnTo>
                  <a:lnTo>
                    <a:pt x="51" y="271"/>
                  </a:lnTo>
                  <a:lnTo>
                    <a:pt x="40" y="268"/>
                  </a:lnTo>
                  <a:lnTo>
                    <a:pt x="40" y="252"/>
                  </a:lnTo>
                  <a:lnTo>
                    <a:pt x="51" y="225"/>
                  </a:lnTo>
                  <a:lnTo>
                    <a:pt x="63" y="198"/>
                  </a:lnTo>
                  <a:lnTo>
                    <a:pt x="63" y="182"/>
                  </a:lnTo>
                  <a:lnTo>
                    <a:pt x="49" y="182"/>
                  </a:lnTo>
                  <a:lnTo>
                    <a:pt x="32" y="188"/>
                  </a:lnTo>
                  <a:lnTo>
                    <a:pt x="15" y="194"/>
                  </a:lnTo>
                  <a:lnTo>
                    <a:pt x="0" y="192"/>
                  </a:lnTo>
                  <a:lnTo>
                    <a:pt x="0" y="186"/>
                  </a:lnTo>
                  <a:lnTo>
                    <a:pt x="6" y="178"/>
                  </a:lnTo>
                  <a:lnTo>
                    <a:pt x="17" y="167"/>
                  </a:lnTo>
                  <a:lnTo>
                    <a:pt x="32" y="157"/>
                  </a:lnTo>
                  <a:lnTo>
                    <a:pt x="46" y="147"/>
                  </a:lnTo>
                  <a:lnTo>
                    <a:pt x="60" y="136"/>
                  </a:lnTo>
                  <a:lnTo>
                    <a:pt x="66" y="130"/>
                  </a:lnTo>
                  <a:lnTo>
                    <a:pt x="68" y="126"/>
                  </a:lnTo>
                  <a:lnTo>
                    <a:pt x="60" y="126"/>
                  </a:lnTo>
                  <a:lnTo>
                    <a:pt x="43" y="130"/>
                  </a:lnTo>
                  <a:lnTo>
                    <a:pt x="29" y="130"/>
                  </a:lnTo>
                  <a:lnTo>
                    <a:pt x="17" y="124"/>
                  </a:lnTo>
                  <a:lnTo>
                    <a:pt x="15" y="118"/>
                  </a:lnTo>
                  <a:lnTo>
                    <a:pt x="23" y="110"/>
                  </a:lnTo>
                  <a:lnTo>
                    <a:pt x="34" y="103"/>
                  </a:lnTo>
                  <a:lnTo>
                    <a:pt x="49" y="97"/>
                  </a:lnTo>
                  <a:lnTo>
                    <a:pt x="66" y="93"/>
                  </a:lnTo>
                  <a:lnTo>
                    <a:pt x="80" y="87"/>
                  </a:lnTo>
                  <a:lnTo>
                    <a:pt x="88" y="83"/>
                  </a:lnTo>
                  <a:lnTo>
                    <a:pt x="91" y="81"/>
                  </a:lnTo>
                  <a:lnTo>
                    <a:pt x="85" y="77"/>
                  </a:lnTo>
                  <a:lnTo>
                    <a:pt x="80" y="70"/>
                  </a:lnTo>
                  <a:lnTo>
                    <a:pt x="74" y="66"/>
                  </a:lnTo>
                  <a:lnTo>
                    <a:pt x="71" y="60"/>
                  </a:lnTo>
                  <a:lnTo>
                    <a:pt x="80" y="56"/>
                  </a:lnTo>
                  <a:lnTo>
                    <a:pt x="100" y="50"/>
                  </a:lnTo>
                  <a:lnTo>
                    <a:pt x="120" y="41"/>
                  </a:lnTo>
                  <a:lnTo>
                    <a:pt x="134" y="29"/>
                  </a:lnTo>
                  <a:lnTo>
                    <a:pt x="137" y="23"/>
                  </a:lnTo>
                  <a:lnTo>
                    <a:pt x="142" y="19"/>
                  </a:lnTo>
                  <a:lnTo>
                    <a:pt x="145" y="13"/>
                  </a:lnTo>
                  <a:lnTo>
                    <a:pt x="148" y="8"/>
                  </a:lnTo>
                  <a:lnTo>
                    <a:pt x="148" y="6"/>
                  </a:lnTo>
                  <a:lnTo>
                    <a:pt x="154" y="2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D8A5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3" name="Freeform 46"/>
            <p:cNvSpPr>
              <a:spLocks/>
            </p:cNvSpPr>
            <p:nvPr/>
          </p:nvSpPr>
          <p:spPr bwMode="auto">
            <a:xfrm>
              <a:off x="1008" y="2688"/>
              <a:ext cx="429" cy="275"/>
            </a:xfrm>
            <a:custGeom>
              <a:avLst/>
              <a:gdLst>
                <a:gd name="T0" fmla="*/ 335 w 429"/>
                <a:gd name="T1" fmla="*/ 6 h 275"/>
                <a:gd name="T2" fmla="*/ 321 w 429"/>
                <a:gd name="T3" fmla="*/ 23 h 275"/>
                <a:gd name="T4" fmla="*/ 304 w 429"/>
                <a:gd name="T5" fmla="*/ 37 h 275"/>
                <a:gd name="T6" fmla="*/ 284 w 429"/>
                <a:gd name="T7" fmla="*/ 64 h 275"/>
                <a:gd name="T8" fmla="*/ 295 w 429"/>
                <a:gd name="T9" fmla="*/ 73 h 275"/>
                <a:gd name="T10" fmla="*/ 341 w 429"/>
                <a:gd name="T11" fmla="*/ 68 h 275"/>
                <a:gd name="T12" fmla="*/ 372 w 429"/>
                <a:gd name="T13" fmla="*/ 79 h 275"/>
                <a:gd name="T14" fmla="*/ 415 w 429"/>
                <a:gd name="T15" fmla="*/ 99 h 275"/>
                <a:gd name="T16" fmla="*/ 403 w 429"/>
                <a:gd name="T17" fmla="*/ 104 h 275"/>
                <a:gd name="T18" fmla="*/ 355 w 429"/>
                <a:gd name="T19" fmla="*/ 108 h 275"/>
                <a:gd name="T20" fmla="*/ 341 w 429"/>
                <a:gd name="T21" fmla="*/ 104 h 275"/>
                <a:gd name="T22" fmla="*/ 332 w 429"/>
                <a:gd name="T23" fmla="*/ 104 h 275"/>
                <a:gd name="T24" fmla="*/ 335 w 429"/>
                <a:gd name="T25" fmla="*/ 116 h 275"/>
                <a:gd name="T26" fmla="*/ 344 w 429"/>
                <a:gd name="T27" fmla="*/ 147 h 275"/>
                <a:gd name="T28" fmla="*/ 335 w 429"/>
                <a:gd name="T29" fmla="*/ 178 h 275"/>
                <a:gd name="T30" fmla="*/ 327 w 429"/>
                <a:gd name="T31" fmla="*/ 198 h 275"/>
                <a:gd name="T32" fmla="*/ 318 w 429"/>
                <a:gd name="T33" fmla="*/ 198 h 275"/>
                <a:gd name="T34" fmla="*/ 315 w 429"/>
                <a:gd name="T35" fmla="*/ 184 h 275"/>
                <a:gd name="T36" fmla="*/ 298 w 429"/>
                <a:gd name="T37" fmla="*/ 174 h 275"/>
                <a:gd name="T38" fmla="*/ 270 w 429"/>
                <a:gd name="T39" fmla="*/ 153 h 275"/>
                <a:gd name="T40" fmla="*/ 256 w 429"/>
                <a:gd name="T41" fmla="*/ 161 h 275"/>
                <a:gd name="T42" fmla="*/ 227 w 429"/>
                <a:gd name="T43" fmla="*/ 201 h 275"/>
                <a:gd name="T44" fmla="*/ 190 w 429"/>
                <a:gd name="T45" fmla="*/ 234 h 275"/>
                <a:gd name="T46" fmla="*/ 159 w 429"/>
                <a:gd name="T47" fmla="*/ 262 h 275"/>
                <a:gd name="T48" fmla="*/ 156 w 429"/>
                <a:gd name="T49" fmla="*/ 250 h 275"/>
                <a:gd name="T50" fmla="*/ 168 w 429"/>
                <a:gd name="T51" fmla="*/ 188 h 275"/>
                <a:gd name="T52" fmla="*/ 199 w 429"/>
                <a:gd name="T53" fmla="*/ 149 h 275"/>
                <a:gd name="T54" fmla="*/ 182 w 429"/>
                <a:gd name="T55" fmla="*/ 159 h 275"/>
                <a:gd name="T56" fmla="*/ 159 w 429"/>
                <a:gd name="T57" fmla="*/ 180 h 275"/>
                <a:gd name="T58" fmla="*/ 117 w 429"/>
                <a:gd name="T59" fmla="*/ 203 h 275"/>
                <a:gd name="T60" fmla="*/ 68 w 429"/>
                <a:gd name="T61" fmla="*/ 225 h 275"/>
                <a:gd name="T62" fmla="*/ 20 w 429"/>
                <a:gd name="T63" fmla="*/ 246 h 275"/>
                <a:gd name="T64" fmla="*/ 31 w 429"/>
                <a:gd name="T65" fmla="*/ 236 h 275"/>
                <a:gd name="T66" fmla="*/ 85 w 429"/>
                <a:gd name="T67" fmla="*/ 194 h 275"/>
                <a:gd name="T68" fmla="*/ 125 w 429"/>
                <a:gd name="T69" fmla="*/ 157 h 275"/>
                <a:gd name="T70" fmla="*/ 165 w 429"/>
                <a:gd name="T71" fmla="*/ 132 h 275"/>
                <a:gd name="T72" fmla="*/ 188 w 429"/>
                <a:gd name="T73" fmla="*/ 120 h 275"/>
                <a:gd name="T74" fmla="*/ 182 w 429"/>
                <a:gd name="T75" fmla="*/ 118 h 275"/>
                <a:gd name="T76" fmla="*/ 159 w 429"/>
                <a:gd name="T77" fmla="*/ 128 h 275"/>
                <a:gd name="T78" fmla="*/ 139 w 429"/>
                <a:gd name="T79" fmla="*/ 132 h 275"/>
                <a:gd name="T80" fmla="*/ 119 w 429"/>
                <a:gd name="T81" fmla="*/ 132 h 275"/>
                <a:gd name="T82" fmla="*/ 88 w 429"/>
                <a:gd name="T83" fmla="*/ 132 h 275"/>
                <a:gd name="T84" fmla="*/ 80 w 429"/>
                <a:gd name="T85" fmla="*/ 132 h 275"/>
                <a:gd name="T86" fmla="*/ 102 w 429"/>
                <a:gd name="T87" fmla="*/ 124 h 275"/>
                <a:gd name="T88" fmla="*/ 125 w 429"/>
                <a:gd name="T89" fmla="*/ 116 h 275"/>
                <a:gd name="T90" fmla="*/ 148 w 429"/>
                <a:gd name="T91" fmla="*/ 106 h 275"/>
                <a:gd name="T92" fmla="*/ 173 w 429"/>
                <a:gd name="T93" fmla="*/ 93 h 275"/>
                <a:gd name="T94" fmla="*/ 205 w 429"/>
                <a:gd name="T95" fmla="*/ 85 h 275"/>
                <a:gd name="T96" fmla="*/ 233 w 429"/>
                <a:gd name="T97" fmla="*/ 81 h 275"/>
                <a:gd name="T98" fmla="*/ 256 w 429"/>
                <a:gd name="T99" fmla="*/ 79 h 275"/>
                <a:gd name="T100" fmla="*/ 273 w 429"/>
                <a:gd name="T101" fmla="*/ 68 h 275"/>
                <a:gd name="T102" fmla="*/ 295 w 429"/>
                <a:gd name="T103" fmla="*/ 40 h 275"/>
                <a:gd name="T104" fmla="*/ 318 w 429"/>
                <a:gd name="T105" fmla="*/ 21 h 275"/>
                <a:gd name="T106" fmla="*/ 329 w 429"/>
                <a:gd name="T107" fmla="*/ 6 h 275"/>
                <a:gd name="T108" fmla="*/ 341 w 429"/>
                <a:gd name="T109" fmla="*/ 0 h 275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w 429"/>
                <a:gd name="T166" fmla="*/ 0 h 275"/>
                <a:gd name="T167" fmla="*/ 429 w 429"/>
                <a:gd name="T168" fmla="*/ 275 h 275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T165" t="T166" r="T167" b="T168"/>
              <a:pathLst>
                <a:path w="429" h="275">
                  <a:moveTo>
                    <a:pt x="341" y="0"/>
                  </a:moveTo>
                  <a:lnTo>
                    <a:pt x="335" y="6"/>
                  </a:lnTo>
                  <a:lnTo>
                    <a:pt x="329" y="15"/>
                  </a:lnTo>
                  <a:lnTo>
                    <a:pt x="321" y="23"/>
                  </a:lnTo>
                  <a:lnTo>
                    <a:pt x="312" y="29"/>
                  </a:lnTo>
                  <a:lnTo>
                    <a:pt x="304" y="37"/>
                  </a:lnTo>
                  <a:lnTo>
                    <a:pt x="293" y="52"/>
                  </a:lnTo>
                  <a:lnTo>
                    <a:pt x="284" y="64"/>
                  </a:lnTo>
                  <a:lnTo>
                    <a:pt x="281" y="75"/>
                  </a:lnTo>
                  <a:lnTo>
                    <a:pt x="295" y="73"/>
                  </a:lnTo>
                  <a:lnTo>
                    <a:pt x="315" y="70"/>
                  </a:lnTo>
                  <a:lnTo>
                    <a:pt x="341" y="68"/>
                  </a:lnTo>
                  <a:lnTo>
                    <a:pt x="358" y="73"/>
                  </a:lnTo>
                  <a:lnTo>
                    <a:pt x="372" y="79"/>
                  </a:lnTo>
                  <a:lnTo>
                    <a:pt x="395" y="89"/>
                  </a:lnTo>
                  <a:lnTo>
                    <a:pt x="415" y="99"/>
                  </a:lnTo>
                  <a:lnTo>
                    <a:pt x="429" y="101"/>
                  </a:lnTo>
                  <a:lnTo>
                    <a:pt x="403" y="104"/>
                  </a:lnTo>
                  <a:lnTo>
                    <a:pt x="378" y="106"/>
                  </a:lnTo>
                  <a:lnTo>
                    <a:pt x="355" y="108"/>
                  </a:lnTo>
                  <a:lnTo>
                    <a:pt x="346" y="106"/>
                  </a:lnTo>
                  <a:lnTo>
                    <a:pt x="341" y="104"/>
                  </a:lnTo>
                  <a:lnTo>
                    <a:pt x="338" y="104"/>
                  </a:lnTo>
                  <a:lnTo>
                    <a:pt x="332" y="104"/>
                  </a:lnTo>
                  <a:lnTo>
                    <a:pt x="327" y="104"/>
                  </a:lnTo>
                  <a:lnTo>
                    <a:pt x="335" y="116"/>
                  </a:lnTo>
                  <a:lnTo>
                    <a:pt x="344" y="128"/>
                  </a:lnTo>
                  <a:lnTo>
                    <a:pt x="344" y="147"/>
                  </a:lnTo>
                  <a:lnTo>
                    <a:pt x="332" y="170"/>
                  </a:lnTo>
                  <a:lnTo>
                    <a:pt x="335" y="178"/>
                  </a:lnTo>
                  <a:lnTo>
                    <a:pt x="332" y="188"/>
                  </a:lnTo>
                  <a:lnTo>
                    <a:pt x="327" y="198"/>
                  </a:lnTo>
                  <a:lnTo>
                    <a:pt x="318" y="205"/>
                  </a:lnTo>
                  <a:lnTo>
                    <a:pt x="318" y="198"/>
                  </a:lnTo>
                  <a:lnTo>
                    <a:pt x="318" y="190"/>
                  </a:lnTo>
                  <a:lnTo>
                    <a:pt x="315" y="184"/>
                  </a:lnTo>
                  <a:lnTo>
                    <a:pt x="310" y="180"/>
                  </a:lnTo>
                  <a:lnTo>
                    <a:pt x="298" y="174"/>
                  </a:lnTo>
                  <a:lnTo>
                    <a:pt x="281" y="165"/>
                  </a:lnTo>
                  <a:lnTo>
                    <a:pt x="270" y="153"/>
                  </a:lnTo>
                  <a:lnTo>
                    <a:pt x="267" y="141"/>
                  </a:lnTo>
                  <a:lnTo>
                    <a:pt x="256" y="161"/>
                  </a:lnTo>
                  <a:lnTo>
                    <a:pt x="241" y="182"/>
                  </a:lnTo>
                  <a:lnTo>
                    <a:pt x="227" y="201"/>
                  </a:lnTo>
                  <a:lnTo>
                    <a:pt x="207" y="217"/>
                  </a:lnTo>
                  <a:lnTo>
                    <a:pt x="190" y="234"/>
                  </a:lnTo>
                  <a:lnTo>
                    <a:pt x="173" y="248"/>
                  </a:lnTo>
                  <a:lnTo>
                    <a:pt x="159" y="262"/>
                  </a:lnTo>
                  <a:lnTo>
                    <a:pt x="151" y="275"/>
                  </a:lnTo>
                  <a:lnTo>
                    <a:pt x="156" y="250"/>
                  </a:lnTo>
                  <a:lnTo>
                    <a:pt x="156" y="223"/>
                  </a:lnTo>
                  <a:lnTo>
                    <a:pt x="168" y="188"/>
                  </a:lnTo>
                  <a:lnTo>
                    <a:pt x="205" y="147"/>
                  </a:lnTo>
                  <a:lnTo>
                    <a:pt x="199" y="149"/>
                  </a:lnTo>
                  <a:lnTo>
                    <a:pt x="190" y="153"/>
                  </a:lnTo>
                  <a:lnTo>
                    <a:pt x="182" y="159"/>
                  </a:lnTo>
                  <a:lnTo>
                    <a:pt x="173" y="167"/>
                  </a:lnTo>
                  <a:lnTo>
                    <a:pt x="159" y="180"/>
                  </a:lnTo>
                  <a:lnTo>
                    <a:pt x="139" y="192"/>
                  </a:lnTo>
                  <a:lnTo>
                    <a:pt x="117" y="203"/>
                  </a:lnTo>
                  <a:lnTo>
                    <a:pt x="94" y="213"/>
                  </a:lnTo>
                  <a:lnTo>
                    <a:pt x="68" y="225"/>
                  </a:lnTo>
                  <a:lnTo>
                    <a:pt x="43" y="236"/>
                  </a:lnTo>
                  <a:lnTo>
                    <a:pt x="20" y="246"/>
                  </a:lnTo>
                  <a:lnTo>
                    <a:pt x="0" y="258"/>
                  </a:lnTo>
                  <a:lnTo>
                    <a:pt x="31" y="236"/>
                  </a:lnTo>
                  <a:lnTo>
                    <a:pt x="60" y="215"/>
                  </a:lnTo>
                  <a:lnTo>
                    <a:pt x="85" y="194"/>
                  </a:lnTo>
                  <a:lnTo>
                    <a:pt x="105" y="176"/>
                  </a:lnTo>
                  <a:lnTo>
                    <a:pt x="125" y="157"/>
                  </a:lnTo>
                  <a:lnTo>
                    <a:pt x="145" y="143"/>
                  </a:lnTo>
                  <a:lnTo>
                    <a:pt x="165" y="132"/>
                  </a:lnTo>
                  <a:lnTo>
                    <a:pt x="185" y="124"/>
                  </a:lnTo>
                  <a:lnTo>
                    <a:pt x="188" y="120"/>
                  </a:lnTo>
                  <a:lnTo>
                    <a:pt x="188" y="118"/>
                  </a:lnTo>
                  <a:lnTo>
                    <a:pt x="182" y="118"/>
                  </a:lnTo>
                  <a:lnTo>
                    <a:pt x="173" y="122"/>
                  </a:lnTo>
                  <a:lnTo>
                    <a:pt x="159" y="128"/>
                  </a:lnTo>
                  <a:lnTo>
                    <a:pt x="148" y="132"/>
                  </a:lnTo>
                  <a:lnTo>
                    <a:pt x="139" y="132"/>
                  </a:lnTo>
                  <a:lnTo>
                    <a:pt x="131" y="132"/>
                  </a:lnTo>
                  <a:lnTo>
                    <a:pt x="119" y="132"/>
                  </a:lnTo>
                  <a:lnTo>
                    <a:pt x="105" y="132"/>
                  </a:lnTo>
                  <a:lnTo>
                    <a:pt x="88" y="132"/>
                  </a:lnTo>
                  <a:lnTo>
                    <a:pt x="68" y="134"/>
                  </a:lnTo>
                  <a:lnTo>
                    <a:pt x="80" y="132"/>
                  </a:lnTo>
                  <a:lnTo>
                    <a:pt x="91" y="128"/>
                  </a:lnTo>
                  <a:lnTo>
                    <a:pt x="102" y="124"/>
                  </a:lnTo>
                  <a:lnTo>
                    <a:pt x="114" y="120"/>
                  </a:lnTo>
                  <a:lnTo>
                    <a:pt x="125" y="116"/>
                  </a:lnTo>
                  <a:lnTo>
                    <a:pt x="136" y="112"/>
                  </a:lnTo>
                  <a:lnTo>
                    <a:pt x="148" y="106"/>
                  </a:lnTo>
                  <a:lnTo>
                    <a:pt x="159" y="99"/>
                  </a:lnTo>
                  <a:lnTo>
                    <a:pt x="173" y="93"/>
                  </a:lnTo>
                  <a:lnTo>
                    <a:pt x="188" y="89"/>
                  </a:lnTo>
                  <a:lnTo>
                    <a:pt x="205" y="85"/>
                  </a:lnTo>
                  <a:lnTo>
                    <a:pt x="219" y="83"/>
                  </a:lnTo>
                  <a:lnTo>
                    <a:pt x="233" y="81"/>
                  </a:lnTo>
                  <a:lnTo>
                    <a:pt x="247" y="79"/>
                  </a:lnTo>
                  <a:lnTo>
                    <a:pt x="256" y="79"/>
                  </a:lnTo>
                  <a:lnTo>
                    <a:pt x="264" y="79"/>
                  </a:lnTo>
                  <a:lnTo>
                    <a:pt x="273" y="68"/>
                  </a:lnTo>
                  <a:lnTo>
                    <a:pt x="284" y="54"/>
                  </a:lnTo>
                  <a:lnTo>
                    <a:pt x="295" y="40"/>
                  </a:lnTo>
                  <a:lnTo>
                    <a:pt x="307" y="29"/>
                  </a:lnTo>
                  <a:lnTo>
                    <a:pt x="318" y="21"/>
                  </a:lnTo>
                  <a:lnTo>
                    <a:pt x="324" y="13"/>
                  </a:lnTo>
                  <a:lnTo>
                    <a:pt x="329" y="6"/>
                  </a:lnTo>
                  <a:lnTo>
                    <a:pt x="332" y="2"/>
                  </a:lnTo>
                  <a:lnTo>
                    <a:pt x="341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4" name="Freeform 47"/>
            <p:cNvSpPr>
              <a:spLocks/>
            </p:cNvSpPr>
            <p:nvPr/>
          </p:nvSpPr>
          <p:spPr bwMode="auto">
            <a:xfrm>
              <a:off x="2277" y="1803"/>
              <a:ext cx="426" cy="240"/>
            </a:xfrm>
            <a:custGeom>
              <a:avLst/>
              <a:gdLst>
                <a:gd name="T0" fmla="*/ 125 w 426"/>
                <a:gd name="T1" fmla="*/ 10 h 240"/>
                <a:gd name="T2" fmla="*/ 153 w 426"/>
                <a:gd name="T3" fmla="*/ 35 h 240"/>
                <a:gd name="T4" fmla="*/ 145 w 426"/>
                <a:gd name="T5" fmla="*/ 41 h 240"/>
                <a:gd name="T6" fmla="*/ 119 w 426"/>
                <a:gd name="T7" fmla="*/ 39 h 240"/>
                <a:gd name="T8" fmla="*/ 85 w 426"/>
                <a:gd name="T9" fmla="*/ 35 h 240"/>
                <a:gd name="T10" fmla="*/ 54 w 426"/>
                <a:gd name="T11" fmla="*/ 29 h 240"/>
                <a:gd name="T12" fmla="*/ 43 w 426"/>
                <a:gd name="T13" fmla="*/ 31 h 240"/>
                <a:gd name="T14" fmla="*/ 11 w 426"/>
                <a:gd name="T15" fmla="*/ 37 h 240"/>
                <a:gd name="T16" fmla="*/ 14 w 426"/>
                <a:gd name="T17" fmla="*/ 46 h 240"/>
                <a:gd name="T18" fmla="*/ 17 w 426"/>
                <a:gd name="T19" fmla="*/ 68 h 240"/>
                <a:gd name="T20" fmla="*/ 23 w 426"/>
                <a:gd name="T21" fmla="*/ 79 h 240"/>
                <a:gd name="T22" fmla="*/ 60 w 426"/>
                <a:gd name="T23" fmla="*/ 83 h 240"/>
                <a:gd name="T24" fmla="*/ 82 w 426"/>
                <a:gd name="T25" fmla="*/ 95 h 240"/>
                <a:gd name="T26" fmla="*/ 82 w 426"/>
                <a:gd name="T27" fmla="*/ 114 h 240"/>
                <a:gd name="T28" fmla="*/ 99 w 426"/>
                <a:gd name="T29" fmla="*/ 134 h 240"/>
                <a:gd name="T30" fmla="*/ 122 w 426"/>
                <a:gd name="T31" fmla="*/ 157 h 240"/>
                <a:gd name="T32" fmla="*/ 148 w 426"/>
                <a:gd name="T33" fmla="*/ 159 h 240"/>
                <a:gd name="T34" fmla="*/ 176 w 426"/>
                <a:gd name="T35" fmla="*/ 143 h 240"/>
                <a:gd name="T36" fmla="*/ 204 w 426"/>
                <a:gd name="T37" fmla="*/ 147 h 240"/>
                <a:gd name="T38" fmla="*/ 244 w 426"/>
                <a:gd name="T39" fmla="*/ 178 h 240"/>
                <a:gd name="T40" fmla="*/ 267 w 426"/>
                <a:gd name="T41" fmla="*/ 192 h 240"/>
                <a:gd name="T42" fmla="*/ 295 w 426"/>
                <a:gd name="T43" fmla="*/ 198 h 240"/>
                <a:gd name="T44" fmla="*/ 329 w 426"/>
                <a:gd name="T45" fmla="*/ 213 h 240"/>
                <a:gd name="T46" fmla="*/ 363 w 426"/>
                <a:gd name="T47" fmla="*/ 231 h 240"/>
                <a:gd name="T48" fmla="*/ 369 w 426"/>
                <a:gd name="T49" fmla="*/ 217 h 240"/>
                <a:gd name="T50" fmla="*/ 363 w 426"/>
                <a:gd name="T51" fmla="*/ 184 h 240"/>
                <a:gd name="T52" fmla="*/ 366 w 426"/>
                <a:gd name="T53" fmla="*/ 167 h 240"/>
                <a:gd name="T54" fmla="*/ 318 w 426"/>
                <a:gd name="T55" fmla="*/ 134 h 240"/>
                <a:gd name="T56" fmla="*/ 318 w 426"/>
                <a:gd name="T57" fmla="*/ 126 h 240"/>
                <a:gd name="T58" fmla="*/ 358 w 426"/>
                <a:gd name="T59" fmla="*/ 138 h 240"/>
                <a:gd name="T60" fmla="*/ 375 w 426"/>
                <a:gd name="T61" fmla="*/ 138 h 240"/>
                <a:gd name="T62" fmla="*/ 409 w 426"/>
                <a:gd name="T63" fmla="*/ 138 h 240"/>
                <a:gd name="T64" fmla="*/ 400 w 426"/>
                <a:gd name="T65" fmla="*/ 124 h 240"/>
                <a:gd name="T66" fmla="*/ 372 w 426"/>
                <a:gd name="T67" fmla="*/ 103 h 240"/>
                <a:gd name="T68" fmla="*/ 355 w 426"/>
                <a:gd name="T69" fmla="*/ 91 h 240"/>
                <a:gd name="T70" fmla="*/ 321 w 426"/>
                <a:gd name="T71" fmla="*/ 77 h 240"/>
                <a:gd name="T72" fmla="*/ 315 w 426"/>
                <a:gd name="T73" fmla="*/ 64 h 240"/>
                <a:gd name="T74" fmla="*/ 332 w 426"/>
                <a:gd name="T75" fmla="*/ 50 h 240"/>
                <a:gd name="T76" fmla="*/ 318 w 426"/>
                <a:gd name="T77" fmla="*/ 41 h 240"/>
                <a:gd name="T78" fmla="*/ 270 w 426"/>
                <a:gd name="T79" fmla="*/ 31 h 240"/>
                <a:gd name="T80" fmla="*/ 253 w 426"/>
                <a:gd name="T81" fmla="*/ 23 h 240"/>
                <a:gd name="T82" fmla="*/ 250 w 426"/>
                <a:gd name="T83" fmla="*/ 17 h 240"/>
                <a:gd name="T84" fmla="*/ 233 w 426"/>
                <a:gd name="T85" fmla="*/ 17 h 240"/>
                <a:gd name="T86" fmla="*/ 187 w 426"/>
                <a:gd name="T87" fmla="*/ 33 h 240"/>
                <a:gd name="T88" fmla="*/ 162 w 426"/>
                <a:gd name="T89" fmla="*/ 37 h 240"/>
                <a:gd name="T90" fmla="*/ 136 w 426"/>
                <a:gd name="T91" fmla="*/ 13 h 240"/>
                <a:gd name="T92" fmla="*/ 114 w 426"/>
                <a:gd name="T93" fmla="*/ 0 h 24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426"/>
                <a:gd name="T142" fmla="*/ 0 h 240"/>
                <a:gd name="T143" fmla="*/ 426 w 426"/>
                <a:gd name="T144" fmla="*/ 240 h 240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426" h="240">
                  <a:moveTo>
                    <a:pt x="114" y="0"/>
                  </a:moveTo>
                  <a:lnTo>
                    <a:pt x="125" y="10"/>
                  </a:lnTo>
                  <a:lnTo>
                    <a:pt x="139" y="23"/>
                  </a:lnTo>
                  <a:lnTo>
                    <a:pt x="153" y="35"/>
                  </a:lnTo>
                  <a:lnTo>
                    <a:pt x="153" y="41"/>
                  </a:lnTo>
                  <a:lnTo>
                    <a:pt x="145" y="41"/>
                  </a:lnTo>
                  <a:lnTo>
                    <a:pt x="133" y="39"/>
                  </a:lnTo>
                  <a:lnTo>
                    <a:pt x="119" y="39"/>
                  </a:lnTo>
                  <a:lnTo>
                    <a:pt x="102" y="37"/>
                  </a:lnTo>
                  <a:lnTo>
                    <a:pt x="85" y="35"/>
                  </a:lnTo>
                  <a:lnTo>
                    <a:pt x="68" y="33"/>
                  </a:lnTo>
                  <a:lnTo>
                    <a:pt x="54" y="29"/>
                  </a:lnTo>
                  <a:lnTo>
                    <a:pt x="45" y="27"/>
                  </a:lnTo>
                  <a:lnTo>
                    <a:pt x="43" y="31"/>
                  </a:lnTo>
                  <a:lnTo>
                    <a:pt x="28" y="35"/>
                  </a:lnTo>
                  <a:lnTo>
                    <a:pt x="11" y="37"/>
                  </a:lnTo>
                  <a:lnTo>
                    <a:pt x="0" y="37"/>
                  </a:lnTo>
                  <a:lnTo>
                    <a:pt x="14" y="46"/>
                  </a:lnTo>
                  <a:lnTo>
                    <a:pt x="20" y="58"/>
                  </a:lnTo>
                  <a:lnTo>
                    <a:pt x="17" y="68"/>
                  </a:lnTo>
                  <a:lnTo>
                    <a:pt x="9" y="77"/>
                  </a:lnTo>
                  <a:lnTo>
                    <a:pt x="23" y="79"/>
                  </a:lnTo>
                  <a:lnTo>
                    <a:pt x="43" y="79"/>
                  </a:lnTo>
                  <a:lnTo>
                    <a:pt x="60" y="83"/>
                  </a:lnTo>
                  <a:lnTo>
                    <a:pt x="77" y="87"/>
                  </a:lnTo>
                  <a:lnTo>
                    <a:pt x="82" y="95"/>
                  </a:lnTo>
                  <a:lnTo>
                    <a:pt x="82" y="103"/>
                  </a:lnTo>
                  <a:lnTo>
                    <a:pt x="82" y="114"/>
                  </a:lnTo>
                  <a:lnTo>
                    <a:pt x="88" y="124"/>
                  </a:lnTo>
                  <a:lnTo>
                    <a:pt x="99" y="134"/>
                  </a:lnTo>
                  <a:lnTo>
                    <a:pt x="111" y="145"/>
                  </a:lnTo>
                  <a:lnTo>
                    <a:pt x="122" y="157"/>
                  </a:lnTo>
                  <a:lnTo>
                    <a:pt x="131" y="165"/>
                  </a:lnTo>
                  <a:lnTo>
                    <a:pt x="148" y="159"/>
                  </a:lnTo>
                  <a:lnTo>
                    <a:pt x="162" y="149"/>
                  </a:lnTo>
                  <a:lnTo>
                    <a:pt x="176" y="143"/>
                  </a:lnTo>
                  <a:lnTo>
                    <a:pt x="190" y="141"/>
                  </a:lnTo>
                  <a:lnTo>
                    <a:pt x="204" y="147"/>
                  </a:lnTo>
                  <a:lnTo>
                    <a:pt x="224" y="161"/>
                  </a:lnTo>
                  <a:lnTo>
                    <a:pt x="244" y="178"/>
                  </a:lnTo>
                  <a:lnTo>
                    <a:pt x="258" y="192"/>
                  </a:lnTo>
                  <a:lnTo>
                    <a:pt x="267" y="192"/>
                  </a:lnTo>
                  <a:lnTo>
                    <a:pt x="281" y="194"/>
                  </a:lnTo>
                  <a:lnTo>
                    <a:pt x="295" y="198"/>
                  </a:lnTo>
                  <a:lnTo>
                    <a:pt x="312" y="205"/>
                  </a:lnTo>
                  <a:lnTo>
                    <a:pt x="329" y="213"/>
                  </a:lnTo>
                  <a:lnTo>
                    <a:pt x="346" y="221"/>
                  </a:lnTo>
                  <a:lnTo>
                    <a:pt x="363" y="231"/>
                  </a:lnTo>
                  <a:lnTo>
                    <a:pt x="380" y="240"/>
                  </a:lnTo>
                  <a:lnTo>
                    <a:pt x="369" y="217"/>
                  </a:lnTo>
                  <a:lnTo>
                    <a:pt x="360" y="196"/>
                  </a:lnTo>
                  <a:lnTo>
                    <a:pt x="363" y="184"/>
                  </a:lnTo>
                  <a:lnTo>
                    <a:pt x="383" y="182"/>
                  </a:lnTo>
                  <a:lnTo>
                    <a:pt x="366" y="167"/>
                  </a:lnTo>
                  <a:lnTo>
                    <a:pt x="341" y="151"/>
                  </a:lnTo>
                  <a:lnTo>
                    <a:pt x="318" y="134"/>
                  </a:lnTo>
                  <a:lnTo>
                    <a:pt x="309" y="126"/>
                  </a:lnTo>
                  <a:lnTo>
                    <a:pt x="318" y="126"/>
                  </a:lnTo>
                  <a:lnTo>
                    <a:pt x="338" y="130"/>
                  </a:lnTo>
                  <a:lnTo>
                    <a:pt x="358" y="138"/>
                  </a:lnTo>
                  <a:lnTo>
                    <a:pt x="369" y="145"/>
                  </a:lnTo>
                  <a:lnTo>
                    <a:pt x="375" y="138"/>
                  </a:lnTo>
                  <a:lnTo>
                    <a:pt x="389" y="136"/>
                  </a:lnTo>
                  <a:lnTo>
                    <a:pt x="409" y="138"/>
                  </a:lnTo>
                  <a:lnTo>
                    <a:pt x="426" y="143"/>
                  </a:lnTo>
                  <a:lnTo>
                    <a:pt x="400" y="124"/>
                  </a:lnTo>
                  <a:lnTo>
                    <a:pt x="383" y="112"/>
                  </a:lnTo>
                  <a:lnTo>
                    <a:pt x="372" y="103"/>
                  </a:lnTo>
                  <a:lnTo>
                    <a:pt x="375" y="99"/>
                  </a:lnTo>
                  <a:lnTo>
                    <a:pt x="355" y="91"/>
                  </a:lnTo>
                  <a:lnTo>
                    <a:pt x="335" y="83"/>
                  </a:lnTo>
                  <a:lnTo>
                    <a:pt x="321" y="77"/>
                  </a:lnTo>
                  <a:lnTo>
                    <a:pt x="315" y="70"/>
                  </a:lnTo>
                  <a:lnTo>
                    <a:pt x="315" y="64"/>
                  </a:lnTo>
                  <a:lnTo>
                    <a:pt x="324" y="56"/>
                  </a:lnTo>
                  <a:lnTo>
                    <a:pt x="332" y="50"/>
                  </a:lnTo>
                  <a:lnTo>
                    <a:pt x="341" y="46"/>
                  </a:lnTo>
                  <a:lnTo>
                    <a:pt x="318" y="41"/>
                  </a:lnTo>
                  <a:lnTo>
                    <a:pt x="292" y="35"/>
                  </a:lnTo>
                  <a:lnTo>
                    <a:pt x="270" y="31"/>
                  </a:lnTo>
                  <a:lnTo>
                    <a:pt x="258" y="27"/>
                  </a:lnTo>
                  <a:lnTo>
                    <a:pt x="253" y="23"/>
                  </a:lnTo>
                  <a:lnTo>
                    <a:pt x="253" y="19"/>
                  </a:lnTo>
                  <a:lnTo>
                    <a:pt x="250" y="17"/>
                  </a:lnTo>
                  <a:lnTo>
                    <a:pt x="253" y="13"/>
                  </a:lnTo>
                  <a:lnTo>
                    <a:pt x="233" y="17"/>
                  </a:lnTo>
                  <a:lnTo>
                    <a:pt x="210" y="23"/>
                  </a:lnTo>
                  <a:lnTo>
                    <a:pt x="187" y="33"/>
                  </a:lnTo>
                  <a:lnTo>
                    <a:pt x="173" y="41"/>
                  </a:lnTo>
                  <a:lnTo>
                    <a:pt x="162" y="37"/>
                  </a:lnTo>
                  <a:lnTo>
                    <a:pt x="148" y="25"/>
                  </a:lnTo>
                  <a:lnTo>
                    <a:pt x="136" y="13"/>
                  </a:lnTo>
                  <a:lnTo>
                    <a:pt x="128" y="6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C1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5" name="Freeform 48"/>
            <p:cNvSpPr>
              <a:spLocks/>
            </p:cNvSpPr>
            <p:nvPr/>
          </p:nvSpPr>
          <p:spPr bwMode="auto">
            <a:xfrm>
              <a:off x="2112" y="2688"/>
              <a:ext cx="284" cy="221"/>
            </a:xfrm>
            <a:custGeom>
              <a:avLst/>
              <a:gdLst>
                <a:gd name="T0" fmla="*/ 31 w 284"/>
                <a:gd name="T1" fmla="*/ 4 h 221"/>
                <a:gd name="T2" fmla="*/ 45 w 284"/>
                <a:gd name="T3" fmla="*/ 14 h 221"/>
                <a:gd name="T4" fmla="*/ 51 w 284"/>
                <a:gd name="T5" fmla="*/ 27 h 221"/>
                <a:gd name="T6" fmla="*/ 68 w 284"/>
                <a:gd name="T7" fmla="*/ 47 h 221"/>
                <a:gd name="T8" fmla="*/ 88 w 284"/>
                <a:gd name="T9" fmla="*/ 45 h 221"/>
                <a:gd name="T10" fmla="*/ 122 w 284"/>
                <a:gd name="T11" fmla="*/ 31 h 221"/>
                <a:gd name="T12" fmla="*/ 147 w 284"/>
                <a:gd name="T13" fmla="*/ 27 h 221"/>
                <a:gd name="T14" fmla="*/ 173 w 284"/>
                <a:gd name="T15" fmla="*/ 25 h 221"/>
                <a:gd name="T16" fmla="*/ 201 w 284"/>
                <a:gd name="T17" fmla="*/ 25 h 221"/>
                <a:gd name="T18" fmla="*/ 227 w 284"/>
                <a:gd name="T19" fmla="*/ 23 h 221"/>
                <a:gd name="T20" fmla="*/ 213 w 284"/>
                <a:gd name="T21" fmla="*/ 29 h 221"/>
                <a:gd name="T22" fmla="*/ 184 w 284"/>
                <a:gd name="T23" fmla="*/ 45 h 221"/>
                <a:gd name="T24" fmla="*/ 170 w 284"/>
                <a:gd name="T25" fmla="*/ 47 h 221"/>
                <a:gd name="T26" fmla="*/ 159 w 284"/>
                <a:gd name="T27" fmla="*/ 50 h 221"/>
                <a:gd name="T28" fmla="*/ 164 w 284"/>
                <a:gd name="T29" fmla="*/ 54 h 221"/>
                <a:gd name="T30" fmla="*/ 187 w 284"/>
                <a:gd name="T31" fmla="*/ 56 h 221"/>
                <a:gd name="T32" fmla="*/ 213 w 284"/>
                <a:gd name="T33" fmla="*/ 62 h 221"/>
                <a:gd name="T34" fmla="*/ 235 w 284"/>
                <a:gd name="T35" fmla="*/ 72 h 221"/>
                <a:gd name="T36" fmla="*/ 258 w 284"/>
                <a:gd name="T37" fmla="*/ 85 h 221"/>
                <a:gd name="T38" fmla="*/ 278 w 284"/>
                <a:gd name="T39" fmla="*/ 95 h 221"/>
                <a:gd name="T40" fmla="*/ 272 w 284"/>
                <a:gd name="T41" fmla="*/ 97 h 221"/>
                <a:gd name="T42" fmla="*/ 252 w 284"/>
                <a:gd name="T43" fmla="*/ 93 h 221"/>
                <a:gd name="T44" fmla="*/ 224 w 284"/>
                <a:gd name="T45" fmla="*/ 95 h 221"/>
                <a:gd name="T46" fmla="*/ 176 w 284"/>
                <a:gd name="T47" fmla="*/ 93 h 221"/>
                <a:gd name="T48" fmla="*/ 179 w 284"/>
                <a:gd name="T49" fmla="*/ 99 h 221"/>
                <a:gd name="T50" fmla="*/ 204 w 284"/>
                <a:gd name="T51" fmla="*/ 126 h 221"/>
                <a:gd name="T52" fmla="*/ 221 w 284"/>
                <a:gd name="T53" fmla="*/ 153 h 221"/>
                <a:gd name="T54" fmla="*/ 235 w 284"/>
                <a:gd name="T55" fmla="*/ 175 h 221"/>
                <a:gd name="T56" fmla="*/ 235 w 284"/>
                <a:gd name="T57" fmla="*/ 178 h 221"/>
                <a:gd name="T58" fmla="*/ 201 w 284"/>
                <a:gd name="T59" fmla="*/ 165 h 221"/>
                <a:gd name="T60" fmla="*/ 164 w 284"/>
                <a:gd name="T61" fmla="*/ 149 h 221"/>
                <a:gd name="T62" fmla="*/ 130 w 284"/>
                <a:gd name="T63" fmla="*/ 124 h 221"/>
                <a:gd name="T64" fmla="*/ 116 w 284"/>
                <a:gd name="T65" fmla="*/ 111 h 221"/>
                <a:gd name="T66" fmla="*/ 119 w 284"/>
                <a:gd name="T67" fmla="*/ 120 h 221"/>
                <a:gd name="T68" fmla="*/ 127 w 284"/>
                <a:gd name="T69" fmla="*/ 149 h 221"/>
                <a:gd name="T70" fmla="*/ 113 w 284"/>
                <a:gd name="T71" fmla="*/ 196 h 221"/>
                <a:gd name="T72" fmla="*/ 99 w 284"/>
                <a:gd name="T73" fmla="*/ 182 h 221"/>
                <a:gd name="T74" fmla="*/ 68 w 284"/>
                <a:gd name="T75" fmla="*/ 124 h 221"/>
                <a:gd name="T76" fmla="*/ 71 w 284"/>
                <a:gd name="T77" fmla="*/ 99 h 221"/>
                <a:gd name="T78" fmla="*/ 65 w 284"/>
                <a:gd name="T79" fmla="*/ 101 h 221"/>
                <a:gd name="T80" fmla="*/ 57 w 284"/>
                <a:gd name="T81" fmla="*/ 116 h 221"/>
                <a:gd name="T82" fmla="*/ 25 w 284"/>
                <a:gd name="T83" fmla="*/ 130 h 221"/>
                <a:gd name="T84" fmla="*/ 8 w 284"/>
                <a:gd name="T85" fmla="*/ 132 h 221"/>
                <a:gd name="T86" fmla="*/ 17 w 284"/>
                <a:gd name="T87" fmla="*/ 111 h 221"/>
                <a:gd name="T88" fmla="*/ 31 w 284"/>
                <a:gd name="T89" fmla="*/ 85 h 221"/>
                <a:gd name="T90" fmla="*/ 59 w 284"/>
                <a:gd name="T91" fmla="*/ 64 h 221"/>
                <a:gd name="T92" fmla="*/ 68 w 284"/>
                <a:gd name="T93" fmla="*/ 52 h 221"/>
                <a:gd name="T94" fmla="*/ 51 w 284"/>
                <a:gd name="T95" fmla="*/ 31 h 221"/>
                <a:gd name="T96" fmla="*/ 39 w 284"/>
                <a:gd name="T97" fmla="*/ 14 h 221"/>
                <a:gd name="T98" fmla="*/ 28 w 284"/>
                <a:gd name="T99" fmla="*/ 4 h 221"/>
                <a:gd name="T100" fmla="*/ 28 w 284"/>
                <a:gd name="T101" fmla="*/ 0 h 22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84"/>
                <a:gd name="T154" fmla="*/ 0 h 221"/>
                <a:gd name="T155" fmla="*/ 284 w 284"/>
                <a:gd name="T156" fmla="*/ 221 h 22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84" h="221">
                  <a:moveTo>
                    <a:pt x="28" y="0"/>
                  </a:moveTo>
                  <a:lnTo>
                    <a:pt x="31" y="4"/>
                  </a:lnTo>
                  <a:lnTo>
                    <a:pt x="39" y="8"/>
                  </a:lnTo>
                  <a:lnTo>
                    <a:pt x="45" y="14"/>
                  </a:lnTo>
                  <a:lnTo>
                    <a:pt x="48" y="21"/>
                  </a:lnTo>
                  <a:lnTo>
                    <a:pt x="51" y="27"/>
                  </a:lnTo>
                  <a:lnTo>
                    <a:pt x="59" y="37"/>
                  </a:lnTo>
                  <a:lnTo>
                    <a:pt x="68" y="47"/>
                  </a:lnTo>
                  <a:lnTo>
                    <a:pt x="79" y="52"/>
                  </a:lnTo>
                  <a:lnTo>
                    <a:pt x="88" y="45"/>
                  </a:lnTo>
                  <a:lnTo>
                    <a:pt x="105" y="39"/>
                  </a:lnTo>
                  <a:lnTo>
                    <a:pt x="122" y="31"/>
                  </a:lnTo>
                  <a:lnTo>
                    <a:pt x="139" y="27"/>
                  </a:lnTo>
                  <a:lnTo>
                    <a:pt x="147" y="27"/>
                  </a:lnTo>
                  <a:lnTo>
                    <a:pt x="159" y="25"/>
                  </a:lnTo>
                  <a:lnTo>
                    <a:pt x="173" y="25"/>
                  </a:lnTo>
                  <a:lnTo>
                    <a:pt x="187" y="25"/>
                  </a:lnTo>
                  <a:lnTo>
                    <a:pt x="201" y="25"/>
                  </a:lnTo>
                  <a:lnTo>
                    <a:pt x="215" y="23"/>
                  </a:lnTo>
                  <a:lnTo>
                    <a:pt x="227" y="23"/>
                  </a:lnTo>
                  <a:lnTo>
                    <a:pt x="232" y="21"/>
                  </a:lnTo>
                  <a:lnTo>
                    <a:pt x="213" y="29"/>
                  </a:lnTo>
                  <a:lnTo>
                    <a:pt x="196" y="37"/>
                  </a:lnTo>
                  <a:lnTo>
                    <a:pt x="184" y="45"/>
                  </a:lnTo>
                  <a:lnTo>
                    <a:pt x="176" y="47"/>
                  </a:lnTo>
                  <a:lnTo>
                    <a:pt x="170" y="47"/>
                  </a:lnTo>
                  <a:lnTo>
                    <a:pt x="164" y="50"/>
                  </a:lnTo>
                  <a:lnTo>
                    <a:pt x="159" y="50"/>
                  </a:lnTo>
                  <a:lnTo>
                    <a:pt x="153" y="52"/>
                  </a:lnTo>
                  <a:lnTo>
                    <a:pt x="164" y="54"/>
                  </a:lnTo>
                  <a:lnTo>
                    <a:pt x="176" y="54"/>
                  </a:lnTo>
                  <a:lnTo>
                    <a:pt x="187" y="56"/>
                  </a:lnTo>
                  <a:lnTo>
                    <a:pt x="198" y="60"/>
                  </a:lnTo>
                  <a:lnTo>
                    <a:pt x="213" y="62"/>
                  </a:lnTo>
                  <a:lnTo>
                    <a:pt x="224" y="66"/>
                  </a:lnTo>
                  <a:lnTo>
                    <a:pt x="235" y="72"/>
                  </a:lnTo>
                  <a:lnTo>
                    <a:pt x="247" y="81"/>
                  </a:lnTo>
                  <a:lnTo>
                    <a:pt x="258" y="85"/>
                  </a:lnTo>
                  <a:lnTo>
                    <a:pt x="269" y="91"/>
                  </a:lnTo>
                  <a:lnTo>
                    <a:pt x="278" y="95"/>
                  </a:lnTo>
                  <a:lnTo>
                    <a:pt x="284" y="101"/>
                  </a:lnTo>
                  <a:lnTo>
                    <a:pt x="272" y="97"/>
                  </a:lnTo>
                  <a:lnTo>
                    <a:pt x="264" y="95"/>
                  </a:lnTo>
                  <a:lnTo>
                    <a:pt x="252" y="93"/>
                  </a:lnTo>
                  <a:lnTo>
                    <a:pt x="241" y="93"/>
                  </a:lnTo>
                  <a:lnTo>
                    <a:pt x="224" y="95"/>
                  </a:lnTo>
                  <a:lnTo>
                    <a:pt x="201" y="95"/>
                  </a:lnTo>
                  <a:lnTo>
                    <a:pt x="176" y="93"/>
                  </a:lnTo>
                  <a:lnTo>
                    <a:pt x="159" y="87"/>
                  </a:lnTo>
                  <a:lnTo>
                    <a:pt x="179" y="99"/>
                  </a:lnTo>
                  <a:lnTo>
                    <a:pt x="193" y="114"/>
                  </a:lnTo>
                  <a:lnTo>
                    <a:pt x="204" y="126"/>
                  </a:lnTo>
                  <a:lnTo>
                    <a:pt x="213" y="140"/>
                  </a:lnTo>
                  <a:lnTo>
                    <a:pt x="221" y="153"/>
                  </a:lnTo>
                  <a:lnTo>
                    <a:pt x="227" y="165"/>
                  </a:lnTo>
                  <a:lnTo>
                    <a:pt x="235" y="175"/>
                  </a:lnTo>
                  <a:lnTo>
                    <a:pt x="247" y="184"/>
                  </a:lnTo>
                  <a:lnTo>
                    <a:pt x="235" y="178"/>
                  </a:lnTo>
                  <a:lnTo>
                    <a:pt x="218" y="171"/>
                  </a:lnTo>
                  <a:lnTo>
                    <a:pt x="201" y="165"/>
                  </a:lnTo>
                  <a:lnTo>
                    <a:pt x="181" y="157"/>
                  </a:lnTo>
                  <a:lnTo>
                    <a:pt x="164" y="149"/>
                  </a:lnTo>
                  <a:lnTo>
                    <a:pt x="145" y="138"/>
                  </a:lnTo>
                  <a:lnTo>
                    <a:pt x="130" y="124"/>
                  </a:lnTo>
                  <a:lnTo>
                    <a:pt x="119" y="107"/>
                  </a:lnTo>
                  <a:lnTo>
                    <a:pt x="116" y="111"/>
                  </a:lnTo>
                  <a:lnTo>
                    <a:pt x="116" y="114"/>
                  </a:lnTo>
                  <a:lnTo>
                    <a:pt x="119" y="120"/>
                  </a:lnTo>
                  <a:lnTo>
                    <a:pt x="122" y="126"/>
                  </a:lnTo>
                  <a:lnTo>
                    <a:pt x="127" y="149"/>
                  </a:lnTo>
                  <a:lnTo>
                    <a:pt x="122" y="171"/>
                  </a:lnTo>
                  <a:lnTo>
                    <a:pt x="113" y="196"/>
                  </a:lnTo>
                  <a:lnTo>
                    <a:pt x="110" y="221"/>
                  </a:lnTo>
                  <a:lnTo>
                    <a:pt x="99" y="182"/>
                  </a:lnTo>
                  <a:lnTo>
                    <a:pt x="79" y="151"/>
                  </a:lnTo>
                  <a:lnTo>
                    <a:pt x="68" y="124"/>
                  </a:lnTo>
                  <a:lnTo>
                    <a:pt x="71" y="103"/>
                  </a:lnTo>
                  <a:lnTo>
                    <a:pt x="71" y="99"/>
                  </a:lnTo>
                  <a:lnTo>
                    <a:pt x="68" y="99"/>
                  </a:lnTo>
                  <a:lnTo>
                    <a:pt x="65" y="101"/>
                  </a:lnTo>
                  <a:lnTo>
                    <a:pt x="62" y="105"/>
                  </a:lnTo>
                  <a:lnTo>
                    <a:pt x="57" y="116"/>
                  </a:lnTo>
                  <a:lnTo>
                    <a:pt x="45" y="124"/>
                  </a:lnTo>
                  <a:lnTo>
                    <a:pt x="25" y="130"/>
                  </a:lnTo>
                  <a:lnTo>
                    <a:pt x="0" y="142"/>
                  </a:lnTo>
                  <a:lnTo>
                    <a:pt x="8" y="132"/>
                  </a:lnTo>
                  <a:lnTo>
                    <a:pt x="14" y="122"/>
                  </a:lnTo>
                  <a:lnTo>
                    <a:pt x="17" y="111"/>
                  </a:lnTo>
                  <a:lnTo>
                    <a:pt x="22" y="99"/>
                  </a:lnTo>
                  <a:lnTo>
                    <a:pt x="31" y="85"/>
                  </a:lnTo>
                  <a:lnTo>
                    <a:pt x="45" y="72"/>
                  </a:lnTo>
                  <a:lnTo>
                    <a:pt x="59" y="64"/>
                  </a:lnTo>
                  <a:lnTo>
                    <a:pt x="74" y="58"/>
                  </a:lnTo>
                  <a:lnTo>
                    <a:pt x="68" y="52"/>
                  </a:lnTo>
                  <a:lnTo>
                    <a:pt x="59" y="41"/>
                  </a:lnTo>
                  <a:lnTo>
                    <a:pt x="51" y="31"/>
                  </a:lnTo>
                  <a:lnTo>
                    <a:pt x="45" y="23"/>
                  </a:lnTo>
                  <a:lnTo>
                    <a:pt x="39" y="14"/>
                  </a:lnTo>
                  <a:lnTo>
                    <a:pt x="34" y="8"/>
                  </a:lnTo>
                  <a:lnTo>
                    <a:pt x="28" y="4"/>
                  </a:lnTo>
                  <a:lnTo>
                    <a:pt x="25" y="2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FCC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6" name="Freeform 49"/>
            <p:cNvSpPr>
              <a:spLocks/>
            </p:cNvSpPr>
            <p:nvPr/>
          </p:nvSpPr>
          <p:spPr bwMode="auto">
            <a:xfrm>
              <a:off x="2825" y="1849"/>
              <a:ext cx="303" cy="336"/>
            </a:xfrm>
            <a:custGeom>
              <a:avLst/>
              <a:gdLst>
                <a:gd name="T0" fmla="*/ 51 w 303"/>
                <a:gd name="T1" fmla="*/ 45 h 336"/>
                <a:gd name="T2" fmla="*/ 59 w 303"/>
                <a:gd name="T3" fmla="*/ 57 h 336"/>
                <a:gd name="T4" fmla="*/ 65 w 303"/>
                <a:gd name="T5" fmla="*/ 72 h 336"/>
                <a:gd name="T6" fmla="*/ 82 w 303"/>
                <a:gd name="T7" fmla="*/ 95 h 336"/>
                <a:gd name="T8" fmla="*/ 105 w 303"/>
                <a:gd name="T9" fmla="*/ 88 h 336"/>
                <a:gd name="T10" fmla="*/ 139 w 303"/>
                <a:gd name="T11" fmla="*/ 55 h 336"/>
                <a:gd name="T12" fmla="*/ 167 w 303"/>
                <a:gd name="T13" fmla="*/ 39 h 336"/>
                <a:gd name="T14" fmla="*/ 196 w 303"/>
                <a:gd name="T15" fmla="*/ 28 h 336"/>
                <a:gd name="T16" fmla="*/ 227 w 303"/>
                <a:gd name="T17" fmla="*/ 16 h 336"/>
                <a:gd name="T18" fmla="*/ 250 w 303"/>
                <a:gd name="T19" fmla="*/ 4 h 336"/>
                <a:gd name="T20" fmla="*/ 238 w 303"/>
                <a:gd name="T21" fmla="*/ 18 h 336"/>
                <a:gd name="T22" fmla="*/ 204 w 303"/>
                <a:gd name="T23" fmla="*/ 53 h 336"/>
                <a:gd name="T24" fmla="*/ 187 w 303"/>
                <a:gd name="T25" fmla="*/ 62 h 336"/>
                <a:gd name="T26" fmla="*/ 176 w 303"/>
                <a:gd name="T27" fmla="*/ 68 h 336"/>
                <a:gd name="T28" fmla="*/ 184 w 303"/>
                <a:gd name="T29" fmla="*/ 70 h 336"/>
                <a:gd name="T30" fmla="*/ 207 w 303"/>
                <a:gd name="T31" fmla="*/ 68 h 336"/>
                <a:gd name="T32" fmla="*/ 233 w 303"/>
                <a:gd name="T33" fmla="*/ 70 h 336"/>
                <a:gd name="T34" fmla="*/ 255 w 303"/>
                <a:gd name="T35" fmla="*/ 76 h 336"/>
                <a:gd name="T36" fmla="*/ 278 w 303"/>
                <a:gd name="T37" fmla="*/ 86 h 336"/>
                <a:gd name="T38" fmla="*/ 298 w 303"/>
                <a:gd name="T39" fmla="*/ 97 h 336"/>
                <a:gd name="T40" fmla="*/ 295 w 303"/>
                <a:gd name="T41" fmla="*/ 101 h 336"/>
                <a:gd name="T42" fmla="*/ 272 w 303"/>
                <a:gd name="T43" fmla="*/ 101 h 336"/>
                <a:gd name="T44" fmla="*/ 255 w 303"/>
                <a:gd name="T45" fmla="*/ 105 h 336"/>
                <a:gd name="T46" fmla="*/ 233 w 303"/>
                <a:gd name="T47" fmla="*/ 115 h 336"/>
                <a:gd name="T48" fmla="*/ 207 w 303"/>
                <a:gd name="T49" fmla="*/ 123 h 336"/>
                <a:gd name="T50" fmla="*/ 184 w 303"/>
                <a:gd name="T51" fmla="*/ 125 h 336"/>
                <a:gd name="T52" fmla="*/ 207 w 303"/>
                <a:gd name="T53" fmla="*/ 150 h 336"/>
                <a:gd name="T54" fmla="*/ 238 w 303"/>
                <a:gd name="T55" fmla="*/ 214 h 336"/>
                <a:gd name="T56" fmla="*/ 244 w 303"/>
                <a:gd name="T57" fmla="*/ 231 h 336"/>
                <a:gd name="T58" fmla="*/ 213 w 303"/>
                <a:gd name="T59" fmla="*/ 223 h 336"/>
                <a:gd name="T60" fmla="*/ 173 w 303"/>
                <a:gd name="T61" fmla="*/ 212 h 336"/>
                <a:gd name="T62" fmla="*/ 142 w 303"/>
                <a:gd name="T63" fmla="*/ 187 h 336"/>
                <a:gd name="T64" fmla="*/ 128 w 303"/>
                <a:gd name="T65" fmla="*/ 173 h 336"/>
                <a:gd name="T66" fmla="*/ 128 w 303"/>
                <a:gd name="T67" fmla="*/ 185 h 336"/>
                <a:gd name="T68" fmla="*/ 136 w 303"/>
                <a:gd name="T69" fmla="*/ 225 h 336"/>
                <a:gd name="T70" fmla="*/ 116 w 303"/>
                <a:gd name="T71" fmla="*/ 301 h 336"/>
                <a:gd name="T72" fmla="*/ 102 w 303"/>
                <a:gd name="T73" fmla="*/ 284 h 336"/>
                <a:gd name="T74" fmla="*/ 74 w 303"/>
                <a:gd name="T75" fmla="*/ 210 h 336"/>
                <a:gd name="T76" fmla="*/ 79 w 303"/>
                <a:gd name="T77" fmla="*/ 173 h 336"/>
                <a:gd name="T78" fmla="*/ 74 w 303"/>
                <a:gd name="T79" fmla="*/ 177 h 336"/>
                <a:gd name="T80" fmla="*/ 62 w 303"/>
                <a:gd name="T81" fmla="*/ 202 h 336"/>
                <a:gd name="T82" fmla="*/ 28 w 303"/>
                <a:gd name="T83" fmla="*/ 233 h 336"/>
                <a:gd name="T84" fmla="*/ 11 w 303"/>
                <a:gd name="T85" fmla="*/ 243 h 336"/>
                <a:gd name="T86" fmla="*/ 23 w 303"/>
                <a:gd name="T87" fmla="*/ 210 h 336"/>
                <a:gd name="T88" fmla="*/ 40 w 303"/>
                <a:gd name="T89" fmla="*/ 165 h 336"/>
                <a:gd name="T90" fmla="*/ 74 w 303"/>
                <a:gd name="T91" fmla="*/ 123 h 336"/>
                <a:gd name="T92" fmla="*/ 82 w 303"/>
                <a:gd name="T93" fmla="*/ 103 h 336"/>
                <a:gd name="T94" fmla="*/ 65 w 303"/>
                <a:gd name="T95" fmla="*/ 78 h 336"/>
                <a:gd name="T96" fmla="*/ 57 w 303"/>
                <a:gd name="T97" fmla="*/ 59 h 336"/>
                <a:gd name="T98" fmla="*/ 45 w 303"/>
                <a:gd name="T99" fmla="*/ 47 h 336"/>
                <a:gd name="T100" fmla="*/ 45 w 303"/>
                <a:gd name="T101" fmla="*/ 41 h 3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3"/>
                <a:gd name="T154" fmla="*/ 0 h 336"/>
                <a:gd name="T155" fmla="*/ 303 w 303"/>
                <a:gd name="T156" fmla="*/ 336 h 3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3" h="336">
                  <a:moveTo>
                    <a:pt x="45" y="41"/>
                  </a:moveTo>
                  <a:lnTo>
                    <a:pt x="51" y="45"/>
                  </a:lnTo>
                  <a:lnTo>
                    <a:pt x="54" y="51"/>
                  </a:lnTo>
                  <a:lnTo>
                    <a:pt x="59" y="57"/>
                  </a:lnTo>
                  <a:lnTo>
                    <a:pt x="62" y="64"/>
                  </a:lnTo>
                  <a:lnTo>
                    <a:pt x="65" y="72"/>
                  </a:lnTo>
                  <a:lnTo>
                    <a:pt x="74" y="84"/>
                  </a:lnTo>
                  <a:lnTo>
                    <a:pt x="82" y="95"/>
                  </a:lnTo>
                  <a:lnTo>
                    <a:pt x="93" y="99"/>
                  </a:lnTo>
                  <a:lnTo>
                    <a:pt x="105" y="88"/>
                  </a:lnTo>
                  <a:lnTo>
                    <a:pt x="119" y="72"/>
                  </a:lnTo>
                  <a:lnTo>
                    <a:pt x="139" y="55"/>
                  </a:lnTo>
                  <a:lnTo>
                    <a:pt x="159" y="43"/>
                  </a:lnTo>
                  <a:lnTo>
                    <a:pt x="167" y="39"/>
                  </a:lnTo>
                  <a:lnTo>
                    <a:pt x="179" y="35"/>
                  </a:lnTo>
                  <a:lnTo>
                    <a:pt x="196" y="28"/>
                  </a:lnTo>
                  <a:lnTo>
                    <a:pt x="210" y="22"/>
                  </a:lnTo>
                  <a:lnTo>
                    <a:pt x="227" y="16"/>
                  </a:lnTo>
                  <a:lnTo>
                    <a:pt x="238" y="10"/>
                  </a:lnTo>
                  <a:lnTo>
                    <a:pt x="250" y="4"/>
                  </a:lnTo>
                  <a:lnTo>
                    <a:pt x="255" y="0"/>
                  </a:lnTo>
                  <a:lnTo>
                    <a:pt x="238" y="18"/>
                  </a:lnTo>
                  <a:lnTo>
                    <a:pt x="218" y="37"/>
                  </a:lnTo>
                  <a:lnTo>
                    <a:pt x="204" y="53"/>
                  </a:lnTo>
                  <a:lnTo>
                    <a:pt x="193" y="59"/>
                  </a:lnTo>
                  <a:lnTo>
                    <a:pt x="187" y="62"/>
                  </a:lnTo>
                  <a:lnTo>
                    <a:pt x="181" y="66"/>
                  </a:lnTo>
                  <a:lnTo>
                    <a:pt x="176" y="68"/>
                  </a:lnTo>
                  <a:lnTo>
                    <a:pt x="173" y="72"/>
                  </a:lnTo>
                  <a:lnTo>
                    <a:pt x="184" y="70"/>
                  </a:lnTo>
                  <a:lnTo>
                    <a:pt x="196" y="70"/>
                  </a:lnTo>
                  <a:lnTo>
                    <a:pt x="207" y="68"/>
                  </a:lnTo>
                  <a:lnTo>
                    <a:pt x="221" y="68"/>
                  </a:lnTo>
                  <a:lnTo>
                    <a:pt x="233" y="70"/>
                  </a:lnTo>
                  <a:lnTo>
                    <a:pt x="244" y="72"/>
                  </a:lnTo>
                  <a:lnTo>
                    <a:pt x="255" y="76"/>
                  </a:lnTo>
                  <a:lnTo>
                    <a:pt x="267" y="84"/>
                  </a:lnTo>
                  <a:lnTo>
                    <a:pt x="278" y="86"/>
                  </a:lnTo>
                  <a:lnTo>
                    <a:pt x="289" y="90"/>
                  </a:lnTo>
                  <a:lnTo>
                    <a:pt x="298" y="97"/>
                  </a:lnTo>
                  <a:lnTo>
                    <a:pt x="303" y="103"/>
                  </a:lnTo>
                  <a:lnTo>
                    <a:pt x="295" y="101"/>
                  </a:lnTo>
                  <a:lnTo>
                    <a:pt x="284" y="99"/>
                  </a:lnTo>
                  <a:lnTo>
                    <a:pt x="272" y="101"/>
                  </a:lnTo>
                  <a:lnTo>
                    <a:pt x="261" y="103"/>
                  </a:lnTo>
                  <a:lnTo>
                    <a:pt x="255" y="105"/>
                  </a:lnTo>
                  <a:lnTo>
                    <a:pt x="244" y="111"/>
                  </a:lnTo>
                  <a:lnTo>
                    <a:pt x="233" y="115"/>
                  </a:lnTo>
                  <a:lnTo>
                    <a:pt x="218" y="119"/>
                  </a:lnTo>
                  <a:lnTo>
                    <a:pt x="207" y="123"/>
                  </a:lnTo>
                  <a:lnTo>
                    <a:pt x="196" y="125"/>
                  </a:lnTo>
                  <a:lnTo>
                    <a:pt x="184" y="125"/>
                  </a:lnTo>
                  <a:lnTo>
                    <a:pt x="176" y="123"/>
                  </a:lnTo>
                  <a:lnTo>
                    <a:pt x="207" y="150"/>
                  </a:lnTo>
                  <a:lnTo>
                    <a:pt x="227" y="181"/>
                  </a:lnTo>
                  <a:lnTo>
                    <a:pt x="238" y="214"/>
                  </a:lnTo>
                  <a:lnTo>
                    <a:pt x="255" y="235"/>
                  </a:lnTo>
                  <a:lnTo>
                    <a:pt x="244" y="231"/>
                  </a:lnTo>
                  <a:lnTo>
                    <a:pt x="230" y="227"/>
                  </a:lnTo>
                  <a:lnTo>
                    <a:pt x="213" y="223"/>
                  </a:lnTo>
                  <a:lnTo>
                    <a:pt x="193" y="218"/>
                  </a:lnTo>
                  <a:lnTo>
                    <a:pt x="173" y="212"/>
                  </a:lnTo>
                  <a:lnTo>
                    <a:pt x="156" y="204"/>
                  </a:lnTo>
                  <a:lnTo>
                    <a:pt x="142" y="187"/>
                  </a:lnTo>
                  <a:lnTo>
                    <a:pt x="130" y="167"/>
                  </a:lnTo>
                  <a:lnTo>
                    <a:pt x="128" y="173"/>
                  </a:lnTo>
                  <a:lnTo>
                    <a:pt x="128" y="179"/>
                  </a:lnTo>
                  <a:lnTo>
                    <a:pt x="128" y="185"/>
                  </a:lnTo>
                  <a:lnTo>
                    <a:pt x="133" y="194"/>
                  </a:lnTo>
                  <a:lnTo>
                    <a:pt x="136" y="225"/>
                  </a:lnTo>
                  <a:lnTo>
                    <a:pt x="128" y="262"/>
                  </a:lnTo>
                  <a:lnTo>
                    <a:pt x="116" y="301"/>
                  </a:lnTo>
                  <a:lnTo>
                    <a:pt x="110" y="336"/>
                  </a:lnTo>
                  <a:lnTo>
                    <a:pt x="102" y="284"/>
                  </a:lnTo>
                  <a:lnTo>
                    <a:pt x="85" y="243"/>
                  </a:lnTo>
                  <a:lnTo>
                    <a:pt x="74" y="210"/>
                  </a:lnTo>
                  <a:lnTo>
                    <a:pt x="79" y="177"/>
                  </a:lnTo>
                  <a:lnTo>
                    <a:pt x="79" y="173"/>
                  </a:lnTo>
                  <a:lnTo>
                    <a:pt x="76" y="173"/>
                  </a:lnTo>
                  <a:lnTo>
                    <a:pt x="74" y="177"/>
                  </a:lnTo>
                  <a:lnTo>
                    <a:pt x="71" y="183"/>
                  </a:lnTo>
                  <a:lnTo>
                    <a:pt x="62" y="202"/>
                  </a:lnTo>
                  <a:lnTo>
                    <a:pt x="48" y="216"/>
                  </a:lnTo>
                  <a:lnTo>
                    <a:pt x="28" y="233"/>
                  </a:lnTo>
                  <a:lnTo>
                    <a:pt x="0" y="260"/>
                  </a:lnTo>
                  <a:lnTo>
                    <a:pt x="11" y="243"/>
                  </a:lnTo>
                  <a:lnTo>
                    <a:pt x="20" y="227"/>
                  </a:lnTo>
                  <a:lnTo>
                    <a:pt x="23" y="210"/>
                  </a:lnTo>
                  <a:lnTo>
                    <a:pt x="28" y="189"/>
                  </a:lnTo>
                  <a:lnTo>
                    <a:pt x="40" y="165"/>
                  </a:lnTo>
                  <a:lnTo>
                    <a:pt x="54" y="142"/>
                  </a:lnTo>
                  <a:lnTo>
                    <a:pt x="74" y="123"/>
                  </a:lnTo>
                  <a:lnTo>
                    <a:pt x="88" y="111"/>
                  </a:lnTo>
                  <a:lnTo>
                    <a:pt x="82" y="103"/>
                  </a:lnTo>
                  <a:lnTo>
                    <a:pt x="74" y="90"/>
                  </a:lnTo>
                  <a:lnTo>
                    <a:pt x="65" y="78"/>
                  </a:lnTo>
                  <a:lnTo>
                    <a:pt x="59" y="68"/>
                  </a:lnTo>
                  <a:lnTo>
                    <a:pt x="57" y="59"/>
                  </a:lnTo>
                  <a:lnTo>
                    <a:pt x="51" y="53"/>
                  </a:lnTo>
                  <a:lnTo>
                    <a:pt x="45" y="47"/>
                  </a:lnTo>
                  <a:lnTo>
                    <a:pt x="42" y="45"/>
                  </a:lnTo>
                  <a:lnTo>
                    <a:pt x="45" y="41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7" name="Freeform 50"/>
            <p:cNvSpPr>
              <a:spLocks/>
            </p:cNvSpPr>
            <p:nvPr/>
          </p:nvSpPr>
          <p:spPr bwMode="auto">
            <a:xfrm>
              <a:off x="2612" y="1549"/>
              <a:ext cx="173" cy="128"/>
            </a:xfrm>
            <a:custGeom>
              <a:avLst/>
              <a:gdLst>
                <a:gd name="T0" fmla="*/ 159 w 173"/>
                <a:gd name="T1" fmla="*/ 116 h 128"/>
                <a:gd name="T2" fmla="*/ 111 w 173"/>
                <a:gd name="T3" fmla="*/ 93 h 128"/>
                <a:gd name="T4" fmla="*/ 71 w 173"/>
                <a:gd name="T5" fmla="*/ 97 h 128"/>
                <a:gd name="T6" fmla="*/ 37 w 173"/>
                <a:gd name="T7" fmla="*/ 112 h 128"/>
                <a:gd name="T8" fmla="*/ 23 w 173"/>
                <a:gd name="T9" fmla="*/ 118 h 128"/>
                <a:gd name="T10" fmla="*/ 14 w 173"/>
                <a:gd name="T11" fmla="*/ 114 h 128"/>
                <a:gd name="T12" fmla="*/ 11 w 173"/>
                <a:gd name="T13" fmla="*/ 110 h 128"/>
                <a:gd name="T14" fmla="*/ 6 w 173"/>
                <a:gd name="T15" fmla="*/ 108 h 128"/>
                <a:gd name="T16" fmla="*/ 6 w 173"/>
                <a:gd name="T17" fmla="*/ 103 h 128"/>
                <a:gd name="T18" fmla="*/ 6 w 173"/>
                <a:gd name="T19" fmla="*/ 99 h 128"/>
                <a:gd name="T20" fmla="*/ 6 w 173"/>
                <a:gd name="T21" fmla="*/ 95 h 128"/>
                <a:gd name="T22" fmla="*/ 0 w 173"/>
                <a:gd name="T23" fmla="*/ 91 h 128"/>
                <a:gd name="T24" fmla="*/ 0 w 173"/>
                <a:gd name="T25" fmla="*/ 85 h 128"/>
                <a:gd name="T26" fmla="*/ 3 w 173"/>
                <a:gd name="T27" fmla="*/ 79 h 128"/>
                <a:gd name="T28" fmla="*/ 0 w 173"/>
                <a:gd name="T29" fmla="*/ 70 h 128"/>
                <a:gd name="T30" fmla="*/ 0 w 173"/>
                <a:gd name="T31" fmla="*/ 56 h 128"/>
                <a:gd name="T32" fmla="*/ 3 w 173"/>
                <a:gd name="T33" fmla="*/ 50 h 128"/>
                <a:gd name="T34" fmla="*/ 6 w 173"/>
                <a:gd name="T35" fmla="*/ 50 h 128"/>
                <a:gd name="T36" fmla="*/ 6 w 173"/>
                <a:gd name="T37" fmla="*/ 48 h 128"/>
                <a:gd name="T38" fmla="*/ 3 w 173"/>
                <a:gd name="T39" fmla="*/ 39 h 128"/>
                <a:gd name="T40" fmla="*/ 6 w 173"/>
                <a:gd name="T41" fmla="*/ 35 h 128"/>
                <a:gd name="T42" fmla="*/ 11 w 173"/>
                <a:gd name="T43" fmla="*/ 35 h 128"/>
                <a:gd name="T44" fmla="*/ 11 w 173"/>
                <a:gd name="T45" fmla="*/ 31 h 128"/>
                <a:gd name="T46" fmla="*/ 11 w 173"/>
                <a:gd name="T47" fmla="*/ 25 h 128"/>
                <a:gd name="T48" fmla="*/ 14 w 173"/>
                <a:gd name="T49" fmla="*/ 23 h 128"/>
                <a:gd name="T50" fmla="*/ 23 w 173"/>
                <a:gd name="T51" fmla="*/ 23 h 128"/>
                <a:gd name="T52" fmla="*/ 25 w 173"/>
                <a:gd name="T53" fmla="*/ 21 h 128"/>
                <a:gd name="T54" fmla="*/ 28 w 173"/>
                <a:gd name="T55" fmla="*/ 17 h 128"/>
                <a:gd name="T56" fmla="*/ 28 w 173"/>
                <a:gd name="T57" fmla="*/ 15 h 128"/>
                <a:gd name="T58" fmla="*/ 31 w 173"/>
                <a:gd name="T59" fmla="*/ 13 h 128"/>
                <a:gd name="T60" fmla="*/ 34 w 173"/>
                <a:gd name="T61" fmla="*/ 13 h 128"/>
                <a:gd name="T62" fmla="*/ 37 w 173"/>
                <a:gd name="T63" fmla="*/ 6 h 128"/>
                <a:gd name="T64" fmla="*/ 40 w 173"/>
                <a:gd name="T65" fmla="*/ 4 h 128"/>
                <a:gd name="T66" fmla="*/ 45 w 173"/>
                <a:gd name="T67" fmla="*/ 9 h 128"/>
                <a:gd name="T68" fmla="*/ 51 w 173"/>
                <a:gd name="T69" fmla="*/ 6 h 128"/>
                <a:gd name="T70" fmla="*/ 57 w 173"/>
                <a:gd name="T71" fmla="*/ 2 h 128"/>
                <a:gd name="T72" fmla="*/ 62 w 173"/>
                <a:gd name="T73" fmla="*/ 0 h 128"/>
                <a:gd name="T74" fmla="*/ 71 w 173"/>
                <a:gd name="T75" fmla="*/ 4 h 128"/>
                <a:gd name="T76" fmla="*/ 82 w 173"/>
                <a:gd name="T77" fmla="*/ 21 h 128"/>
                <a:gd name="T78" fmla="*/ 88 w 173"/>
                <a:gd name="T79" fmla="*/ 68 h 128"/>
                <a:gd name="T80" fmla="*/ 122 w 173"/>
                <a:gd name="T81" fmla="*/ 91 h 128"/>
                <a:gd name="T82" fmla="*/ 156 w 173"/>
                <a:gd name="T83" fmla="*/ 110 h 128"/>
                <a:gd name="T84" fmla="*/ 173 w 173"/>
                <a:gd name="T85" fmla="*/ 128 h 12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73"/>
                <a:gd name="T130" fmla="*/ 0 h 128"/>
                <a:gd name="T131" fmla="*/ 173 w 173"/>
                <a:gd name="T132" fmla="*/ 128 h 12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73" h="128">
                  <a:moveTo>
                    <a:pt x="173" y="128"/>
                  </a:moveTo>
                  <a:lnTo>
                    <a:pt x="159" y="116"/>
                  </a:lnTo>
                  <a:lnTo>
                    <a:pt x="136" y="103"/>
                  </a:lnTo>
                  <a:lnTo>
                    <a:pt x="111" y="93"/>
                  </a:lnTo>
                  <a:lnTo>
                    <a:pt x="91" y="91"/>
                  </a:lnTo>
                  <a:lnTo>
                    <a:pt x="71" y="97"/>
                  </a:lnTo>
                  <a:lnTo>
                    <a:pt x="51" y="103"/>
                  </a:lnTo>
                  <a:lnTo>
                    <a:pt x="37" y="112"/>
                  </a:lnTo>
                  <a:lnTo>
                    <a:pt x="28" y="116"/>
                  </a:lnTo>
                  <a:lnTo>
                    <a:pt x="23" y="118"/>
                  </a:lnTo>
                  <a:lnTo>
                    <a:pt x="17" y="116"/>
                  </a:lnTo>
                  <a:lnTo>
                    <a:pt x="14" y="114"/>
                  </a:lnTo>
                  <a:lnTo>
                    <a:pt x="14" y="112"/>
                  </a:lnTo>
                  <a:lnTo>
                    <a:pt x="11" y="110"/>
                  </a:lnTo>
                  <a:lnTo>
                    <a:pt x="8" y="108"/>
                  </a:lnTo>
                  <a:lnTo>
                    <a:pt x="6" y="108"/>
                  </a:lnTo>
                  <a:lnTo>
                    <a:pt x="6" y="106"/>
                  </a:lnTo>
                  <a:lnTo>
                    <a:pt x="6" y="103"/>
                  </a:lnTo>
                  <a:lnTo>
                    <a:pt x="6" y="101"/>
                  </a:lnTo>
                  <a:lnTo>
                    <a:pt x="6" y="99"/>
                  </a:lnTo>
                  <a:lnTo>
                    <a:pt x="6" y="97"/>
                  </a:lnTo>
                  <a:lnTo>
                    <a:pt x="6" y="95"/>
                  </a:lnTo>
                  <a:lnTo>
                    <a:pt x="3" y="93"/>
                  </a:lnTo>
                  <a:lnTo>
                    <a:pt x="0" y="91"/>
                  </a:lnTo>
                  <a:lnTo>
                    <a:pt x="0" y="89"/>
                  </a:lnTo>
                  <a:lnTo>
                    <a:pt x="0" y="85"/>
                  </a:lnTo>
                  <a:lnTo>
                    <a:pt x="3" y="81"/>
                  </a:lnTo>
                  <a:lnTo>
                    <a:pt x="3" y="79"/>
                  </a:lnTo>
                  <a:lnTo>
                    <a:pt x="3" y="75"/>
                  </a:lnTo>
                  <a:lnTo>
                    <a:pt x="0" y="70"/>
                  </a:lnTo>
                  <a:lnTo>
                    <a:pt x="0" y="62"/>
                  </a:lnTo>
                  <a:lnTo>
                    <a:pt x="0" y="56"/>
                  </a:lnTo>
                  <a:lnTo>
                    <a:pt x="0" y="50"/>
                  </a:lnTo>
                  <a:lnTo>
                    <a:pt x="3" y="50"/>
                  </a:lnTo>
                  <a:lnTo>
                    <a:pt x="6" y="50"/>
                  </a:lnTo>
                  <a:lnTo>
                    <a:pt x="8" y="50"/>
                  </a:lnTo>
                  <a:lnTo>
                    <a:pt x="6" y="48"/>
                  </a:lnTo>
                  <a:lnTo>
                    <a:pt x="3" y="44"/>
                  </a:lnTo>
                  <a:lnTo>
                    <a:pt x="3" y="39"/>
                  </a:lnTo>
                  <a:lnTo>
                    <a:pt x="3" y="37"/>
                  </a:lnTo>
                  <a:lnTo>
                    <a:pt x="6" y="35"/>
                  </a:lnTo>
                  <a:lnTo>
                    <a:pt x="8" y="35"/>
                  </a:lnTo>
                  <a:lnTo>
                    <a:pt x="11" y="35"/>
                  </a:lnTo>
                  <a:lnTo>
                    <a:pt x="11" y="33"/>
                  </a:lnTo>
                  <a:lnTo>
                    <a:pt x="11" y="31"/>
                  </a:lnTo>
                  <a:lnTo>
                    <a:pt x="11" y="27"/>
                  </a:lnTo>
                  <a:lnTo>
                    <a:pt x="11" y="25"/>
                  </a:lnTo>
                  <a:lnTo>
                    <a:pt x="14" y="23"/>
                  </a:lnTo>
                  <a:lnTo>
                    <a:pt x="20" y="23"/>
                  </a:lnTo>
                  <a:lnTo>
                    <a:pt x="23" y="23"/>
                  </a:lnTo>
                  <a:lnTo>
                    <a:pt x="25" y="23"/>
                  </a:lnTo>
                  <a:lnTo>
                    <a:pt x="25" y="21"/>
                  </a:lnTo>
                  <a:lnTo>
                    <a:pt x="28" y="19"/>
                  </a:lnTo>
                  <a:lnTo>
                    <a:pt x="28" y="17"/>
                  </a:lnTo>
                  <a:lnTo>
                    <a:pt x="28" y="15"/>
                  </a:lnTo>
                  <a:lnTo>
                    <a:pt x="31" y="13"/>
                  </a:lnTo>
                  <a:lnTo>
                    <a:pt x="34" y="13"/>
                  </a:lnTo>
                  <a:lnTo>
                    <a:pt x="37" y="9"/>
                  </a:lnTo>
                  <a:lnTo>
                    <a:pt x="37" y="6"/>
                  </a:lnTo>
                  <a:lnTo>
                    <a:pt x="37" y="4"/>
                  </a:lnTo>
                  <a:lnTo>
                    <a:pt x="40" y="4"/>
                  </a:lnTo>
                  <a:lnTo>
                    <a:pt x="43" y="6"/>
                  </a:lnTo>
                  <a:lnTo>
                    <a:pt x="45" y="9"/>
                  </a:lnTo>
                  <a:lnTo>
                    <a:pt x="48" y="9"/>
                  </a:lnTo>
                  <a:lnTo>
                    <a:pt x="51" y="6"/>
                  </a:lnTo>
                  <a:lnTo>
                    <a:pt x="54" y="4"/>
                  </a:lnTo>
                  <a:lnTo>
                    <a:pt x="57" y="2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5" y="2"/>
                  </a:lnTo>
                  <a:lnTo>
                    <a:pt x="71" y="4"/>
                  </a:lnTo>
                  <a:lnTo>
                    <a:pt x="74" y="6"/>
                  </a:lnTo>
                  <a:lnTo>
                    <a:pt x="82" y="21"/>
                  </a:lnTo>
                  <a:lnTo>
                    <a:pt x="85" y="44"/>
                  </a:lnTo>
                  <a:lnTo>
                    <a:pt x="88" y="68"/>
                  </a:lnTo>
                  <a:lnTo>
                    <a:pt x="99" y="83"/>
                  </a:lnTo>
                  <a:lnTo>
                    <a:pt x="122" y="91"/>
                  </a:lnTo>
                  <a:lnTo>
                    <a:pt x="142" y="99"/>
                  </a:lnTo>
                  <a:lnTo>
                    <a:pt x="156" y="110"/>
                  </a:lnTo>
                  <a:lnTo>
                    <a:pt x="167" y="118"/>
                  </a:lnTo>
                  <a:lnTo>
                    <a:pt x="173" y="128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8" name="Freeform 51"/>
            <p:cNvSpPr>
              <a:spLocks/>
            </p:cNvSpPr>
            <p:nvPr/>
          </p:nvSpPr>
          <p:spPr bwMode="auto">
            <a:xfrm>
              <a:off x="3546" y="1822"/>
              <a:ext cx="301" cy="119"/>
            </a:xfrm>
            <a:custGeom>
              <a:avLst/>
              <a:gdLst>
                <a:gd name="T0" fmla="*/ 249 w 301"/>
                <a:gd name="T1" fmla="*/ 78 h 119"/>
                <a:gd name="T2" fmla="*/ 224 w 301"/>
                <a:gd name="T3" fmla="*/ 72 h 119"/>
                <a:gd name="T4" fmla="*/ 230 w 301"/>
                <a:gd name="T5" fmla="*/ 66 h 119"/>
                <a:gd name="T6" fmla="*/ 269 w 301"/>
                <a:gd name="T7" fmla="*/ 53 h 119"/>
                <a:gd name="T8" fmla="*/ 281 w 301"/>
                <a:gd name="T9" fmla="*/ 45 h 119"/>
                <a:gd name="T10" fmla="*/ 295 w 301"/>
                <a:gd name="T11" fmla="*/ 37 h 119"/>
                <a:gd name="T12" fmla="*/ 289 w 301"/>
                <a:gd name="T13" fmla="*/ 31 h 119"/>
                <a:gd name="T14" fmla="*/ 278 w 301"/>
                <a:gd name="T15" fmla="*/ 20 h 119"/>
                <a:gd name="T16" fmla="*/ 269 w 301"/>
                <a:gd name="T17" fmla="*/ 16 h 119"/>
                <a:gd name="T18" fmla="*/ 247 w 301"/>
                <a:gd name="T19" fmla="*/ 25 h 119"/>
                <a:gd name="T20" fmla="*/ 230 w 301"/>
                <a:gd name="T21" fmla="*/ 25 h 119"/>
                <a:gd name="T22" fmla="*/ 221 w 301"/>
                <a:gd name="T23" fmla="*/ 14 h 119"/>
                <a:gd name="T24" fmla="*/ 201 w 301"/>
                <a:gd name="T25" fmla="*/ 8 h 119"/>
                <a:gd name="T26" fmla="*/ 179 w 301"/>
                <a:gd name="T27" fmla="*/ 2 h 119"/>
                <a:gd name="T28" fmla="*/ 164 w 301"/>
                <a:gd name="T29" fmla="*/ 8 h 119"/>
                <a:gd name="T30" fmla="*/ 156 w 301"/>
                <a:gd name="T31" fmla="*/ 25 h 119"/>
                <a:gd name="T32" fmla="*/ 139 w 301"/>
                <a:gd name="T33" fmla="*/ 29 h 119"/>
                <a:gd name="T34" fmla="*/ 102 w 301"/>
                <a:gd name="T35" fmla="*/ 25 h 119"/>
                <a:gd name="T36" fmla="*/ 82 w 301"/>
                <a:gd name="T37" fmla="*/ 22 h 119"/>
                <a:gd name="T38" fmla="*/ 65 w 301"/>
                <a:gd name="T39" fmla="*/ 27 h 119"/>
                <a:gd name="T40" fmla="*/ 39 w 301"/>
                <a:gd name="T41" fmla="*/ 29 h 119"/>
                <a:gd name="T42" fmla="*/ 11 w 301"/>
                <a:gd name="T43" fmla="*/ 27 h 119"/>
                <a:gd name="T44" fmla="*/ 17 w 301"/>
                <a:gd name="T45" fmla="*/ 35 h 119"/>
                <a:gd name="T46" fmla="*/ 37 w 301"/>
                <a:gd name="T47" fmla="*/ 51 h 119"/>
                <a:gd name="T48" fmla="*/ 45 w 301"/>
                <a:gd name="T49" fmla="*/ 62 h 119"/>
                <a:gd name="T50" fmla="*/ 85 w 301"/>
                <a:gd name="T51" fmla="*/ 66 h 119"/>
                <a:gd name="T52" fmla="*/ 91 w 301"/>
                <a:gd name="T53" fmla="*/ 70 h 119"/>
                <a:gd name="T54" fmla="*/ 65 w 301"/>
                <a:gd name="T55" fmla="*/ 74 h 119"/>
                <a:gd name="T56" fmla="*/ 54 w 301"/>
                <a:gd name="T57" fmla="*/ 78 h 119"/>
                <a:gd name="T58" fmla="*/ 37 w 301"/>
                <a:gd name="T59" fmla="*/ 89 h 119"/>
                <a:gd name="T60" fmla="*/ 48 w 301"/>
                <a:gd name="T61" fmla="*/ 93 h 119"/>
                <a:gd name="T62" fmla="*/ 71 w 301"/>
                <a:gd name="T63" fmla="*/ 97 h 119"/>
                <a:gd name="T64" fmla="*/ 88 w 301"/>
                <a:gd name="T65" fmla="*/ 97 h 119"/>
                <a:gd name="T66" fmla="*/ 113 w 301"/>
                <a:gd name="T67" fmla="*/ 97 h 119"/>
                <a:gd name="T68" fmla="*/ 122 w 301"/>
                <a:gd name="T69" fmla="*/ 103 h 119"/>
                <a:gd name="T70" fmla="*/ 122 w 301"/>
                <a:gd name="T71" fmla="*/ 115 h 119"/>
                <a:gd name="T72" fmla="*/ 133 w 301"/>
                <a:gd name="T73" fmla="*/ 115 h 119"/>
                <a:gd name="T74" fmla="*/ 161 w 301"/>
                <a:gd name="T75" fmla="*/ 107 h 119"/>
                <a:gd name="T76" fmla="*/ 176 w 301"/>
                <a:gd name="T77" fmla="*/ 105 h 119"/>
                <a:gd name="T78" fmla="*/ 179 w 301"/>
                <a:gd name="T79" fmla="*/ 109 h 119"/>
                <a:gd name="T80" fmla="*/ 190 w 301"/>
                <a:gd name="T81" fmla="*/ 105 h 119"/>
                <a:gd name="T82" fmla="*/ 204 w 301"/>
                <a:gd name="T83" fmla="*/ 84 h 119"/>
                <a:gd name="T84" fmla="*/ 215 w 301"/>
                <a:gd name="T85" fmla="*/ 76 h 119"/>
                <a:gd name="T86" fmla="*/ 244 w 301"/>
                <a:gd name="T87" fmla="*/ 80 h 119"/>
                <a:gd name="T88" fmla="*/ 261 w 301"/>
                <a:gd name="T89" fmla="*/ 80 h 119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301"/>
                <a:gd name="T136" fmla="*/ 0 h 119"/>
                <a:gd name="T137" fmla="*/ 301 w 301"/>
                <a:gd name="T138" fmla="*/ 119 h 119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301" h="119">
                  <a:moveTo>
                    <a:pt x="261" y="80"/>
                  </a:moveTo>
                  <a:lnTo>
                    <a:pt x="249" y="78"/>
                  </a:lnTo>
                  <a:lnTo>
                    <a:pt x="235" y="74"/>
                  </a:lnTo>
                  <a:lnTo>
                    <a:pt x="224" y="72"/>
                  </a:lnTo>
                  <a:lnTo>
                    <a:pt x="218" y="70"/>
                  </a:lnTo>
                  <a:lnTo>
                    <a:pt x="230" y="66"/>
                  </a:lnTo>
                  <a:lnTo>
                    <a:pt x="249" y="60"/>
                  </a:lnTo>
                  <a:lnTo>
                    <a:pt x="269" y="53"/>
                  </a:lnTo>
                  <a:lnTo>
                    <a:pt x="284" y="49"/>
                  </a:lnTo>
                  <a:lnTo>
                    <a:pt x="281" y="45"/>
                  </a:lnTo>
                  <a:lnTo>
                    <a:pt x="286" y="41"/>
                  </a:lnTo>
                  <a:lnTo>
                    <a:pt x="295" y="37"/>
                  </a:lnTo>
                  <a:lnTo>
                    <a:pt x="301" y="33"/>
                  </a:lnTo>
                  <a:lnTo>
                    <a:pt x="289" y="31"/>
                  </a:lnTo>
                  <a:lnTo>
                    <a:pt x="281" y="27"/>
                  </a:lnTo>
                  <a:lnTo>
                    <a:pt x="278" y="20"/>
                  </a:lnTo>
                  <a:lnTo>
                    <a:pt x="278" y="14"/>
                  </a:lnTo>
                  <a:lnTo>
                    <a:pt x="269" y="16"/>
                  </a:lnTo>
                  <a:lnTo>
                    <a:pt x="258" y="20"/>
                  </a:lnTo>
                  <a:lnTo>
                    <a:pt x="247" y="25"/>
                  </a:lnTo>
                  <a:lnTo>
                    <a:pt x="238" y="27"/>
                  </a:lnTo>
                  <a:lnTo>
                    <a:pt x="230" y="25"/>
                  </a:lnTo>
                  <a:lnTo>
                    <a:pt x="227" y="20"/>
                  </a:lnTo>
                  <a:lnTo>
                    <a:pt x="221" y="14"/>
                  </a:lnTo>
                  <a:lnTo>
                    <a:pt x="213" y="10"/>
                  </a:lnTo>
                  <a:lnTo>
                    <a:pt x="201" y="8"/>
                  </a:lnTo>
                  <a:lnTo>
                    <a:pt x="190" y="4"/>
                  </a:lnTo>
                  <a:lnTo>
                    <a:pt x="179" y="2"/>
                  </a:lnTo>
                  <a:lnTo>
                    <a:pt x="170" y="0"/>
                  </a:lnTo>
                  <a:lnTo>
                    <a:pt x="164" y="8"/>
                  </a:lnTo>
                  <a:lnTo>
                    <a:pt x="159" y="16"/>
                  </a:lnTo>
                  <a:lnTo>
                    <a:pt x="156" y="25"/>
                  </a:lnTo>
                  <a:lnTo>
                    <a:pt x="150" y="29"/>
                  </a:lnTo>
                  <a:lnTo>
                    <a:pt x="139" y="29"/>
                  </a:lnTo>
                  <a:lnTo>
                    <a:pt x="122" y="27"/>
                  </a:lnTo>
                  <a:lnTo>
                    <a:pt x="102" y="25"/>
                  </a:lnTo>
                  <a:lnTo>
                    <a:pt x="88" y="20"/>
                  </a:lnTo>
                  <a:lnTo>
                    <a:pt x="82" y="22"/>
                  </a:lnTo>
                  <a:lnTo>
                    <a:pt x="73" y="25"/>
                  </a:lnTo>
                  <a:lnTo>
                    <a:pt x="65" y="27"/>
                  </a:lnTo>
                  <a:lnTo>
                    <a:pt x="54" y="27"/>
                  </a:lnTo>
                  <a:lnTo>
                    <a:pt x="39" y="29"/>
                  </a:lnTo>
                  <a:lnTo>
                    <a:pt x="25" y="29"/>
                  </a:lnTo>
                  <a:lnTo>
                    <a:pt x="11" y="27"/>
                  </a:lnTo>
                  <a:lnTo>
                    <a:pt x="0" y="27"/>
                  </a:lnTo>
                  <a:lnTo>
                    <a:pt x="17" y="35"/>
                  </a:lnTo>
                  <a:lnTo>
                    <a:pt x="31" y="45"/>
                  </a:lnTo>
                  <a:lnTo>
                    <a:pt x="37" y="51"/>
                  </a:lnTo>
                  <a:lnTo>
                    <a:pt x="28" y="58"/>
                  </a:lnTo>
                  <a:lnTo>
                    <a:pt x="45" y="62"/>
                  </a:lnTo>
                  <a:lnTo>
                    <a:pt x="68" y="64"/>
                  </a:lnTo>
                  <a:lnTo>
                    <a:pt x="85" y="66"/>
                  </a:lnTo>
                  <a:lnTo>
                    <a:pt x="96" y="68"/>
                  </a:lnTo>
                  <a:lnTo>
                    <a:pt x="91" y="70"/>
                  </a:lnTo>
                  <a:lnTo>
                    <a:pt x="79" y="74"/>
                  </a:lnTo>
                  <a:lnTo>
                    <a:pt x="65" y="74"/>
                  </a:lnTo>
                  <a:lnTo>
                    <a:pt x="54" y="74"/>
                  </a:lnTo>
                  <a:lnTo>
                    <a:pt x="54" y="78"/>
                  </a:lnTo>
                  <a:lnTo>
                    <a:pt x="48" y="84"/>
                  </a:lnTo>
                  <a:lnTo>
                    <a:pt x="37" y="89"/>
                  </a:lnTo>
                  <a:lnTo>
                    <a:pt x="25" y="91"/>
                  </a:lnTo>
                  <a:lnTo>
                    <a:pt x="48" y="93"/>
                  </a:lnTo>
                  <a:lnTo>
                    <a:pt x="62" y="95"/>
                  </a:lnTo>
                  <a:lnTo>
                    <a:pt x="71" y="97"/>
                  </a:lnTo>
                  <a:lnTo>
                    <a:pt x="71" y="99"/>
                  </a:lnTo>
                  <a:lnTo>
                    <a:pt x="88" y="97"/>
                  </a:lnTo>
                  <a:lnTo>
                    <a:pt x="102" y="97"/>
                  </a:lnTo>
                  <a:lnTo>
                    <a:pt x="113" y="97"/>
                  </a:lnTo>
                  <a:lnTo>
                    <a:pt x="119" y="99"/>
                  </a:lnTo>
                  <a:lnTo>
                    <a:pt x="122" y="103"/>
                  </a:lnTo>
                  <a:lnTo>
                    <a:pt x="125" y="109"/>
                  </a:lnTo>
                  <a:lnTo>
                    <a:pt x="122" y="115"/>
                  </a:lnTo>
                  <a:lnTo>
                    <a:pt x="119" y="119"/>
                  </a:lnTo>
                  <a:lnTo>
                    <a:pt x="133" y="115"/>
                  </a:lnTo>
                  <a:lnTo>
                    <a:pt x="150" y="109"/>
                  </a:lnTo>
                  <a:lnTo>
                    <a:pt x="161" y="107"/>
                  </a:lnTo>
                  <a:lnTo>
                    <a:pt x="170" y="105"/>
                  </a:lnTo>
                  <a:lnTo>
                    <a:pt x="176" y="105"/>
                  </a:lnTo>
                  <a:lnTo>
                    <a:pt x="179" y="107"/>
                  </a:lnTo>
                  <a:lnTo>
                    <a:pt x="179" y="109"/>
                  </a:lnTo>
                  <a:lnTo>
                    <a:pt x="181" y="111"/>
                  </a:lnTo>
                  <a:lnTo>
                    <a:pt x="190" y="105"/>
                  </a:lnTo>
                  <a:lnTo>
                    <a:pt x="198" y="95"/>
                  </a:lnTo>
                  <a:lnTo>
                    <a:pt x="204" y="84"/>
                  </a:lnTo>
                  <a:lnTo>
                    <a:pt x="207" y="76"/>
                  </a:lnTo>
                  <a:lnTo>
                    <a:pt x="215" y="76"/>
                  </a:lnTo>
                  <a:lnTo>
                    <a:pt x="230" y="78"/>
                  </a:lnTo>
                  <a:lnTo>
                    <a:pt x="244" y="80"/>
                  </a:lnTo>
                  <a:lnTo>
                    <a:pt x="252" y="82"/>
                  </a:lnTo>
                  <a:lnTo>
                    <a:pt x="261" y="80"/>
                  </a:lnTo>
                  <a:close/>
                </a:path>
              </a:pathLst>
            </a:custGeom>
            <a:solidFill>
              <a:srgbClr val="FF99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79" name="Freeform 52"/>
            <p:cNvSpPr>
              <a:spLocks/>
            </p:cNvSpPr>
            <p:nvPr/>
          </p:nvSpPr>
          <p:spPr bwMode="auto">
            <a:xfrm>
              <a:off x="4284" y="1314"/>
              <a:ext cx="147" cy="268"/>
            </a:xfrm>
            <a:custGeom>
              <a:avLst/>
              <a:gdLst>
                <a:gd name="T0" fmla="*/ 42 w 147"/>
                <a:gd name="T1" fmla="*/ 27 h 268"/>
                <a:gd name="T2" fmla="*/ 54 w 147"/>
                <a:gd name="T3" fmla="*/ 97 h 268"/>
                <a:gd name="T4" fmla="*/ 88 w 147"/>
                <a:gd name="T5" fmla="*/ 126 h 268"/>
                <a:gd name="T6" fmla="*/ 127 w 147"/>
                <a:gd name="T7" fmla="*/ 134 h 268"/>
                <a:gd name="T8" fmla="*/ 144 w 147"/>
                <a:gd name="T9" fmla="*/ 138 h 268"/>
                <a:gd name="T10" fmla="*/ 147 w 147"/>
                <a:gd name="T11" fmla="*/ 149 h 268"/>
                <a:gd name="T12" fmla="*/ 144 w 147"/>
                <a:gd name="T13" fmla="*/ 159 h 268"/>
                <a:gd name="T14" fmla="*/ 144 w 147"/>
                <a:gd name="T15" fmla="*/ 165 h 268"/>
                <a:gd name="T16" fmla="*/ 142 w 147"/>
                <a:gd name="T17" fmla="*/ 171 h 268"/>
                <a:gd name="T18" fmla="*/ 139 w 147"/>
                <a:gd name="T19" fmla="*/ 175 h 268"/>
                <a:gd name="T20" fmla="*/ 136 w 147"/>
                <a:gd name="T21" fmla="*/ 182 h 268"/>
                <a:gd name="T22" fmla="*/ 136 w 147"/>
                <a:gd name="T23" fmla="*/ 190 h 268"/>
                <a:gd name="T24" fmla="*/ 130 w 147"/>
                <a:gd name="T25" fmla="*/ 198 h 268"/>
                <a:gd name="T26" fmla="*/ 122 w 147"/>
                <a:gd name="T27" fmla="*/ 204 h 268"/>
                <a:gd name="T28" fmla="*/ 116 w 147"/>
                <a:gd name="T29" fmla="*/ 215 h 268"/>
                <a:gd name="T30" fmla="*/ 102 w 147"/>
                <a:gd name="T31" fmla="*/ 237 h 268"/>
                <a:gd name="T32" fmla="*/ 93 w 147"/>
                <a:gd name="T33" fmla="*/ 241 h 268"/>
                <a:gd name="T34" fmla="*/ 93 w 147"/>
                <a:gd name="T35" fmla="*/ 237 h 268"/>
                <a:gd name="T36" fmla="*/ 90 w 147"/>
                <a:gd name="T37" fmla="*/ 241 h 268"/>
                <a:gd name="T38" fmla="*/ 85 w 147"/>
                <a:gd name="T39" fmla="*/ 254 h 268"/>
                <a:gd name="T40" fmla="*/ 79 w 147"/>
                <a:gd name="T41" fmla="*/ 256 h 268"/>
                <a:gd name="T42" fmla="*/ 73 w 147"/>
                <a:gd name="T43" fmla="*/ 254 h 268"/>
                <a:gd name="T44" fmla="*/ 68 w 147"/>
                <a:gd name="T45" fmla="*/ 256 h 268"/>
                <a:gd name="T46" fmla="*/ 65 w 147"/>
                <a:gd name="T47" fmla="*/ 262 h 268"/>
                <a:gd name="T48" fmla="*/ 59 w 147"/>
                <a:gd name="T49" fmla="*/ 264 h 268"/>
                <a:gd name="T50" fmla="*/ 54 w 147"/>
                <a:gd name="T51" fmla="*/ 258 h 268"/>
                <a:gd name="T52" fmla="*/ 48 w 147"/>
                <a:gd name="T53" fmla="*/ 258 h 268"/>
                <a:gd name="T54" fmla="*/ 45 w 147"/>
                <a:gd name="T55" fmla="*/ 264 h 268"/>
                <a:gd name="T56" fmla="*/ 39 w 147"/>
                <a:gd name="T57" fmla="*/ 264 h 268"/>
                <a:gd name="T58" fmla="*/ 37 w 147"/>
                <a:gd name="T59" fmla="*/ 262 h 268"/>
                <a:gd name="T60" fmla="*/ 34 w 147"/>
                <a:gd name="T61" fmla="*/ 260 h 268"/>
                <a:gd name="T62" fmla="*/ 28 w 147"/>
                <a:gd name="T63" fmla="*/ 266 h 268"/>
                <a:gd name="T64" fmla="*/ 22 w 147"/>
                <a:gd name="T65" fmla="*/ 266 h 268"/>
                <a:gd name="T66" fmla="*/ 22 w 147"/>
                <a:gd name="T67" fmla="*/ 258 h 268"/>
                <a:gd name="T68" fmla="*/ 17 w 147"/>
                <a:gd name="T69" fmla="*/ 252 h 268"/>
                <a:gd name="T70" fmla="*/ 8 w 147"/>
                <a:gd name="T71" fmla="*/ 256 h 268"/>
                <a:gd name="T72" fmla="*/ 5 w 147"/>
                <a:gd name="T73" fmla="*/ 252 h 268"/>
                <a:gd name="T74" fmla="*/ 2 w 147"/>
                <a:gd name="T75" fmla="*/ 241 h 268"/>
                <a:gd name="T76" fmla="*/ 5 w 147"/>
                <a:gd name="T77" fmla="*/ 211 h 268"/>
                <a:gd name="T78" fmla="*/ 51 w 147"/>
                <a:gd name="T79" fmla="*/ 147 h 268"/>
                <a:gd name="T80" fmla="*/ 45 w 147"/>
                <a:gd name="T81" fmla="*/ 89 h 268"/>
                <a:gd name="T82" fmla="*/ 37 w 147"/>
                <a:gd name="T83" fmla="*/ 35 h 268"/>
                <a:gd name="T84" fmla="*/ 42 w 147"/>
                <a:gd name="T85" fmla="*/ 0 h 268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7"/>
                <a:gd name="T130" fmla="*/ 0 h 268"/>
                <a:gd name="T131" fmla="*/ 147 w 147"/>
                <a:gd name="T132" fmla="*/ 268 h 268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7" h="268">
                  <a:moveTo>
                    <a:pt x="42" y="0"/>
                  </a:moveTo>
                  <a:lnTo>
                    <a:pt x="42" y="27"/>
                  </a:lnTo>
                  <a:lnTo>
                    <a:pt x="48" y="62"/>
                  </a:lnTo>
                  <a:lnTo>
                    <a:pt x="54" y="97"/>
                  </a:lnTo>
                  <a:lnTo>
                    <a:pt x="68" y="118"/>
                  </a:lnTo>
                  <a:lnTo>
                    <a:pt x="88" y="126"/>
                  </a:lnTo>
                  <a:lnTo>
                    <a:pt x="107" y="130"/>
                  </a:lnTo>
                  <a:lnTo>
                    <a:pt x="127" y="134"/>
                  </a:lnTo>
                  <a:lnTo>
                    <a:pt x="139" y="136"/>
                  </a:lnTo>
                  <a:lnTo>
                    <a:pt x="144" y="138"/>
                  </a:lnTo>
                  <a:lnTo>
                    <a:pt x="147" y="144"/>
                  </a:lnTo>
                  <a:lnTo>
                    <a:pt x="147" y="149"/>
                  </a:lnTo>
                  <a:lnTo>
                    <a:pt x="144" y="155"/>
                  </a:lnTo>
                  <a:lnTo>
                    <a:pt x="144" y="159"/>
                  </a:lnTo>
                  <a:lnTo>
                    <a:pt x="144" y="161"/>
                  </a:lnTo>
                  <a:lnTo>
                    <a:pt x="144" y="165"/>
                  </a:lnTo>
                  <a:lnTo>
                    <a:pt x="144" y="169"/>
                  </a:lnTo>
                  <a:lnTo>
                    <a:pt x="142" y="171"/>
                  </a:lnTo>
                  <a:lnTo>
                    <a:pt x="142" y="173"/>
                  </a:lnTo>
                  <a:lnTo>
                    <a:pt x="139" y="175"/>
                  </a:lnTo>
                  <a:lnTo>
                    <a:pt x="136" y="177"/>
                  </a:lnTo>
                  <a:lnTo>
                    <a:pt x="136" y="182"/>
                  </a:lnTo>
                  <a:lnTo>
                    <a:pt x="136" y="186"/>
                  </a:lnTo>
                  <a:lnTo>
                    <a:pt x="136" y="190"/>
                  </a:lnTo>
                  <a:lnTo>
                    <a:pt x="133" y="194"/>
                  </a:lnTo>
                  <a:lnTo>
                    <a:pt x="130" y="198"/>
                  </a:lnTo>
                  <a:lnTo>
                    <a:pt x="127" y="200"/>
                  </a:lnTo>
                  <a:lnTo>
                    <a:pt x="122" y="204"/>
                  </a:lnTo>
                  <a:lnTo>
                    <a:pt x="119" y="208"/>
                  </a:lnTo>
                  <a:lnTo>
                    <a:pt x="116" y="215"/>
                  </a:lnTo>
                  <a:lnTo>
                    <a:pt x="107" y="227"/>
                  </a:lnTo>
                  <a:lnTo>
                    <a:pt x="102" y="237"/>
                  </a:lnTo>
                  <a:lnTo>
                    <a:pt x="96" y="244"/>
                  </a:lnTo>
                  <a:lnTo>
                    <a:pt x="93" y="241"/>
                  </a:lnTo>
                  <a:lnTo>
                    <a:pt x="93" y="239"/>
                  </a:lnTo>
                  <a:lnTo>
                    <a:pt x="93" y="237"/>
                  </a:lnTo>
                  <a:lnTo>
                    <a:pt x="90" y="235"/>
                  </a:lnTo>
                  <a:lnTo>
                    <a:pt x="90" y="241"/>
                  </a:lnTo>
                  <a:lnTo>
                    <a:pt x="88" y="248"/>
                  </a:lnTo>
                  <a:lnTo>
                    <a:pt x="85" y="254"/>
                  </a:lnTo>
                  <a:lnTo>
                    <a:pt x="82" y="256"/>
                  </a:lnTo>
                  <a:lnTo>
                    <a:pt x="79" y="256"/>
                  </a:lnTo>
                  <a:lnTo>
                    <a:pt x="76" y="254"/>
                  </a:lnTo>
                  <a:lnTo>
                    <a:pt x="73" y="254"/>
                  </a:lnTo>
                  <a:lnTo>
                    <a:pt x="71" y="254"/>
                  </a:lnTo>
                  <a:lnTo>
                    <a:pt x="68" y="256"/>
                  </a:lnTo>
                  <a:lnTo>
                    <a:pt x="68" y="260"/>
                  </a:lnTo>
                  <a:lnTo>
                    <a:pt x="65" y="262"/>
                  </a:lnTo>
                  <a:lnTo>
                    <a:pt x="62" y="264"/>
                  </a:lnTo>
                  <a:lnTo>
                    <a:pt x="59" y="264"/>
                  </a:lnTo>
                  <a:lnTo>
                    <a:pt x="56" y="260"/>
                  </a:lnTo>
                  <a:lnTo>
                    <a:pt x="54" y="258"/>
                  </a:lnTo>
                  <a:lnTo>
                    <a:pt x="51" y="256"/>
                  </a:lnTo>
                  <a:lnTo>
                    <a:pt x="48" y="258"/>
                  </a:lnTo>
                  <a:lnTo>
                    <a:pt x="45" y="260"/>
                  </a:lnTo>
                  <a:lnTo>
                    <a:pt x="45" y="264"/>
                  </a:lnTo>
                  <a:lnTo>
                    <a:pt x="42" y="264"/>
                  </a:lnTo>
                  <a:lnTo>
                    <a:pt x="39" y="264"/>
                  </a:lnTo>
                  <a:lnTo>
                    <a:pt x="37" y="264"/>
                  </a:lnTo>
                  <a:lnTo>
                    <a:pt x="37" y="262"/>
                  </a:lnTo>
                  <a:lnTo>
                    <a:pt x="37" y="260"/>
                  </a:lnTo>
                  <a:lnTo>
                    <a:pt x="34" y="260"/>
                  </a:lnTo>
                  <a:lnTo>
                    <a:pt x="31" y="264"/>
                  </a:lnTo>
                  <a:lnTo>
                    <a:pt x="28" y="266"/>
                  </a:lnTo>
                  <a:lnTo>
                    <a:pt x="25" y="268"/>
                  </a:lnTo>
                  <a:lnTo>
                    <a:pt x="22" y="266"/>
                  </a:lnTo>
                  <a:lnTo>
                    <a:pt x="22" y="262"/>
                  </a:lnTo>
                  <a:lnTo>
                    <a:pt x="22" y="258"/>
                  </a:lnTo>
                  <a:lnTo>
                    <a:pt x="20" y="254"/>
                  </a:lnTo>
                  <a:lnTo>
                    <a:pt x="17" y="252"/>
                  </a:lnTo>
                  <a:lnTo>
                    <a:pt x="11" y="254"/>
                  </a:lnTo>
                  <a:lnTo>
                    <a:pt x="8" y="256"/>
                  </a:lnTo>
                  <a:lnTo>
                    <a:pt x="8" y="254"/>
                  </a:lnTo>
                  <a:lnTo>
                    <a:pt x="5" y="252"/>
                  </a:lnTo>
                  <a:lnTo>
                    <a:pt x="2" y="246"/>
                  </a:lnTo>
                  <a:lnTo>
                    <a:pt x="2" y="241"/>
                  </a:lnTo>
                  <a:lnTo>
                    <a:pt x="0" y="235"/>
                  </a:lnTo>
                  <a:lnTo>
                    <a:pt x="5" y="211"/>
                  </a:lnTo>
                  <a:lnTo>
                    <a:pt x="28" y="180"/>
                  </a:lnTo>
                  <a:lnTo>
                    <a:pt x="51" y="147"/>
                  </a:lnTo>
                  <a:lnTo>
                    <a:pt x="54" y="118"/>
                  </a:lnTo>
                  <a:lnTo>
                    <a:pt x="45" y="89"/>
                  </a:lnTo>
                  <a:lnTo>
                    <a:pt x="39" y="62"/>
                  </a:lnTo>
                  <a:lnTo>
                    <a:pt x="37" y="35"/>
                  </a:lnTo>
                  <a:lnTo>
                    <a:pt x="37" y="19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6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0" name="Freeform 53"/>
            <p:cNvSpPr>
              <a:spLocks/>
            </p:cNvSpPr>
            <p:nvPr/>
          </p:nvSpPr>
          <p:spPr bwMode="auto">
            <a:xfrm>
              <a:off x="2496" y="2928"/>
              <a:ext cx="139" cy="106"/>
            </a:xfrm>
            <a:custGeom>
              <a:avLst/>
              <a:gdLst>
                <a:gd name="T0" fmla="*/ 60 w 139"/>
                <a:gd name="T1" fmla="*/ 58 h 106"/>
                <a:gd name="T2" fmla="*/ 40 w 139"/>
                <a:gd name="T3" fmla="*/ 50 h 106"/>
                <a:gd name="T4" fmla="*/ 17 w 139"/>
                <a:gd name="T5" fmla="*/ 35 h 106"/>
                <a:gd name="T6" fmla="*/ 0 w 139"/>
                <a:gd name="T7" fmla="*/ 19 h 106"/>
                <a:gd name="T8" fmla="*/ 0 w 139"/>
                <a:gd name="T9" fmla="*/ 4 h 106"/>
                <a:gd name="T10" fmla="*/ 8 w 139"/>
                <a:gd name="T11" fmla="*/ 0 h 106"/>
                <a:gd name="T12" fmla="*/ 20 w 139"/>
                <a:gd name="T13" fmla="*/ 11 h 106"/>
                <a:gd name="T14" fmla="*/ 31 w 139"/>
                <a:gd name="T15" fmla="*/ 29 h 106"/>
                <a:gd name="T16" fmla="*/ 45 w 139"/>
                <a:gd name="T17" fmla="*/ 42 h 106"/>
                <a:gd name="T18" fmla="*/ 60 w 139"/>
                <a:gd name="T19" fmla="*/ 37 h 106"/>
                <a:gd name="T20" fmla="*/ 82 w 139"/>
                <a:gd name="T21" fmla="*/ 33 h 106"/>
                <a:gd name="T22" fmla="*/ 105 w 139"/>
                <a:gd name="T23" fmla="*/ 33 h 106"/>
                <a:gd name="T24" fmla="*/ 119 w 139"/>
                <a:gd name="T25" fmla="*/ 46 h 106"/>
                <a:gd name="T26" fmla="*/ 133 w 139"/>
                <a:gd name="T27" fmla="*/ 52 h 106"/>
                <a:gd name="T28" fmla="*/ 139 w 139"/>
                <a:gd name="T29" fmla="*/ 68 h 106"/>
                <a:gd name="T30" fmla="*/ 133 w 139"/>
                <a:gd name="T31" fmla="*/ 87 h 106"/>
                <a:gd name="T32" fmla="*/ 111 w 139"/>
                <a:gd name="T33" fmla="*/ 106 h 106"/>
                <a:gd name="T34" fmla="*/ 96 w 139"/>
                <a:gd name="T35" fmla="*/ 97 h 106"/>
                <a:gd name="T36" fmla="*/ 79 w 139"/>
                <a:gd name="T37" fmla="*/ 83 h 106"/>
                <a:gd name="T38" fmla="*/ 65 w 139"/>
                <a:gd name="T39" fmla="*/ 68 h 106"/>
                <a:gd name="T40" fmla="*/ 60 w 139"/>
                <a:gd name="T41" fmla="*/ 58 h 10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39"/>
                <a:gd name="T64" fmla="*/ 0 h 106"/>
                <a:gd name="T65" fmla="*/ 139 w 139"/>
                <a:gd name="T66" fmla="*/ 106 h 106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39" h="106">
                  <a:moveTo>
                    <a:pt x="60" y="58"/>
                  </a:moveTo>
                  <a:lnTo>
                    <a:pt x="40" y="50"/>
                  </a:lnTo>
                  <a:lnTo>
                    <a:pt x="17" y="35"/>
                  </a:lnTo>
                  <a:lnTo>
                    <a:pt x="0" y="19"/>
                  </a:lnTo>
                  <a:lnTo>
                    <a:pt x="0" y="4"/>
                  </a:lnTo>
                  <a:lnTo>
                    <a:pt x="8" y="0"/>
                  </a:lnTo>
                  <a:lnTo>
                    <a:pt x="20" y="11"/>
                  </a:lnTo>
                  <a:lnTo>
                    <a:pt x="31" y="29"/>
                  </a:lnTo>
                  <a:lnTo>
                    <a:pt x="45" y="42"/>
                  </a:lnTo>
                  <a:lnTo>
                    <a:pt x="60" y="37"/>
                  </a:lnTo>
                  <a:lnTo>
                    <a:pt x="82" y="33"/>
                  </a:lnTo>
                  <a:lnTo>
                    <a:pt x="105" y="33"/>
                  </a:lnTo>
                  <a:lnTo>
                    <a:pt x="119" y="46"/>
                  </a:lnTo>
                  <a:lnTo>
                    <a:pt x="133" y="52"/>
                  </a:lnTo>
                  <a:lnTo>
                    <a:pt x="139" y="68"/>
                  </a:lnTo>
                  <a:lnTo>
                    <a:pt x="133" y="87"/>
                  </a:lnTo>
                  <a:lnTo>
                    <a:pt x="111" y="106"/>
                  </a:lnTo>
                  <a:lnTo>
                    <a:pt x="96" y="97"/>
                  </a:lnTo>
                  <a:lnTo>
                    <a:pt x="79" y="83"/>
                  </a:lnTo>
                  <a:lnTo>
                    <a:pt x="65" y="68"/>
                  </a:lnTo>
                  <a:lnTo>
                    <a:pt x="60" y="58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1" name="Freeform 54"/>
            <p:cNvSpPr>
              <a:spLocks/>
            </p:cNvSpPr>
            <p:nvPr/>
          </p:nvSpPr>
          <p:spPr bwMode="auto">
            <a:xfrm>
              <a:off x="2256" y="2976"/>
              <a:ext cx="593" cy="409"/>
            </a:xfrm>
            <a:custGeom>
              <a:avLst/>
              <a:gdLst>
                <a:gd name="T0" fmla="*/ 130 w 593"/>
                <a:gd name="T1" fmla="*/ 389 h 409"/>
                <a:gd name="T2" fmla="*/ 107 w 593"/>
                <a:gd name="T3" fmla="*/ 405 h 409"/>
                <a:gd name="T4" fmla="*/ 22 w 593"/>
                <a:gd name="T5" fmla="*/ 374 h 409"/>
                <a:gd name="T6" fmla="*/ 17 w 593"/>
                <a:gd name="T7" fmla="*/ 343 h 409"/>
                <a:gd name="T8" fmla="*/ 59 w 593"/>
                <a:gd name="T9" fmla="*/ 356 h 409"/>
                <a:gd name="T10" fmla="*/ 76 w 593"/>
                <a:gd name="T11" fmla="*/ 345 h 409"/>
                <a:gd name="T12" fmla="*/ 159 w 593"/>
                <a:gd name="T13" fmla="*/ 263 h 409"/>
                <a:gd name="T14" fmla="*/ 244 w 593"/>
                <a:gd name="T15" fmla="*/ 252 h 409"/>
                <a:gd name="T16" fmla="*/ 266 w 593"/>
                <a:gd name="T17" fmla="*/ 244 h 409"/>
                <a:gd name="T18" fmla="*/ 272 w 593"/>
                <a:gd name="T19" fmla="*/ 219 h 409"/>
                <a:gd name="T20" fmla="*/ 201 w 593"/>
                <a:gd name="T21" fmla="*/ 213 h 409"/>
                <a:gd name="T22" fmla="*/ 159 w 593"/>
                <a:gd name="T23" fmla="*/ 199 h 409"/>
                <a:gd name="T24" fmla="*/ 130 w 593"/>
                <a:gd name="T25" fmla="*/ 178 h 409"/>
                <a:gd name="T26" fmla="*/ 150 w 593"/>
                <a:gd name="T27" fmla="*/ 162 h 409"/>
                <a:gd name="T28" fmla="*/ 181 w 593"/>
                <a:gd name="T29" fmla="*/ 172 h 409"/>
                <a:gd name="T30" fmla="*/ 195 w 593"/>
                <a:gd name="T31" fmla="*/ 186 h 409"/>
                <a:gd name="T32" fmla="*/ 249 w 593"/>
                <a:gd name="T33" fmla="*/ 186 h 409"/>
                <a:gd name="T34" fmla="*/ 235 w 593"/>
                <a:gd name="T35" fmla="*/ 155 h 409"/>
                <a:gd name="T36" fmla="*/ 232 w 593"/>
                <a:gd name="T37" fmla="*/ 137 h 409"/>
                <a:gd name="T38" fmla="*/ 193 w 593"/>
                <a:gd name="T39" fmla="*/ 126 h 409"/>
                <a:gd name="T40" fmla="*/ 178 w 593"/>
                <a:gd name="T41" fmla="*/ 108 h 409"/>
                <a:gd name="T42" fmla="*/ 170 w 593"/>
                <a:gd name="T43" fmla="*/ 93 h 409"/>
                <a:gd name="T44" fmla="*/ 161 w 593"/>
                <a:gd name="T45" fmla="*/ 58 h 409"/>
                <a:gd name="T46" fmla="*/ 184 w 593"/>
                <a:gd name="T47" fmla="*/ 9 h 409"/>
                <a:gd name="T48" fmla="*/ 193 w 593"/>
                <a:gd name="T49" fmla="*/ 21 h 409"/>
                <a:gd name="T50" fmla="*/ 238 w 593"/>
                <a:gd name="T51" fmla="*/ 13 h 409"/>
                <a:gd name="T52" fmla="*/ 298 w 593"/>
                <a:gd name="T53" fmla="*/ 31 h 409"/>
                <a:gd name="T54" fmla="*/ 295 w 593"/>
                <a:gd name="T55" fmla="*/ 46 h 409"/>
                <a:gd name="T56" fmla="*/ 306 w 593"/>
                <a:gd name="T57" fmla="*/ 73 h 409"/>
                <a:gd name="T58" fmla="*/ 315 w 593"/>
                <a:gd name="T59" fmla="*/ 83 h 409"/>
                <a:gd name="T60" fmla="*/ 283 w 593"/>
                <a:gd name="T61" fmla="*/ 110 h 409"/>
                <a:gd name="T62" fmla="*/ 335 w 593"/>
                <a:gd name="T63" fmla="*/ 124 h 409"/>
                <a:gd name="T64" fmla="*/ 405 w 593"/>
                <a:gd name="T65" fmla="*/ 126 h 409"/>
                <a:gd name="T66" fmla="*/ 448 w 593"/>
                <a:gd name="T67" fmla="*/ 162 h 409"/>
                <a:gd name="T68" fmla="*/ 459 w 593"/>
                <a:gd name="T69" fmla="*/ 201 h 409"/>
                <a:gd name="T70" fmla="*/ 459 w 593"/>
                <a:gd name="T71" fmla="*/ 238 h 409"/>
                <a:gd name="T72" fmla="*/ 434 w 593"/>
                <a:gd name="T73" fmla="*/ 236 h 409"/>
                <a:gd name="T74" fmla="*/ 420 w 593"/>
                <a:gd name="T75" fmla="*/ 223 h 409"/>
                <a:gd name="T76" fmla="*/ 417 w 593"/>
                <a:gd name="T77" fmla="*/ 203 h 409"/>
                <a:gd name="T78" fmla="*/ 417 w 593"/>
                <a:gd name="T79" fmla="*/ 192 h 409"/>
                <a:gd name="T80" fmla="*/ 400 w 593"/>
                <a:gd name="T81" fmla="*/ 159 h 409"/>
                <a:gd name="T82" fmla="*/ 380 w 593"/>
                <a:gd name="T83" fmla="*/ 157 h 409"/>
                <a:gd name="T84" fmla="*/ 383 w 593"/>
                <a:gd name="T85" fmla="*/ 215 h 409"/>
                <a:gd name="T86" fmla="*/ 388 w 593"/>
                <a:gd name="T87" fmla="*/ 252 h 409"/>
                <a:gd name="T88" fmla="*/ 423 w 593"/>
                <a:gd name="T89" fmla="*/ 300 h 409"/>
                <a:gd name="T90" fmla="*/ 454 w 593"/>
                <a:gd name="T91" fmla="*/ 300 h 409"/>
                <a:gd name="T92" fmla="*/ 528 w 593"/>
                <a:gd name="T93" fmla="*/ 294 h 409"/>
                <a:gd name="T94" fmla="*/ 564 w 593"/>
                <a:gd name="T95" fmla="*/ 294 h 409"/>
                <a:gd name="T96" fmla="*/ 573 w 593"/>
                <a:gd name="T97" fmla="*/ 370 h 409"/>
                <a:gd name="T98" fmla="*/ 556 w 593"/>
                <a:gd name="T99" fmla="*/ 349 h 409"/>
                <a:gd name="T100" fmla="*/ 539 w 593"/>
                <a:gd name="T101" fmla="*/ 333 h 409"/>
                <a:gd name="T102" fmla="*/ 479 w 593"/>
                <a:gd name="T103" fmla="*/ 341 h 409"/>
                <a:gd name="T104" fmla="*/ 391 w 593"/>
                <a:gd name="T105" fmla="*/ 358 h 409"/>
                <a:gd name="T106" fmla="*/ 332 w 593"/>
                <a:gd name="T107" fmla="*/ 308 h 409"/>
                <a:gd name="T108" fmla="*/ 255 w 593"/>
                <a:gd name="T109" fmla="*/ 296 h 409"/>
                <a:gd name="T110" fmla="*/ 193 w 593"/>
                <a:gd name="T111" fmla="*/ 306 h 409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593"/>
                <a:gd name="T169" fmla="*/ 0 h 409"/>
                <a:gd name="T170" fmla="*/ 593 w 593"/>
                <a:gd name="T171" fmla="*/ 409 h 409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593" h="409">
                  <a:moveTo>
                    <a:pt x="184" y="318"/>
                  </a:moveTo>
                  <a:lnTo>
                    <a:pt x="170" y="345"/>
                  </a:lnTo>
                  <a:lnTo>
                    <a:pt x="159" y="366"/>
                  </a:lnTo>
                  <a:lnTo>
                    <a:pt x="144" y="380"/>
                  </a:lnTo>
                  <a:lnTo>
                    <a:pt x="133" y="389"/>
                  </a:lnTo>
                  <a:lnTo>
                    <a:pt x="130" y="389"/>
                  </a:lnTo>
                  <a:lnTo>
                    <a:pt x="127" y="386"/>
                  </a:lnTo>
                  <a:lnTo>
                    <a:pt x="122" y="386"/>
                  </a:lnTo>
                  <a:lnTo>
                    <a:pt x="116" y="382"/>
                  </a:lnTo>
                  <a:lnTo>
                    <a:pt x="116" y="389"/>
                  </a:lnTo>
                  <a:lnTo>
                    <a:pt x="116" y="399"/>
                  </a:lnTo>
                  <a:lnTo>
                    <a:pt x="107" y="405"/>
                  </a:lnTo>
                  <a:lnTo>
                    <a:pt x="96" y="409"/>
                  </a:lnTo>
                  <a:lnTo>
                    <a:pt x="85" y="405"/>
                  </a:lnTo>
                  <a:lnTo>
                    <a:pt x="71" y="397"/>
                  </a:lnTo>
                  <a:lnTo>
                    <a:pt x="56" y="389"/>
                  </a:lnTo>
                  <a:lnTo>
                    <a:pt x="37" y="380"/>
                  </a:lnTo>
                  <a:lnTo>
                    <a:pt x="22" y="374"/>
                  </a:lnTo>
                  <a:lnTo>
                    <a:pt x="11" y="366"/>
                  </a:lnTo>
                  <a:lnTo>
                    <a:pt x="2" y="358"/>
                  </a:lnTo>
                  <a:lnTo>
                    <a:pt x="0" y="349"/>
                  </a:lnTo>
                  <a:lnTo>
                    <a:pt x="2" y="343"/>
                  </a:lnTo>
                  <a:lnTo>
                    <a:pt x="11" y="343"/>
                  </a:lnTo>
                  <a:lnTo>
                    <a:pt x="17" y="343"/>
                  </a:lnTo>
                  <a:lnTo>
                    <a:pt x="22" y="345"/>
                  </a:lnTo>
                  <a:lnTo>
                    <a:pt x="28" y="349"/>
                  </a:lnTo>
                  <a:lnTo>
                    <a:pt x="37" y="353"/>
                  </a:lnTo>
                  <a:lnTo>
                    <a:pt x="45" y="356"/>
                  </a:lnTo>
                  <a:lnTo>
                    <a:pt x="51" y="356"/>
                  </a:lnTo>
                  <a:lnTo>
                    <a:pt x="59" y="356"/>
                  </a:lnTo>
                  <a:lnTo>
                    <a:pt x="68" y="356"/>
                  </a:lnTo>
                  <a:lnTo>
                    <a:pt x="76" y="356"/>
                  </a:lnTo>
                  <a:lnTo>
                    <a:pt x="88" y="356"/>
                  </a:lnTo>
                  <a:lnTo>
                    <a:pt x="82" y="351"/>
                  </a:lnTo>
                  <a:lnTo>
                    <a:pt x="79" y="349"/>
                  </a:lnTo>
                  <a:lnTo>
                    <a:pt x="76" y="345"/>
                  </a:lnTo>
                  <a:lnTo>
                    <a:pt x="73" y="345"/>
                  </a:lnTo>
                  <a:lnTo>
                    <a:pt x="99" y="331"/>
                  </a:lnTo>
                  <a:lnTo>
                    <a:pt x="122" y="308"/>
                  </a:lnTo>
                  <a:lnTo>
                    <a:pt x="139" y="285"/>
                  </a:lnTo>
                  <a:lnTo>
                    <a:pt x="153" y="271"/>
                  </a:lnTo>
                  <a:lnTo>
                    <a:pt x="159" y="263"/>
                  </a:lnTo>
                  <a:lnTo>
                    <a:pt x="167" y="256"/>
                  </a:lnTo>
                  <a:lnTo>
                    <a:pt x="181" y="254"/>
                  </a:lnTo>
                  <a:lnTo>
                    <a:pt x="190" y="254"/>
                  </a:lnTo>
                  <a:lnTo>
                    <a:pt x="204" y="254"/>
                  </a:lnTo>
                  <a:lnTo>
                    <a:pt x="224" y="252"/>
                  </a:lnTo>
                  <a:lnTo>
                    <a:pt x="244" y="252"/>
                  </a:lnTo>
                  <a:lnTo>
                    <a:pt x="258" y="254"/>
                  </a:lnTo>
                  <a:lnTo>
                    <a:pt x="261" y="254"/>
                  </a:lnTo>
                  <a:lnTo>
                    <a:pt x="264" y="252"/>
                  </a:lnTo>
                  <a:lnTo>
                    <a:pt x="269" y="250"/>
                  </a:lnTo>
                  <a:lnTo>
                    <a:pt x="272" y="248"/>
                  </a:lnTo>
                  <a:lnTo>
                    <a:pt x="266" y="244"/>
                  </a:lnTo>
                  <a:lnTo>
                    <a:pt x="266" y="240"/>
                  </a:lnTo>
                  <a:lnTo>
                    <a:pt x="266" y="238"/>
                  </a:lnTo>
                  <a:lnTo>
                    <a:pt x="269" y="234"/>
                  </a:lnTo>
                  <a:lnTo>
                    <a:pt x="272" y="232"/>
                  </a:lnTo>
                  <a:lnTo>
                    <a:pt x="272" y="225"/>
                  </a:lnTo>
                  <a:lnTo>
                    <a:pt x="272" y="219"/>
                  </a:lnTo>
                  <a:lnTo>
                    <a:pt x="269" y="213"/>
                  </a:lnTo>
                  <a:lnTo>
                    <a:pt x="261" y="217"/>
                  </a:lnTo>
                  <a:lnTo>
                    <a:pt x="244" y="219"/>
                  </a:lnTo>
                  <a:lnTo>
                    <a:pt x="227" y="219"/>
                  </a:lnTo>
                  <a:lnTo>
                    <a:pt x="212" y="217"/>
                  </a:lnTo>
                  <a:lnTo>
                    <a:pt x="201" y="213"/>
                  </a:lnTo>
                  <a:lnTo>
                    <a:pt x="187" y="209"/>
                  </a:lnTo>
                  <a:lnTo>
                    <a:pt x="170" y="205"/>
                  </a:lnTo>
                  <a:lnTo>
                    <a:pt x="156" y="201"/>
                  </a:lnTo>
                  <a:lnTo>
                    <a:pt x="159" y="199"/>
                  </a:lnTo>
                  <a:lnTo>
                    <a:pt x="161" y="197"/>
                  </a:lnTo>
                  <a:lnTo>
                    <a:pt x="142" y="195"/>
                  </a:lnTo>
                  <a:lnTo>
                    <a:pt x="130" y="188"/>
                  </a:lnTo>
                  <a:lnTo>
                    <a:pt x="127" y="182"/>
                  </a:lnTo>
                  <a:lnTo>
                    <a:pt x="133" y="180"/>
                  </a:lnTo>
                  <a:lnTo>
                    <a:pt x="130" y="178"/>
                  </a:lnTo>
                  <a:lnTo>
                    <a:pt x="133" y="174"/>
                  </a:lnTo>
                  <a:lnTo>
                    <a:pt x="136" y="172"/>
                  </a:lnTo>
                  <a:lnTo>
                    <a:pt x="142" y="170"/>
                  </a:lnTo>
                  <a:lnTo>
                    <a:pt x="142" y="168"/>
                  </a:lnTo>
                  <a:lnTo>
                    <a:pt x="144" y="164"/>
                  </a:lnTo>
                  <a:lnTo>
                    <a:pt x="150" y="162"/>
                  </a:lnTo>
                  <a:lnTo>
                    <a:pt x="153" y="164"/>
                  </a:lnTo>
                  <a:lnTo>
                    <a:pt x="156" y="159"/>
                  </a:lnTo>
                  <a:lnTo>
                    <a:pt x="164" y="159"/>
                  </a:lnTo>
                  <a:lnTo>
                    <a:pt x="170" y="164"/>
                  </a:lnTo>
                  <a:lnTo>
                    <a:pt x="176" y="170"/>
                  </a:lnTo>
                  <a:lnTo>
                    <a:pt x="181" y="172"/>
                  </a:lnTo>
                  <a:lnTo>
                    <a:pt x="184" y="176"/>
                  </a:lnTo>
                  <a:lnTo>
                    <a:pt x="184" y="180"/>
                  </a:lnTo>
                  <a:lnTo>
                    <a:pt x="181" y="186"/>
                  </a:lnTo>
                  <a:lnTo>
                    <a:pt x="184" y="184"/>
                  </a:lnTo>
                  <a:lnTo>
                    <a:pt x="187" y="184"/>
                  </a:lnTo>
                  <a:lnTo>
                    <a:pt x="195" y="186"/>
                  </a:lnTo>
                  <a:lnTo>
                    <a:pt x="204" y="188"/>
                  </a:lnTo>
                  <a:lnTo>
                    <a:pt x="212" y="186"/>
                  </a:lnTo>
                  <a:lnTo>
                    <a:pt x="221" y="186"/>
                  </a:lnTo>
                  <a:lnTo>
                    <a:pt x="232" y="186"/>
                  </a:lnTo>
                  <a:lnTo>
                    <a:pt x="241" y="186"/>
                  </a:lnTo>
                  <a:lnTo>
                    <a:pt x="249" y="186"/>
                  </a:lnTo>
                  <a:lnTo>
                    <a:pt x="249" y="184"/>
                  </a:lnTo>
                  <a:lnTo>
                    <a:pt x="249" y="182"/>
                  </a:lnTo>
                  <a:lnTo>
                    <a:pt x="247" y="178"/>
                  </a:lnTo>
                  <a:lnTo>
                    <a:pt x="244" y="174"/>
                  </a:lnTo>
                  <a:lnTo>
                    <a:pt x="235" y="164"/>
                  </a:lnTo>
                  <a:lnTo>
                    <a:pt x="235" y="155"/>
                  </a:lnTo>
                  <a:lnTo>
                    <a:pt x="238" y="149"/>
                  </a:lnTo>
                  <a:lnTo>
                    <a:pt x="244" y="147"/>
                  </a:lnTo>
                  <a:lnTo>
                    <a:pt x="244" y="145"/>
                  </a:lnTo>
                  <a:lnTo>
                    <a:pt x="241" y="141"/>
                  </a:lnTo>
                  <a:lnTo>
                    <a:pt x="238" y="139"/>
                  </a:lnTo>
                  <a:lnTo>
                    <a:pt x="232" y="137"/>
                  </a:lnTo>
                  <a:lnTo>
                    <a:pt x="244" y="131"/>
                  </a:lnTo>
                  <a:lnTo>
                    <a:pt x="238" y="122"/>
                  </a:lnTo>
                  <a:lnTo>
                    <a:pt x="230" y="122"/>
                  </a:lnTo>
                  <a:lnTo>
                    <a:pt x="215" y="122"/>
                  </a:lnTo>
                  <a:lnTo>
                    <a:pt x="204" y="126"/>
                  </a:lnTo>
                  <a:lnTo>
                    <a:pt x="193" y="126"/>
                  </a:lnTo>
                  <a:lnTo>
                    <a:pt x="190" y="124"/>
                  </a:lnTo>
                  <a:lnTo>
                    <a:pt x="187" y="120"/>
                  </a:lnTo>
                  <a:lnTo>
                    <a:pt x="184" y="116"/>
                  </a:lnTo>
                  <a:lnTo>
                    <a:pt x="181" y="114"/>
                  </a:lnTo>
                  <a:lnTo>
                    <a:pt x="181" y="110"/>
                  </a:lnTo>
                  <a:lnTo>
                    <a:pt x="178" y="108"/>
                  </a:lnTo>
                  <a:lnTo>
                    <a:pt x="176" y="106"/>
                  </a:lnTo>
                  <a:lnTo>
                    <a:pt x="170" y="106"/>
                  </a:lnTo>
                  <a:lnTo>
                    <a:pt x="167" y="104"/>
                  </a:lnTo>
                  <a:lnTo>
                    <a:pt x="164" y="100"/>
                  </a:lnTo>
                  <a:lnTo>
                    <a:pt x="167" y="95"/>
                  </a:lnTo>
                  <a:lnTo>
                    <a:pt x="170" y="93"/>
                  </a:lnTo>
                  <a:lnTo>
                    <a:pt x="173" y="89"/>
                  </a:lnTo>
                  <a:lnTo>
                    <a:pt x="173" y="85"/>
                  </a:lnTo>
                  <a:lnTo>
                    <a:pt x="170" y="83"/>
                  </a:lnTo>
                  <a:lnTo>
                    <a:pt x="164" y="77"/>
                  </a:lnTo>
                  <a:lnTo>
                    <a:pt x="161" y="69"/>
                  </a:lnTo>
                  <a:lnTo>
                    <a:pt x="161" y="58"/>
                  </a:lnTo>
                  <a:lnTo>
                    <a:pt x="170" y="48"/>
                  </a:lnTo>
                  <a:lnTo>
                    <a:pt x="161" y="42"/>
                  </a:lnTo>
                  <a:lnTo>
                    <a:pt x="159" y="34"/>
                  </a:lnTo>
                  <a:lnTo>
                    <a:pt x="161" y="23"/>
                  </a:lnTo>
                  <a:lnTo>
                    <a:pt x="173" y="15"/>
                  </a:lnTo>
                  <a:lnTo>
                    <a:pt x="184" y="9"/>
                  </a:lnTo>
                  <a:lnTo>
                    <a:pt x="198" y="5"/>
                  </a:lnTo>
                  <a:lnTo>
                    <a:pt x="212" y="0"/>
                  </a:lnTo>
                  <a:lnTo>
                    <a:pt x="227" y="3"/>
                  </a:lnTo>
                  <a:lnTo>
                    <a:pt x="212" y="5"/>
                  </a:lnTo>
                  <a:lnTo>
                    <a:pt x="201" y="13"/>
                  </a:lnTo>
                  <a:lnTo>
                    <a:pt x="193" y="21"/>
                  </a:lnTo>
                  <a:lnTo>
                    <a:pt x="190" y="29"/>
                  </a:lnTo>
                  <a:lnTo>
                    <a:pt x="198" y="21"/>
                  </a:lnTo>
                  <a:lnTo>
                    <a:pt x="215" y="17"/>
                  </a:lnTo>
                  <a:lnTo>
                    <a:pt x="232" y="13"/>
                  </a:lnTo>
                  <a:lnTo>
                    <a:pt x="244" y="11"/>
                  </a:lnTo>
                  <a:lnTo>
                    <a:pt x="238" y="13"/>
                  </a:lnTo>
                  <a:lnTo>
                    <a:pt x="232" y="15"/>
                  </a:lnTo>
                  <a:lnTo>
                    <a:pt x="230" y="19"/>
                  </a:lnTo>
                  <a:lnTo>
                    <a:pt x="227" y="21"/>
                  </a:lnTo>
                  <a:lnTo>
                    <a:pt x="249" y="17"/>
                  </a:lnTo>
                  <a:lnTo>
                    <a:pt x="275" y="21"/>
                  </a:lnTo>
                  <a:lnTo>
                    <a:pt x="298" y="31"/>
                  </a:lnTo>
                  <a:lnTo>
                    <a:pt x="309" y="36"/>
                  </a:lnTo>
                  <a:lnTo>
                    <a:pt x="306" y="40"/>
                  </a:lnTo>
                  <a:lnTo>
                    <a:pt x="300" y="42"/>
                  </a:lnTo>
                  <a:lnTo>
                    <a:pt x="292" y="46"/>
                  </a:lnTo>
                  <a:lnTo>
                    <a:pt x="295" y="46"/>
                  </a:lnTo>
                  <a:lnTo>
                    <a:pt x="298" y="46"/>
                  </a:lnTo>
                  <a:lnTo>
                    <a:pt x="303" y="46"/>
                  </a:lnTo>
                  <a:lnTo>
                    <a:pt x="309" y="46"/>
                  </a:lnTo>
                  <a:lnTo>
                    <a:pt x="312" y="52"/>
                  </a:lnTo>
                  <a:lnTo>
                    <a:pt x="309" y="62"/>
                  </a:lnTo>
                  <a:lnTo>
                    <a:pt x="306" y="73"/>
                  </a:lnTo>
                  <a:lnTo>
                    <a:pt x="300" y="79"/>
                  </a:lnTo>
                  <a:lnTo>
                    <a:pt x="303" y="79"/>
                  </a:lnTo>
                  <a:lnTo>
                    <a:pt x="309" y="77"/>
                  </a:lnTo>
                  <a:lnTo>
                    <a:pt x="315" y="77"/>
                  </a:lnTo>
                  <a:lnTo>
                    <a:pt x="320" y="77"/>
                  </a:lnTo>
                  <a:lnTo>
                    <a:pt x="315" y="83"/>
                  </a:lnTo>
                  <a:lnTo>
                    <a:pt x="303" y="89"/>
                  </a:lnTo>
                  <a:lnTo>
                    <a:pt x="292" y="95"/>
                  </a:lnTo>
                  <a:lnTo>
                    <a:pt x="286" y="100"/>
                  </a:lnTo>
                  <a:lnTo>
                    <a:pt x="283" y="102"/>
                  </a:lnTo>
                  <a:lnTo>
                    <a:pt x="283" y="106"/>
                  </a:lnTo>
                  <a:lnTo>
                    <a:pt x="283" y="110"/>
                  </a:lnTo>
                  <a:lnTo>
                    <a:pt x="286" y="116"/>
                  </a:lnTo>
                  <a:lnTo>
                    <a:pt x="306" y="110"/>
                  </a:lnTo>
                  <a:lnTo>
                    <a:pt x="306" y="126"/>
                  </a:lnTo>
                  <a:lnTo>
                    <a:pt x="318" y="122"/>
                  </a:lnTo>
                  <a:lnTo>
                    <a:pt x="326" y="122"/>
                  </a:lnTo>
                  <a:lnTo>
                    <a:pt x="335" y="124"/>
                  </a:lnTo>
                  <a:lnTo>
                    <a:pt x="343" y="126"/>
                  </a:lnTo>
                  <a:lnTo>
                    <a:pt x="352" y="124"/>
                  </a:lnTo>
                  <a:lnTo>
                    <a:pt x="363" y="124"/>
                  </a:lnTo>
                  <a:lnTo>
                    <a:pt x="377" y="124"/>
                  </a:lnTo>
                  <a:lnTo>
                    <a:pt x="391" y="124"/>
                  </a:lnTo>
                  <a:lnTo>
                    <a:pt x="405" y="126"/>
                  </a:lnTo>
                  <a:lnTo>
                    <a:pt x="417" y="128"/>
                  </a:lnTo>
                  <a:lnTo>
                    <a:pt x="428" y="128"/>
                  </a:lnTo>
                  <a:lnTo>
                    <a:pt x="434" y="131"/>
                  </a:lnTo>
                  <a:lnTo>
                    <a:pt x="440" y="137"/>
                  </a:lnTo>
                  <a:lnTo>
                    <a:pt x="445" y="149"/>
                  </a:lnTo>
                  <a:lnTo>
                    <a:pt x="448" y="162"/>
                  </a:lnTo>
                  <a:lnTo>
                    <a:pt x="448" y="170"/>
                  </a:lnTo>
                  <a:lnTo>
                    <a:pt x="448" y="178"/>
                  </a:lnTo>
                  <a:lnTo>
                    <a:pt x="451" y="184"/>
                  </a:lnTo>
                  <a:lnTo>
                    <a:pt x="457" y="190"/>
                  </a:lnTo>
                  <a:lnTo>
                    <a:pt x="462" y="197"/>
                  </a:lnTo>
                  <a:lnTo>
                    <a:pt x="459" y="201"/>
                  </a:lnTo>
                  <a:lnTo>
                    <a:pt x="462" y="205"/>
                  </a:lnTo>
                  <a:lnTo>
                    <a:pt x="468" y="211"/>
                  </a:lnTo>
                  <a:lnTo>
                    <a:pt x="471" y="217"/>
                  </a:lnTo>
                  <a:lnTo>
                    <a:pt x="468" y="225"/>
                  </a:lnTo>
                  <a:lnTo>
                    <a:pt x="462" y="234"/>
                  </a:lnTo>
                  <a:lnTo>
                    <a:pt x="459" y="238"/>
                  </a:lnTo>
                  <a:lnTo>
                    <a:pt x="454" y="238"/>
                  </a:lnTo>
                  <a:lnTo>
                    <a:pt x="451" y="236"/>
                  </a:lnTo>
                  <a:lnTo>
                    <a:pt x="448" y="234"/>
                  </a:lnTo>
                  <a:lnTo>
                    <a:pt x="442" y="236"/>
                  </a:lnTo>
                  <a:lnTo>
                    <a:pt x="437" y="236"/>
                  </a:lnTo>
                  <a:lnTo>
                    <a:pt x="434" y="236"/>
                  </a:lnTo>
                  <a:lnTo>
                    <a:pt x="434" y="232"/>
                  </a:lnTo>
                  <a:lnTo>
                    <a:pt x="428" y="236"/>
                  </a:lnTo>
                  <a:lnTo>
                    <a:pt x="425" y="232"/>
                  </a:lnTo>
                  <a:lnTo>
                    <a:pt x="423" y="228"/>
                  </a:lnTo>
                  <a:lnTo>
                    <a:pt x="423" y="221"/>
                  </a:lnTo>
                  <a:lnTo>
                    <a:pt x="420" y="223"/>
                  </a:lnTo>
                  <a:lnTo>
                    <a:pt x="414" y="225"/>
                  </a:lnTo>
                  <a:lnTo>
                    <a:pt x="411" y="223"/>
                  </a:lnTo>
                  <a:lnTo>
                    <a:pt x="408" y="213"/>
                  </a:lnTo>
                  <a:lnTo>
                    <a:pt x="411" y="209"/>
                  </a:lnTo>
                  <a:lnTo>
                    <a:pt x="414" y="205"/>
                  </a:lnTo>
                  <a:lnTo>
                    <a:pt x="417" y="203"/>
                  </a:lnTo>
                  <a:lnTo>
                    <a:pt x="423" y="201"/>
                  </a:lnTo>
                  <a:lnTo>
                    <a:pt x="423" y="199"/>
                  </a:lnTo>
                  <a:lnTo>
                    <a:pt x="423" y="197"/>
                  </a:lnTo>
                  <a:lnTo>
                    <a:pt x="420" y="197"/>
                  </a:lnTo>
                  <a:lnTo>
                    <a:pt x="417" y="195"/>
                  </a:lnTo>
                  <a:lnTo>
                    <a:pt x="417" y="192"/>
                  </a:lnTo>
                  <a:lnTo>
                    <a:pt x="420" y="188"/>
                  </a:lnTo>
                  <a:lnTo>
                    <a:pt x="420" y="184"/>
                  </a:lnTo>
                  <a:lnTo>
                    <a:pt x="417" y="178"/>
                  </a:lnTo>
                  <a:lnTo>
                    <a:pt x="411" y="174"/>
                  </a:lnTo>
                  <a:lnTo>
                    <a:pt x="403" y="166"/>
                  </a:lnTo>
                  <a:lnTo>
                    <a:pt x="400" y="159"/>
                  </a:lnTo>
                  <a:lnTo>
                    <a:pt x="397" y="153"/>
                  </a:lnTo>
                  <a:lnTo>
                    <a:pt x="394" y="155"/>
                  </a:lnTo>
                  <a:lnTo>
                    <a:pt x="388" y="157"/>
                  </a:lnTo>
                  <a:lnTo>
                    <a:pt x="383" y="157"/>
                  </a:lnTo>
                  <a:lnTo>
                    <a:pt x="380" y="157"/>
                  </a:lnTo>
                  <a:lnTo>
                    <a:pt x="374" y="159"/>
                  </a:lnTo>
                  <a:lnTo>
                    <a:pt x="366" y="164"/>
                  </a:lnTo>
                  <a:lnTo>
                    <a:pt x="357" y="164"/>
                  </a:lnTo>
                  <a:lnTo>
                    <a:pt x="371" y="180"/>
                  </a:lnTo>
                  <a:lnTo>
                    <a:pt x="380" y="199"/>
                  </a:lnTo>
                  <a:lnTo>
                    <a:pt x="383" y="215"/>
                  </a:lnTo>
                  <a:lnTo>
                    <a:pt x="383" y="228"/>
                  </a:lnTo>
                  <a:lnTo>
                    <a:pt x="388" y="234"/>
                  </a:lnTo>
                  <a:lnTo>
                    <a:pt x="386" y="238"/>
                  </a:lnTo>
                  <a:lnTo>
                    <a:pt x="383" y="244"/>
                  </a:lnTo>
                  <a:lnTo>
                    <a:pt x="380" y="248"/>
                  </a:lnTo>
                  <a:lnTo>
                    <a:pt x="388" y="252"/>
                  </a:lnTo>
                  <a:lnTo>
                    <a:pt x="394" y="259"/>
                  </a:lnTo>
                  <a:lnTo>
                    <a:pt x="394" y="265"/>
                  </a:lnTo>
                  <a:lnTo>
                    <a:pt x="388" y="269"/>
                  </a:lnTo>
                  <a:lnTo>
                    <a:pt x="400" y="279"/>
                  </a:lnTo>
                  <a:lnTo>
                    <a:pt x="411" y="289"/>
                  </a:lnTo>
                  <a:lnTo>
                    <a:pt x="423" y="300"/>
                  </a:lnTo>
                  <a:lnTo>
                    <a:pt x="425" y="308"/>
                  </a:lnTo>
                  <a:lnTo>
                    <a:pt x="428" y="306"/>
                  </a:lnTo>
                  <a:lnTo>
                    <a:pt x="434" y="304"/>
                  </a:lnTo>
                  <a:lnTo>
                    <a:pt x="440" y="302"/>
                  </a:lnTo>
                  <a:lnTo>
                    <a:pt x="454" y="300"/>
                  </a:lnTo>
                  <a:lnTo>
                    <a:pt x="479" y="294"/>
                  </a:lnTo>
                  <a:lnTo>
                    <a:pt x="505" y="287"/>
                  </a:lnTo>
                  <a:lnTo>
                    <a:pt x="519" y="281"/>
                  </a:lnTo>
                  <a:lnTo>
                    <a:pt x="519" y="283"/>
                  </a:lnTo>
                  <a:lnTo>
                    <a:pt x="525" y="289"/>
                  </a:lnTo>
                  <a:lnTo>
                    <a:pt x="528" y="294"/>
                  </a:lnTo>
                  <a:lnTo>
                    <a:pt x="528" y="298"/>
                  </a:lnTo>
                  <a:lnTo>
                    <a:pt x="533" y="294"/>
                  </a:lnTo>
                  <a:lnTo>
                    <a:pt x="545" y="292"/>
                  </a:lnTo>
                  <a:lnTo>
                    <a:pt x="556" y="292"/>
                  </a:lnTo>
                  <a:lnTo>
                    <a:pt x="564" y="292"/>
                  </a:lnTo>
                  <a:lnTo>
                    <a:pt x="564" y="294"/>
                  </a:lnTo>
                  <a:lnTo>
                    <a:pt x="567" y="298"/>
                  </a:lnTo>
                  <a:lnTo>
                    <a:pt x="573" y="308"/>
                  </a:lnTo>
                  <a:lnTo>
                    <a:pt x="584" y="323"/>
                  </a:lnTo>
                  <a:lnTo>
                    <a:pt x="593" y="339"/>
                  </a:lnTo>
                  <a:lnTo>
                    <a:pt x="587" y="358"/>
                  </a:lnTo>
                  <a:lnTo>
                    <a:pt x="573" y="370"/>
                  </a:lnTo>
                  <a:lnTo>
                    <a:pt x="556" y="380"/>
                  </a:lnTo>
                  <a:lnTo>
                    <a:pt x="547" y="372"/>
                  </a:lnTo>
                  <a:lnTo>
                    <a:pt x="547" y="366"/>
                  </a:lnTo>
                  <a:lnTo>
                    <a:pt x="553" y="360"/>
                  </a:lnTo>
                  <a:lnTo>
                    <a:pt x="556" y="356"/>
                  </a:lnTo>
                  <a:lnTo>
                    <a:pt x="556" y="349"/>
                  </a:lnTo>
                  <a:lnTo>
                    <a:pt x="550" y="341"/>
                  </a:lnTo>
                  <a:lnTo>
                    <a:pt x="542" y="335"/>
                  </a:lnTo>
                  <a:lnTo>
                    <a:pt x="533" y="329"/>
                  </a:lnTo>
                  <a:lnTo>
                    <a:pt x="533" y="333"/>
                  </a:lnTo>
                  <a:lnTo>
                    <a:pt x="536" y="333"/>
                  </a:lnTo>
                  <a:lnTo>
                    <a:pt x="539" y="333"/>
                  </a:lnTo>
                  <a:lnTo>
                    <a:pt x="539" y="335"/>
                  </a:lnTo>
                  <a:lnTo>
                    <a:pt x="533" y="335"/>
                  </a:lnTo>
                  <a:lnTo>
                    <a:pt x="525" y="335"/>
                  </a:lnTo>
                  <a:lnTo>
                    <a:pt x="513" y="337"/>
                  </a:lnTo>
                  <a:lnTo>
                    <a:pt x="496" y="339"/>
                  </a:lnTo>
                  <a:lnTo>
                    <a:pt x="479" y="341"/>
                  </a:lnTo>
                  <a:lnTo>
                    <a:pt x="459" y="345"/>
                  </a:lnTo>
                  <a:lnTo>
                    <a:pt x="442" y="349"/>
                  </a:lnTo>
                  <a:lnTo>
                    <a:pt x="428" y="353"/>
                  </a:lnTo>
                  <a:lnTo>
                    <a:pt x="417" y="356"/>
                  </a:lnTo>
                  <a:lnTo>
                    <a:pt x="403" y="358"/>
                  </a:lnTo>
                  <a:lnTo>
                    <a:pt x="391" y="358"/>
                  </a:lnTo>
                  <a:lnTo>
                    <a:pt x="383" y="356"/>
                  </a:lnTo>
                  <a:lnTo>
                    <a:pt x="380" y="349"/>
                  </a:lnTo>
                  <a:lnTo>
                    <a:pt x="371" y="341"/>
                  </a:lnTo>
                  <a:lnTo>
                    <a:pt x="357" y="331"/>
                  </a:lnTo>
                  <a:lnTo>
                    <a:pt x="343" y="318"/>
                  </a:lnTo>
                  <a:lnTo>
                    <a:pt x="332" y="308"/>
                  </a:lnTo>
                  <a:lnTo>
                    <a:pt x="326" y="302"/>
                  </a:lnTo>
                  <a:lnTo>
                    <a:pt x="318" y="298"/>
                  </a:lnTo>
                  <a:lnTo>
                    <a:pt x="303" y="298"/>
                  </a:lnTo>
                  <a:lnTo>
                    <a:pt x="286" y="296"/>
                  </a:lnTo>
                  <a:lnTo>
                    <a:pt x="272" y="296"/>
                  </a:lnTo>
                  <a:lnTo>
                    <a:pt x="255" y="296"/>
                  </a:lnTo>
                  <a:lnTo>
                    <a:pt x="232" y="298"/>
                  </a:lnTo>
                  <a:lnTo>
                    <a:pt x="212" y="298"/>
                  </a:lnTo>
                  <a:lnTo>
                    <a:pt x="207" y="300"/>
                  </a:lnTo>
                  <a:lnTo>
                    <a:pt x="201" y="304"/>
                  </a:lnTo>
                  <a:lnTo>
                    <a:pt x="195" y="306"/>
                  </a:lnTo>
                  <a:lnTo>
                    <a:pt x="193" y="306"/>
                  </a:lnTo>
                  <a:lnTo>
                    <a:pt x="184" y="318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2" name="Freeform 55"/>
            <p:cNvSpPr>
              <a:spLocks/>
            </p:cNvSpPr>
            <p:nvPr/>
          </p:nvSpPr>
          <p:spPr bwMode="auto">
            <a:xfrm>
              <a:off x="1392" y="2880"/>
              <a:ext cx="454" cy="491"/>
            </a:xfrm>
            <a:custGeom>
              <a:avLst/>
              <a:gdLst>
                <a:gd name="T0" fmla="*/ 139 w 454"/>
                <a:gd name="T1" fmla="*/ 72 h 491"/>
                <a:gd name="T2" fmla="*/ 165 w 454"/>
                <a:gd name="T3" fmla="*/ 31 h 491"/>
                <a:gd name="T4" fmla="*/ 241 w 454"/>
                <a:gd name="T5" fmla="*/ 16 h 491"/>
                <a:gd name="T6" fmla="*/ 273 w 454"/>
                <a:gd name="T7" fmla="*/ 25 h 491"/>
                <a:gd name="T8" fmla="*/ 292 w 454"/>
                <a:gd name="T9" fmla="*/ 16 h 491"/>
                <a:gd name="T10" fmla="*/ 315 w 454"/>
                <a:gd name="T11" fmla="*/ 66 h 491"/>
                <a:gd name="T12" fmla="*/ 318 w 454"/>
                <a:gd name="T13" fmla="*/ 78 h 491"/>
                <a:gd name="T14" fmla="*/ 346 w 454"/>
                <a:gd name="T15" fmla="*/ 101 h 491"/>
                <a:gd name="T16" fmla="*/ 295 w 454"/>
                <a:gd name="T17" fmla="*/ 109 h 491"/>
                <a:gd name="T18" fmla="*/ 312 w 454"/>
                <a:gd name="T19" fmla="*/ 120 h 491"/>
                <a:gd name="T20" fmla="*/ 261 w 454"/>
                <a:gd name="T21" fmla="*/ 109 h 491"/>
                <a:gd name="T22" fmla="*/ 250 w 454"/>
                <a:gd name="T23" fmla="*/ 117 h 491"/>
                <a:gd name="T24" fmla="*/ 264 w 454"/>
                <a:gd name="T25" fmla="*/ 120 h 491"/>
                <a:gd name="T26" fmla="*/ 295 w 454"/>
                <a:gd name="T27" fmla="*/ 167 h 491"/>
                <a:gd name="T28" fmla="*/ 301 w 454"/>
                <a:gd name="T29" fmla="*/ 202 h 491"/>
                <a:gd name="T30" fmla="*/ 304 w 454"/>
                <a:gd name="T31" fmla="*/ 231 h 491"/>
                <a:gd name="T32" fmla="*/ 378 w 454"/>
                <a:gd name="T33" fmla="*/ 278 h 491"/>
                <a:gd name="T34" fmla="*/ 432 w 454"/>
                <a:gd name="T35" fmla="*/ 340 h 491"/>
                <a:gd name="T36" fmla="*/ 375 w 454"/>
                <a:gd name="T37" fmla="*/ 353 h 491"/>
                <a:gd name="T38" fmla="*/ 375 w 454"/>
                <a:gd name="T39" fmla="*/ 392 h 491"/>
                <a:gd name="T40" fmla="*/ 417 w 454"/>
                <a:gd name="T41" fmla="*/ 431 h 491"/>
                <a:gd name="T42" fmla="*/ 454 w 454"/>
                <a:gd name="T43" fmla="*/ 454 h 491"/>
                <a:gd name="T44" fmla="*/ 403 w 454"/>
                <a:gd name="T45" fmla="*/ 491 h 491"/>
                <a:gd name="T46" fmla="*/ 355 w 454"/>
                <a:gd name="T47" fmla="*/ 481 h 491"/>
                <a:gd name="T48" fmla="*/ 380 w 454"/>
                <a:gd name="T49" fmla="*/ 468 h 491"/>
                <a:gd name="T50" fmla="*/ 383 w 454"/>
                <a:gd name="T51" fmla="*/ 456 h 491"/>
                <a:gd name="T52" fmla="*/ 395 w 454"/>
                <a:gd name="T53" fmla="*/ 448 h 491"/>
                <a:gd name="T54" fmla="*/ 349 w 454"/>
                <a:gd name="T55" fmla="*/ 423 h 491"/>
                <a:gd name="T56" fmla="*/ 295 w 454"/>
                <a:gd name="T57" fmla="*/ 394 h 491"/>
                <a:gd name="T58" fmla="*/ 256 w 454"/>
                <a:gd name="T59" fmla="*/ 386 h 491"/>
                <a:gd name="T60" fmla="*/ 193 w 454"/>
                <a:gd name="T61" fmla="*/ 367 h 491"/>
                <a:gd name="T62" fmla="*/ 148 w 454"/>
                <a:gd name="T63" fmla="*/ 400 h 491"/>
                <a:gd name="T64" fmla="*/ 105 w 454"/>
                <a:gd name="T65" fmla="*/ 454 h 491"/>
                <a:gd name="T66" fmla="*/ 82 w 454"/>
                <a:gd name="T67" fmla="*/ 475 h 491"/>
                <a:gd name="T68" fmla="*/ 37 w 454"/>
                <a:gd name="T69" fmla="*/ 456 h 491"/>
                <a:gd name="T70" fmla="*/ 0 w 454"/>
                <a:gd name="T71" fmla="*/ 433 h 491"/>
                <a:gd name="T72" fmla="*/ 17 w 454"/>
                <a:gd name="T73" fmla="*/ 429 h 491"/>
                <a:gd name="T74" fmla="*/ 43 w 454"/>
                <a:gd name="T75" fmla="*/ 427 h 491"/>
                <a:gd name="T76" fmla="*/ 63 w 454"/>
                <a:gd name="T77" fmla="*/ 427 h 491"/>
                <a:gd name="T78" fmla="*/ 99 w 454"/>
                <a:gd name="T79" fmla="*/ 396 h 491"/>
                <a:gd name="T80" fmla="*/ 108 w 454"/>
                <a:gd name="T81" fmla="*/ 334 h 491"/>
                <a:gd name="T82" fmla="*/ 153 w 454"/>
                <a:gd name="T83" fmla="*/ 285 h 491"/>
                <a:gd name="T84" fmla="*/ 204 w 454"/>
                <a:gd name="T85" fmla="*/ 229 h 491"/>
                <a:gd name="T86" fmla="*/ 213 w 454"/>
                <a:gd name="T87" fmla="*/ 219 h 491"/>
                <a:gd name="T88" fmla="*/ 204 w 454"/>
                <a:gd name="T89" fmla="*/ 206 h 491"/>
                <a:gd name="T90" fmla="*/ 207 w 454"/>
                <a:gd name="T91" fmla="*/ 134 h 491"/>
                <a:gd name="T92" fmla="*/ 190 w 454"/>
                <a:gd name="T93" fmla="*/ 124 h 491"/>
                <a:gd name="T94" fmla="*/ 170 w 454"/>
                <a:gd name="T95" fmla="*/ 111 h 491"/>
                <a:gd name="T96" fmla="*/ 165 w 454"/>
                <a:gd name="T97" fmla="*/ 103 h 491"/>
                <a:gd name="T98" fmla="*/ 156 w 454"/>
                <a:gd name="T99" fmla="*/ 93 h 491"/>
                <a:gd name="T100" fmla="*/ 153 w 454"/>
                <a:gd name="T101" fmla="*/ 80 h 49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454"/>
                <a:gd name="T154" fmla="*/ 0 h 491"/>
                <a:gd name="T155" fmla="*/ 454 w 454"/>
                <a:gd name="T156" fmla="*/ 491 h 491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454" h="491">
                  <a:moveTo>
                    <a:pt x="153" y="66"/>
                  </a:moveTo>
                  <a:lnTo>
                    <a:pt x="148" y="66"/>
                  </a:lnTo>
                  <a:lnTo>
                    <a:pt x="145" y="66"/>
                  </a:lnTo>
                  <a:lnTo>
                    <a:pt x="142" y="68"/>
                  </a:lnTo>
                  <a:lnTo>
                    <a:pt x="139" y="72"/>
                  </a:lnTo>
                  <a:lnTo>
                    <a:pt x="133" y="64"/>
                  </a:lnTo>
                  <a:lnTo>
                    <a:pt x="136" y="53"/>
                  </a:lnTo>
                  <a:lnTo>
                    <a:pt x="145" y="45"/>
                  </a:lnTo>
                  <a:lnTo>
                    <a:pt x="162" y="43"/>
                  </a:lnTo>
                  <a:lnTo>
                    <a:pt x="165" y="31"/>
                  </a:lnTo>
                  <a:lnTo>
                    <a:pt x="176" y="23"/>
                  </a:lnTo>
                  <a:lnTo>
                    <a:pt x="187" y="16"/>
                  </a:lnTo>
                  <a:lnTo>
                    <a:pt x="204" y="16"/>
                  </a:lnTo>
                  <a:lnTo>
                    <a:pt x="224" y="18"/>
                  </a:lnTo>
                  <a:lnTo>
                    <a:pt x="241" y="16"/>
                  </a:lnTo>
                  <a:lnTo>
                    <a:pt x="256" y="12"/>
                  </a:lnTo>
                  <a:lnTo>
                    <a:pt x="258" y="0"/>
                  </a:lnTo>
                  <a:lnTo>
                    <a:pt x="267" y="4"/>
                  </a:lnTo>
                  <a:lnTo>
                    <a:pt x="273" y="14"/>
                  </a:lnTo>
                  <a:lnTo>
                    <a:pt x="273" y="25"/>
                  </a:lnTo>
                  <a:lnTo>
                    <a:pt x="258" y="33"/>
                  </a:lnTo>
                  <a:lnTo>
                    <a:pt x="270" y="35"/>
                  </a:lnTo>
                  <a:lnTo>
                    <a:pt x="284" y="35"/>
                  </a:lnTo>
                  <a:lnTo>
                    <a:pt x="292" y="29"/>
                  </a:lnTo>
                  <a:lnTo>
                    <a:pt x="292" y="16"/>
                  </a:lnTo>
                  <a:lnTo>
                    <a:pt x="307" y="23"/>
                  </a:lnTo>
                  <a:lnTo>
                    <a:pt x="321" y="35"/>
                  </a:lnTo>
                  <a:lnTo>
                    <a:pt x="326" y="47"/>
                  </a:lnTo>
                  <a:lnTo>
                    <a:pt x="324" y="60"/>
                  </a:lnTo>
                  <a:lnTo>
                    <a:pt x="315" y="66"/>
                  </a:lnTo>
                  <a:lnTo>
                    <a:pt x="307" y="70"/>
                  </a:lnTo>
                  <a:lnTo>
                    <a:pt x="298" y="72"/>
                  </a:lnTo>
                  <a:lnTo>
                    <a:pt x="292" y="72"/>
                  </a:lnTo>
                  <a:lnTo>
                    <a:pt x="304" y="76"/>
                  </a:lnTo>
                  <a:lnTo>
                    <a:pt x="318" y="78"/>
                  </a:lnTo>
                  <a:lnTo>
                    <a:pt x="329" y="76"/>
                  </a:lnTo>
                  <a:lnTo>
                    <a:pt x="338" y="72"/>
                  </a:lnTo>
                  <a:lnTo>
                    <a:pt x="344" y="80"/>
                  </a:lnTo>
                  <a:lnTo>
                    <a:pt x="346" y="91"/>
                  </a:lnTo>
                  <a:lnTo>
                    <a:pt x="346" y="101"/>
                  </a:lnTo>
                  <a:lnTo>
                    <a:pt x="344" y="107"/>
                  </a:lnTo>
                  <a:lnTo>
                    <a:pt x="332" y="111"/>
                  </a:lnTo>
                  <a:lnTo>
                    <a:pt x="321" y="111"/>
                  </a:lnTo>
                  <a:lnTo>
                    <a:pt x="307" y="111"/>
                  </a:lnTo>
                  <a:lnTo>
                    <a:pt x="295" y="109"/>
                  </a:lnTo>
                  <a:lnTo>
                    <a:pt x="301" y="111"/>
                  </a:lnTo>
                  <a:lnTo>
                    <a:pt x="309" y="113"/>
                  </a:lnTo>
                  <a:lnTo>
                    <a:pt x="315" y="115"/>
                  </a:lnTo>
                  <a:lnTo>
                    <a:pt x="321" y="117"/>
                  </a:lnTo>
                  <a:lnTo>
                    <a:pt x="312" y="120"/>
                  </a:lnTo>
                  <a:lnTo>
                    <a:pt x="301" y="122"/>
                  </a:lnTo>
                  <a:lnTo>
                    <a:pt x="284" y="122"/>
                  </a:lnTo>
                  <a:lnTo>
                    <a:pt x="273" y="117"/>
                  </a:lnTo>
                  <a:lnTo>
                    <a:pt x="264" y="111"/>
                  </a:lnTo>
                  <a:lnTo>
                    <a:pt x="261" y="109"/>
                  </a:lnTo>
                  <a:lnTo>
                    <a:pt x="258" y="109"/>
                  </a:lnTo>
                  <a:lnTo>
                    <a:pt x="256" y="109"/>
                  </a:lnTo>
                  <a:lnTo>
                    <a:pt x="253" y="113"/>
                  </a:lnTo>
                  <a:lnTo>
                    <a:pt x="250" y="115"/>
                  </a:lnTo>
                  <a:lnTo>
                    <a:pt x="250" y="117"/>
                  </a:lnTo>
                  <a:lnTo>
                    <a:pt x="250" y="120"/>
                  </a:lnTo>
                  <a:lnTo>
                    <a:pt x="256" y="120"/>
                  </a:lnTo>
                  <a:lnTo>
                    <a:pt x="261" y="120"/>
                  </a:lnTo>
                  <a:lnTo>
                    <a:pt x="264" y="120"/>
                  </a:lnTo>
                  <a:lnTo>
                    <a:pt x="270" y="124"/>
                  </a:lnTo>
                  <a:lnTo>
                    <a:pt x="278" y="126"/>
                  </a:lnTo>
                  <a:lnTo>
                    <a:pt x="287" y="134"/>
                  </a:lnTo>
                  <a:lnTo>
                    <a:pt x="292" y="148"/>
                  </a:lnTo>
                  <a:lnTo>
                    <a:pt x="295" y="167"/>
                  </a:lnTo>
                  <a:lnTo>
                    <a:pt x="295" y="184"/>
                  </a:lnTo>
                  <a:lnTo>
                    <a:pt x="295" y="192"/>
                  </a:lnTo>
                  <a:lnTo>
                    <a:pt x="298" y="194"/>
                  </a:lnTo>
                  <a:lnTo>
                    <a:pt x="301" y="198"/>
                  </a:lnTo>
                  <a:lnTo>
                    <a:pt x="301" y="202"/>
                  </a:lnTo>
                  <a:lnTo>
                    <a:pt x="304" y="206"/>
                  </a:lnTo>
                  <a:lnTo>
                    <a:pt x="301" y="208"/>
                  </a:lnTo>
                  <a:lnTo>
                    <a:pt x="292" y="210"/>
                  </a:lnTo>
                  <a:lnTo>
                    <a:pt x="295" y="221"/>
                  </a:lnTo>
                  <a:lnTo>
                    <a:pt x="304" y="231"/>
                  </a:lnTo>
                  <a:lnTo>
                    <a:pt x="309" y="237"/>
                  </a:lnTo>
                  <a:lnTo>
                    <a:pt x="321" y="241"/>
                  </a:lnTo>
                  <a:lnTo>
                    <a:pt x="332" y="250"/>
                  </a:lnTo>
                  <a:lnTo>
                    <a:pt x="355" y="262"/>
                  </a:lnTo>
                  <a:lnTo>
                    <a:pt x="378" y="278"/>
                  </a:lnTo>
                  <a:lnTo>
                    <a:pt x="397" y="295"/>
                  </a:lnTo>
                  <a:lnTo>
                    <a:pt x="412" y="309"/>
                  </a:lnTo>
                  <a:lnTo>
                    <a:pt x="420" y="322"/>
                  </a:lnTo>
                  <a:lnTo>
                    <a:pt x="426" y="332"/>
                  </a:lnTo>
                  <a:lnTo>
                    <a:pt x="432" y="340"/>
                  </a:lnTo>
                  <a:lnTo>
                    <a:pt x="420" y="340"/>
                  </a:lnTo>
                  <a:lnTo>
                    <a:pt x="406" y="342"/>
                  </a:lnTo>
                  <a:lnTo>
                    <a:pt x="392" y="345"/>
                  </a:lnTo>
                  <a:lnTo>
                    <a:pt x="383" y="349"/>
                  </a:lnTo>
                  <a:lnTo>
                    <a:pt x="375" y="353"/>
                  </a:lnTo>
                  <a:lnTo>
                    <a:pt x="366" y="359"/>
                  </a:lnTo>
                  <a:lnTo>
                    <a:pt x="355" y="365"/>
                  </a:lnTo>
                  <a:lnTo>
                    <a:pt x="346" y="369"/>
                  </a:lnTo>
                  <a:lnTo>
                    <a:pt x="358" y="380"/>
                  </a:lnTo>
                  <a:lnTo>
                    <a:pt x="375" y="392"/>
                  </a:lnTo>
                  <a:lnTo>
                    <a:pt x="386" y="404"/>
                  </a:lnTo>
                  <a:lnTo>
                    <a:pt x="395" y="415"/>
                  </a:lnTo>
                  <a:lnTo>
                    <a:pt x="403" y="421"/>
                  </a:lnTo>
                  <a:lnTo>
                    <a:pt x="412" y="427"/>
                  </a:lnTo>
                  <a:lnTo>
                    <a:pt x="417" y="431"/>
                  </a:lnTo>
                  <a:lnTo>
                    <a:pt x="426" y="433"/>
                  </a:lnTo>
                  <a:lnTo>
                    <a:pt x="437" y="437"/>
                  </a:lnTo>
                  <a:lnTo>
                    <a:pt x="446" y="444"/>
                  </a:lnTo>
                  <a:lnTo>
                    <a:pt x="451" y="450"/>
                  </a:lnTo>
                  <a:lnTo>
                    <a:pt x="454" y="454"/>
                  </a:lnTo>
                  <a:lnTo>
                    <a:pt x="454" y="458"/>
                  </a:lnTo>
                  <a:lnTo>
                    <a:pt x="449" y="466"/>
                  </a:lnTo>
                  <a:lnTo>
                    <a:pt x="437" y="477"/>
                  </a:lnTo>
                  <a:lnTo>
                    <a:pt x="420" y="485"/>
                  </a:lnTo>
                  <a:lnTo>
                    <a:pt x="403" y="491"/>
                  </a:lnTo>
                  <a:lnTo>
                    <a:pt x="383" y="491"/>
                  </a:lnTo>
                  <a:lnTo>
                    <a:pt x="369" y="489"/>
                  </a:lnTo>
                  <a:lnTo>
                    <a:pt x="358" y="487"/>
                  </a:lnTo>
                  <a:lnTo>
                    <a:pt x="352" y="485"/>
                  </a:lnTo>
                  <a:lnTo>
                    <a:pt x="355" y="481"/>
                  </a:lnTo>
                  <a:lnTo>
                    <a:pt x="361" y="477"/>
                  </a:lnTo>
                  <a:lnTo>
                    <a:pt x="366" y="475"/>
                  </a:lnTo>
                  <a:lnTo>
                    <a:pt x="372" y="475"/>
                  </a:lnTo>
                  <a:lnTo>
                    <a:pt x="378" y="473"/>
                  </a:lnTo>
                  <a:lnTo>
                    <a:pt x="380" y="468"/>
                  </a:lnTo>
                  <a:lnTo>
                    <a:pt x="383" y="464"/>
                  </a:lnTo>
                  <a:lnTo>
                    <a:pt x="375" y="464"/>
                  </a:lnTo>
                  <a:lnTo>
                    <a:pt x="375" y="462"/>
                  </a:lnTo>
                  <a:lnTo>
                    <a:pt x="380" y="458"/>
                  </a:lnTo>
                  <a:lnTo>
                    <a:pt x="383" y="456"/>
                  </a:lnTo>
                  <a:lnTo>
                    <a:pt x="383" y="454"/>
                  </a:lnTo>
                  <a:lnTo>
                    <a:pt x="389" y="458"/>
                  </a:lnTo>
                  <a:lnTo>
                    <a:pt x="392" y="454"/>
                  </a:lnTo>
                  <a:lnTo>
                    <a:pt x="395" y="450"/>
                  </a:lnTo>
                  <a:lnTo>
                    <a:pt x="395" y="448"/>
                  </a:lnTo>
                  <a:lnTo>
                    <a:pt x="389" y="444"/>
                  </a:lnTo>
                  <a:lnTo>
                    <a:pt x="383" y="442"/>
                  </a:lnTo>
                  <a:lnTo>
                    <a:pt x="375" y="437"/>
                  </a:lnTo>
                  <a:lnTo>
                    <a:pt x="363" y="431"/>
                  </a:lnTo>
                  <a:lnTo>
                    <a:pt x="349" y="423"/>
                  </a:lnTo>
                  <a:lnTo>
                    <a:pt x="335" y="415"/>
                  </a:lnTo>
                  <a:lnTo>
                    <a:pt x="324" y="406"/>
                  </a:lnTo>
                  <a:lnTo>
                    <a:pt x="309" y="400"/>
                  </a:lnTo>
                  <a:lnTo>
                    <a:pt x="301" y="396"/>
                  </a:lnTo>
                  <a:lnTo>
                    <a:pt x="295" y="394"/>
                  </a:lnTo>
                  <a:lnTo>
                    <a:pt x="292" y="390"/>
                  </a:lnTo>
                  <a:lnTo>
                    <a:pt x="292" y="388"/>
                  </a:lnTo>
                  <a:lnTo>
                    <a:pt x="292" y="386"/>
                  </a:lnTo>
                  <a:lnTo>
                    <a:pt x="275" y="388"/>
                  </a:lnTo>
                  <a:lnTo>
                    <a:pt x="256" y="386"/>
                  </a:lnTo>
                  <a:lnTo>
                    <a:pt x="241" y="384"/>
                  </a:lnTo>
                  <a:lnTo>
                    <a:pt x="227" y="380"/>
                  </a:lnTo>
                  <a:lnTo>
                    <a:pt x="216" y="375"/>
                  </a:lnTo>
                  <a:lnTo>
                    <a:pt x="204" y="369"/>
                  </a:lnTo>
                  <a:lnTo>
                    <a:pt x="193" y="367"/>
                  </a:lnTo>
                  <a:lnTo>
                    <a:pt x="182" y="369"/>
                  </a:lnTo>
                  <a:lnTo>
                    <a:pt x="179" y="375"/>
                  </a:lnTo>
                  <a:lnTo>
                    <a:pt x="173" y="384"/>
                  </a:lnTo>
                  <a:lnTo>
                    <a:pt x="162" y="392"/>
                  </a:lnTo>
                  <a:lnTo>
                    <a:pt x="148" y="400"/>
                  </a:lnTo>
                  <a:lnTo>
                    <a:pt x="136" y="409"/>
                  </a:lnTo>
                  <a:lnTo>
                    <a:pt x="122" y="419"/>
                  </a:lnTo>
                  <a:lnTo>
                    <a:pt x="111" y="431"/>
                  </a:lnTo>
                  <a:lnTo>
                    <a:pt x="105" y="444"/>
                  </a:lnTo>
                  <a:lnTo>
                    <a:pt x="105" y="454"/>
                  </a:lnTo>
                  <a:lnTo>
                    <a:pt x="102" y="464"/>
                  </a:lnTo>
                  <a:lnTo>
                    <a:pt x="99" y="470"/>
                  </a:lnTo>
                  <a:lnTo>
                    <a:pt x="91" y="475"/>
                  </a:lnTo>
                  <a:lnTo>
                    <a:pt x="88" y="475"/>
                  </a:lnTo>
                  <a:lnTo>
                    <a:pt x="82" y="475"/>
                  </a:lnTo>
                  <a:lnTo>
                    <a:pt x="77" y="473"/>
                  </a:lnTo>
                  <a:lnTo>
                    <a:pt x="65" y="468"/>
                  </a:lnTo>
                  <a:lnTo>
                    <a:pt x="57" y="462"/>
                  </a:lnTo>
                  <a:lnTo>
                    <a:pt x="48" y="458"/>
                  </a:lnTo>
                  <a:lnTo>
                    <a:pt x="37" y="456"/>
                  </a:lnTo>
                  <a:lnTo>
                    <a:pt x="28" y="454"/>
                  </a:lnTo>
                  <a:lnTo>
                    <a:pt x="20" y="450"/>
                  </a:lnTo>
                  <a:lnTo>
                    <a:pt x="11" y="446"/>
                  </a:lnTo>
                  <a:lnTo>
                    <a:pt x="3" y="439"/>
                  </a:lnTo>
                  <a:lnTo>
                    <a:pt x="0" y="433"/>
                  </a:lnTo>
                  <a:lnTo>
                    <a:pt x="0" y="429"/>
                  </a:lnTo>
                  <a:lnTo>
                    <a:pt x="3" y="427"/>
                  </a:lnTo>
                  <a:lnTo>
                    <a:pt x="9" y="427"/>
                  </a:lnTo>
                  <a:lnTo>
                    <a:pt x="14" y="427"/>
                  </a:lnTo>
                  <a:lnTo>
                    <a:pt x="17" y="429"/>
                  </a:lnTo>
                  <a:lnTo>
                    <a:pt x="26" y="431"/>
                  </a:lnTo>
                  <a:lnTo>
                    <a:pt x="34" y="431"/>
                  </a:lnTo>
                  <a:lnTo>
                    <a:pt x="46" y="431"/>
                  </a:lnTo>
                  <a:lnTo>
                    <a:pt x="40" y="427"/>
                  </a:lnTo>
                  <a:lnTo>
                    <a:pt x="43" y="427"/>
                  </a:lnTo>
                  <a:lnTo>
                    <a:pt x="46" y="425"/>
                  </a:lnTo>
                  <a:lnTo>
                    <a:pt x="54" y="423"/>
                  </a:lnTo>
                  <a:lnTo>
                    <a:pt x="60" y="423"/>
                  </a:lnTo>
                  <a:lnTo>
                    <a:pt x="60" y="427"/>
                  </a:lnTo>
                  <a:lnTo>
                    <a:pt x="63" y="427"/>
                  </a:lnTo>
                  <a:lnTo>
                    <a:pt x="68" y="427"/>
                  </a:lnTo>
                  <a:lnTo>
                    <a:pt x="71" y="427"/>
                  </a:lnTo>
                  <a:lnTo>
                    <a:pt x="74" y="427"/>
                  </a:lnTo>
                  <a:lnTo>
                    <a:pt x="82" y="417"/>
                  </a:lnTo>
                  <a:lnTo>
                    <a:pt x="99" y="396"/>
                  </a:lnTo>
                  <a:lnTo>
                    <a:pt x="116" y="373"/>
                  </a:lnTo>
                  <a:lnTo>
                    <a:pt x="125" y="357"/>
                  </a:lnTo>
                  <a:lnTo>
                    <a:pt x="119" y="351"/>
                  </a:lnTo>
                  <a:lnTo>
                    <a:pt x="114" y="342"/>
                  </a:lnTo>
                  <a:lnTo>
                    <a:pt x="108" y="334"/>
                  </a:lnTo>
                  <a:lnTo>
                    <a:pt x="105" y="330"/>
                  </a:lnTo>
                  <a:lnTo>
                    <a:pt x="114" y="322"/>
                  </a:lnTo>
                  <a:lnTo>
                    <a:pt x="125" y="314"/>
                  </a:lnTo>
                  <a:lnTo>
                    <a:pt x="139" y="301"/>
                  </a:lnTo>
                  <a:lnTo>
                    <a:pt x="153" y="285"/>
                  </a:lnTo>
                  <a:lnTo>
                    <a:pt x="165" y="268"/>
                  </a:lnTo>
                  <a:lnTo>
                    <a:pt x="176" y="252"/>
                  </a:lnTo>
                  <a:lnTo>
                    <a:pt x="185" y="239"/>
                  </a:lnTo>
                  <a:lnTo>
                    <a:pt x="193" y="231"/>
                  </a:lnTo>
                  <a:lnTo>
                    <a:pt x="204" y="229"/>
                  </a:lnTo>
                  <a:lnTo>
                    <a:pt x="213" y="227"/>
                  </a:lnTo>
                  <a:lnTo>
                    <a:pt x="219" y="223"/>
                  </a:lnTo>
                  <a:lnTo>
                    <a:pt x="219" y="219"/>
                  </a:lnTo>
                  <a:lnTo>
                    <a:pt x="216" y="219"/>
                  </a:lnTo>
                  <a:lnTo>
                    <a:pt x="213" y="219"/>
                  </a:lnTo>
                  <a:lnTo>
                    <a:pt x="207" y="219"/>
                  </a:lnTo>
                  <a:lnTo>
                    <a:pt x="204" y="219"/>
                  </a:lnTo>
                  <a:lnTo>
                    <a:pt x="207" y="212"/>
                  </a:lnTo>
                  <a:lnTo>
                    <a:pt x="207" y="210"/>
                  </a:lnTo>
                  <a:lnTo>
                    <a:pt x="204" y="206"/>
                  </a:lnTo>
                  <a:lnTo>
                    <a:pt x="199" y="202"/>
                  </a:lnTo>
                  <a:lnTo>
                    <a:pt x="193" y="192"/>
                  </a:lnTo>
                  <a:lnTo>
                    <a:pt x="190" y="173"/>
                  </a:lnTo>
                  <a:lnTo>
                    <a:pt x="193" y="153"/>
                  </a:lnTo>
                  <a:lnTo>
                    <a:pt x="207" y="134"/>
                  </a:lnTo>
                  <a:lnTo>
                    <a:pt x="207" y="130"/>
                  </a:lnTo>
                  <a:lnTo>
                    <a:pt x="207" y="128"/>
                  </a:lnTo>
                  <a:lnTo>
                    <a:pt x="204" y="124"/>
                  </a:lnTo>
                  <a:lnTo>
                    <a:pt x="199" y="124"/>
                  </a:lnTo>
                  <a:lnTo>
                    <a:pt x="190" y="124"/>
                  </a:lnTo>
                  <a:lnTo>
                    <a:pt x="182" y="124"/>
                  </a:lnTo>
                  <a:lnTo>
                    <a:pt x="173" y="122"/>
                  </a:lnTo>
                  <a:lnTo>
                    <a:pt x="170" y="117"/>
                  </a:lnTo>
                  <a:lnTo>
                    <a:pt x="170" y="115"/>
                  </a:lnTo>
                  <a:lnTo>
                    <a:pt x="170" y="111"/>
                  </a:lnTo>
                  <a:lnTo>
                    <a:pt x="168" y="109"/>
                  </a:lnTo>
                  <a:lnTo>
                    <a:pt x="168" y="107"/>
                  </a:lnTo>
                  <a:lnTo>
                    <a:pt x="168" y="105"/>
                  </a:lnTo>
                  <a:lnTo>
                    <a:pt x="165" y="103"/>
                  </a:lnTo>
                  <a:lnTo>
                    <a:pt x="162" y="101"/>
                  </a:lnTo>
                  <a:lnTo>
                    <a:pt x="156" y="101"/>
                  </a:lnTo>
                  <a:lnTo>
                    <a:pt x="156" y="99"/>
                  </a:lnTo>
                  <a:lnTo>
                    <a:pt x="153" y="95"/>
                  </a:lnTo>
                  <a:lnTo>
                    <a:pt x="156" y="93"/>
                  </a:lnTo>
                  <a:lnTo>
                    <a:pt x="159" y="91"/>
                  </a:lnTo>
                  <a:lnTo>
                    <a:pt x="162" y="89"/>
                  </a:lnTo>
                  <a:lnTo>
                    <a:pt x="159" y="87"/>
                  </a:lnTo>
                  <a:lnTo>
                    <a:pt x="156" y="82"/>
                  </a:lnTo>
                  <a:lnTo>
                    <a:pt x="153" y="80"/>
                  </a:lnTo>
                  <a:lnTo>
                    <a:pt x="153" y="76"/>
                  </a:lnTo>
                  <a:lnTo>
                    <a:pt x="153" y="72"/>
                  </a:lnTo>
                  <a:lnTo>
                    <a:pt x="153" y="66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3" name="Freeform 56"/>
            <p:cNvSpPr>
              <a:spLocks/>
            </p:cNvSpPr>
            <p:nvPr/>
          </p:nvSpPr>
          <p:spPr bwMode="auto">
            <a:xfrm>
              <a:off x="1344" y="3024"/>
              <a:ext cx="253" cy="117"/>
            </a:xfrm>
            <a:custGeom>
              <a:avLst/>
              <a:gdLst>
                <a:gd name="T0" fmla="*/ 179 w 253"/>
                <a:gd name="T1" fmla="*/ 74 h 117"/>
                <a:gd name="T2" fmla="*/ 176 w 253"/>
                <a:gd name="T3" fmla="*/ 82 h 117"/>
                <a:gd name="T4" fmla="*/ 168 w 253"/>
                <a:gd name="T5" fmla="*/ 86 h 117"/>
                <a:gd name="T6" fmla="*/ 151 w 253"/>
                <a:gd name="T7" fmla="*/ 82 h 117"/>
                <a:gd name="T8" fmla="*/ 125 w 253"/>
                <a:gd name="T9" fmla="*/ 82 h 117"/>
                <a:gd name="T10" fmla="*/ 88 w 253"/>
                <a:gd name="T11" fmla="*/ 76 h 117"/>
                <a:gd name="T12" fmla="*/ 80 w 253"/>
                <a:gd name="T13" fmla="*/ 60 h 117"/>
                <a:gd name="T14" fmla="*/ 71 w 253"/>
                <a:gd name="T15" fmla="*/ 51 h 117"/>
                <a:gd name="T16" fmla="*/ 63 w 253"/>
                <a:gd name="T17" fmla="*/ 41 h 117"/>
                <a:gd name="T18" fmla="*/ 54 w 253"/>
                <a:gd name="T19" fmla="*/ 45 h 117"/>
                <a:gd name="T20" fmla="*/ 60 w 253"/>
                <a:gd name="T21" fmla="*/ 53 h 117"/>
                <a:gd name="T22" fmla="*/ 60 w 253"/>
                <a:gd name="T23" fmla="*/ 60 h 117"/>
                <a:gd name="T24" fmla="*/ 46 w 253"/>
                <a:gd name="T25" fmla="*/ 56 h 117"/>
                <a:gd name="T26" fmla="*/ 23 w 253"/>
                <a:gd name="T27" fmla="*/ 45 h 117"/>
                <a:gd name="T28" fmla="*/ 15 w 253"/>
                <a:gd name="T29" fmla="*/ 49 h 117"/>
                <a:gd name="T30" fmla="*/ 26 w 253"/>
                <a:gd name="T31" fmla="*/ 58 h 117"/>
                <a:gd name="T32" fmla="*/ 35 w 253"/>
                <a:gd name="T33" fmla="*/ 62 h 117"/>
                <a:gd name="T34" fmla="*/ 26 w 253"/>
                <a:gd name="T35" fmla="*/ 64 h 117"/>
                <a:gd name="T36" fmla="*/ 9 w 253"/>
                <a:gd name="T37" fmla="*/ 64 h 117"/>
                <a:gd name="T38" fmla="*/ 0 w 253"/>
                <a:gd name="T39" fmla="*/ 66 h 117"/>
                <a:gd name="T40" fmla="*/ 12 w 253"/>
                <a:gd name="T41" fmla="*/ 72 h 117"/>
                <a:gd name="T42" fmla="*/ 32 w 253"/>
                <a:gd name="T43" fmla="*/ 74 h 117"/>
                <a:gd name="T44" fmla="*/ 29 w 253"/>
                <a:gd name="T45" fmla="*/ 76 h 117"/>
                <a:gd name="T46" fmla="*/ 18 w 253"/>
                <a:gd name="T47" fmla="*/ 80 h 117"/>
                <a:gd name="T48" fmla="*/ 6 w 253"/>
                <a:gd name="T49" fmla="*/ 84 h 117"/>
                <a:gd name="T50" fmla="*/ 12 w 253"/>
                <a:gd name="T51" fmla="*/ 91 h 117"/>
                <a:gd name="T52" fmla="*/ 29 w 253"/>
                <a:gd name="T53" fmla="*/ 86 h 117"/>
                <a:gd name="T54" fmla="*/ 37 w 253"/>
                <a:gd name="T55" fmla="*/ 86 h 117"/>
                <a:gd name="T56" fmla="*/ 29 w 253"/>
                <a:gd name="T57" fmla="*/ 91 h 117"/>
                <a:gd name="T58" fmla="*/ 23 w 253"/>
                <a:gd name="T59" fmla="*/ 101 h 117"/>
                <a:gd name="T60" fmla="*/ 23 w 253"/>
                <a:gd name="T61" fmla="*/ 105 h 117"/>
                <a:gd name="T62" fmla="*/ 35 w 253"/>
                <a:gd name="T63" fmla="*/ 99 h 117"/>
                <a:gd name="T64" fmla="*/ 46 w 253"/>
                <a:gd name="T65" fmla="*/ 93 h 117"/>
                <a:gd name="T66" fmla="*/ 77 w 253"/>
                <a:gd name="T67" fmla="*/ 93 h 117"/>
                <a:gd name="T68" fmla="*/ 105 w 253"/>
                <a:gd name="T69" fmla="*/ 101 h 117"/>
                <a:gd name="T70" fmla="*/ 123 w 253"/>
                <a:gd name="T71" fmla="*/ 109 h 117"/>
                <a:gd name="T72" fmla="*/ 154 w 253"/>
                <a:gd name="T73" fmla="*/ 117 h 117"/>
                <a:gd name="T74" fmla="*/ 199 w 253"/>
                <a:gd name="T75" fmla="*/ 113 h 117"/>
                <a:gd name="T76" fmla="*/ 222 w 253"/>
                <a:gd name="T77" fmla="*/ 91 h 117"/>
                <a:gd name="T78" fmla="*/ 230 w 253"/>
                <a:gd name="T79" fmla="*/ 70 h 117"/>
                <a:gd name="T80" fmla="*/ 245 w 253"/>
                <a:gd name="T81" fmla="*/ 49 h 117"/>
                <a:gd name="T82" fmla="*/ 245 w 253"/>
                <a:gd name="T83" fmla="*/ 10 h 117"/>
                <a:gd name="T84" fmla="*/ 188 w 253"/>
                <a:gd name="T85" fmla="*/ 8 h 117"/>
                <a:gd name="T86" fmla="*/ 179 w 253"/>
                <a:gd name="T87" fmla="*/ 35 h 117"/>
                <a:gd name="T88" fmla="*/ 171 w 253"/>
                <a:gd name="T89" fmla="*/ 66 h 117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253"/>
                <a:gd name="T136" fmla="*/ 0 h 117"/>
                <a:gd name="T137" fmla="*/ 253 w 253"/>
                <a:gd name="T138" fmla="*/ 117 h 117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253" h="117">
                  <a:moveTo>
                    <a:pt x="171" y="66"/>
                  </a:moveTo>
                  <a:lnTo>
                    <a:pt x="179" y="70"/>
                  </a:lnTo>
                  <a:lnTo>
                    <a:pt x="179" y="74"/>
                  </a:lnTo>
                  <a:lnTo>
                    <a:pt x="179" y="76"/>
                  </a:lnTo>
                  <a:lnTo>
                    <a:pt x="176" y="80"/>
                  </a:lnTo>
                  <a:lnTo>
                    <a:pt x="176" y="82"/>
                  </a:lnTo>
                  <a:lnTo>
                    <a:pt x="176" y="84"/>
                  </a:lnTo>
                  <a:lnTo>
                    <a:pt x="174" y="86"/>
                  </a:lnTo>
                  <a:lnTo>
                    <a:pt x="168" y="86"/>
                  </a:lnTo>
                  <a:lnTo>
                    <a:pt x="165" y="86"/>
                  </a:lnTo>
                  <a:lnTo>
                    <a:pt x="159" y="84"/>
                  </a:lnTo>
                  <a:lnTo>
                    <a:pt x="151" y="82"/>
                  </a:lnTo>
                  <a:lnTo>
                    <a:pt x="140" y="82"/>
                  </a:lnTo>
                  <a:lnTo>
                    <a:pt x="134" y="82"/>
                  </a:lnTo>
                  <a:lnTo>
                    <a:pt x="125" y="82"/>
                  </a:lnTo>
                  <a:lnTo>
                    <a:pt x="111" y="80"/>
                  </a:lnTo>
                  <a:lnTo>
                    <a:pt x="97" y="78"/>
                  </a:lnTo>
                  <a:lnTo>
                    <a:pt x="88" y="76"/>
                  </a:lnTo>
                  <a:lnTo>
                    <a:pt x="86" y="70"/>
                  </a:lnTo>
                  <a:lnTo>
                    <a:pt x="83" y="66"/>
                  </a:lnTo>
                  <a:lnTo>
                    <a:pt x="80" y="60"/>
                  </a:lnTo>
                  <a:lnTo>
                    <a:pt x="77" y="56"/>
                  </a:lnTo>
                  <a:lnTo>
                    <a:pt x="74" y="53"/>
                  </a:lnTo>
                  <a:lnTo>
                    <a:pt x="71" y="51"/>
                  </a:lnTo>
                  <a:lnTo>
                    <a:pt x="66" y="47"/>
                  </a:lnTo>
                  <a:lnTo>
                    <a:pt x="63" y="43"/>
                  </a:lnTo>
                  <a:lnTo>
                    <a:pt x="63" y="41"/>
                  </a:lnTo>
                  <a:lnTo>
                    <a:pt x="60" y="41"/>
                  </a:lnTo>
                  <a:lnTo>
                    <a:pt x="57" y="43"/>
                  </a:lnTo>
                  <a:lnTo>
                    <a:pt x="54" y="45"/>
                  </a:lnTo>
                  <a:lnTo>
                    <a:pt x="54" y="47"/>
                  </a:lnTo>
                  <a:lnTo>
                    <a:pt x="57" y="49"/>
                  </a:lnTo>
                  <a:lnTo>
                    <a:pt x="60" y="53"/>
                  </a:lnTo>
                  <a:lnTo>
                    <a:pt x="60" y="56"/>
                  </a:lnTo>
                  <a:lnTo>
                    <a:pt x="60" y="58"/>
                  </a:lnTo>
                  <a:lnTo>
                    <a:pt x="60" y="60"/>
                  </a:lnTo>
                  <a:lnTo>
                    <a:pt x="57" y="60"/>
                  </a:lnTo>
                  <a:lnTo>
                    <a:pt x="54" y="60"/>
                  </a:lnTo>
                  <a:lnTo>
                    <a:pt x="46" y="56"/>
                  </a:lnTo>
                  <a:lnTo>
                    <a:pt x="37" y="51"/>
                  </a:lnTo>
                  <a:lnTo>
                    <a:pt x="29" y="49"/>
                  </a:lnTo>
                  <a:lnTo>
                    <a:pt x="23" y="45"/>
                  </a:lnTo>
                  <a:lnTo>
                    <a:pt x="18" y="45"/>
                  </a:lnTo>
                  <a:lnTo>
                    <a:pt x="15" y="47"/>
                  </a:lnTo>
                  <a:lnTo>
                    <a:pt x="15" y="49"/>
                  </a:lnTo>
                  <a:lnTo>
                    <a:pt x="18" y="53"/>
                  </a:lnTo>
                  <a:lnTo>
                    <a:pt x="23" y="56"/>
                  </a:lnTo>
                  <a:lnTo>
                    <a:pt x="26" y="58"/>
                  </a:lnTo>
                  <a:lnTo>
                    <a:pt x="32" y="60"/>
                  </a:lnTo>
                  <a:lnTo>
                    <a:pt x="35" y="62"/>
                  </a:lnTo>
                  <a:lnTo>
                    <a:pt x="35" y="64"/>
                  </a:lnTo>
                  <a:lnTo>
                    <a:pt x="32" y="64"/>
                  </a:lnTo>
                  <a:lnTo>
                    <a:pt x="26" y="64"/>
                  </a:lnTo>
                  <a:lnTo>
                    <a:pt x="23" y="64"/>
                  </a:lnTo>
                  <a:lnTo>
                    <a:pt x="15" y="64"/>
                  </a:lnTo>
                  <a:lnTo>
                    <a:pt x="9" y="64"/>
                  </a:lnTo>
                  <a:lnTo>
                    <a:pt x="3" y="64"/>
                  </a:lnTo>
                  <a:lnTo>
                    <a:pt x="0" y="64"/>
                  </a:lnTo>
                  <a:lnTo>
                    <a:pt x="0" y="66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12" y="72"/>
                  </a:lnTo>
                  <a:lnTo>
                    <a:pt x="18" y="74"/>
                  </a:lnTo>
                  <a:lnTo>
                    <a:pt x="26" y="74"/>
                  </a:lnTo>
                  <a:lnTo>
                    <a:pt x="32" y="74"/>
                  </a:lnTo>
                  <a:lnTo>
                    <a:pt x="35" y="74"/>
                  </a:lnTo>
                  <a:lnTo>
                    <a:pt x="29" y="76"/>
                  </a:lnTo>
                  <a:lnTo>
                    <a:pt x="26" y="76"/>
                  </a:lnTo>
                  <a:lnTo>
                    <a:pt x="23" y="78"/>
                  </a:lnTo>
                  <a:lnTo>
                    <a:pt x="18" y="80"/>
                  </a:lnTo>
                  <a:lnTo>
                    <a:pt x="12" y="82"/>
                  </a:lnTo>
                  <a:lnTo>
                    <a:pt x="9" y="82"/>
                  </a:lnTo>
                  <a:lnTo>
                    <a:pt x="6" y="84"/>
                  </a:lnTo>
                  <a:lnTo>
                    <a:pt x="6" y="86"/>
                  </a:lnTo>
                  <a:lnTo>
                    <a:pt x="9" y="89"/>
                  </a:lnTo>
                  <a:lnTo>
                    <a:pt x="12" y="91"/>
                  </a:lnTo>
                  <a:lnTo>
                    <a:pt x="18" y="89"/>
                  </a:lnTo>
                  <a:lnTo>
                    <a:pt x="23" y="86"/>
                  </a:lnTo>
                  <a:lnTo>
                    <a:pt x="29" y="86"/>
                  </a:lnTo>
                  <a:lnTo>
                    <a:pt x="32" y="86"/>
                  </a:lnTo>
                  <a:lnTo>
                    <a:pt x="35" y="86"/>
                  </a:lnTo>
                  <a:lnTo>
                    <a:pt x="37" y="86"/>
                  </a:lnTo>
                  <a:lnTo>
                    <a:pt x="35" y="89"/>
                  </a:lnTo>
                  <a:lnTo>
                    <a:pt x="32" y="91"/>
                  </a:lnTo>
                  <a:lnTo>
                    <a:pt x="29" y="91"/>
                  </a:lnTo>
                  <a:lnTo>
                    <a:pt x="26" y="95"/>
                  </a:lnTo>
                  <a:lnTo>
                    <a:pt x="26" y="97"/>
                  </a:lnTo>
                  <a:lnTo>
                    <a:pt x="23" y="101"/>
                  </a:lnTo>
                  <a:lnTo>
                    <a:pt x="20" y="101"/>
                  </a:lnTo>
                  <a:lnTo>
                    <a:pt x="20" y="103"/>
                  </a:lnTo>
                  <a:lnTo>
                    <a:pt x="23" y="105"/>
                  </a:lnTo>
                  <a:lnTo>
                    <a:pt x="26" y="103"/>
                  </a:lnTo>
                  <a:lnTo>
                    <a:pt x="29" y="101"/>
                  </a:lnTo>
                  <a:lnTo>
                    <a:pt x="35" y="99"/>
                  </a:lnTo>
                  <a:lnTo>
                    <a:pt x="37" y="95"/>
                  </a:lnTo>
                  <a:lnTo>
                    <a:pt x="40" y="93"/>
                  </a:lnTo>
                  <a:lnTo>
                    <a:pt x="46" y="93"/>
                  </a:lnTo>
                  <a:lnTo>
                    <a:pt x="57" y="95"/>
                  </a:lnTo>
                  <a:lnTo>
                    <a:pt x="69" y="95"/>
                  </a:lnTo>
                  <a:lnTo>
                    <a:pt x="77" y="93"/>
                  </a:lnTo>
                  <a:lnTo>
                    <a:pt x="83" y="95"/>
                  </a:lnTo>
                  <a:lnTo>
                    <a:pt x="94" y="97"/>
                  </a:lnTo>
                  <a:lnTo>
                    <a:pt x="105" y="101"/>
                  </a:lnTo>
                  <a:lnTo>
                    <a:pt x="111" y="103"/>
                  </a:lnTo>
                  <a:lnTo>
                    <a:pt x="117" y="105"/>
                  </a:lnTo>
                  <a:lnTo>
                    <a:pt x="123" y="109"/>
                  </a:lnTo>
                  <a:lnTo>
                    <a:pt x="131" y="111"/>
                  </a:lnTo>
                  <a:lnTo>
                    <a:pt x="142" y="115"/>
                  </a:lnTo>
                  <a:lnTo>
                    <a:pt x="154" y="117"/>
                  </a:lnTo>
                  <a:lnTo>
                    <a:pt x="168" y="117"/>
                  </a:lnTo>
                  <a:lnTo>
                    <a:pt x="182" y="117"/>
                  </a:lnTo>
                  <a:lnTo>
                    <a:pt x="199" y="113"/>
                  </a:lnTo>
                  <a:lnTo>
                    <a:pt x="205" y="109"/>
                  </a:lnTo>
                  <a:lnTo>
                    <a:pt x="213" y="101"/>
                  </a:lnTo>
                  <a:lnTo>
                    <a:pt x="222" y="91"/>
                  </a:lnTo>
                  <a:lnTo>
                    <a:pt x="222" y="80"/>
                  </a:lnTo>
                  <a:lnTo>
                    <a:pt x="228" y="80"/>
                  </a:lnTo>
                  <a:lnTo>
                    <a:pt x="230" y="70"/>
                  </a:lnTo>
                  <a:lnTo>
                    <a:pt x="233" y="62"/>
                  </a:lnTo>
                  <a:lnTo>
                    <a:pt x="239" y="56"/>
                  </a:lnTo>
                  <a:lnTo>
                    <a:pt x="245" y="49"/>
                  </a:lnTo>
                  <a:lnTo>
                    <a:pt x="253" y="41"/>
                  </a:lnTo>
                  <a:lnTo>
                    <a:pt x="253" y="27"/>
                  </a:lnTo>
                  <a:lnTo>
                    <a:pt x="245" y="10"/>
                  </a:lnTo>
                  <a:lnTo>
                    <a:pt x="216" y="0"/>
                  </a:lnTo>
                  <a:lnTo>
                    <a:pt x="199" y="2"/>
                  </a:lnTo>
                  <a:lnTo>
                    <a:pt x="188" y="8"/>
                  </a:lnTo>
                  <a:lnTo>
                    <a:pt x="179" y="18"/>
                  </a:lnTo>
                  <a:lnTo>
                    <a:pt x="179" y="27"/>
                  </a:lnTo>
                  <a:lnTo>
                    <a:pt x="179" y="35"/>
                  </a:lnTo>
                  <a:lnTo>
                    <a:pt x="176" y="49"/>
                  </a:lnTo>
                  <a:lnTo>
                    <a:pt x="174" y="60"/>
                  </a:lnTo>
                  <a:lnTo>
                    <a:pt x="171" y="66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4" name="Freeform 57"/>
            <p:cNvSpPr>
              <a:spLocks/>
            </p:cNvSpPr>
            <p:nvPr/>
          </p:nvSpPr>
          <p:spPr bwMode="auto">
            <a:xfrm>
              <a:off x="1872" y="2832"/>
              <a:ext cx="454" cy="491"/>
            </a:xfrm>
            <a:custGeom>
              <a:avLst/>
              <a:gdLst>
                <a:gd name="T0" fmla="*/ 66 w 454"/>
                <a:gd name="T1" fmla="*/ 21 h 491"/>
                <a:gd name="T2" fmla="*/ 74 w 454"/>
                <a:gd name="T3" fmla="*/ 21 h 491"/>
                <a:gd name="T4" fmla="*/ 117 w 454"/>
                <a:gd name="T5" fmla="*/ 0 h 491"/>
                <a:gd name="T6" fmla="*/ 154 w 454"/>
                <a:gd name="T7" fmla="*/ 10 h 491"/>
                <a:gd name="T8" fmla="*/ 176 w 454"/>
                <a:gd name="T9" fmla="*/ 21 h 491"/>
                <a:gd name="T10" fmla="*/ 236 w 454"/>
                <a:gd name="T11" fmla="*/ 51 h 491"/>
                <a:gd name="T12" fmla="*/ 208 w 454"/>
                <a:gd name="T13" fmla="*/ 78 h 491"/>
                <a:gd name="T14" fmla="*/ 188 w 454"/>
                <a:gd name="T15" fmla="*/ 91 h 491"/>
                <a:gd name="T16" fmla="*/ 188 w 454"/>
                <a:gd name="T17" fmla="*/ 95 h 491"/>
                <a:gd name="T18" fmla="*/ 168 w 454"/>
                <a:gd name="T19" fmla="*/ 97 h 491"/>
                <a:gd name="T20" fmla="*/ 173 w 454"/>
                <a:gd name="T21" fmla="*/ 103 h 491"/>
                <a:gd name="T22" fmla="*/ 196 w 454"/>
                <a:gd name="T23" fmla="*/ 113 h 491"/>
                <a:gd name="T24" fmla="*/ 205 w 454"/>
                <a:gd name="T25" fmla="*/ 148 h 491"/>
                <a:gd name="T26" fmla="*/ 213 w 454"/>
                <a:gd name="T27" fmla="*/ 153 h 491"/>
                <a:gd name="T28" fmla="*/ 219 w 454"/>
                <a:gd name="T29" fmla="*/ 179 h 491"/>
                <a:gd name="T30" fmla="*/ 225 w 454"/>
                <a:gd name="T31" fmla="*/ 202 h 491"/>
                <a:gd name="T32" fmla="*/ 261 w 454"/>
                <a:gd name="T33" fmla="*/ 233 h 491"/>
                <a:gd name="T34" fmla="*/ 330 w 454"/>
                <a:gd name="T35" fmla="*/ 262 h 491"/>
                <a:gd name="T36" fmla="*/ 361 w 454"/>
                <a:gd name="T37" fmla="*/ 283 h 491"/>
                <a:gd name="T38" fmla="*/ 307 w 454"/>
                <a:gd name="T39" fmla="*/ 297 h 491"/>
                <a:gd name="T40" fmla="*/ 278 w 454"/>
                <a:gd name="T41" fmla="*/ 320 h 491"/>
                <a:gd name="T42" fmla="*/ 293 w 454"/>
                <a:gd name="T43" fmla="*/ 336 h 491"/>
                <a:gd name="T44" fmla="*/ 327 w 454"/>
                <a:gd name="T45" fmla="*/ 338 h 491"/>
                <a:gd name="T46" fmla="*/ 395 w 454"/>
                <a:gd name="T47" fmla="*/ 355 h 491"/>
                <a:gd name="T48" fmla="*/ 443 w 454"/>
                <a:gd name="T49" fmla="*/ 355 h 491"/>
                <a:gd name="T50" fmla="*/ 452 w 454"/>
                <a:gd name="T51" fmla="*/ 390 h 491"/>
                <a:gd name="T52" fmla="*/ 443 w 454"/>
                <a:gd name="T53" fmla="*/ 425 h 491"/>
                <a:gd name="T54" fmla="*/ 412 w 454"/>
                <a:gd name="T55" fmla="*/ 427 h 491"/>
                <a:gd name="T56" fmla="*/ 409 w 454"/>
                <a:gd name="T57" fmla="*/ 404 h 491"/>
                <a:gd name="T58" fmla="*/ 395 w 454"/>
                <a:gd name="T59" fmla="*/ 382 h 491"/>
                <a:gd name="T60" fmla="*/ 355 w 454"/>
                <a:gd name="T61" fmla="*/ 376 h 491"/>
                <a:gd name="T62" fmla="*/ 290 w 454"/>
                <a:gd name="T63" fmla="*/ 369 h 491"/>
                <a:gd name="T64" fmla="*/ 242 w 454"/>
                <a:gd name="T65" fmla="*/ 351 h 491"/>
                <a:gd name="T66" fmla="*/ 210 w 454"/>
                <a:gd name="T67" fmla="*/ 330 h 491"/>
                <a:gd name="T68" fmla="*/ 159 w 454"/>
                <a:gd name="T69" fmla="*/ 347 h 491"/>
                <a:gd name="T70" fmla="*/ 148 w 454"/>
                <a:gd name="T71" fmla="*/ 382 h 491"/>
                <a:gd name="T72" fmla="*/ 103 w 454"/>
                <a:gd name="T73" fmla="*/ 440 h 491"/>
                <a:gd name="T74" fmla="*/ 88 w 454"/>
                <a:gd name="T75" fmla="*/ 481 h 491"/>
                <a:gd name="T76" fmla="*/ 60 w 454"/>
                <a:gd name="T77" fmla="*/ 481 h 491"/>
                <a:gd name="T78" fmla="*/ 17 w 454"/>
                <a:gd name="T79" fmla="*/ 487 h 491"/>
                <a:gd name="T80" fmla="*/ 0 w 454"/>
                <a:gd name="T81" fmla="*/ 473 h 491"/>
                <a:gd name="T82" fmla="*/ 20 w 454"/>
                <a:gd name="T83" fmla="*/ 466 h 491"/>
                <a:gd name="T84" fmla="*/ 37 w 454"/>
                <a:gd name="T85" fmla="*/ 456 h 491"/>
                <a:gd name="T86" fmla="*/ 51 w 454"/>
                <a:gd name="T87" fmla="*/ 446 h 491"/>
                <a:gd name="T88" fmla="*/ 74 w 454"/>
                <a:gd name="T89" fmla="*/ 421 h 491"/>
                <a:gd name="T90" fmla="*/ 105 w 454"/>
                <a:gd name="T91" fmla="*/ 340 h 491"/>
                <a:gd name="T92" fmla="*/ 100 w 454"/>
                <a:gd name="T93" fmla="*/ 330 h 491"/>
                <a:gd name="T94" fmla="*/ 108 w 454"/>
                <a:gd name="T95" fmla="*/ 297 h 491"/>
                <a:gd name="T96" fmla="*/ 125 w 454"/>
                <a:gd name="T97" fmla="*/ 221 h 491"/>
                <a:gd name="T98" fmla="*/ 139 w 454"/>
                <a:gd name="T99" fmla="*/ 206 h 491"/>
                <a:gd name="T100" fmla="*/ 108 w 454"/>
                <a:gd name="T101" fmla="*/ 159 h 491"/>
                <a:gd name="T102" fmla="*/ 103 w 454"/>
                <a:gd name="T103" fmla="*/ 115 h 491"/>
                <a:gd name="T104" fmla="*/ 120 w 454"/>
                <a:gd name="T105" fmla="*/ 101 h 491"/>
                <a:gd name="T106" fmla="*/ 80 w 454"/>
                <a:gd name="T107" fmla="*/ 87 h 491"/>
                <a:gd name="T108" fmla="*/ 74 w 454"/>
                <a:gd name="T109" fmla="*/ 70 h 491"/>
                <a:gd name="T110" fmla="*/ 71 w 454"/>
                <a:gd name="T111" fmla="*/ 62 h 491"/>
                <a:gd name="T112" fmla="*/ 66 w 454"/>
                <a:gd name="T113" fmla="*/ 51 h 491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454"/>
                <a:gd name="T172" fmla="*/ 0 h 491"/>
                <a:gd name="T173" fmla="*/ 454 w 454"/>
                <a:gd name="T174" fmla="*/ 491 h 491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454" h="491">
                  <a:moveTo>
                    <a:pt x="66" y="43"/>
                  </a:moveTo>
                  <a:lnTo>
                    <a:pt x="63" y="41"/>
                  </a:lnTo>
                  <a:lnTo>
                    <a:pt x="60" y="33"/>
                  </a:lnTo>
                  <a:lnTo>
                    <a:pt x="60" y="27"/>
                  </a:lnTo>
                  <a:lnTo>
                    <a:pt x="66" y="21"/>
                  </a:lnTo>
                  <a:lnTo>
                    <a:pt x="66" y="23"/>
                  </a:lnTo>
                  <a:lnTo>
                    <a:pt x="68" y="25"/>
                  </a:lnTo>
                  <a:lnTo>
                    <a:pt x="74" y="27"/>
                  </a:lnTo>
                  <a:lnTo>
                    <a:pt x="77" y="27"/>
                  </a:lnTo>
                  <a:lnTo>
                    <a:pt x="74" y="21"/>
                  </a:lnTo>
                  <a:lnTo>
                    <a:pt x="74" y="16"/>
                  </a:lnTo>
                  <a:lnTo>
                    <a:pt x="80" y="10"/>
                  </a:lnTo>
                  <a:lnTo>
                    <a:pt x="88" y="4"/>
                  </a:lnTo>
                  <a:lnTo>
                    <a:pt x="100" y="2"/>
                  </a:lnTo>
                  <a:lnTo>
                    <a:pt x="117" y="0"/>
                  </a:lnTo>
                  <a:lnTo>
                    <a:pt x="137" y="2"/>
                  </a:lnTo>
                  <a:lnTo>
                    <a:pt x="165" y="6"/>
                  </a:lnTo>
                  <a:lnTo>
                    <a:pt x="159" y="6"/>
                  </a:lnTo>
                  <a:lnTo>
                    <a:pt x="156" y="6"/>
                  </a:lnTo>
                  <a:lnTo>
                    <a:pt x="154" y="10"/>
                  </a:lnTo>
                  <a:lnTo>
                    <a:pt x="151" y="14"/>
                  </a:lnTo>
                  <a:lnTo>
                    <a:pt x="154" y="10"/>
                  </a:lnTo>
                  <a:lnTo>
                    <a:pt x="162" y="12"/>
                  </a:lnTo>
                  <a:lnTo>
                    <a:pt x="168" y="16"/>
                  </a:lnTo>
                  <a:lnTo>
                    <a:pt x="176" y="21"/>
                  </a:lnTo>
                  <a:lnTo>
                    <a:pt x="185" y="29"/>
                  </a:lnTo>
                  <a:lnTo>
                    <a:pt x="202" y="39"/>
                  </a:lnTo>
                  <a:lnTo>
                    <a:pt x="219" y="47"/>
                  </a:lnTo>
                  <a:lnTo>
                    <a:pt x="233" y="43"/>
                  </a:lnTo>
                  <a:lnTo>
                    <a:pt x="236" y="51"/>
                  </a:lnTo>
                  <a:lnTo>
                    <a:pt x="236" y="64"/>
                  </a:lnTo>
                  <a:lnTo>
                    <a:pt x="225" y="72"/>
                  </a:lnTo>
                  <a:lnTo>
                    <a:pt x="196" y="74"/>
                  </a:lnTo>
                  <a:lnTo>
                    <a:pt x="202" y="76"/>
                  </a:lnTo>
                  <a:lnTo>
                    <a:pt x="208" y="78"/>
                  </a:lnTo>
                  <a:lnTo>
                    <a:pt x="213" y="78"/>
                  </a:lnTo>
                  <a:lnTo>
                    <a:pt x="219" y="78"/>
                  </a:lnTo>
                  <a:lnTo>
                    <a:pt x="213" y="85"/>
                  </a:lnTo>
                  <a:lnTo>
                    <a:pt x="202" y="89"/>
                  </a:lnTo>
                  <a:lnTo>
                    <a:pt x="188" y="91"/>
                  </a:lnTo>
                  <a:lnTo>
                    <a:pt x="168" y="89"/>
                  </a:lnTo>
                  <a:lnTo>
                    <a:pt x="176" y="91"/>
                  </a:lnTo>
                  <a:lnTo>
                    <a:pt x="179" y="93"/>
                  </a:lnTo>
                  <a:lnTo>
                    <a:pt x="185" y="95"/>
                  </a:lnTo>
                  <a:lnTo>
                    <a:pt x="188" y="95"/>
                  </a:lnTo>
                  <a:lnTo>
                    <a:pt x="185" y="97"/>
                  </a:lnTo>
                  <a:lnTo>
                    <a:pt x="182" y="99"/>
                  </a:lnTo>
                  <a:lnTo>
                    <a:pt x="179" y="99"/>
                  </a:lnTo>
                  <a:lnTo>
                    <a:pt x="176" y="99"/>
                  </a:lnTo>
                  <a:lnTo>
                    <a:pt x="168" y="97"/>
                  </a:lnTo>
                  <a:lnTo>
                    <a:pt x="162" y="97"/>
                  </a:lnTo>
                  <a:lnTo>
                    <a:pt x="159" y="99"/>
                  </a:lnTo>
                  <a:lnTo>
                    <a:pt x="159" y="101"/>
                  </a:lnTo>
                  <a:lnTo>
                    <a:pt x="165" y="101"/>
                  </a:lnTo>
                  <a:lnTo>
                    <a:pt x="173" y="103"/>
                  </a:lnTo>
                  <a:lnTo>
                    <a:pt x="182" y="105"/>
                  </a:lnTo>
                  <a:lnTo>
                    <a:pt x="188" y="107"/>
                  </a:lnTo>
                  <a:lnTo>
                    <a:pt x="188" y="109"/>
                  </a:lnTo>
                  <a:lnTo>
                    <a:pt x="193" y="111"/>
                  </a:lnTo>
                  <a:lnTo>
                    <a:pt x="196" y="113"/>
                  </a:lnTo>
                  <a:lnTo>
                    <a:pt x="196" y="115"/>
                  </a:lnTo>
                  <a:lnTo>
                    <a:pt x="202" y="120"/>
                  </a:lnTo>
                  <a:lnTo>
                    <a:pt x="205" y="128"/>
                  </a:lnTo>
                  <a:lnTo>
                    <a:pt x="208" y="140"/>
                  </a:lnTo>
                  <a:lnTo>
                    <a:pt x="205" y="148"/>
                  </a:lnTo>
                  <a:lnTo>
                    <a:pt x="208" y="148"/>
                  </a:lnTo>
                  <a:lnTo>
                    <a:pt x="210" y="148"/>
                  </a:lnTo>
                  <a:lnTo>
                    <a:pt x="213" y="153"/>
                  </a:lnTo>
                  <a:lnTo>
                    <a:pt x="219" y="159"/>
                  </a:lnTo>
                  <a:lnTo>
                    <a:pt x="222" y="165"/>
                  </a:lnTo>
                  <a:lnTo>
                    <a:pt x="225" y="169"/>
                  </a:lnTo>
                  <a:lnTo>
                    <a:pt x="222" y="173"/>
                  </a:lnTo>
                  <a:lnTo>
                    <a:pt x="219" y="179"/>
                  </a:lnTo>
                  <a:lnTo>
                    <a:pt x="216" y="188"/>
                  </a:lnTo>
                  <a:lnTo>
                    <a:pt x="219" y="196"/>
                  </a:lnTo>
                  <a:lnTo>
                    <a:pt x="222" y="200"/>
                  </a:lnTo>
                  <a:lnTo>
                    <a:pt x="225" y="202"/>
                  </a:lnTo>
                  <a:lnTo>
                    <a:pt x="227" y="202"/>
                  </a:lnTo>
                  <a:lnTo>
                    <a:pt x="239" y="208"/>
                  </a:lnTo>
                  <a:lnTo>
                    <a:pt x="250" y="217"/>
                  </a:lnTo>
                  <a:lnTo>
                    <a:pt x="259" y="227"/>
                  </a:lnTo>
                  <a:lnTo>
                    <a:pt x="261" y="233"/>
                  </a:lnTo>
                  <a:lnTo>
                    <a:pt x="267" y="239"/>
                  </a:lnTo>
                  <a:lnTo>
                    <a:pt x="278" y="246"/>
                  </a:lnTo>
                  <a:lnTo>
                    <a:pt x="293" y="252"/>
                  </a:lnTo>
                  <a:lnTo>
                    <a:pt x="310" y="258"/>
                  </a:lnTo>
                  <a:lnTo>
                    <a:pt x="330" y="262"/>
                  </a:lnTo>
                  <a:lnTo>
                    <a:pt x="349" y="266"/>
                  </a:lnTo>
                  <a:lnTo>
                    <a:pt x="369" y="268"/>
                  </a:lnTo>
                  <a:lnTo>
                    <a:pt x="386" y="266"/>
                  </a:lnTo>
                  <a:lnTo>
                    <a:pt x="375" y="276"/>
                  </a:lnTo>
                  <a:lnTo>
                    <a:pt x="361" y="283"/>
                  </a:lnTo>
                  <a:lnTo>
                    <a:pt x="347" y="287"/>
                  </a:lnTo>
                  <a:lnTo>
                    <a:pt x="335" y="287"/>
                  </a:lnTo>
                  <a:lnTo>
                    <a:pt x="327" y="289"/>
                  </a:lnTo>
                  <a:lnTo>
                    <a:pt x="318" y="293"/>
                  </a:lnTo>
                  <a:lnTo>
                    <a:pt x="307" y="297"/>
                  </a:lnTo>
                  <a:lnTo>
                    <a:pt x="298" y="303"/>
                  </a:lnTo>
                  <a:lnTo>
                    <a:pt x="293" y="310"/>
                  </a:lnTo>
                  <a:lnTo>
                    <a:pt x="290" y="316"/>
                  </a:lnTo>
                  <a:lnTo>
                    <a:pt x="284" y="318"/>
                  </a:lnTo>
                  <a:lnTo>
                    <a:pt x="278" y="320"/>
                  </a:lnTo>
                  <a:lnTo>
                    <a:pt x="284" y="324"/>
                  </a:lnTo>
                  <a:lnTo>
                    <a:pt x="287" y="328"/>
                  </a:lnTo>
                  <a:lnTo>
                    <a:pt x="293" y="332"/>
                  </a:lnTo>
                  <a:lnTo>
                    <a:pt x="293" y="334"/>
                  </a:lnTo>
                  <a:lnTo>
                    <a:pt x="293" y="336"/>
                  </a:lnTo>
                  <a:lnTo>
                    <a:pt x="296" y="338"/>
                  </a:lnTo>
                  <a:lnTo>
                    <a:pt x="301" y="340"/>
                  </a:lnTo>
                  <a:lnTo>
                    <a:pt x="307" y="340"/>
                  </a:lnTo>
                  <a:lnTo>
                    <a:pt x="315" y="340"/>
                  </a:lnTo>
                  <a:lnTo>
                    <a:pt x="327" y="338"/>
                  </a:lnTo>
                  <a:lnTo>
                    <a:pt x="341" y="338"/>
                  </a:lnTo>
                  <a:lnTo>
                    <a:pt x="355" y="340"/>
                  </a:lnTo>
                  <a:lnTo>
                    <a:pt x="369" y="345"/>
                  </a:lnTo>
                  <a:lnTo>
                    <a:pt x="381" y="351"/>
                  </a:lnTo>
                  <a:lnTo>
                    <a:pt x="395" y="355"/>
                  </a:lnTo>
                  <a:lnTo>
                    <a:pt x="406" y="357"/>
                  </a:lnTo>
                  <a:lnTo>
                    <a:pt x="418" y="357"/>
                  </a:lnTo>
                  <a:lnTo>
                    <a:pt x="426" y="355"/>
                  </a:lnTo>
                  <a:lnTo>
                    <a:pt x="435" y="353"/>
                  </a:lnTo>
                  <a:lnTo>
                    <a:pt x="443" y="355"/>
                  </a:lnTo>
                  <a:lnTo>
                    <a:pt x="452" y="359"/>
                  </a:lnTo>
                  <a:lnTo>
                    <a:pt x="454" y="367"/>
                  </a:lnTo>
                  <a:lnTo>
                    <a:pt x="454" y="376"/>
                  </a:lnTo>
                  <a:lnTo>
                    <a:pt x="452" y="384"/>
                  </a:lnTo>
                  <a:lnTo>
                    <a:pt x="452" y="390"/>
                  </a:lnTo>
                  <a:lnTo>
                    <a:pt x="449" y="398"/>
                  </a:lnTo>
                  <a:lnTo>
                    <a:pt x="446" y="404"/>
                  </a:lnTo>
                  <a:lnTo>
                    <a:pt x="446" y="413"/>
                  </a:lnTo>
                  <a:lnTo>
                    <a:pt x="446" y="419"/>
                  </a:lnTo>
                  <a:lnTo>
                    <a:pt x="443" y="425"/>
                  </a:lnTo>
                  <a:lnTo>
                    <a:pt x="437" y="431"/>
                  </a:lnTo>
                  <a:lnTo>
                    <a:pt x="429" y="435"/>
                  </a:lnTo>
                  <a:lnTo>
                    <a:pt x="420" y="433"/>
                  </a:lnTo>
                  <a:lnTo>
                    <a:pt x="415" y="431"/>
                  </a:lnTo>
                  <a:lnTo>
                    <a:pt x="412" y="427"/>
                  </a:lnTo>
                  <a:lnTo>
                    <a:pt x="415" y="421"/>
                  </a:lnTo>
                  <a:lnTo>
                    <a:pt x="415" y="419"/>
                  </a:lnTo>
                  <a:lnTo>
                    <a:pt x="415" y="413"/>
                  </a:lnTo>
                  <a:lnTo>
                    <a:pt x="412" y="409"/>
                  </a:lnTo>
                  <a:lnTo>
                    <a:pt x="409" y="404"/>
                  </a:lnTo>
                  <a:lnTo>
                    <a:pt x="406" y="400"/>
                  </a:lnTo>
                  <a:lnTo>
                    <a:pt x="403" y="394"/>
                  </a:lnTo>
                  <a:lnTo>
                    <a:pt x="401" y="388"/>
                  </a:lnTo>
                  <a:lnTo>
                    <a:pt x="401" y="384"/>
                  </a:lnTo>
                  <a:lnTo>
                    <a:pt x="395" y="382"/>
                  </a:lnTo>
                  <a:lnTo>
                    <a:pt x="386" y="380"/>
                  </a:lnTo>
                  <a:lnTo>
                    <a:pt x="378" y="376"/>
                  </a:lnTo>
                  <a:lnTo>
                    <a:pt x="372" y="376"/>
                  </a:lnTo>
                  <a:lnTo>
                    <a:pt x="366" y="376"/>
                  </a:lnTo>
                  <a:lnTo>
                    <a:pt x="355" y="376"/>
                  </a:lnTo>
                  <a:lnTo>
                    <a:pt x="344" y="373"/>
                  </a:lnTo>
                  <a:lnTo>
                    <a:pt x="330" y="373"/>
                  </a:lnTo>
                  <a:lnTo>
                    <a:pt x="313" y="371"/>
                  </a:lnTo>
                  <a:lnTo>
                    <a:pt x="301" y="369"/>
                  </a:lnTo>
                  <a:lnTo>
                    <a:pt x="290" y="369"/>
                  </a:lnTo>
                  <a:lnTo>
                    <a:pt x="284" y="367"/>
                  </a:lnTo>
                  <a:lnTo>
                    <a:pt x="276" y="365"/>
                  </a:lnTo>
                  <a:lnTo>
                    <a:pt x="264" y="363"/>
                  </a:lnTo>
                  <a:lnTo>
                    <a:pt x="253" y="357"/>
                  </a:lnTo>
                  <a:lnTo>
                    <a:pt x="242" y="351"/>
                  </a:lnTo>
                  <a:lnTo>
                    <a:pt x="230" y="343"/>
                  </a:lnTo>
                  <a:lnTo>
                    <a:pt x="225" y="336"/>
                  </a:lnTo>
                  <a:lnTo>
                    <a:pt x="219" y="330"/>
                  </a:lnTo>
                  <a:lnTo>
                    <a:pt x="216" y="328"/>
                  </a:lnTo>
                  <a:lnTo>
                    <a:pt x="210" y="330"/>
                  </a:lnTo>
                  <a:lnTo>
                    <a:pt x="199" y="334"/>
                  </a:lnTo>
                  <a:lnTo>
                    <a:pt x="185" y="338"/>
                  </a:lnTo>
                  <a:lnTo>
                    <a:pt x="168" y="338"/>
                  </a:lnTo>
                  <a:lnTo>
                    <a:pt x="165" y="340"/>
                  </a:lnTo>
                  <a:lnTo>
                    <a:pt x="159" y="347"/>
                  </a:lnTo>
                  <a:lnTo>
                    <a:pt x="156" y="351"/>
                  </a:lnTo>
                  <a:lnTo>
                    <a:pt x="154" y="355"/>
                  </a:lnTo>
                  <a:lnTo>
                    <a:pt x="154" y="361"/>
                  </a:lnTo>
                  <a:lnTo>
                    <a:pt x="151" y="371"/>
                  </a:lnTo>
                  <a:lnTo>
                    <a:pt x="148" y="382"/>
                  </a:lnTo>
                  <a:lnTo>
                    <a:pt x="139" y="392"/>
                  </a:lnTo>
                  <a:lnTo>
                    <a:pt x="131" y="402"/>
                  </a:lnTo>
                  <a:lnTo>
                    <a:pt x="120" y="413"/>
                  </a:lnTo>
                  <a:lnTo>
                    <a:pt x="108" y="425"/>
                  </a:lnTo>
                  <a:lnTo>
                    <a:pt x="103" y="440"/>
                  </a:lnTo>
                  <a:lnTo>
                    <a:pt x="103" y="450"/>
                  </a:lnTo>
                  <a:lnTo>
                    <a:pt x="103" y="458"/>
                  </a:lnTo>
                  <a:lnTo>
                    <a:pt x="100" y="468"/>
                  </a:lnTo>
                  <a:lnTo>
                    <a:pt x="94" y="479"/>
                  </a:lnTo>
                  <a:lnTo>
                    <a:pt x="88" y="481"/>
                  </a:lnTo>
                  <a:lnTo>
                    <a:pt x="85" y="481"/>
                  </a:lnTo>
                  <a:lnTo>
                    <a:pt x="80" y="479"/>
                  </a:lnTo>
                  <a:lnTo>
                    <a:pt x="77" y="479"/>
                  </a:lnTo>
                  <a:lnTo>
                    <a:pt x="71" y="479"/>
                  </a:lnTo>
                  <a:lnTo>
                    <a:pt x="60" y="481"/>
                  </a:lnTo>
                  <a:lnTo>
                    <a:pt x="51" y="485"/>
                  </a:lnTo>
                  <a:lnTo>
                    <a:pt x="43" y="489"/>
                  </a:lnTo>
                  <a:lnTo>
                    <a:pt x="34" y="491"/>
                  </a:lnTo>
                  <a:lnTo>
                    <a:pt x="26" y="489"/>
                  </a:lnTo>
                  <a:lnTo>
                    <a:pt x="17" y="487"/>
                  </a:lnTo>
                  <a:lnTo>
                    <a:pt x="12" y="483"/>
                  </a:lnTo>
                  <a:lnTo>
                    <a:pt x="6" y="481"/>
                  </a:lnTo>
                  <a:lnTo>
                    <a:pt x="3" y="477"/>
                  </a:lnTo>
                  <a:lnTo>
                    <a:pt x="0" y="475"/>
                  </a:lnTo>
                  <a:lnTo>
                    <a:pt x="0" y="473"/>
                  </a:lnTo>
                  <a:lnTo>
                    <a:pt x="0" y="468"/>
                  </a:lnTo>
                  <a:lnTo>
                    <a:pt x="3" y="466"/>
                  </a:lnTo>
                  <a:lnTo>
                    <a:pt x="9" y="464"/>
                  </a:lnTo>
                  <a:lnTo>
                    <a:pt x="15" y="466"/>
                  </a:lnTo>
                  <a:lnTo>
                    <a:pt x="20" y="466"/>
                  </a:lnTo>
                  <a:lnTo>
                    <a:pt x="23" y="466"/>
                  </a:lnTo>
                  <a:lnTo>
                    <a:pt x="29" y="464"/>
                  </a:lnTo>
                  <a:lnTo>
                    <a:pt x="29" y="462"/>
                  </a:lnTo>
                  <a:lnTo>
                    <a:pt x="34" y="460"/>
                  </a:lnTo>
                  <a:lnTo>
                    <a:pt x="37" y="456"/>
                  </a:lnTo>
                  <a:lnTo>
                    <a:pt x="43" y="454"/>
                  </a:lnTo>
                  <a:lnTo>
                    <a:pt x="43" y="452"/>
                  </a:lnTo>
                  <a:lnTo>
                    <a:pt x="37" y="448"/>
                  </a:lnTo>
                  <a:lnTo>
                    <a:pt x="51" y="442"/>
                  </a:lnTo>
                  <a:lnTo>
                    <a:pt x="51" y="446"/>
                  </a:lnTo>
                  <a:lnTo>
                    <a:pt x="54" y="446"/>
                  </a:lnTo>
                  <a:lnTo>
                    <a:pt x="60" y="444"/>
                  </a:lnTo>
                  <a:lnTo>
                    <a:pt x="63" y="440"/>
                  </a:lnTo>
                  <a:lnTo>
                    <a:pt x="66" y="435"/>
                  </a:lnTo>
                  <a:lnTo>
                    <a:pt x="74" y="421"/>
                  </a:lnTo>
                  <a:lnTo>
                    <a:pt x="85" y="394"/>
                  </a:lnTo>
                  <a:lnTo>
                    <a:pt x="94" y="367"/>
                  </a:lnTo>
                  <a:lnTo>
                    <a:pt x="100" y="351"/>
                  </a:lnTo>
                  <a:lnTo>
                    <a:pt x="100" y="345"/>
                  </a:lnTo>
                  <a:lnTo>
                    <a:pt x="105" y="340"/>
                  </a:lnTo>
                  <a:lnTo>
                    <a:pt x="108" y="334"/>
                  </a:lnTo>
                  <a:lnTo>
                    <a:pt x="108" y="330"/>
                  </a:lnTo>
                  <a:lnTo>
                    <a:pt x="105" y="330"/>
                  </a:lnTo>
                  <a:lnTo>
                    <a:pt x="103" y="330"/>
                  </a:lnTo>
                  <a:lnTo>
                    <a:pt x="100" y="330"/>
                  </a:lnTo>
                  <a:lnTo>
                    <a:pt x="105" y="322"/>
                  </a:lnTo>
                  <a:lnTo>
                    <a:pt x="111" y="314"/>
                  </a:lnTo>
                  <a:lnTo>
                    <a:pt x="111" y="305"/>
                  </a:lnTo>
                  <a:lnTo>
                    <a:pt x="108" y="297"/>
                  </a:lnTo>
                  <a:lnTo>
                    <a:pt x="108" y="283"/>
                  </a:lnTo>
                  <a:lnTo>
                    <a:pt x="108" y="262"/>
                  </a:lnTo>
                  <a:lnTo>
                    <a:pt x="111" y="243"/>
                  </a:lnTo>
                  <a:lnTo>
                    <a:pt x="117" y="229"/>
                  </a:lnTo>
                  <a:lnTo>
                    <a:pt x="125" y="221"/>
                  </a:lnTo>
                  <a:lnTo>
                    <a:pt x="128" y="217"/>
                  </a:lnTo>
                  <a:lnTo>
                    <a:pt x="134" y="215"/>
                  </a:lnTo>
                  <a:lnTo>
                    <a:pt x="137" y="212"/>
                  </a:lnTo>
                  <a:lnTo>
                    <a:pt x="139" y="210"/>
                  </a:lnTo>
                  <a:lnTo>
                    <a:pt x="139" y="206"/>
                  </a:lnTo>
                  <a:lnTo>
                    <a:pt x="139" y="200"/>
                  </a:lnTo>
                  <a:lnTo>
                    <a:pt x="131" y="192"/>
                  </a:lnTo>
                  <a:lnTo>
                    <a:pt x="122" y="184"/>
                  </a:lnTo>
                  <a:lnTo>
                    <a:pt x="114" y="171"/>
                  </a:lnTo>
                  <a:lnTo>
                    <a:pt x="108" y="159"/>
                  </a:lnTo>
                  <a:lnTo>
                    <a:pt x="108" y="144"/>
                  </a:lnTo>
                  <a:lnTo>
                    <a:pt x="108" y="132"/>
                  </a:lnTo>
                  <a:lnTo>
                    <a:pt x="108" y="124"/>
                  </a:lnTo>
                  <a:lnTo>
                    <a:pt x="105" y="118"/>
                  </a:lnTo>
                  <a:lnTo>
                    <a:pt x="103" y="115"/>
                  </a:lnTo>
                  <a:lnTo>
                    <a:pt x="108" y="111"/>
                  </a:lnTo>
                  <a:lnTo>
                    <a:pt x="114" y="107"/>
                  </a:lnTo>
                  <a:lnTo>
                    <a:pt x="120" y="105"/>
                  </a:lnTo>
                  <a:lnTo>
                    <a:pt x="122" y="105"/>
                  </a:lnTo>
                  <a:lnTo>
                    <a:pt x="120" y="101"/>
                  </a:lnTo>
                  <a:lnTo>
                    <a:pt x="114" y="97"/>
                  </a:lnTo>
                  <a:lnTo>
                    <a:pt x="108" y="93"/>
                  </a:lnTo>
                  <a:lnTo>
                    <a:pt x="94" y="91"/>
                  </a:lnTo>
                  <a:lnTo>
                    <a:pt x="85" y="89"/>
                  </a:lnTo>
                  <a:lnTo>
                    <a:pt x="80" y="87"/>
                  </a:lnTo>
                  <a:lnTo>
                    <a:pt x="77" y="80"/>
                  </a:lnTo>
                  <a:lnTo>
                    <a:pt x="77" y="74"/>
                  </a:lnTo>
                  <a:lnTo>
                    <a:pt x="77" y="72"/>
                  </a:lnTo>
                  <a:lnTo>
                    <a:pt x="77" y="70"/>
                  </a:lnTo>
                  <a:lnTo>
                    <a:pt x="74" y="70"/>
                  </a:lnTo>
                  <a:lnTo>
                    <a:pt x="71" y="70"/>
                  </a:lnTo>
                  <a:lnTo>
                    <a:pt x="66" y="70"/>
                  </a:lnTo>
                  <a:lnTo>
                    <a:pt x="66" y="66"/>
                  </a:lnTo>
                  <a:lnTo>
                    <a:pt x="68" y="64"/>
                  </a:lnTo>
                  <a:lnTo>
                    <a:pt x="71" y="62"/>
                  </a:lnTo>
                  <a:lnTo>
                    <a:pt x="74" y="60"/>
                  </a:lnTo>
                  <a:lnTo>
                    <a:pt x="74" y="58"/>
                  </a:lnTo>
                  <a:lnTo>
                    <a:pt x="68" y="56"/>
                  </a:lnTo>
                  <a:lnTo>
                    <a:pt x="66" y="54"/>
                  </a:lnTo>
                  <a:lnTo>
                    <a:pt x="66" y="51"/>
                  </a:lnTo>
                  <a:lnTo>
                    <a:pt x="66" y="47"/>
                  </a:lnTo>
                  <a:lnTo>
                    <a:pt x="66" y="45"/>
                  </a:lnTo>
                  <a:lnTo>
                    <a:pt x="66" y="4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5" name="Freeform 58"/>
            <p:cNvSpPr>
              <a:spLocks/>
            </p:cNvSpPr>
            <p:nvPr/>
          </p:nvSpPr>
          <p:spPr bwMode="auto">
            <a:xfrm>
              <a:off x="2064" y="2928"/>
              <a:ext cx="79" cy="74"/>
            </a:xfrm>
            <a:custGeom>
              <a:avLst/>
              <a:gdLst>
                <a:gd name="T0" fmla="*/ 0 w 79"/>
                <a:gd name="T1" fmla="*/ 43 h 74"/>
                <a:gd name="T2" fmla="*/ 5 w 79"/>
                <a:gd name="T3" fmla="*/ 35 h 74"/>
                <a:gd name="T4" fmla="*/ 14 w 79"/>
                <a:gd name="T5" fmla="*/ 23 h 74"/>
                <a:gd name="T6" fmla="*/ 22 w 79"/>
                <a:gd name="T7" fmla="*/ 8 h 74"/>
                <a:gd name="T8" fmla="*/ 28 w 79"/>
                <a:gd name="T9" fmla="*/ 0 h 74"/>
                <a:gd name="T10" fmla="*/ 36 w 79"/>
                <a:gd name="T11" fmla="*/ 0 h 74"/>
                <a:gd name="T12" fmla="*/ 45 w 79"/>
                <a:gd name="T13" fmla="*/ 2 h 74"/>
                <a:gd name="T14" fmla="*/ 56 w 79"/>
                <a:gd name="T15" fmla="*/ 8 h 74"/>
                <a:gd name="T16" fmla="*/ 68 w 79"/>
                <a:gd name="T17" fmla="*/ 12 h 74"/>
                <a:gd name="T18" fmla="*/ 71 w 79"/>
                <a:gd name="T19" fmla="*/ 21 h 74"/>
                <a:gd name="T20" fmla="*/ 76 w 79"/>
                <a:gd name="T21" fmla="*/ 27 h 74"/>
                <a:gd name="T22" fmla="*/ 71 w 79"/>
                <a:gd name="T23" fmla="*/ 33 h 74"/>
                <a:gd name="T24" fmla="*/ 51 w 79"/>
                <a:gd name="T25" fmla="*/ 39 h 74"/>
                <a:gd name="T26" fmla="*/ 62 w 79"/>
                <a:gd name="T27" fmla="*/ 39 h 74"/>
                <a:gd name="T28" fmla="*/ 71 w 79"/>
                <a:gd name="T29" fmla="*/ 41 h 74"/>
                <a:gd name="T30" fmla="*/ 73 w 79"/>
                <a:gd name="T31" fmla="*/ 43 h 74"/>
                <a:gd name="T32" fmla="*/ 79 w 79"/>
                <a:gd name="T33" fmla="*/ 43 h 74"/>
                <a:gd name="T34" fmla="*/ 79 w 79"/>
                <a:gd name="T35" fmla="*/ 49 h 74"/>
                <a:gd name="T36" fmla="*/ 79 w 79"/>
                <a:gd name="T37" fmla="*/ 62 h 74"/>
                <a:gd name="T38" fmla="*/ 71 w 79"/>
                <a:gd name="T39" fmla="*/ 72 h 74"/>
                <a:gd name="T40" fmla="*/ 59 w 79"/>
                <a:gd name="T41" fmla="*/ 74 h 74"/>
                <a:gd name="T42" fmla="*/ 45 w 79"/>
                <a:gd name="T43" fmla="*/ 70 h 74"/>
                <a:gd name="T44" fmla="*/ 34 w 79"/>
                <a:gd name="T45" fmla="*/ 66 h 74"/>
                <a:gd name="T46" fmla="*/ 25 w 79"/>
                <a:gd name="T47" fmla="*/ 64 h 74"/>
                <a:gd name="T48" fmla="*/ 22 w 79"/>
                <a:gd name="T49" fmla="*/ 64 h 74"/>
                <a:gd name="T50" fmla="*/ 0 w 79"/>
                <a:gd name="T51" fmla="*/ 43 h 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9"/>
                <a:gd name="T79" fmla="*/ 0 h 74"/>
                <a:gd name="T80" fmla="*/ 79 w 79"/>
                <a:gd name="T81" fmla="*/ 74 h 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9" h="74">
                  <a:moveTo>
                    <a:pt x="0" y="43"/>
                  </a:moveTo>
                  <a:lnTo>
                    <a:pt x="5" y="35"/>
                  </a:lnTo>
                  <a:lnTo>
                    <a:pt x="14" y="23"/>
                  </a:lnTo>
                  <a:lnTo>
                    <a:pt x="22" y="8"/>
                  </a:lnTo>
                  <a:lnTo>
                    <a:pt x="28" y="0"/>
                  </a:lnTo>
                  <a:lnTo>
                    <a:pt x="36" y="0"/>
                  </a:lnTo>
                  <a:lnTo>
                    <a:pt x="45" y="2"/>
                  </a:lnTo>
                  <a:lnTo>
                    <a:pt x="56" y="8"/>
                  </a:lnTo>
                  <a:lnTo>
                    <a:pt x="68" y="12"/>
                  </a:lnTo>
                  <a:lnTo>
                    <a:pt x="71" y="21"/>
                  </a:lnTo>
                  <a:lnTo>
                    <a:pt x="76" y="27"/>
                  </a:lnTo>
                  <a:lnTo>
                    <a:pt x="71" y="33"/>
                  </a:lnTo>
                  <a:lnTo>
                    <a:pt x="51" y="39"/>
                  </a:lnTo>
                  <a:lnTo>
                    <a:pt x="62" y="39"/>
                  </a:lnTo>
                  <a:lnTo>
                    <a:pt x="71" y="41"/>
                  </a:lnTo>
                  <a:lnTo>
                    <a:pt x="73" y="43"/>
                  </a:lnTo>
                  <a:lnTo>
                    <a:pt x="79" y="43"/>
                  </a:lnTo>
                  <a:lnTo>
                    <a:pt x="79" y="49"/>
                  </a:lnTo>
                  <a:lnTo>
                    <a:pt x="79" y="62"/>
                  </a:lnTo>
                  <a:lnTo>
                    <a:pt x="71" y="72"/>
                  </a:lnTo>
                  <a:lnTo>
                    <a:pt x="59" y="74"/>
                  </a:lnTo>
                  <a:lnTo>
                    <a:pt x="45" y="70"/>
                  </a:lnTo>
                  <a:lnTo>
                    <a:pt x="34" y="66"/>
                  </a:lnTo>
                  <a:lnTo>
                    <a:pt x="25" y="64"/>
                  </a:lnTo>
                  <a:lnTo>
                    <a:pt x="22" y="64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6" name="Freeform 59"/>
            <p:cNvSpPr>
              <a:spLocks/>
            </p:cNvSpPr>
            <p:nvPr/>
          </p:nvSpPr>
          <p:spPr bwMode="auto">
            <a:xfrm>
              <a:off x="1824" y="2928"/>
              <a:ext cx="196" cy="186"/>
            </a:xfrm>
            <a:custGeom>
              <a:avLst/>
              <a:gdLst>
                <a:gd name="T0" fmla="*/ 184 w 196"/>
                <a:gd name="T1" fmla="*/ 95 h 186"/>
                <a:gd name="T2" fmla="*/ 187 w 196"/>
                <a:gd name="T3" fmla="*/ 79 h 186"/>
                <a:gd name="T4" fmla="*/ 190 w 196"/>
                <a:gd name="T5" fmla="*/ 72 h 186"/>
                <a:gd name="T6" fmla="*/ 193 w 196"/>
                <a:gd name="T7" fmla="*/ 66 h 186"/>
                <a:gd name="T8" fmla="*/ 196 w 196"/>
                <a:gd name="T9" fmla="*/ 56 h 186"/>
                <a:gd name="T10" fmla="*/ 193 w 196"/>
                <a:gd name="T11" fmla="*/ 31 h 186"/>
                <a:gd name="T12" fmla="*/ 167 w 196"/>
                <a:gd name="T13" fmla="*/ 2 h 186"/>
                <a:gd name="T14" fmla="*/ 133 w 196"/>
                <a:gd name="T15" fmla="*/ 4 h 186"/>
                <a:gd name="T16" fmla="*/ 119 w 196"/>
                <a:gd name="T17" fmla="*/ 17 h 186"/>
                <a:gd name="T18" fmla="*/ 116 w 196"/>
                <a:gd name="T19" fmla="*/ 33 h 186"/>
                <a:gd name="T20" fmla="*/ 111 w 196"/>
                <a:gd name="T21" fmla="*/ 46 h 186"/>
                <a:gd name="T22" fmla="*/ 111 w 196"/>
                <a:gd name="T23" fmla="*/ 58 h 186"/>
                <a:gd name="T24" fmla="*/ 128 w 196"/>
                <a:gd name="T25" fmla="*/ 72 h 186"/>
                <a:gd name="T26" fmla="*/ 130 w 196"/>
                <a:gd name="T27" fmla="*/ 89 h 186"/>
                <a:gd name="T28" fmla="*/ 136 w 196"/>
                <a:gd name="T29" fmla="*/ 95 h 186"/>
                <a:gd name="T30" fmla="*/ 133 w 196"/>
                <a:gd name="T31" fmla="*/ 101 h 186"/>
                <a:gd name="T32" fmla="*/ 125 w 196"/>
                <a:gd name="T33" fmla="*/ 110 h 186"/>
                <a:gd name="T34" fmla="*/ 102 w 196"/>
                <a:gd name="T35" fmla="*/ 118 h 186"/>
                <a:gd name="T36" fmla="*/ 85 w 196"/>
                <a:gd name="T37" fmla="*/ 126 h 186"/>
                <a:gd name="T38" fmla="*/ 65 w 196"/>
                <a:gd name="T39" fmla="*/ 139 h 186"/>
                <a:gd name="T40" fmla="*/ 57 w 196"/>
                <a:gd name="T41" fmla="*/ 143 h 186"/>
                <a:gd name="T42" fmla="*/ 48 w 196"/>
                <a:gd name="T43" fmla="*/ 141 h 186"/>
                <a:gd name="T44" fmla="*/ 42 w 196"/>
                <a:gd name="T45" fmla="*/ 136 h 186"/>
                <a:gd name="T46" fmla="*/ 34 w 196"/>
                <a:gd name="T47" fmla="*/ 136 h 186"/>
                <a:gd name="T48" fmla="*/ 25 w 196"/>
                <a:gd name="T49" fmla="*/ 136 h 186"/>
                <a:gd name="T50" fmla="*/ 23 w 196"/>
                <a:gd name="T51" fmla="*/ 141 h 186"/>
                <a:gd name="T52" fmla="*/ 28 w 196"/>
                <a:gd name="T53" fmla="*/ 143 h 186"/>
                <a:gd name="T54" fmla="*/ 34 w 196"/>
                <a:gd name="T55" fmla="*/ 147 h 186"/>
                <a:gd name="T56" fmla="*/ 20 w 196"/>
                <a:gd name="T57" fmla="*/ 155 h 186"/>
                <a:gd name="T58" fmla="*/ 5 w 196"/>
                <a:gd name="T59" fmla="*/ 163 h 186"/>
                <a:gd name="T60" fmla="*/ 0 w 196"/>
                <a:gd name="T61" fmla="*/ 169 h 186"/>
                <a:gd name="T62" fmla="*/ 3 w 196"/>
                <a:gd name="T63" fmla="*/ 172 h 186"/>
                <a:gd name="T64" fmla="*/ 8 w 196"/>
                <a:gd name="T65" fmla="*/ 167 h 186"/>
                <a:gd name="T66" fmla="*/ 20 w 196"/>
                <a:gd name="T67" fmla="*/ 163 h 186"/>
                <a:gd name="T68" fmla="*/ 17 w 196"/>
                <a:gd name="T69" fmla="*/ 167 h 186"/>
                <a:gd name="T70" fmla="*/ 8 w 196"/>
                <a:gd name="T71" fmla="*/ 174 h 186"/>
                <a:gd name="T72" fmla="*/ 8 w 196"/>
                <a:gd name="T73" fmla="*/ 178 h 186"/>
                <a:gd name="T74" fmla="*/ 17 w 196"/>
                <a:gd name="T75" fmla="*/ 182 h 186"/>
                <a:gd name="T76" fmla="*/ 20 w 196"/>
                <a:gd name="T77" fmla="*/ 182 h 186"/>
                <a:gd name="T78" fmla="*/ 25 w 196"/>
                <a:gd name="T79" fmla="*/ 182 h 186"/>
                <a:gd name="T80" fmla="*/ 28 w 196"/>
                <a:gd name="T81" fmla="*/ 178 h 186"/>
                <a:gd name="T82" fmla="*/ 37 w 196"/>
                <a:gd name="T83" fmla="*/ 174 h 186"/>
                <a:gd name="T84" fmla="*/ 34 w 196"/>
                <a:gd name="T85" fmla="*/ 176 h 186"/>
                <a:gd name="T86" fmla="*/ 34 w 196"/>
                <a:gd name="T87" fmla="*/ 182 h 186"/>
                <a:gd name="T88" fmla="*/ 31 w 196"/>
                <a:gd name="T89" fmla="*/ 184 h 186"/>
                <a:gd name="T90" fmla="*/ 37 w 196"/>
                <a:gd name="T91" fmla="*/ 186 h 186"/>
                <a:gd name="T92" fmla="*/ 42 w 196"/>
                <a:gd name="T93" fmla="*/ 178 h 186"/>
                <a:gd name="T94" fmla="*/ 57 w 196"/>
                <a:gd name="T95" fmla="*/ 172 h 186"/>
                <a:gd name="T96" fmla="*/ 62 w 196"/>
                <a:gd name="T97" fmla="*/ 167 h 186"/>
                <a:gd name="T98" fmla="*/ 68 w 196"/>
                <a:gd name="T99" fmla="*/ 163 h 186"/>
                <a:gd name="T100" fmla="*/ 74 w 196"/>
                <a:gd name="T101" fmla="*/ 157 h 186"/>
                <a:gd name="T102" fmla="*/ 91 w 196"/>
                <a:gd name="T103" fmla="*/ 151 h 186"/>
                <a:gd name="T104" fmla="*/ 116 w 196"/>
                <a:gd name="T105" fmla="*/ 145 h 186"/>
                <a:gd name="T106" fmla="*/ 153 w 196"/>
                <a:gd name="T107" fmla="*/ 130 h 186"/>
                <a:gd name="T108" fmla="*/ 167 w 196"/>
                <a:gd name="T109" fmla="*/ 118 h 186"/>
                <a:gd name="T110" fmla="*/ 176 w 196"/>
                <a:gd name="T111" fmla="*/ 101 h 18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196"/>
                <a:gd name="T169" fmla="*/ 0 h 186"/>
                <a:gd name="T170" fmla="*/ 196 w 196"/>
                <a:gd name="T171" fmla="*/ 186 h 18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196" h="186">
                  <a:moveTo>
                    <a:pt x="176" y="95"/>
                  </a:moveTo>
                  <a:lnTo>
                    <a:pt x="184" y="95"/>
                  </a:lnTo>
                  <a:lnTo>
                    <a:pt x="184" y="83"/>
                  </a:lnTo>
                  <a:lnTo>
                    <a:pt x="187" y="79"/>
                  </a:lnTo>
                  <a:lnTo>
                    <a:pt x="190" y="75"/>
                  </a:lnTo>
                  <a:lnTo>
                    <a:pt x="190" y="72"/>
                  </a:lnTo>
                  <a:lnTo>
                    <a:pt x="190" y="68"/>
                  </a:lnTo>
                  <a:lnTo>
                    <a:pt x="193" y="66"/>
                  </a:lnTo>
                  <a:lnTo>
                    <a:pt x="196" y="62"/>
                  </a:lnTo>
                  <a:lnTo>
                    <a:pt x="196" y="56"/>
                  </a:lnTo>
                  <a:lnTo>
                    <a:pt x="196" y="46"/>
                  </a:lnTo>
                  <a:lnTo>
                    <a:pt x="193" y="31"/>
                  </a:lnTo>
                  <a:lnTo>
                    <a:pt x="181" y="15"/>
                  </a:lnTo>
                  <a:lnTo>
                    <a:pt x="167" y="2"/>
                  </a:lnTo>
                  <a:lnTo>
                    <a:pt x="147" y="0"/>
                  </a:lnTo>
                  <a:lnTo>
                    <a:pt x="133" y="4"/>
                  </a:lnTo>
                  <a:lnTo>
                    <a:pt x="125" y="11"/>
                  </a:lnTo>
                  <a:lnTo>
                    <a:pt x="119" y="17"/>
                  </a:lnTo>
                  <a:lnTo>
                    <a:pt x="116" y="25"/>
                  </a:lnTo>
                  <a:lnTo>
                    <a:pt x="116" y="33"/>
                  </a:lnTo>
                  <a:lnTo>
                    <a:pt x="113" y="39"/>
                  </a:lnTo>
                  <a:lnTo>
                    <a:pt x="111" y="46"/>
                  </a:lnTo>
                  <a:lnTo>
                    <a:pt x="111" y="52"/>
                  </a:lnTo>
                  <a:lnTo>
                    <a:pt x="111" y="58"/>
                  </a:lnTo>
                  <a:lnTo>
                    <a:pt x="119" y="64"/>
                  </a:lnTo>
                  <a:lnTo>
                    <a:pt x="128" y="72"/>
                  </a:lnTo>
                  <a:lnTo>
                    <a:pt x="136" y="79"/>
                  </a:lnTo>
                  <a:lnTo>
                    <a:pt x="130" y="89"/>
                  </a:lnTo>
                  <a:lnTo>
                    <a:pt x="136" y="93"/>
                  </a:lnTo>
                  <a:lnTo>
                    <a:pt x="136" y="95"/>
                  </a:lnTo>
                  <a:lnTo>
                    <a:pt x="136" y="99"/>
                  </a:lnTo>
                  <a:lnTo>
                    <a:pt x="133" y="101"/>
                  </a:lnTo>
                  <a:lnTo>
                    <a:pt x="130" y="105"/>
                  </a:lnTo>
                  <a:lnTo>
                    <a:pt x="125" y="110"/>
                  </a:lnTo>
                  <a:lnTo>
                    <a:pt x="113" y="114"/>
                  </a:lnTo>
                  <a:lnTo>
                    <a:pt x="102" y="118"/>
                  </a:lnTo>
                  <a:lnTo>
                    <a:pt x="93" y="122"/>
                  </a:lnTo>
                  <a:lnTo>
                    <a:pt x="85" y="126"/>
                  </a:lnTo>
                  <a:lnTo>
                    <a:pt x="74" y="132"/>
                  </a:lnTo>
                  <a:lnTo>
                    <a:pt x="65" y="139"/>
                  </a:lnTo>
                  <a:lnTo>
                    <a:pt x="59" y="143"/>
                  </a:lnTo>
                  <a:lnTo>
                    <a:pt x="57" y="143"/>
                  </a:lnTo>
                  <a:lnTo>
                    <a:pt x="54" y="143"/>
                  </a:lnTo>
                  <a:lnTo>
                    <a:pt x="48" y="141"/>
                  </a:lnTo>
                  <a:lnTo>
                    <a:pt x="45" y="139"/>
                  </a:lnTo>
                  <a:lnTo>
                    <a:pt x="42" y="136"/>
                  </a:lnTo>
                  <a:lnTo>
                    <a:pt x="40" y="136"/>
                  </a:lnTo>
                  <a:lnTo>
                    <a:pt x="34" y="136"/>
                  </a:lnTo>
                  <a:lnTo>
                    <a:pt x="28" y="136"/>
                  </a:lnTo>
                  <a:lnTo>
                    <a:pt x="25" y="136"/>
                  </a:lnTo>
                  <a:lnTo>
                    <a:pt x="23" y="139"/>
                  </a:lnTo>
                  <a:lnTo>
                    <a:pt x="23" y="141"/>
                  </a:lnTo>
                  <a:lnTo>
                    <a:pt x="23" y="143"/>
                  </a:lnTo>
                  <a:lnTo>
                    <a:pt x="28" y="143"/>
                  </a:lnTo>
                  <a:lnTo>
                    <a:pt x="34" y="145"/>
                  </a:lnTo>
                  <a:lnTo>
                    <a:pt x="34" y="147"/>
                  </a:lnTo>
                  <a:lnTo>
                    <a:pt x="28" y="149"/>
                  </a:lnTo>
                  <a:lnTo>
                    <a:pt x="20" y="155"/>
                  </a:lnTo>
                  <a:lnTo>
                    <a:pt x="11" y="159"/>
                  </a:lnTo>
                  <a:lnTo>
                    <a:pt x="5" y="163"/>
                  </a:lnTo>
                  <a:lnTo>
                    <a:pt x="0" y="167"/>
                  </a:lnTo>
                  <a:lnTo>
                    <a:pt x="0" y="169"/>
                  </a:lnTo>
                  <a:lnTo>
                    <a:pt x="0" y="172"/>
                  </a:lnTo>
                  <a:lnTo>
                    <a:pt x="3" y="172"/>
                  </a:lnTo>
                  <a:lnTo>
                    <a:pt x="5" y="169"/>
                  </a:lnTo>
                  <a:lnTo>
                    <a:pt x="8" y="167"/>
                  </a:lnTo>
                  <a:lnTo>
                    <a:pt x="14" y="165"/>
                  </a:lnTo>
                  <a:lnTo>
                    <a:pt x="20" y="163"/>
                  </a:lnTo>
                  <a:lnTo>
                    <a:pt x="23" y="163"/>
                  </a:lnTo>
                  <a:lnTo>
                    <a:pt x="17" y="167"/>
                  </a:lnTo>
                  <a:lnTo>
                    <a:pt x="11" y="172"/>
                  </a:lnTo>
                  <a:lnTo>
                    <a:pt x="8" y="174"/>
                  </a:lnTo>
                  <a:lnTo>
                    <a:pt x="8" y="176"/>
                  </a:lnTo>
                  <a:lnTo>
                    <a:pt x="8" y="178"/>
                  </a:lnTo>
                  <a:lnTo>
                    <a:pt x="11" y="180"/>
                  </a:lnTo>
                  <a:lnTo>
                    <a:pt x="17" y="182"/>
                  </a:lnTo>
                  <a:lnTo>
                    <a:pt x="20" y="180"/>
                  </a:lnTo>
                  <a:lnTo>
                    <a:pt x="20" y="182"/>
                  </a:lnTo>
                  <a:lnTo>
                    <a:pt x="23" y="182"/>
                  </a:lnTo>
                  <a:lnTo>
                    <a:pt x="25" y="182"/>
                  </a:lnTo>
                  <a:lnTo>
                    <a:pt x="28" y="180"/>
                  </a:lnTo>
                  <a:lnTo>
                    <a:pt x="28" y="178"/>
                  </a:lnTo>
                  <a:lnTo>
                    <a:pt x="34" y="176"/>
                  </a:lnTo>
                  <a:lnTo>
                    <a:pt x="37" y="174"/>
                  </a:lnTo>
                  <a:lnTo>
                    <a:pt x="34" y="176"/>
                  </a:lnTo>
                  <a:lnTo>
                    <a:pt x="34" y="178"/>
                  </a:lnTo>
                  <a:lnTo>
                    <a:pt x="34" y="182"/>
                  </a:lnTo>
                  <a:lnTo>
                    <a:pt x="34" y="184"/>
                  </a:lnTo>
                  <a:lnTo>
                    <a:pt x="31" y="184"/>
                  </a:lnTo>
                  <a:lnTo>
                    <a:pt x="34" y="186"/>
                  </a:lnTo>
                  <a:lnTo>
                    <a:pt x="37" y="186"/>
                  </a:lnTo>
                  <a:lnTo>
                    <a:pt x="37" y="184"/>
                  </a:lnTo>
                  <a:lnTo>
                    <a:pt x="42" y="178"/>
                  </a:lnTo>
                  <a:lnTo>
                    <a:pt x="48" y="176"/>
                  </a:lnTo>
                  <a:lnTo>
                    <a:pt x="57" y="172"/>
                  </a:lnTo>
                  <a:lnTo>
                    <a:pt x="59" y="169"/>
                  </a:lnTo>
                  <a:lnTo>
                    <a:pt x="62" y="167"/>
                  </a:lnTo>
                  <a:lnTo>
                    <a:pt x="65" y="165"/>
                  </a:lnTo>
                  <a:lnTo>
                    <a:pt x="68" y="163"/>
                  </a:lnTo>
                  <a:lnTo>
                    <a:pt x="71" y="159"/>
                  </a:lnTo>
                  <a:lnTo>
                    <a:pt x="74" y="157"/>
                  </a:lnTo>
                  <a:lnTo>
                    <a:pt x="82" y="153"/>
                  </a:lnTo>
                  <a:lnTo>
                    <a:pt x="91" y="151"/>
                  </a:lnTo>
                  <a:lnTo>
                    <a:pt x="102" y="149"/>
                  </a:lnTo>
                  <a:lnTo>
                    <a:pt x="116" y="145"/>
                  </a:lnTo>
                  <a:lnTo>
                    <a:pt x="136" y="139"/>
                  </a:lnTo>
                  <a:lnTo>
                    <a:pt x="153" y="130"/>
                  </a:lnTo>
                  <a:lnTo>
                    <a:pt x="162" y="122"/>
                  </a:lnTo>
                  <a:lnTo>
                    <a:pt x="167" y="118"/>
                  </a:lnTo>
                  <a:lnTo>
                    <a:pt x="173" y="110"/>
                  </a:lnTo>
                  <a:lnTo>
                    <a:pt x="176" y="101"/>
                  </a:lnTo>
                  <a:lnTo>
                    <a:pt x="176" y="95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7" name="Freeform 60"/>
            <p:cNvSpPr>
              <a:spLocks/>
            </p:cNvSpPr>
            <p:nvPr/>
          </p:nvSpPr>
          <p:spPr bwMode="auto">
            <a:xfrm>
              <a:off x="1008" y="3072"/>
              <a:ext cx="417" cy="409"/>
            </a:xfrm>
            <a:custGeom>
              <a:avLst/>
              <a:gdLst>
                <a:gd name="T0" fmla="*/ 366 w 417"/>
                <a:gd name="T1" fmla="*/ 309 h 409"/>
                <a:gd name="T2" fmla="*/ 371 w 417"/>
                <a:gd name="T3" fmla="*/ 316 h 409"/>
                <a:gd name="T4" fmla="*/ 388 w 417"/>
                <a:gd name="T5" fmla="*/ 318 h 409"/>
                <a:gd name="T6" fmla="*/ 417 w 417"/>
                <a:gd name="T7" fmla="*/ 376 h 409"/>
                <a:gd name="T8" fmla="*/ 391 w 417"/>
                <a:gd name="T9" fmla="*/ 400 h 409"/>
                <a:gd name="T10" fmla="*/ 377 w 417"/>
                <a:gd name="T11" fmla="*/ 384 h 409"/>
                <a:gd name="T12" fmla="*/ 357 w 417"/>
                <a:gd name="T13" fmla="*/ 365 h 409"/>
                <a:gd name="T14" fmla="*/ 346 w 417"/>
                <a:gd name="T15" fmla="*/ 347 h 409"/>
                <a:gd name="T16" fmla="*/ 337 w 417"/>
                <a:gd name="T17" fmla="*/ 349 h 409"/>
                <a:gd name="T18" fmla="*/ 326 w 417"/>
                <a:gd name="T19" fmla="*/ 349 h 409"/>
                <a:gd name="T20" fmla="*/ 292 w 417"/>
                <a:gd name="T21" fmla="*/ 340 h 409"/>
                <a:gd name="T22" fmla="*/ 258 w 417"/>
                <a:gd name="T23" fmla="*/ 330 h 409"/>
                <a:gd name="T24" fmla="*/ 227 w 417"/>
                <a:gd name="T25" fmla="*/ 312 h 409"/>
                <a:gd name="T26" fmla="*/ 201 w 417"/>
                <a:gd name="T27" fmla="*/ 285 h 409"/>
                <a:gd name="T28" fmla="*/ 184 w 417"/>
                <a:gd name="T29" fmla="*/ 274 h 409"/>
                <a:gd name="T30" fmla="*/ 144 w 417"/>
                <a:gd name="T31" fmla="*/ 303 h 409"/>
                <a:gd name="T32" fmla="*/ 136 w 417"/>
                <a:gd name="T33" fmla="*/ 336 h 409"/>
                <a:gd name="T34" fmla="*/ 124 w 417"/>
                <a:gd name="T35" fmla="*/ 367 h 409"/>
                <a:gd name="T36" fmla="*/ 116 w 417"/>
                <a:gd name="T37" fmla="*/ 367 h 409"/>
                <a:gd name="T38" fmla="*/ 119 w 417"/>
                <a:gd name="T39" fmla="*/ 400 h 409"/>
                <a:gd name="T40" fmla="*/ 93 w 417"/>
                <a:gd name="T41" fmla="*/ 404 h 409"/>
                <a:gd name="T42" fmla="*/ 34 w 417"/>
                <a:gd name="T43" fmla="*/ 390 h 409"/>
                <a:gd name="T44" fmla="*/ 0 w 417"/>
                <a:gd name="T45" fmla="*/ 382 h 409"/>
                <a:gd name="T46" fmla="*/ 19 w 417"/>
                <a:gd name="T47" fmla="*/ 363 h 409"/>
                <a:gd name="T48" fmla="*/ 56 w 417"/>
                <a:gd name="T49" fmla="*/ 361 h 409"/>
                <a:gd name="T50" fmla="*/ 59 w 417"/>
                <a:gd name="T51" fmla="*/ 357 h 409"/>
                <a:gd name="T52" fmla="*/ 68 w 417"/>
                <a:gd name="T53" fmla="*/ 283 h 409"/>
                <a:gd name="T54" fmla="*/ 99 w 417"/>
                <a:gd name="T55" fmla="*/ 252 h 409"/>
                <a:gd name="T56" fmla="*/ 130 w 417"/>
                <a:gd name="T57" fmla="*/ 237 h 409"/>
                <a:gd name="T58" fmla="*/ 133 w 417"/>
                <a:gd name="T59" fmla="*/ 223 h 409"/>
                <a:gd name="T60" fmla="*/ 99 w 417"/>
                <a:gd name="T61" fmla="*/ 179 h 409"/>
                <a:gd name="T62" fmla="*/ 96 w 417"/>
                <a:gd name="T63" fmla="*/ 132 h 409"/>
                <a:gd name="T64" fmla="*/ 59 w 417"/>
                <a:gd name="T65" fmla="*/ 107 h 409"/>
                <a:gd name="T66" fmla="*/ 31 w 417"/>
                <a:gd name="T67" fmla="*/ 101 h 409"/>
                <a:gd name="T68" fmla="*/ 25 w 417"/>
                <a:gd name="T69" fmla="*/ 84 h 409"/>
                <a:gd name="T70" fmla="*/ 17 w 417"/>
                <a:gd name="T71" fmla="*/ 76 h 409"/>
                <a:gd name="T72" fmla="*/ 19 w 417"/>
                <a:gd name="T73" fmla="*/ 68 h 409"/>
                <a:gd name="T74" fmla="*/ 28 w 417"/>
                <a:gd name="T75" fmla="*/ 62 h 409"/>
                <a:gd name="T76" fmla="*/ 22 w 417"/>
                <a:gd name="T77" fmla="*/ 45 h 409"/>
                <a:gd name="T78" fmla="*/ 25 w 417"/>
                <a:gd name="T79" fmla="*/ 16 h 409"/>
                <a:gd name="T80" fmla="*/ 39 w 417"/>
                <a:gd name="T81" fmla="*/ 6 h 409"/>
                <a:gd name="T82" fmla="*/ 42 w 417"/>
                <a:gd name="T83" fmla="*/ 16 h 409"/>
                <a:gd name="T84" fmla="*/ 73 w 417"/>
                <a:gd name="T85" fmla="*/ 0 h 409"/>
                <a:gd name="T86" fmla="*/ 90 w 417"/>
                <a:gd name="T87" fmla="*/ 8 h 409"/>
                <a:gd name="T88" fmla="*/ 96 w 417"/>
                <a:gd name="T89" fmla="*/ 10 h 409"/>
                <a:gd name="T90" fmla="*/ 153 w 417"/>
                <a:gd name="T91" fmla="*/ 35 h 409"/>
                <a:gd name="T92" fmla="*/ 141 w 417"/>
                <a:gd name="T93" fmla="*/ 35 h 409"/>
                <a:gd name="T94" fmla="*/ 150 w 417"/>
                <a:gd name="T95" fmla="*/ 41 h 409"/>
                <a:gd name="T96" fmla="*/ 153 w 417"/>
                <a:gd name="T97" fmla="*/ 62 h 409"/>
                <a:gd name="T98" fmla="*/ 139 w 417"/>
                <a:gd name="T99" fmla="*/ 64 h 409"/>
                <a:gd name="T100" fmla="*/ 144 w 417"/>
                <a:gd name="T101" fmla="*/ 78 h 409"/>
                <a:gd name="T102" fmla="*/ 122 w 417"/>
                <a:gd name="T103" fmla="*/ 91 h 409"/>
                <a:gd name="T104" fmla="*/ 127 w 417"/>
                <a:gd name="T105" fmla="*/ 95 h 409"/>
                <a:gd name="T106" fmla="*/ 139 w 417"/>
                <a:gd name="T107" fmla="*/ 107 h 409"/>
                <a:gd name="T108" fmla="*/ 170 w 417"/>
                <a:gd name="T109" fmla="*/ 120 h 409"/>
                <a:gd name="T110" fmla="*/ 218 w 417"/>
                <a:gd name="T111" fmla="*/ 165 h 409"/>
                <a:gd name="T112" fmla="*/ 232 w 417"/>
                <a:gd name="T113" fmla="*/ 208 h 409"/>
                <a:gd name="T114" fmla="*/ 241 w 417"/>
                <a:gd name="T115" fmla="*/ 206 h 409"/>
                <a:gd name="T116" fmla="*/ 246 w 417"/>
                <a:gd name="T117" fmla="*/ 231 h 409"/>
                <a:gd name="T118" fmla="*/ 272 w 417"/>
                <a:gd name="T119" fmla="*/ 260 h 409"/>
                <a:gd name="T120" fmla="*/ 309 w 417"/>
                <a:gd name="T121" fmla="*/ 297 h 409"/>
                <a:gd name="T122" fmla="*/ 366 w 417"/>
                <a:gd name="T123" fmla="*/ 303 h 409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w 417"/>
                <a:gd name="T187" fmla="*/ 0 h 409"/>
                <a:gd name="T188" fmla="*/ 417 w 417"/>
                <a:gd name="T189" fmla="*/ 409 h 409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T186" t="T187" r="T188" b="T189"/>
              <a:pathLst>
                <a:path w="417" h="409">
                  <a:moveTo>
                    <a:pt x="366" y="303"/>
                  </a:moveTo>
                  <a:lnTo>
                    <a:pt x="366" y="307"/>
                  </a:lnTo>
                  <a:lnTo>
                    <a:pt x="366" y="309"/>
                  </a:lnTo>
                  <a:lnTo>
                    <a:pt x="366" y="314"/>
                  </a:lnTo>
                  <a:lnTo>
                    <a:pt x="366" y="318"/>
                  </a:lnTo>
                  <a:lnTo>
                    <a:pt x="371" y="316"/>
                  </a:lnTo>
                  <a:lnTo>
                    <a:pt x="377" y="316"/>
                  </a:lnTo>
                  <a:lnTo>
                    <a:pt x="383" y="318"/>
                  </a:lnTo>
                  <a:lnTo>
                    <a:pt x="388" y="318"/>
                  </a:lnTo>
                  <a:lnTo>
                    <a:pt x="397" y="330"/>
                  </a:lnTo>
                  <a:lnTo>
                    <a:pt x="411" y="351"/>
                  </a:lnTo>
                  <a:lnTo>
                    <a:pt x="417" y="376"/>
                  </a:lnTo>
                  <a:lnTo>
                    <a:pt x="408" y="402"/>
                  </a:lnTo>
                  <a:lnTo>
                    <a:pt x="397" y="402"/>
                  </a:lnTo>
                  <a:lnTo>
                    <a:pt x="391" y="400"/>
                  </a:lnTo>
                  <a:lnTo>
                    <a:pt x="386" y="396"/>
                  </a:lnTo>
                  <a:lnTo>
                    <a:pt x="383" y="392"/>
                  </a:lnTo>
                  <a:lnTo>
                    <a:pt x="377" y="384"/>
                  </a:lnTo>
                  <a:lnTo>
                    <a:pt x="371" y="376"/>
                  </a:lnTo>
                  <a:lnTo>
                    <a:pt x="363" y="369"/>
                  </a:lnTo>
                  <a:lnTo>
                    <a:pt x="357" y="365"/>
                  </a:lnTo>
                  <a:lnTo>
                    <a:pt x="354" y="361"/>
                  </a:lnTo>
                  <a:lnTo>
                    <a:pt x="349" y="353"/>
                  </a:lnTo>
                  <a:lnTo>
                    <a:pt x="346" y="347"/>
                  </a:lnTo>
                  <a:lnTo>
                    <a:pt x="346" y="345"/>
                  </a:lnTo>
                  <a:lnTo>
                    <a:pt x="340" y="347"/>
                  </a:lnTo>
                  <a:lnTo>
                    <a:pt x="337" y="349"/>
                  </a:lnTo>
                  <a:lnTo>
                    <a:pt x="334" y="351"/>
                  </a:lnTo>
                  <a:lnTo>
                    <a:pt x="326" y="349"/>
                  </a:lnTo>
                  <a:lnTo>
                    <a:pt x="317" y="347"/>
                  </a:lnTo>
                  <a:lnTo>
                    <a:pt x="306" y="345"/>
                  </a:lnTo>
                  <a:lnTo>
                    <a:pt x="292" y="340"/>
                  </a:lnTo>
                  <a:lnTo>
                    <a:pt x="278" y="338"/>
                  </a:lnTo>
                  <a:lnTo>
                    <a:pt x="266" y="334"/>
                  </a:lnTo>
                  <a:lnTo>
                    <a:pt x="258" y="330"/>
                  </a:lnTo>
                  <a:lnTo>
                    <a:pt x="249" y="328"/>
                  </a:lnTo>
                  <a:lnTo>
                    <a:pt x="241" y="320"/>
                  </a:lnTo>
                  <a:lnTo>
                    <a:pt x="227" y="312"/>
                  </a:lnTo>
                  <a:lnTo>
                    <a:pt x="215" y="301"/>
                  </a:lnTo>
                  <a:lnTo>
                    <a:pt x="207" y="293"/>
                  </a:lnTo>
                  <a:lnTo>
                    <a:pt x="201" y="285"/>
                  </a:lnTo>
                  <a:lnTo>
                    <a:pt x="195" y="279"/>
                  </a:lnTo>
                  <a:lnTo>
                    <a:pt x="187" y="276"/>
                  </a:lnTo>
                  <a:lnTo>
                    <a:pt x="184" y="274"/>
                  </a:lnTo>
                  <a:lnTo>
                    <a:pt x="175" y="283"/>
                  </a:lnTo>
                  <a:lnTo>
                    <a:pt x="161" y="293"/>
                  </a:lnTo>
                  <a:lnTo>
                    <a:pt x="144" y="303"/>
                  </a:lnTo>
                  <a:lnTo>
                    <a:pt x="124" y="307"/>
                  </a:lnTo>
                  <a:lnTo>
                    <a:pt x="133" y="320"/>
                  </a:lnTo>
                  <a:lnTo>
                    <a:pt x="136" y="336"/>
                  </a:lnTo>
                  <a:lnTo>
                    <a:pt x="136" y="355"/>
                  </a:lnTo>
                  <a:lnTo>
                    <a:pt x="133" y="367"/>
                  </a:lnTo>
                  <a:lnTo>
                    <a:pt x="124" y="367"/>
                  </a:lnTo>
                  <a:lnTo>
                    <a:pt x="119" y="367"/>
                  </a:lnTo>
                  <a:lnTo>
                    <a:pt x="116" y="367"/>
                  </a:lnTo>
                  <a:lnTo>
                    <a:pt x="119" y="378"/>
                  </a:lnTo>
                  <a:lnTo>
                    <a:pt x="119" y="390"/>
                  </a:lnTo>
                  <a:lnTo>
                    <a:pt x="119" y="400"/>
                  </a:lnTo>
                  <a:lnTo>
                    <a:pt x="116" y="409"/>
                  </a:lnTo>
                  <a:lnTo>
                    <a:pt x="107" y="407"/>
                  </a:lnTo>
                  <a:lnTo>
                    <a:pt x="93" y="404"/>
                  </a:lnTo>
                  <a:lnTo>
                    <a:pt x="76" y="400"/>
                  </a:lnTo>
                  <a:lnTo>
                    <a:pt x="53" y="394"/>
                  </a:lnTo>
                  <a:lnTo>
                    <a:pt x="34" y="390"/>
                  </a:lnTo>
                  <a:lnTo>
                    <a:pt x="17" y="386"/>
                  </a:lnTo>
                  <a:lnTo>
                    <a:pt x="5" y="384"/>
                  </a:lnTo>
                  <a:lnTo>
                    <a:pt x="0" y="382"/>
                  </a:lnTo>
                  <a:lnTo>
                    <a:pt x="2" y="376"/>
                  </a:lnTo>
                  <a:lnTo>
                    <a:pt x="8" y="369"/>
                  </a:lnTo>
                  <a:lnTo>
                    <a:pt x="19" y="363"/>
                  </a:lnTo>
                  <a:lnTo>
                    <a:pt x="31" y="361"/>
                  </a:lnTo>
                  <a:lnTo>
                    <a:pt x="45" y="363"/>
                  </a:lnTo>
                  <a:lnTo>
                    <a:pt x="56" y="361"/>
                  </a:lnTo>
                  <a:lnTo>
                    <a:pt x="68" y="359"/>
                  </a:lnTo>
                  <a:lnTo>
                    <a:pt x="73" y="357"/>
                  </a:lnTo>
                  <a:lnTo>
                    <a:pt x="59" y="357"/>
                  </a:lnTo>
                  <a:lnTo>
                    <a:pt x="59" y="334"/>
                  </a:lnTo>
                  <a:lnTo>
                    <a:pt x="62" y="307"/>
                  </a:lnTo>
                  <a:lnTo>
                    <a:pt x="68" y="283"/>
                  </a:lnTo>
                  <a:lnTo>
                    <a:pt x="73" y="270"/>
                  </a:lnTo>
                  <a:lnTo>
                    <a:pt x="82" y="262"/>
                  </a:lnTo>
                  <a:lnTo>
                    <a:pt x="99" y="252"/>
                  </a:lnTo>
                  <a:lnTo>
                    <a:pt x="119" y="243"/>
                  </a:lnTo>
                  <a:lnTo>
                    <a:pt x="133" y="239"/>
                  </a:lnTo>
                  <a:lnTo>
                    <a:pt x="130" y="237"/>
                  </a:lnTo>
                  <a:lnTo>
                    <a:pt x="130" y="231"/>
                  </a:lnTo>
                  <a:lnTo>
                    <a:pt x="130" y="227"/>
                  </a:lnTo>
                  <a:lnTo>
                    <a:pt x="133" y="223"/>
                  </a:lnTo>
                  <a:lnTo>
                    <a:pt x="122" y="212"/>
                  </a:lnTo>
                  <a:lnTo>
                    <a:pt x="110" y="196"/>
                  </a:lnTo>
                  <a:lnTo>
                    <a:pt x="99" y="179"/>
                  </a:lnTo>
                  <a:lnTo>
                    <a:pt x="96" y="165"/>
                  </a:lnTo>
                  <a:lnTo>
                    <a:pt x="99" y="151"/>
                  </a:lnTo>
                  <a:lnTo>
                    <a:pt x="96" y="132"/>
                  </a:lnTo>
                  <a:lnTo>
                    <a:pt x="88" y="115"/>
                  </a:lnTo>
                  <a:lnTo>
                    <a:pt x="68" y="107"/>
                  </a:lnTo>
                  <a:lnTo>
                    <a:pt x="59" y="107"/>
                  </a:lnTo>
                  <a:lnTo>
                    <a:pt x="48" y="107"/>
                  </a:lnTo>
                  <a:lnTo>
                    <a:pt x="36" y="107"/>
                  </a:lnTo>
                  <a:lnTo>
                    <a:pt x="31" y="101"/>
                  </a:lnTo>
                  <a:lnTo>
                    <a:pt x="28" y="95"/>
                  </a:lnTo>
                  <a:lnTo>
                    <a:pt x="28" y="91"/>
                  </a:lnTo>
                  <a:lnTo>
                    <a:pt x="25" y="84"/>
                  </a:lnTo>
                  <a:lnTo>
                    <a:pt x="22" y="80"/>
                  </a:lnTo>
                  <a:lnTo>
                    <a:pt x="19" y="78"/>
                  </a:lnTo>
                  <a:lnTo>
                    <a:pt x="17" y="76"/>
                  </a:lnTo>
                  <a:lnTo>
                    <a:pt x="17" y="74"/>
                  </a:lnTo>
                  <a:lnTo>
                    <a:pt x="17" y="72"/>
                  </a:lnTo>
                  <a:lnTo>
                    <a:pt x="19" y="68"/>
                  </a:lnTo>
                  <a:lnTo>
                    <a:pt x="22" y="66"/>
                  </a:lnTo>
                  <a:lnTo>
                    <a:pt x="28" y="64"/>
                  </a:lnTo>
                  <a:lnTo>
                    <a:pt x="28" y="62"/>
                  </a:lnTo>
                  <a:lnTo>
                    <a:pt x="25" y="56"/>
                  </a:lnTo>
                  <a:lnTo>
                    <a:pt x="25" y="51"/>
                  </a:lnTo>
                  <a:lnTo>
                    <a:pt x="22" y="45"/>
                  </a:lnTo>
                  <a:lnTo>
                    <a:pt x="28" y="35"/>
                  </a:lnTo>
                  <a:lnTo>
                    <a:pt x="25" y="27"/>
                  </a:lnTo>
                  <a:lnTo>
                    <a:pt x="25" y="16"/>
                  </a:lnTo>
                  <a:lnTo>
                    <a:pt x="31" y="8"/>
                  </a:lnTo>
                  <a:lnTo>
                    <a:pt x="42" y="4"/>
                  </a:lnTo>
                  <a:lnTo>
                    <a:pt x="39" y="6"/>
                  </a:lnTo>
                  <a:lnTo>
                    <a:pt x="39" y="10"/>
                  </a:lnTo>
                  <a:lnTo>
                    <a:pt x="39" y="14"/>
                  </a:lnTo>
                  <a:lnTo>
                    <a:pt x="42" y="16"/>
                  </a:lnTo>
                  <a:lnTo>
                    <a:pt x="45" y="10"/>
                  </a:lnTo>
                  <a:lnTo>
                    <a:pt x="56" y="2"/>
                  </a:lnTo>
                  <a:lnTo>
                    <a:pt x="73" y="0"/>
                  </a:lnTo>
                  <a:lnTo>
                    <a:pt x="96" y="4"/>
                  </a:lnTo>
                  <a:lnTo>
                    <a:pt x="93" y="4"/>
                  </a:lnTo>
                  <a:lnTo>
                    <a:pt x="90" y="8"/>
                  </a:lnTo>
                  <a:lnTo>
                    <a:pt x="88" y="10"/>
                  </a:lnTo>
                  <a:lnTo>
                    <a:pt x="88" y="14"/>
                  </a:lnTo>
                  <a:lnTo>
                    <a:pt x="96" y="10"/>
                  </a:lnTo>
                  <a:lnTo>
                    <a:pt x="113" y="8"/>
                  </a:lnTo>
                  <a:lnTo>
                    <a:pt x="130" y="16"/>
                  </a:lnTo>
                  <a:lnTo>
                    <a:pt x="153" y="35"/>
                  </a:lnTo>
                  <a:lnTo>
                    <a:pt x="147" y="35"/>
                  </a:lnTo>
                  <a:lnTo>
                    <a:pt x="144" y="35"/>
                  </a:lnTo>
                  <a:lnTo>
                    <a:pt x="141" y="35"/>
                  </a:lnTo>
                  <a:lnTo>
                    <a:pt x="139" y="37"/>
                  </a:lnTo>
                  <a:lnTo>
                    <a:pt x="144" y="37"/>
                  </a:lnTo>
                  <a:lnTo>
                    <a:pt x="150" y="41"/>
                  </a:lnTo>
                  <a:lnTo>
                    <a:pt x="153" y="49"/>
                  </a:lnTo>
                  <a:lnTo>
                    <a:pt x="153" y="64"/>
                  </a:lnTo>
                  <a:lnTo>
                    <a:pt x="153" y="62"/>
                  </a:lnTo>
                  <a:lnTo>
                    <a:pt x="147" y="62"/>
                  </a:lnTo>
                  <a:lnTo>
                    <a:pt x="144" y="62"/>
                  </a:lnTo>
                  <a:lnTo>
                    <a:pt x="139" y="64"/>
                  </a:lnTo>
                  <a:lnTo>
                    <a:pt x="144" y="66"/>
                  </a:lnTo>
                  <a:lnTo>
                    <a:pt x="147" y="72"/>
                  </a:lnTo>
                  <a:lnTo>
                    <a:pt x="144" y="78"/>
                  </a:lnTo>
                  <a:lnTo>
                    <a:pt x="133" y="84"/>
                  </a:lnTo>
                  <a:lnTo>
                    <a:pt x="124" y="89"/>
                  </a:lnTo>
                  <a:lnTo>
                    <a:pt x="122" y="91"/>
                  </a:lnTo>
                  <a:lnTo>
                    <a:pt x="124" y="91"/>
                  </a:lnTo>
                  <a:lnTo>
                    <a:pt x="127" y="95"/>
                  </a:lnTo>
                  <a:lnTo>
                    <a:pt x="133" y="99"/>
                  </a:lnTo>
                  <a:lnTo>
                    <a:pt x="136" y="105"/>
                  </a:lnTo>
                  <a:lnTo>
                    <a:pt x="139" y="107"/>
                  </a:lnTo>
                  <a:lnTo>
                    <a:pt x="144" y="109"/>
                  </a:lnTo>
                  <a:lnTo>
                    <a:pt x="156" y="113"/>
                  </a:lnTo>
                  <a:lnTo>
                    <a:pt x="170" y="120"/>
                  </a:lnTo>
                  <a:lnTo>
                    <a:pt x="181" y="128"/>
                  </a:lnTo>
                  <a:lnTo>
                    <a:pt x="198" y="144"/>
                  </a:lnTo>
                  <a:lnTo>
                    <a:pt x="218" y="165"/>
                  </a:lnTo>
                  <a:lnTo>
                    <a:pt x="229" y="190"/>
                  </a:lnTo>
                  <a:lnTo>
                    <a:pt x="227" y="210"/>
                  </a:lnTo>
                  <a:lnTo>
                    <a:pt x="232" y="208"/>
                  </a:lnTo>
                  <a:lnTo>
                    <a:pt x="235" y="206"/>
                  </a:lnTo>
                  <a:lnTo>
                    <a:pt x="241" y="206"/>
                  </a:lnTo>
                  <a:lnTo>
                    <a:pt x="244" y="212"/>
                  </a:lnTo>
                  <a:lnTo>
                    <a:pt x="246" y="221"/>
                  </a:lnTo>
                  <a:lnTo>
                    <a:pt x="246" y="231"/>
                  </a:lnTo>
                  <a:lnTo>
                    <a:pt x="244" y="239"/>
                  </a:lnTo>
                  <a:lnTo>
                    <a:pt x="255" y="246"/>
                  </a:lnTo>
                  <a:lnTo>
                    <a:pt x="272" y="260"/>
                  </a:lnTo>
                  <a:lnTo>
                    <a:pt x="283" y="276"/>
                  </a:lnTo>
                  <a:lnTo>
                    <a:pt x="292" y="293"/>
                  </a:lnTo>
                  <a:lnTo>
                    <a:pt x="309" y="297"/>
                  </a:lnTo>
                  <a:lnTo>
                    <a:pt x="334" y="299"/>
                  </a:lnTo>
                  <a:lnTo>
                    <a:pt x="354" y="301"/>
                  </a:lnTo>
                  <a:lnTo>
                    <a:pt x="366" y="303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88" name="Freeform 61"/>
            <p:cNvSpPr>
              <a:spLocks/>
            </p:cNvSpPr>
            <p:nvPr/>
          </p:nvSpPr>
          <p:spPr bwMode="auto">
            <a:xfrm>
              <a:off x="912" y="3216"/>
              <a:ext cx="224" cy="101"/>
            </a:xfrm>
            <a:custGeom>
              <a:avLst/>
              <a:gdLst>
                <a:gd name="T0" fmla="*/ 141 w 224"/>
                <a:gd name="T1" fmla="*/ 41 h 101"/>
                <a:gd name="T2" fmla="*/ 167 w 224"/>
                <a:gd name="T3" fmla="*/ 16 h 101"/>
                <a:gd name="T4" fmla="*/ 178 w 224"/>
                <a:gd name="T5" fmla="*/ 4 h 101"/>
                <a:gd name="T6" fmla="*/ 198 w 224"/>
                <a:gd name="T7" fmla="*/ 0 h 101"/>
                <a:gd name="T8" fmla="*/ 221 w 224"/>
                <a:gd name="T9" fmla="*/ 14 h 101"/>
                <a:gd name="T10" fmla="*/ 221 w 224"/>
                <a:gd name="T11" fmla="*/ 35 h 101"/>
                <a:gd name="T12" fmla="*/ 210 w 224"/>
                <a:gd name="T13" fmla="*/ 51 h 101"/>
                <a:gd name="T14" fmla="*/ 190 w 224"/>
                <a:gd name="T15" fmla="*/ 78 h 101"/>
                <a:gd name="T16" fmla="*/ 181 w 224"/>
                <a:gd name="T17" fmla="*/ 86 h 101"/>
                <a:gd name="T18" fmla="*/ 173 w 224"/>
                <a:gd name="T19" fmla="*/ 80 h 101"/>
                <a:gd name="T20" fmla="*/ 167 w 224"/>
                <a:gd name="T21" fmla="*/ 86 h 101"/>
                <a:gd name="T22" fmla="*/ 156 w 224"/>
                <a:gd name="T23" fmla="*/ 95 h 101"/>
                <a:gd name="T24" fmla="*/ 141 w 224"/>
                <a:gd name="T25" fmla="*/ 101 h 101"/>
                <a:gd name="T26" fmla="*/ 107 w 224"/>
                <a:gd name="T27" fmla="*/ 95 h 101"/>
                <a:gd name="T28" fmla="*/ 88 w 224"/>
                <a:gd name="T29" fmla="*/ 82 h 101"/>
                <a:gd name="T30" fmla="*/ 62 w 224"/>
                <a:gd name="T31" fmla="*/ 72 h 101"/>
                <a:gd name="T32" fmla="*/ 39 w 224"/>
                <a:gd name="T33" fmla="*/ 72 h 101"/>
                <a:gd name="T34" fmla="*/ 19 w 224"/>
                <a:gd name="T35" fmla="*/ 74 h 101"/>
                <a:gd name="T36" fmla="*/ 11 w 224"/>
                <a:gd name="T37" fmla="*/ 68 h 101"/>
                <a:gd name="T38" fmla="*/ 5 w 224"/>
                <a:gd name="T39" fmla="*/ 62 h 101"/>
                <a:gd name="T40" fmla="*/ 2 w 224"/>
                <a:gd name="T41" fmla="*/ 57 h 101"/>
                <a:gd name="T42" fmla="*/ 0 w 224"/>
                <a:gd name="T43" fmla="*/ 53 h 101"/>
                <a:gd name="T44" fmla="*/ 0 w 224"/>
                <a:gd name="T45" fmla="*/ 47 h 101"/>
                <a:gd name="T46" fmla="*/ 5 w 224"/>
                <a:gd name="T47" fmla="*/ 37 h 101"/>
                <a:gd name="T48" fmla="*/ 17 w 224"/>
                <a:gd name="T49" fmla="*/ 37 h 101"/>
                <a:gd name="T50" fmla="*/ 17 w 224"/>
                <a:gd name="T51" fmla="*/ 33 h 101"/>
                <a:gd name="T52" fmla="*/ 22 w 224"/>
                <a:gd name="T53" fmla="*/ 31 h 101"/>
                <a:gd name="T54" fmla="*/ 31 w 224"/>
                <a:gd name="T55" fmla="*/ 33 h 101"/>
                <a:gd name="T56" fmla="*/ 39 w 224"/>
                <a:gd name="T57" fmla="*/ 35 h 101"/>
                <a:gd name="T58" fmla="*/ 51 w 224"/>
                <a:gd name="T59" fmla="*/ 41 h 101"/>
                <a:gd name="T60" fmla="*/ 56 w 224"/>
                <a:gd name="T61" fmla="*/ 45 h 101"/>
                <a:gd name="T62" fmla="*/ 65 w 224"/>
                <a:gd name="T63" fmla="*/ 51 h 101"/>
                <a:gd name="T64" fmla="*/ 76 w 224"/>
                <a:gd name="T65" fmla="*/ 53 h 101"/>
                <a:gd name="T66" fmla="*/ 105 w 224"/>
                <a:gd name="T67" fmla="*/ 57 h 101"/>
                <a:gd name="T68" fmla="*/ 127 w 224"/>
                <a:gd name="T69" fmla="*/ 55 h 101"/>
                <a:gd name="T70" fmla="*/ 139 w 224"/>
                <a:gd name="T71" fmla="*/ 57 h 101"/>
                <a:gd name="T72" fmla="*/ 139 w 224"/>
                <a:gd name="T73" fmla="*/ 55 h 101"/>
                <a:gd name="T74" fmla="*/ 133 w 224"/>
                <a:gd name="T75" fmla="*/ 51 h 10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4"/>
                <a:gd name="T115" fmla="*/ 0 h 101"/>
                <a:gd name="T116" fmla="*/ 224 w 224"/>
                <a:gd name="T117" fmla="*/ 101 h 10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4" h="101">
                  <a:moveTo>
                    <a:pt x="133" y="51"/>
                  </a:moveTo>
                  <a:lnTo>
                    <a:pt x="141" y="41"/>
                  </a:lnTo>
                  <a:lnTo>
                    <a:pt x="156" y="29"/>
                  </a:lnTo>
                  <a:lnTo>
                    <a:pt x="167" y="16"/>
                  </a:lnTo>
                  <a:lnTo>
                    <a:pt x="176" y="6"/>
                  </a:lnTo>
                  <a:lnTo>
                    <a:pt x="178" y="4"/>
                  </a:lnTo>
                  <a:lnTo>
                    <a:pt x="187" y="0"/>
                  </a:lnTo>
                  <a:lnTo>
                    <a:pt x="198" y="0"/>
                  </a:lnTo>
                  <a:lnTo>
                    <a:pt x="212" y="4"/>
                  </a:lnTo>
                  <a:lnTo>
                    <a:pt x="221" y="14"/>
                  </a:lnTo>
                  <a:lnTo>
                    <a:pt x="224" y="24"/>
                  </a:lnTo>
                  <a:lnTo>
                    <a:pt x="221" y="35"/>
                  </a:lnTo>
                  <a:lnTo>
                    <a:pt x="218" y="43"/>
                  </a:lnTo>
                  <a:lnTo>
                    <a:pt x="210" y="51"/>
                  </a:lnTo>
                  <a:lnTo>
                    <a:pt x="198" y="66"/>
                  </a:lnTo>
                  <a:lnTo>
                    <a:pt x="190" y="78"/>
                  </a:lnTo>
                  <a:lnTo>
                    <a:pt x="184" y="88"/>
                  </a:lnTo>
                  <a:lnTo>
                    <a:pt x="181" y="86"/>
                  </a:lnTo>
                  <a:lnTo>
                    <a:pt x="176" y="82"/>
                  </a:lnTo>
                  <a:lnTo>
                    <a:pt x="173" y="80"/>
                  </a:lnTo>
                  <a:lnTo>
                    <a:pt x="170" y="80"/>
                  </a:lnTo>
                  <a:lnTo>
                    <a:pt x="167" y="86"/>
                  </a:lnTo>
                  <a:lnTo>
                    <a:pt x="161" y="90"/>
                  </a:lnTo>
                  <a:lnTo>
                    <a:pt x="156" y="95"/>
                  </a:lnTo>
                  <a:lnTo>
                    <a:pt x="153" y="97"/>
                  </a:lnTo>
                  <a:lnTo>
                    <a:pt x="141" y="101"/>
                  </a:lnTo>
                  <a:lnTo>
                    <a:pt x="124" y="99"/>
                  </a:lnTo>
                  <a:lnTo>
                    <a:pt x="107" y="95"/>
                  </a:lnTo>
                  <a:lnTo>
                    <a:pt x="96" y="90"/>
                  </a:lnTo>
                  <a:lnTo>
                    <a:pt x="88" y="82"/>
                  </a:lnTo>
                  <a:lnTo>
                    <a:pt x="76" y="76"/>
                  </a:lnTo>
                  <a:lnTo>
                    <a:pt x="62" y="72"/>
                  </a:lnTo>
                  <a:lnTo>
                    <a:pt x="51" y="70"/>
                  </a:lnTo>
                  <a:lnTo>
                    <a:pt x="39" y="72"/>
                  </a:lnTo>
                  <a:lnTo>
                    <a:pt x="28" y="74"/>
                  </a:lnTo>
                  <a:lnTo>
                    <a:pt x="19" y="74"/>
                  </a:lnTo>
                  <a:lnTo>
                    <a:pt x="17" y="70"/>
                  </a:lnTo>
                  <a:lnTo>
                    <a:pt x="11" y="68"/>
                  </a:lnTo>
                  <a:lnTo>
                    <a:pt x="8" y="66"/>
                  </a:lnTo>
                  <a:lnTo>
                    <a:pt x="5" y="62"/>
                  </a:lnTo>
                  <a:lnTo>
                    <a:pt x="8" y="60"/>
                  </a:lnTo>
                  <a:lnTo>
                    <a:pt x="2" y="57"/>
                  </a:lnTo>
                  <a:lnTo>
                    <a:pt x="2" y="55"/>
                  </a:lnTo>
                  <a:lnTo>
                    <a:pt x="0" y="53"/>
                  </a:lnTo>
                  <a:lnTo>
                    <a:pt x="2" y="51"/>
                  </a:lnTo>
                  <a:lnTo>
                    <a:pt x="0" y="47"/>
                  </a:lnTo>
                  <a:lnTo>
                    <a:pt x="0" y="41"/>
                  </a:lnTo>
                  <a:lnTo>
                    <a:pt x="5" y="37"/>
                  </a:lnTo>
                  <a:lnTo>
                    <a:pt x="17" y="37"/>
                  </a:lnTo>
                  <a:lnTo>
                    <a:pt x="17" y="35"/>
                  </a:lnTo>
                  <a:lnTo>
                    <a:pt x="17" y="33"/>
                  </a:lnTo>
                  <a:lnTo>
                    <a:pt x="17" y="31"/>
                  </a:lnTo>
                  <a:lnTo>
                    <a:pt x="22" y="31"/>
                  </a:lnTo>
                  <a:lnTo>
                    <a:pt x="28" y="31"/>
                  </a:lnTo>
                  <a:lnTo>
                    <a:pt x="31" y="33"/>
                  </a:lnTo>
                  <a:lnTo>
                    <a:pt x="36" y="33"/>
                  </a:lnTo>
                  <a:lnTo>
                    <a:pt x="39" y="35"/>
                  </a:lnTo>
                  <a:lnTo>
                    <a:pt x="45" y="37"/>
                  </a:lnTo>
                  <a:lnTo>
                    <a:pt x="51" y="41"/>
                  </a:lnTo>
                  <a:lnTo>
                    <a:pt x="53" y="43"/>
                  </a:lnTo>
                  <a:lnTo>
                    <a:pt x="56" y="45"/>
                  </a:lnTo>
                  <a:lnTo>
                    <a:pt x="62" y="49"/>
                  </a:lnTo>
                  <a:lnTo>
                    <a:pt x="65" y="51"/>
                  </a:lnTo>
                  <a:lnTo>
                    <a:pt x="68" y="53"/>
                  </a:lnTo>
                  <a:lnTo>
                    <a:pt x="76" y="53"/>
                  </a:lnTo>
                  <a:lnTo>
                    <a:pt x="90" y="55"/>
                  </a:lnTo>
                  <a:lnTo>
                    <a:pt x="105" y="57"/>
                  </a:lnTo>
                  <a:lnTo>
                    <a:pt x="119" y="57"/>
                  </a:lnTo>
                  <a:lnTo>
                    <a:pt x="127" y="55"/>
                  </a:lnTo>
                  <a:lnTo>
                    <a:pt x="136" y="55"/>
                  </a:lnTo>
                  <a:lnTo>
                    <a:pt x="139" y="57"/>
                  </a:lnTo>
                  <a:lnTo>
                    <a:pt x="141" y="57"/>
                  </a:lnTo>
                  <a:lnTo>
                    <a:pt x="139" y="55"/>
                  </a:lnTo>
                  <a:lnTo>
                    <a:pt x="136" y="53"/>
                  </a:lnTo>
                  <a:lnTo>
                    <a:pt x="133" y="51"/>
                  </a:lnTo>
                  <a:close/>
                </a:path>
              </a:pathLst>
            </a:custGeom>
            <a:solidFill>
              <a:srgbClr val="0C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/>
            </a:p>
          </p:txBody>
        </p:sp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2928" y="2544"/>
            <a:ext cx="768" cy="87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32" name="Bitmap Image" r:id="rId4" imgW="1219370" imgH="1228571" progId="Paint.Picture">
                    <p:embed/>
                  </p:oleObj>
                </mc:Choice>
                <mc:Fallback>
                  <p:oleObj name="Bitmap Image" r:id="rId4" imgW="1219370" imgH="1228571" progId="Paint.Picture">
                    <p:embed/>
                    <p:pic>
                      <p:nvPicPr>
                        <p:cNvPr id="1026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28" y="2544"/>
                          <a:ext cx="768" cy="87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28" name="WordArt 63" descr="Paper bag"/>
          <p:cNvSpPr>
            <a:spLocks noChangeArrowheads="1" noChangeShapeType="1" noTextEdit="1"/>
          </p:cNvSpPr>
          <p:nvPr/>
        </p:nvSpPr>
        <p:spPr bwMode="auto">
          <a:xfrm>
            <a:off x="3454402" y="762001"/>
            <a:ext cx="5549900" cy="1047751"/>
          </a:xfrm>
          <a:prstGeom prst="rect">
            <a:avLst/>
          </a:prstGeom>
        </p:spPr>
        <p:txBody>
          <a:bodyPr wrap="none" lIns="121903" tIns="60952" rIns="121903" bIns="60952" numCol="1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GB" sz="48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Thank you!</a:t>
            </a:r>
          </a:p>
          <a:p>
            <a:pPr algn="ctr"/>
            <a:r>
              <a:rPr lang="en-GB" sz="48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blipFill dpi="0" rotWithShape="0">
                  <a:blip r:embed="rId6"/>
                  <a:srcRect/>
                  <a:tile tx="0" ty="0" sx="100000" sy="100000" flip="none" algn="tl"/>
                </a:blipFill>
                <a:effectLst>
                  <a:outerShdw dist="563972" dir="14049741" sx="125000" sy="125000" algn="tl" rotWithShape="0">
                    <a:srgbClr val="C7DFD3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Goodbye!</a:t>
            </a:r>
          </a:p>
        </p:txBody>
      </p:sp>
    </p:spTree>
    <p:extLst>
      <p:ext uri="{BB962C8B-B14F-4D97-AF65-F5344CB8AC3E}">
        <p14:creationId xmlns:p14="http://schemas.microsoft.com/office/powerpoint/2010/main" val="2672752949"/>
      </p:ext>
    </p:extLst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701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Website: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hoclieu.vn</a:t>
            </a:r>
            <a:endParaRPr lang="en-GB">
              <a:solidFill>
                <a:schemeClr val="bg1"/>
              </a:solidFill>
            </a:endParaRPr>
          </a:p>
          <a:p>
            <a:pPr algn="ctr"/>
            <a:r>
              <a:rPr lang="en-GB" b="1">
                <a:solidFill>
                  <a:schemeClr val="bg1"/>
                </a:solidFill>
                <a:latin typeface="Calibri" panose="020F0502020204030204" pitchFamily="34" charset="0"/>
              </a:rPr>
              <a:t>Fanpage: </a:t>
            </a:r>
            <a:r>
              <a:rPr lang="en-GB" b="1" i="1">
                <a:solidFill>
                  <a:schemeClr val="bg1"/>
                </a:solidFill>
                <a:latin typeface="Calibri" panose="020F0502020204030204" pitchFamily="34" charset="0"/>
              </a:rPr>
              <a:t>facebook.com/www.tienganhglobalsuccess.vn/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3337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483" y="1592494"/>
            <a:ext cx="11986517" cy="5265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2036685" y="797131"/>
            <a:ext cx="5682431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3400" b="1" dirty="0">
                <a:solidFill>
                  <a:srgbClr val="C00000"/>
                </a:solidFill>
              </a:rPr>
              <a:t>LET’S CHECK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6F3DC0-43AC-9D33-3701-8074F6C532DA}"/>
              </a:ext>
            </a:extLst>
          </p:cNvPr>
          <p:cNvSpPr txBox="1"/>
          <p:nvPr/>
        </p:nvSpPr>
        <p:spPr>
          <a:xfrm>
            <a:off x="311927" y="1742961"/>
            <a:ext cx="5988560" cy="40934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indent="-1270"/>
            <a:r>
              <a:rPr lang="en-US" sz="2600" b="1" i="1" dirty="0">
                <a:solidFill>
                  <a:srgbClr val="0087B2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Duong:</a:t>
            </a:r>
          </a:p>
          <a:p>
            <a:pPr indent="-1270"/>
            <a:r>
              <a:rPr lang="en-US" sz="2600" dirty="0">
                <a:solidFill>
                  <a:srgbClr val="000000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1. Join a performance</a:t>
            </a:r>
          </a:p>
          <a:p>
            <a:pPr indent="-1270"/>
            <a:r>
              <a:rPr lang="en-US" sz="2600" dirty="0">
                <a:solidFill>
                  <a:srgbClr val="000000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2. Read books</a:t>
            </a:r>
          </a:p>
          <a:p>
            <a:pPr indent="-1270"/>
            <a:r>
              <a:rPr lang="en-US" sz="2600" dirty="0">
                <a:solidFill>
                  <a:srgbClr val="000000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3. Join team activities</a:t>
            </a:r>
          </a:p>
          <a:p>
            <a:pPr indent="-1270"/>
            <a:r>
              <a:rPr lang="en-US" sz="2600" dirty="0">
                <a:solidFill>
                  <a:srgbClr val="000000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4. Call his/her parents once a day</a:t>
            </a:r>
          </a:p>
          <a:p>
            <a:pPr indent="-1270"/>
            <a:r>
              <a:rPr lang="en-US" sz="2600" dirty="0">
                <a:solidFill>
                  <a:srgbClr val="000000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5. Received letters from our parents</a:t>
            </a:r>
          </a:p>
          <a:p>
            <a:pPr indent="-1270"/>
            <a:r>
              <a:rPr lang="en-US" sz="2600" dirty="0">
                <a:solidFill>
                  <a:srgbClr val="000000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6. Travelled without his/her parents</a:t>
            </a:r>
          </a:p>
          <a:p>
            <a:pPr indent="-1270"/>
            <a:r>
              <a:rPr lang="en-US" sz="2600" dirty="0">
                <a:solidFill>
                  <a:srgbClr val="000000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7. Wake up at 5 a.m</a:t>
            </a:r>
            <a:r>
              <a:rPr lang="en-US" sz="2600" dirty="0" smtClean="0">
                <a:solidFill>
                  <a:srgbClr val="000000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.</a:t>
            </a:r>
          </a:p>
          <a:p>
            <a:pPr indent="-1270"/>
            <a:endParaRPr lang="en-US" sz="2600" dirty="0">
              <a:solidFill>
                <a:srgbClr val="000000"/>
              </a:solidFill>
              <a:latin typeface="Bahnschrift" panose="020B0502040204020203" pitchFamily="34" charset="0"/>
              <a:ea typeface="Times New Roman" panose="02020603050405020304" pitchFamily="18" charset="0"/>
            </a:endParaRPr>
          </a:p>
          <a:p>
            <a:pPr indent="-1270"/>
            <a:endParaRPr lang="en-US" sz="2600" dirty="0">
              <a:solidFill>
                <a:srgbClr val="000000"/>
              </a:solidFill>
              <a:effectLst/>
              <a:latin typeface="Bahnschrift" panose="020B0502040204020203" pitchFamily="34" charset="0"/>
              <a:ea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620506D-D0FB-4364-9BF0-303257236434}"/>
              </a:ext>
            </a:extLst>
          </p:cNvPr>
          <p:cNvSpPr txBox="1"/>
          <p:nvPr/>
        </p:nvSpPr>
        <p:spPr>
          <a:xfrm>
            <a:off x="2167790" y="808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A3E95A-3D5D-4E3E-A00D-CA3CAC576081}"/>
              </a:ext>
            </a:extLst>
          </p:cNvPr>
          <p:cNvSpPr txBox="1"/>
          <p:nvPr/>
        </p:nvSpPr>
        <p:spPr>
          <a:xfrm>
            <a:off x="7300688" y="80865"/>
            <a:ext cx="463567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b="1" dirty="0">
                <a:solidFill>
                  <a:schemeClr val="accent2"/>
                </a:solidFill>
              </a:rPr>
              <a:t>Who is faster?!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6F3DC0-43AC-9D33-3701-8074F6C532DA}"/>
              </a:ext>
            </a:extLst>
          </p:cNvPr>
          <p:cNvSpPr txBox="1"/>
          <p:nvPr/>
        </p:nvSpPr>
        <p:spPr>
          <a:xfrm>
            <a:off x="6462445" y="1702176"/>
            <a:ext cx="5558319" cy="409342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-1270"/>
            <a:r>
              <a:rPr lang="en-US" sz="2600" b="1" i="1" dirty="0">
                <a:solidFill>
                  <a:srgbClr val="C00000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Akiko:</a:t>
            </a:r>
          </a:p>
          <a:p>
            <a:pPr indent="-1270"/>
            <a:r>
              <a:rPr lang="en-US" sz="2600" dirty="0">
                <a:solidFill>
                  <a:srgbClr val="000000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1. Attend English classes</a:t>
            </a:r>
          </a:p>
          <a:p>
            <a:pPr indent="-1270"/>
            <a:r>
              <a:rPr lang="en-US" sz="2600" dirty="0">
                <a:solidFill>
                  <a:srgbClr val="000000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2. Join team activities.</a:t>
            </a:r>
          </a:p>
          <a:p>
            <a:pPr indent="-1270"/>
            <a:r>
              <a:rPr lang="en-US" sz="2600" dirty="0">
                <a:solidFill>
                  <a:srgbClr val="000000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3. Communicate in English</a:t>
            </a:r>
          </a:p>
          <a:p>
            <a:pPr indent="-1270"/>
            <a:r>
              <a:rPr lang="en-US" sz="2600" dirty="0">
                <a:solidFill>
                  <a:srgbClr val="000000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4. Played board games </a:t>
            </a:r>
          </a:p>
          <a:p>
            <a:pPr indent="-1270"/>
            <a:r>
              <a:rPr lang="en-US" sz="2600" dirty="0">
                <a:solidFill>
                  <a:srgbClr val="000000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5. Play billiards</a:t>
            </a:r>
          </a:p>
          <a:p>
            <a:pPr indent="-1270"/>
            <a:r>
              <a:rPr lang="en-US" sz="2600" dirty="0">
                <a:solidFill>
                  <a:srgbClr val="000000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6. Go hiking </a:t>
            </a:r>
          </a:p>
          <a:p>
            <a:pPr indent="-1270"/>
            <a:r>
              <a:rPr lang="en-US" sz="2600" dirty="0">
                <a:solidFill>
                  <a:srgbClr val="000000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7. Enjoy the city view at the mountain top.</a:t>
            </a:r>
          </a:p>
          <a:p>
            <a:pPr indent="-1270"/>
            <a:r>
              <a:rPr lang="en-US" sz="2600" dirty="0">
                <a:solidFill>
                  <a:srgbClr val="000000"/>
                </a:solidFill>
                <a:latin typeface="Bahnschrift" panose="020B0502040204020203" pitchFamily="34" charset="0"/>
                <a:ea typeface="Times New Roman" panose="02020603050405020304" pitchFamily="18" charset="0"/>
              </a:rPr>
              <a:t>8</a:t>
            </a:r>
            <a:r>
              <a:rPr lang="en-US" sz="2600" dirty="0" smtClean="0">
                <a:solidFill>
                  <a:srgbClr val="000000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. </a:t>
            </a:r>
            <a:r>
              <a:rPr lang="en-US" sz="2600" dirty="0">
                <a:solidFill>
                  <a:srgbClr val="000000"/>
                </a:solidFill>
                <a:effectLst/>
                <a:latin typeface="Bahnschrift" panose="020B0502040204020203" pitchFamily="34" charset="0"/>
                <a:ea typeface="Times New Roman" panose="02020603050405020304" pitchFamily="18" charset="0"/>
              </a:rPr>
              <a:t>Travelled without his/her parents</a:t>
            </a:r>
            <a:endParaRPr lang="en-VN" sz="2600" dirty="0">
              <a:effectLst/>
              <a:latin typeface="Bahnschrift" panose="020B0502040204020203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569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86812" y="-7620"/>
            <a:ext cx="12004015" cy="1083309"/>
            <a:chOff x="7620" y="-7620"/>
            <a:chExt cx="12192000" cy="1083309"/>
          </a:xfrm>
          <a:solidFill>
            <a:srgbClr val="6D9FB1"/>
          </a:solidFill>
        </p:grpSpPr>
        <p:sp>
          <p:nvSpPr>
            <p:cNvPr id="23" name="Round Single Corner Rectangle 22"/>
            <p:cNvSpPr/>
            <p:nvPr/>
          </p:nvSpPr>
          <p:spPr>
            <a:xfrm flipV="1">
              <a:off x="7620" y="-5876"/>
              <a:ext cx="12192000" cy="1081565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7620" y="-7620"/>
              <a:ext cx="12109450" cy="99695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7620" y="-7620"/>
              <a:ext cx="12014200" cy="914401"/>
            </a:xfrm>
            <a:prstGeom prst="round1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77ADC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0087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4" name="Rounded Rectangle 33"/>
          <p:cNvSpPr/>
          <p:nvPr/>
        </p:nvSpPr>
        <p:spPr>
          <a:xfrm>
            <a:off x="3212779" y="1497676"/>
            <a:ext cx="4849674" cy="625641"/>
          </a:xfrm>
          <a:prstGeom prst="roundRect">
            <a:avLst>
              <a:gd name="adj" fmla="val 42661"/>
            </a:avLst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3738336" y="1533219"/>
            <a:ext cx="47129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LESSON 6: SKILLS 2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FF00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50251" y="88279"/>
            <a:ext cx="65211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FFFF00"/>
                </a:solidFill>
                <a:latin typeface="Myriad Pro" pitchFamily="34" charset="0"/>
              </a:rPr>
              <a:t>OUR EXPERIENCES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243706" y="138169"/>
            <a:ext cx="7303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Myriad Pro" pitchFamily="34" charset="0"/>
              </a:rPr>
              <a:t>5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668310" y="1346037"/>
            <a:ext cx="990895" cy="941618"/>
            <a:chOff x="2766630" y="1746890"/>
            <a:chExt cx="990895" cy="941618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2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6630" y="1746890"/>
              <a:ext cx="990895" cy="941618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4"/>
            <a:srcRect t="5582"/>
            <a:stretch/>
          </p:blipFill>
          <p:spPr>
            <a:xfrm>
              <a:off x="2906617" y="1968106"/>
              <a:ext cx="710920" cy="499184"/>
            </a:xfrm>
            <a:prstGeom prst="rect">
              <a:avLst/>
            </a:prstGeom>
          </p:spPr>
        </p:pic>
      </p:grpSp>
      <p:sp>
        <p:nvSpPr>
          <p:cNvPr id="18" name="TextBox 17"/>
          <p:cNvSpPr txBox="1"/>
          <p:nvPr/>
        </p:nvSpPr>
        <p:spPr>
          <a:xfrm>
            <a:off x="3469547" y="2624239"/>
            <a:ext cx="5795010" cy="3208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4500" b="1" dirty="0" smtClean="0">
                <a:solidFill>
                  <a:srgbClr val="0087B2"/>
                </a:solidFill>
              </a:rPr>
              <a:t>  LISTENING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sz="4500" b="1">
                <a:solidFill>
                  <a:srgbClr val="0087B2"/>
                </a:solidFill>
              </a:rPr>
              <a:t> </a:t>
            </a:r>
            <a:r>
              <a:rPr lang="en-US" sz="4500" b="1" smtClean="0">
                <a:solidFill>
                  <a:srgbClr val="0087B2"/>
                </a:solidFill>
              </a:rPr>
              <a:t> WRITING</a:t>
            </a:r>
            <a:endParaRPr lang="en-US" sz="4500" b="1" dirty="0" smtClean="0">
              <a:solidFill>
                <a:srgbClr val="0087B2"/>
              </a:solidFill>
            </a:endParaRPr>
          </a:p>
          <a:p>
            <a:pPr>
              <a:lnSpc>
                <a:spcPct val="150000"/>
              </a:lnSpc>
            </a:pPr>
            <a:endParaRPr lang="en-US" sz="4500" b="1" dirty="0">
              <a:solidFill>
                <a:srgbClr val="0087B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655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0489" y="688460"/>
            <a:ext cx="5795010" cy="1346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6000" b="1" dirty="0" smtClean="0">
                <a:solidFill>
                  <a:srgbClr val="0087B2"/>
                </a:solidFill>
                <a:latin typeface="Stencil" panose="040409050D0802020404" pitchFamily="82" charset="0"/>
              </a:rPr>
              <a:t>I. LISTENING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0489" y="2385849"/>
            <a:ext cx="4467883" cy="2609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611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08E5B090-CC8D-2B61-C4C5-732E64389247}"/>
              </a:ext>
            </a:extLst>
          </p:cNvPr>
          <p:cNvSpPr txBox="1"/>
          <p:nvPr/>
        </p:nvSpPr>
        <p:spPr>
          <a:xfrm>
            <a:off x="2012364" y="1588190"/>
            <a:ext cx="11460603" cy="54771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600" b="1" dirty="0">
                <a:solidFill>
                  <a:srgbClr val="0070C0"/>
                </a:solidFill>
              </a:rPr>
              <a:t>1. </a:t>
            </a:r>
            <a:r>
              <a:rPr lang="en-US" sz="3600" dirty="0"/>
              <a:t>failing an exam</a:t>
            </a:r>
          </a:p>
          <a:p>
            <a:pPr>
              <a:lnSpc>
                <a:spcPct val="200000"/>
              </a:lnSpc>
            </a:pPr>
            <a:r>
              <a:rPr lang="en-US" sz="3600" b="1" dirty="0">
                <a:solidFill>
                  <a:srgbClr val="0070C0"/>
                </a:solidFill>
              </a:rPr>
              <a:t>2. </a:t>
            </a:r>
            <a:r>
              <a:rPr lang="en-US" sz="3600" dirty="0"/>
              <a:t>being bullied</a:t>
            </a:r>
          </a:p>
          <a:p>
            <a:pPr>
              <a:lnSpc>
                <a:spcPct val="200000"/>
              </a:lnSpc>
            </a:pPr>
            <a:r>
              <a:rPr lang="en-US" sz="3600" b="1" dirty="0">
                <a:solidFill>
                  <a:srgbClr val="0070C0"/>
                </a:solidFill>
              </a:rPr>
              <a:t>3. </a:t>
            </a:r>
            <a:r>
              <a:rPr lang="en-US" sz="3600" dirty="0"/>
              <a:t>winning a competition</a:t>
            </a:r>
          </a:p>
          <a:p>
            <a:pPr>
              <a:lnSpc>
                <a:spcPct val="200000"/>
              </a:lnSpc>
            </a:pPr>
            <a:r>
              <a:rPr lang="en-US" sz="3600" b="1" dirty="0">
                <a:solidFill>
                  <a:srgbClr val="0070C0"/>
                </a:solidFill>
              </a:rPr>
              <a:t>4. </a:t>
            </a:r>
            <a:r>
              <a:rPr lang="en-US" sz="3600" dirty="0"/>
              <a:t>lacking confidence</a:t>
            </a:r>
          </a:p>
          <a:p>
            <a:pPr>
              <a:lnSpc>
                <a:spcPct val="200000"/>
              </a:lnSpc>
            </a:pPr>
            <a:endParaRPr lang="en-US" sz="36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398646" y="744204"/>
            <a:ext cx="8491961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Which of the following is a bad experience?</a:t>
            </a:r>
            <a:endParaRPr lang="en-US" sz="3200" b="1" dirty="0">
              <a:effectLst>
                <a:glow rad="88900">
                  <a:schemeClr val="bg1"/>
                </a:glo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1761062" y="759244"/>
            <a:ext cx="502606" cy="502606"/>
          </a:xfrm>
          <a:prstGeom prst="roundRect">
            <a:avLst/>
          </a:prstGeom>
          <a:solidFill>
            <a:srgbClr val="6D9F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1664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13847" y="656604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65598" y="6799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>
                <a:solidFill>
                  <a:srgbClr val="6D9FB1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LISTENING 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D42D445F-5EEF-599F-E54B-C7498FF2097E}"/>
              </a:ext>
            </a:extLst>
          </p:cNvPr>
          <p:cNvSpPr/>
          <p:nvPr/>
        </p:nvSpPr>
        <p:spPr>
          <a:xfrm>
            <a:off x="7929540" y="1841395"/>
            <a:ext cx="855407" cy="810526"/>
          </a:xfrm>
          <a:prstGeom prst="roundRect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D3C27652-8EB7-4C0B-681C-F6DBC81C5D43}"/>
              </a:ext>
            </a:extLst>
          </p:cNvPr>
          <p:cNvSpPr/>
          <p:nvPr/>
        </p:nvSpPr>
        <p:spPr>
          <a:xfrm>
            <a:off x="7929540" y="2927372"/>
            <a:ext cx="855407" cy="810526"/>
          </a:xfrm>
          <a:prstGeom prst="roundRect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E91CBFA2-37B3-730C-E658-37782AC813AB}"/>
              </a:ext>
            </a:extLst>
          </p:cNvPr>
          <p:cNvSpPr/>
          <p:nvPr/>
        </p:nvSpPr>
        <p:spPr>
          <a:xfrm>
            <a:off x="7934455" y="4019740"/>
            <a:ext cx="855407" cy="810526"/>
          </a:xfrm>
          <a:prstGeom prst="roundRect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6146" name="Picture 2" descr="Check Clipart">
            <a:extLst>
              <a:ext uri="{FF2B5EF4-FFF2-40B4-BE49-F238E27FC236}">
                <a16:creationId xmlns:a16="http://schemas.microsoft.com/office/drawing/2014/main" id="{98F48740-A921-31AF-050E-07F4C950C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81" b="93240" l="3194" r="95139">
                        <a14:foregroundMark x1="2361" y1="66199" x2="8611" y2="83801"/>
                        <a14:foregroundMark x1="8611" y1="83801" x2="18333" y2="93367"/>
                        <a14:foregroundMark x1="3333" y1="66199" x2="3750" y2="70153"/>
                        <a14:foregroundMark x1="95139" y1="7781" x2="87917" y2="9949"/>
                        <a14:foregroundMark x1="87917" y1="9949" x2="84861" y2="9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102" y="1672958"/>
            <a:ext cx="646845" cy="842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4FF8DA1-7FC2-3F10-3731-50FBE6CA97B2}"/>
              </a:ext>
            </a:extLst>
          </p:cNvPr>
          <p:cNvSpPr/>
          <p:nvPr/>
        </p:nvSpPr>
        <p:spPr>
          <a:xfrm>
            <a:off x="7929540" y="5151437"/>
            <a:ext cx="855407" cy="810526"/>
          </a:xfrm>
          <a:prstGeom prst="roundRect">
            <a:avLst/>
          </a:prstGeom>
          <a:noFill/>
          <a:ln w="762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pic>
        <p:nvPicPr>
          <p:cNvPr id="9" name="Picture 2" descr="Check Clipart">
            <a:extLst>
              <a:ext uri="{FF2B5EF4-FFF2-40B4-BE49-F238E27FC236}">
                <a16:creationId xmlns:a16="http://schemas.microsoft.com/office/drawing/2014/main" id="{DC8BDA8F-9C1D-9E84-CFE7-A15110FC77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81" b="93240" l="3194" r="95139">
                        <a14:foregroundMark x1="2361" y1="66199" x2="8611" y2="83801"/>
                        <a14:foregroundMark x1="8611" y1="83801" x2="18333" y2="93367"/>
                        <a14:foregroundMark x1="3333" y1="66199" x2="3750" y2="70153"/>
                        <a14:foregroundMark x1="95139" y1="7781" x2="87917" y2="9949"/>
                        <a14:foregroundMark x1="87917" y1="9949" x2="84861" y2="9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102" y="2820358"/>
            <a:ext cx="646846" cy="82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heck Clipart">
            <a:extLst>
              <a:ext uri="{FF2B5EF4-FFF2-40B4-BE49-F238E27FC236}">
                <a16:creationId xmlns:a16="http://schemas.microsoft.com/office/drawing/2014/main" id="{FCDC16F2-1B47-72A6-986C-800A950E3E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781" b="93240" l="3194" r="95139">
                        <a14:foregroundMark x1="2361" y1="66199" x2="8611" y2="83801"/>
                        <a14:foregroundMark x1="8611" y1="83801" x2="18333" y2="93367"/>
                        <a14:foregroundMark x1="3333" y1="66199" x2="3750" y2="70153"/>
                        <a14:foregroundMark x1="95139" y1="7781" x2="87917" y2="9949"/>
                        <a14:foregroundMark x1="87917" y1="9949" x2="84861" y2="994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8102" y="5012803"/>
            <a:ext cx="553836" cy="859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22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1374110" y="1529484"/>
            <a:ext cx="9354850" cy="156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b="1" dirty="0" smtClean="0">
                <a:solidFill>
                  <a:srgbClr val="AD4F0F"/>
                </a:solidFill>
              </a:rPr>
              <a:t>- confidence </a:t>
            </a:r>
            <a:r>
              <a:rPr lang="en-US" sz="5400" b="1" dirty="0" smtClean="0">
                <a:solidFill>
                  <a:srgbClr val="AD4F0F"/>
                </a:solidFill>
                <a:cs typeface="Calibri" panose="020F0502020204030204" pitchFamily="34" charset="0"/>
              </a:rPr>
              <a:t>(</a:t>
            </a:r>
            <a:r>
              <a:rPr lang="en-US" sz="5400" b="1" dirty="0">
                <a:solidFill>
                  <a:srgbClr val="AD4F0F"/>
                </a:solidFill>
                <a:cs typeface="Calibri" panose="020F0502020204030204" pitchFamily="34" charset="0"/>
              </a:rPr>
              <a:t>adj)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24014" y="4093263"/>
            <a:ext cx="405089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500" b="1" dirty="0" err="1"/>
              <a:t>sự</a:t>
            </a:r>
            <a:r>
              <a:rPr lang="en-US" sz="4500" b="1" dirty="0"/>
              <a:t> </a:t>
            </a:r>
            <a:r>
              <a:rPr lang="en-US" sz="4500" b="1" dirty="0" err="1"/>
              <a:t>tự</a:t>
            </a:r>
            <a:r>
              <a:rPr lang="en-US" sz="4500" b="1" dirty="0"/>
              <a:t> tin</a:t>
            </a:r>
          </a:p>
        </p:txBody>
      </p:sp>
      <p:sp>
        <p:nvSpPr>
          <p:cNvPr id="2" name="Rectangle 1"/>
          <p:cNvSpPr/>
          <p:nvPr/>
        </p:nvSpPr>
        <p:spPr>
          <a:xfrm>
            <a:off x="2834165" y="3007033"/>
            <a:ext cx="3640741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/ˈ</a:t>
            </a:r>
            <a:r>
              <a:rPr lang="en-US" sz="4500" b="1" dirty="0" err="1">
                <a:solidFill>
                  <a:schemeClr val="accent5">
                    <a:lumMod val="50000"/>
                  </a:schemeClr>
                </a:solidFill>
              </a:rPr>
              <a:t>kɒnfɪdəns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2050" name="Picture 2" descr="Self Esteem Vector Art, Icons, and Graphics for Free Download">
            <a:extLst>
              <a:ext uri="{FF2B5EF4-FFF2-40B4-BE49-F238E27FC236}">
                <a16:creationId xmlns:a16="http://schemas.microsoft.com/office/drawing/2014/main" id="{F5526CA7-F1A4-08D1-B7B7-0763A1F869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960" y="2682240"/>
            <a:ext cx="4078068" cy="3653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xconfidence__gb_1">
            <a:hlinkClick r:id="" action="ppaction://media"/>
            <a:extLst>
              <a:ext uri="{FF2B5EF4-FFF2-40B4-BE49-F238E27FC236}">
                <a16:creationId xmlns:a16="http://schemas.microsoft.com/office/drawing/2014/main" id="{07D9FBB0-FDB6-C01A-7613-D41413FCE4C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36373" y="2829403"/>
            <a:ext cx="812800" cy="8128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707438" y="60539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Vocabulary </a:t>
            </a:r>
            <a:endParaRPr lang="en-US" sz="36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21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22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2177693" y="1528723"/>
            <a:ext cx="7324881" cy="15681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5400" b="1" dirty="0" smtClean="0">
                <a:solidFill>
                  <a:srgbClr val="AD4F0F"/>
                </a:solidFill>
              </a:rPr>
              <a:t>- lack </a:t>
            </a:r>
            <a:r>
              <a:rPr lang="en-US" sz="5400" b="1" dirty="0">
                <a:solidFill>
                  <a:srgbClr val="AD4F0F"/>
                </a:solidFill>
                <a:cs typeface="Calibri" panose="020F0502020204030204" pitchFamily="34" charset="0"/>
              </a:rPr>
              <a:t>(v)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91915" y="4120100"/>
            <a:ext cx="4050892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4500" b="1" dirty="0" err="1">
                <a:latin typeface="Bahnschrift" panose="020B0502040204020203" pitchFamily="34" charset="0"/>
              </a:rPr>
              <a:t>Thiếu</a:t>
            </a:r>
            <a:endParaRPr lang="en-US" sz="4500" b="1" dirty="0">
              <a:latin typeface="Bahnschrift" panose="020B0502040204020203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07892" y="2799929"/>
            <a:ext cx="1813317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  <a:r>
              <a:rPr lang="en-US" sz="4500" b="1" dirty="0" err="1">
                <a:solidFill>
                  <a:schemeClr val="accent5">
                    <a:lumMod val="50000"/>
                  </a:schemeClr>
                </a:solidFill>
              </a:rPr>
              <a:t>læk</a:t>
            </a:r>
            <a:r>
              <a:rPr lang="en-US" sz="4500" b="1" dirty="0">
                <a:solidFill>
                  <a:schemeClr val="accent5">
                    <a:lumMod val="50000"/>
                  </a:schemeClr>
                </a:solidFill>
              </a:rPr>
              <a:t>/</a:t>
            </a:r>
          </a:p>
        </p:txBody>
      </p:sp>
      <p:pic>
        <p:nvPicPr>
          <p:cNvPr id="4" name="lack__gb_2">
            <a:hlinkClick r:id="" action="ppaction://media"/>
            <a:extLst>
              <a:ext uri="{FF2B5EF4-FFF2-40B4-BE49-F238E27FC236}">
                <a16:creationId xmlns:a16="http://schemas.microsoft.com/office/drawing/2014/main" id="{0A5644D4-E2E3-F6BF-559B-1EA144A427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301038" y="2690462"/>
            <a:ext cx="812800" cy="812800"/>
          </a:xfrm>
          <a:prstGeom prst="rect">
            <a:avLst/>
          </a:prstGeom>
        </p:spPr>
      </p:pic>
      <p:pic>
        <p:nvPicPr>
          <p:cNvPr id="1026" name="Picture 2" descr="Lack Stock Illustrations – 12,192 Lack Stock Illustrations, Vectors &amp;  Clipart - Dreamstime">
            <a:extLst>
              <a:ext uri="{FF2B5EF4-FFF2-40B4-BE49-F238E27FC236}">
                <a16:creationId xmlns:a16="http://schemas.microsoft.com/office/drawing/2014/main" id="{AEEB2371-8D7E-E39E-906C-91A1F5B4BC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3520" y="1259794"/>
            <a:ext cx="4074160" cy="3905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697164" y="613463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Vocabulary </a:t>
            </a:r>
            <a:endParaRPr lang="en-US" sz="36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240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9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242996"/>
              </p:ext>
            </p:extLst>
          </p:nvPr>
        </p:nvGraphicFramePr>
        <p:xfrm>
          <a:off x="1697164" y="1812775"/>
          <a:ext cx="10272229" cy="2316848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3460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000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117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7863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  <a:latin typeface="Bahnschrift" panose="020B0502040204020203" pitchFamily="34" charset="0"/>
                        </a:rPr>
                        <a:t>New words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  <a:latin typeface="Bahnschrift" panose="020B0502040204020203" pitchFamily="34" charset="0"/>
                        </a:rPr>
                        <a:t>Pronunciation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>
                          <a:solidFill>
                            <a:srgbClr val="05A0B8"/>
                          </a:solidFill>
                          <a:latin typeface="Bahnschrift" panose="020B0502040204020203" pitchFamily="34" charset="0"/>
                        </a:rPr>
                        <a:t>Meaning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9560"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Times New Roman" panose="02020603050405020304" pitchFamily="18" charset="0"/>
                        </a:rPr>
                        <a:t>1. confidence (adj)</a:t>
                      </a:r>
                      <a:endParaRPr lang="en-VN" sz="3200" dirty="0"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vi-VN" sz="3200" dirty="0">
                          <a:effectLst/>
                          <a:latin typeface="Bahnschrift" panose="020B0502040204020203" pitchFamily="34" charset="0"/>
                          <a:ea typeface="Times New Roman" panose="02020603050405020304" pitchFamily="18" charset="0"/>
                        </a:rPr>
                        <a:t>/ˈkɒnfɪdəns/</a:t>
                      </a:r>
                      <a:endParaRPr lang="en-VN" sz="3200" dirty="0"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200" dirty="0" err="1">
                          <a:effectLst/>
                          <a:latin typeface="Bahnschrift" panose="020B0502040204020203" pitchFamily="34" charset="0"/>
                          <a:ea typeface="Times New Roman" panose="02020603050405020304" pitchFamily="18" charset="0"/>
                        </a:rPr>
                        <a:t>niềm</a:t>
                      </a:r>
                      <a:r>
                        <a:rPr lang="vi-VN" sz="3200" dirty="0">
                          <a:effectLst/>
                          <a:latin typeface="Bahnschrift" panose="020B0502040204020203" pitchFamily="34" charset="0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vi-VN" sz="3200" dirty="0" smtClean="0">
                          <a:effectLst/>
                          <a:latin typeface="Bahnschrift" panose="020B0502040204020203" pitchFamily="34" charset="0"/>
                          <a:ea typeface="Times New Roman" panose="02020603050405020304" pitchFamily="18" charset="0"/>
                        </a:rPr>
                        <a:t>tin, </a:t>
                      </a:r>
                      <a:r>
                        <a:rPr lang="vi-VN" sz="3200" dirty="0">
                          <a:effectLst/>
                          <a:latin typeface="Bahnschrift" panose="020B0502040204020203" pitchFamily="34" charset="0"/>
                          <a:ea typeface="Times New Roman" panose="02020603050405020304" pitchFamily="18" charset="0"/>
                        </a:rPr>
                        <a:t>sự tự tin</a:t>
                      </a:r>
                      <a:endParaRPr lang="en-VN" sz="3200" dirty="0"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9425">
                <a:tc>
                  <a:txBody>
                    <a:bodyPr/>
                    <a:lstStyle/>
                    <a:p>
                      <a:pPr indent="-1270">
                        <a:lnSpc>
                          <a:spcPct val="107000"/>
                        </a:lnSpc>
                      </a:pPr>
                      <a:r>
                        <a:rPr lang="vi-VN" sz="320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Times New Roman" panose="02020603050405020304" pitchFamily="18" charset="0"/>
                        </a:rPr>
                        <a:t>2</a:t>
                      </a:r>
                      <a:r>
                        <a:rPr lang="en-US" sz="3200">
                          <a:solidFill>
                            <a:srgbClr val="000000"/>
                          </a:solidFill>
                          <a:effectLst/>
                          <a:latin typeface="Bahnschrift" panose="020B0502040204020203" pitchFamily="34" charset="0"/>
                          <a:ea typeface="Times New Roman" panose="02020603050405020304" pitchFamily="18" charset="0"/>
                        </a:rPr>
                        <a:t>. lack (v)</a:t>
                      </a:r>
                      <a:endParaRPr lang="en-VN" sz="3200"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71755" marR="71755" marT="71755" marB="71755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200" dirty="0">
                          <a:effectLst/>
                          <a:latin typeface="Bahnschrift" panose="020B0502040204020203" pitchFamily="34" charset="0"/>
                          <a:ea typeface="Times New Roman" panose="02020603050405020304" pitchFamily="18" charset="0"/>
                        </a:rPr>
                        <a:t>/</a:t>
                      </a:r>
                      <a:r>
                        <a:rPr lang="en-US" sz="3200" dirty="0" err="1">
                          <a:effectLst/>
                          <a:latin typeface="Bahnschrift" panose="020B0502040204020203" pitchFamily="34" charset="0"/>
                          <a:ea typeface="Times New Roman" panose="02020603050405020304" pitchFamily="18" charset="0"/>
                        </a:rPr>
                        <a:t>læk</a:t>
                      </a:r>
                      <a:r>
                        <a:rPr lang="en-US" sz="3200" dirty="0">
                          <a:effectLst/>
                          <a:latin typeface="Bahnschrift" panose="020B0502040204020203" pitchFamily="34" charset="0"/>
                          <a:ea typeface="Times New Roman" panose="02020603050405020304" pitchFamily="18" charset="0"/>
                        </a:rPr>
                        <a:t>/</a:t>
                      </a:r>
                      <a:endParaRPr lang="en-VN" sz="3200" dirty="0"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-1270" algn="ctr">
                        <a:lnSpc>
                          <a:spcPct val="107000"/>
                        </a:lnSpc>
                      </a:pPr>
                      <a:r>
                        <a:rPr lang="en-US" sz="3200" dirty="0" err="1">
                          <a:effectLst/>
                          <a:latin typeface="Bahnschrift" panose="020B0502040204020203" pitchFamily="34" charset="0"/>
                          <a:ea typeface="Times New Roman" panose="02020603050405020304" pitchFamily="18" charset="0"/>
                        </a:rPr>
                        <a:t>thiếu</a:t>
                      </a:r>
                      <a:r>
                        <a:rPr lang="en-US" sz="3200" b="1" dirty="0">
                          <a:effectLst/>
                          <a:latin typeface="Bahnschrift" panose="020B0502040204020203" pitchFamily="34" charset="0"/>
                          <a:ea typeface="Times New Roman" panose="02020603050405020304" pitchFamily="18" charset="0"/>
                        </a:rPr>
                        <a:t> </a:t>
                      </a:r>
                      <a:endParaRPr lang="en-VN" sz="3200" dirty="0">
                        <a:effectLst/>
                        <a:latin typeface="Bahnschrift" panose="020B0502040204020203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17693607"/>
                  </a:ext>
                </a:extLst>
              </a:tr>
            </a:tbl>
          </a:graphicData>
        </a:graphic>
      </p:graphicFrame>
      <p:pic>
        <p:nvPicPr>
          <p:cNvPr id="3" name="xconfidence__gb_1">
            <a:hlinkClick r:id="" action="ppaction://media"/>
            <a:extLst>
              <a:ext uri="{FF2B5EF4-FFF2-40B4-BE49-F238E27FC236}">
                <a16:creationId xmlns:a16="http://schemas.microsoft.com/office/drawing/2014/main" id="{4BE0F5AB-D466-6BD4-351B-24B98E3286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4794" y="2636827"/>
            <a:ext cx="812800" cy="812800"/>
          </a:xfrm>
          <a:prstGeom prst="rect">
            <a:avLst/>
          </a:prstGeom>
        </p:spPr>
      </p:pic>
      <p:pic>
        <p:nvPicPr>
          <p:cNvPr id="4" name="lack__gb_2">
            <a:hlinkClick r:id="" action="ppaction://media"/>
            <a:extLst>
              <a:ext uri="{FF2B5EF4-FFF2-40B4-BE49-F238E27FC236}">
                <a16:creationId xmlns:a16="http://schemas.microsoft.com/office/drawing/2014/main" id="{5CA94EFA-401A-ED89-7ACC-BFE40531960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4794" y="3632976"/>
            <a:ext cx="812800" cy="812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97164" y="613463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v"/>
            </a:pPr>
            <a:r>
              <a:rPr lang="en-US" sz="3600" b="1" dirty="0" smtClean="0">
                <a:solidFill>
                  <a:srgbClr val="0070C0"/>
                </a:solidFill>
                <a:effectLst>
                  <a:glow rad="88900">
                    <a:schemeClr val="bg1"/>
                  </a:glo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Vocabulary </a:t>
            </a:r>
            <a:endParaRPr lang="en-US" sz="3600" b="1" dirty="0">
              <a:solidFill>
                <a:srgbClr val="0070C0"/>
              </a:solidFill>
              <a:effectLst>
                <a:glow rad="88900">
                  <a:schemeClr val="bg1"/>
                </a:glo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9986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2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94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4007</TotalTime>
  <Words>927</Words>
  <Application>Microsoft Office PowerPoint</Application>
  <PresentationFormat>Widescreen</PresentationFormat>
  <Paragraphs>143</Paragraphs>
  <Slides>21</Slides>
  <Notes>13</Notes>
  <HiddenSlides>0</HiddenSlides>
  <MMClips>8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5" baseType="lpstr">
      <vt:lpstr>Algerian</vt:lpstr>
      <vt:lpstr>Arial</vt:lpstr>
      <vt:lpstr>Arial Black</vt:lpstr>
      <vt:lpstr>Bahnschrift</vt:lpstr>
      <vt:lpstr>Calibri</vt:lpstr>
      <vt:lpstr>Century Gothic</vt:lpstr>
      <vt:lpstr>Harlow Solid Italic</vt:lpstr>
      <vt:lpstr>Myriad Pro</vt:lpstr>
      <vt:lpstr>Stencil</vt:lpstr>
      <vt:lpstr>Times New Roman</vt:lpstr>
      <vt:lpstr>Wingdings</vt:lpstr>
      <vt:lpstr>Wingdings 3</vt:lpstr>
      <vt:lpstr>Wisp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</cp:lastModifiedBy>
  <cp:revision>242</cp:revision>
  <dcterms:created xsi:type="dcterms:W3CDTF">2020-12-09T02:04:09Z</dcterms:created>
  <dcterms:modified xsi:type="dcterms:W3CDTF">2024-09-02T13:40:54Z</dcterms:modified>
</cp:coreProperties>
</file>