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3" r:id="rId2"/>
    <p:sldId id="256" r:id="rId3"/>
    <p:sldId id="304" r:id="rId4"/>
    <p:sldId id="258" r:id="rId5"/>
    <p:sldId id="305" r:id="rId6"/>
    <p:sldId id="264" r:id="rId7"/>
    <p:sldId id="262" r:id="rId8"/>
    <p:sldId id="265" r:id="rId9"/>
    <p:sldId id="273" r:id="rId10"/>
    <p:sldId id="299" r:id="rId11"/>
    <p:sldId id="306" r:id="rId12"/>
    <p:sldId id="301" r:id="rId13"/>
    <p:sldId id="302" r:id="rId14"/>
    <p:sldId id="298" r:id="rId15"/>
    <p:sldId id="307" r:id="rId16"/>
    <p:sldId id="310" r:id="rId17"/>
    <p:sldId id="313" r:id="rId18"/>
    <p:sldId id="309" r:id="rId19"/>
    <p:sldId id="312" r:id="rId20"/>
    <p:sldId id="316" r:id="rId21"/>
    <p:sldId id="317" r:id="rId22"/>
    <p:sldId id="318" r:id="rId23"/>
    <p:sldId id="314" r:id="rId24"/>
    <p:sldId id="319" r:id="rId25"/>
    <p:sldId id="315" r:id="rId26"/>
    <p:sldId id="321" r:id="rId27"/>
    <p:sldId id="322" r:id="rId28"/>
    <p:sldId id="323" r:id="rId29"/>
    <p:sldId id="326" r:id="rId30"/>
    <p:sldId id="325" r:id="rId31"/>
    <p:sldId id="32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687E47B-1233-4216-8DA3-889D70C966D1}"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316636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87E47B-1233-4216-8DA3-889D70C966D1}"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573975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87E47B-1233-4216-8DA3-889D70C966D1}"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815104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3" name="矩形 2"/>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392820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87E47B-1233-4216-8DA3-889D70C966D1}"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2487191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87E47B-1233-4216-8DA3-889D70C966D1}"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225044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687E47B-1233-4216-8DA3-889D70C966D1}"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402174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687E47B-1233-4216-8DA3-889D70C966D1}"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1331350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687E47B-1233-4216-8DA3-889D70C966D1}"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4144854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7E47B-1233-4216-8DA3-889D70C966D1}"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2865985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87E47B-1233-4216-8DA3-889D70C966D1}"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3296516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87E47B-1233-4216-8DA3-889D70C966D1}"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95BF5-522D-4509-A534-16F2230FB481}" type="slidenum">
              <a:rPr lang="en-US" smtClean="0"/>
              <a:t>‹#›</a:t>
            </a:fld>
            <a:endParaRPr lang="en-US"/>
          </a:p>
        </p:txBody>
      </p:sp>
    </p:spTree>
    <p:extLst>
      <p:ext uri="{BB962C8B-B14F-4D97-AF65-F5344CB8AC3E}">
        <p14:creationId xmlns:p14="http://schemas.microsoft.com/office/powerpoint/2010/main" val="2943786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87E47B-1233-4216-8DA3-889D70C966D1}" type="datetimeFigureOut">
              <a:rPr lang="en-US" smtClean="0"/>
              <a:t>12/1/2024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95BF5-522D-4509-A534-16F2230FB481}" type="slidenum">
              <a:rPr lang="en-US" smtClean="0"/>
              <a:t>‹#›</a:t>
            </a:fld>
            <a:endParaRPr lang="en-US"/>
          </a:p>
        </p:txBody>
      </p:sp>
    </p:spTree>
    <p:extLst>
      <p:ext uri="{BB962C8B-B14F-4D97-AF65-F5344CB8AC3E}">
        <p14:creationId xmlns:p14="http://schemas.microsoft.com/office/powerpoint/2010/main" val="673239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file:///D:\BAI%20DU%20THI%20GVG%20_SINH%208\Nh&#7899;%20&#416;n%20Th&#7847;y%20C&#244;.mp3" TargetMode="External"/><Relationship Id="rId7" Type="http://schemas.openxmlformats.org/officeDocument/2006/relationships/image" Target="../media/image5.png"/><Relationship Id="rId2" Type="http://schemas.openxmlformats.org/officeDocument/2006/relationships/audio" Target="file:///H:\Proud%20of%20you%20-%20%20Fiona%20Fung.MP3" TargetMode="External"/><Relationship Id="rId1" Type="http://schemas.openxmlformats.org/officeDocument/2006/relationships/vmlDrawing" Target="../drawings/vmlDrawing1.v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slideLayout" Target="../slideLayouts/slideLayout1.xml"/><Relationship Id="rId9" Type="http://schemas.openxmlformats.org/officeDocument/2006/relationships/image" Target="../media/image2.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8" name="Picture 10" descr="fairy_flyi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565607" y="0"/>
            <a:ext cx="1523097" cy="114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Picture 9" descr="fairy_flyi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297" y="0"/>
            <a:ext cx="1523097" cy="114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2" descr="flowe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683196" y="3809930"/>
            <a:ext cx="6507381" cy="287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roud of you -  Fiona Fung.MP3">
            <a:hlinkClick r:id="" action="ppaction://media"/>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10819977" y="8153601"/>
            <a:ext cx="304370" cy="30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4" name="Object 4"/>
          <p:cNvGraphicFramePr>
            <a:graphicFrameLocks noChangeAspect="1"/>
          </p:cNvGraphicFramePr>
          <p:nvPr/>
        </p:nvGraphicFramePr>
        <p:xfrm>
          <a:off x="306419" y="2133711"/>
          <a:ext cx="5078657" cy="3657433"/>
        </p:xfrm>
        <a:graphic>
          <a:graphicData uri="http://schemas.openxmlformats.org/presentationml/2006/ole">
            <mc:AlternateContent xmlns:mc="http://schemas.openxmlformats.org/markup-compatibility/2006">
              <mc:Choice xmlns:v="urn:schemas-microsoft-com:vml" Requires="v">
                <p:oleObj spid="_x0000_s1050" name="Clip" r:id="rId8" imgW="1060704" imgH="1335024" progId="MS_ClipArt_Gallery.2">
                  <p:embed/>
                </p:oleObj>
              </mc:Choice>
              <mc:Fallback>
                <p:oleObj name="Clip" r:id="rId8" imgW="1060704" imgH="1335024" progId="MS_ClipArt_Gallery.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419" y="2133711"/>
                        <a:ext cx="5078657" cy="3657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9336" name="Nhớ Ơn Thầy Cô.mp3">
            <a:hlinkClick r:id="" action="ppaction://media"/>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52048" y="6553006"/>
            <a:ext cx="304994" cy="30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 Box 2"/>
          <p:cNvSpPr txBox="1">
            <a:spLocks noChangeArrowheads="1"/>
          </p:cNvSpPr>
          <p:nvPr/>
        </p:nvSpPr>
        <p:spPr bwMode="auto">
          <a:xfrm>
            <a:off x="509540" y="287495"/>
            <a:ext cx="10969800" cy="1188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26" tIns="54319" rIns="108626" bIns="54319">
            <a:spAutoFit/>
          </a:bodyPr>
          <a:lstStyle>
            <a:lvl1pPr defTabSz="2763838">
              <a:defRPr>
                <a:solidFill>
                  <a:schemeClr val="tx1"/>
                </a:solidFill>
                <a:latin typeface="Arial" panose="020B0604020202020204" pitchFamily="34" charset="0"/>
              </a:defRPr>
            </a:lvl1pPr>
            <a:lvl2pPr marL="2246313" indent="-863600" defTabSz="2763838">
              <a:defRPr>
                <a:solidFill>
                  <a:schemeClr val="tx1"/>
                </a:solidFill>
                <a:latin typeface="Arial" panose="020B0604020202020204" pitchFamily="34" charset="0"/>
              </a:defRPr>
            </a:lvl2pPr>
            <a:lvl3pPr marL="3455988" indent="-692150" defTabSz="2763838">
              <a:defRPr>
                <a:solidFill>
                  <a:schemeClr val="tx1"/>
                </a:solidFill>
                <a:latin typeface="Arial" panose="020B0604020202020204" pitchFamily="34" charset="0"/>
              </a:defRPr>
            </a:lvl3pPr>
            <a:lvl4pPr marL="4838700" indent="-692150" defTabSz="2763838">
              <a:defRPr>
                <a:solidFill>
                  <a:schemeClr val="tx1"/>
                </a:solidFill>
                <a:latin typeface="Arial" panose="020B0604020202020204" pitchFamily="34" charset="0"/>
              </a:defRPr>
            </a:lvl4pPr>
            <a:lvl5pPr marL="6219825" indent="-690563" defTabSz="2763838">
              <a:defRPr>
                <a:solidFill>
                  <a:schemeClr val="tx1"/>
                </a:solidFill>
                <a:latin typeface="Arial" panose="020B0604020202020204" pitchFamily="34" charset="0"/>
              </a:defRPr>
            </a:lvl5pPr>
            <a:lvl6pPr marL="6677025" indent="-690563" defTabSz="2763838" eaLnBrk="0" fontAlgn="base" hangingPunct="0">
              <a:spcBef>
                <a:spcPct val="0"/>
              </a:spcBef>
              <a:spcAft>
                <a:spcPct val="0"/>
              </a:spcAft>
              <a:defRPr>
                <a:solidFill>
                  <a:schemeClr val="tx1"/>
                </a:solidFill>
                <a:latin typeface="Arial" panose="020B0604020202020204" pitchFamily="34" charset="0"/>
              </a:defRPr>
            </a:lvl6pPr>
            <a:lvl7pPr marL="7134225" indent="-690563" defTabSz="2763838" eaLnBrk="0" fontAlgn="base" hangingPunct="0">
              <a:spcBef>
                <a:spcPct val="0"/>
              </a:spcBef>
              <a:spcAft>
                <a:spcPct val="0"/>
              </a:spcAft>
              <a:defRPr>
                <a:solidFill>
                  <a:schemeClr val="tx1"/>
                </a:solidFill>
                <a:latin typeface="Arial" panose="020B0604020202020204" pitchFamily="34" charset="0"/>
              </a:defRPr>
            </a:lvl7pPr>
            <a:lvl8pPr marL="7591425" indent="-690563" defTabSz="2763838" eaLnBrk="0" fontAlgn="base" hangingPunct="0">
              <a:spcBef>
                <a:spcPct val="0"/>
              </a:spcBef>
              <a:spcAft>
                <a:spcPct val="0"/>
              </a:spcAft>
              <a:defRPr>
                <a:solidFill>
                  <a:schemeClr val="tx1"/>
                </a:solidFill>
                <a:latin typeface="Arial" panose="020B0604020202020204" pitchFamily="34" charset="0"/>
              </a:defRPr>
            </a:lvl8pPr>
            <a:lvl9pPr marL="8048625" indent="-690563" defTabSz="2763838"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819" b="1">
                <a:solidFill>
                  <a:schemeClr val="accent2"/>
                </a:solidFill>
                <a:latin typeface="Tahoma" panose="020B0604030504040204" pitchFamily="34" charset="0"/>
                <a:cs typeface="Tahoma" panose="020B0604030504040204" pitchFamily="34" charset="0"/>
              </a:rPr>
              <a:t>TRƯỜNG THCS AN HẢI</a:t>
            </a:r>
          </a:p>
          <a:p>
            <a:pPr>
              <a:spcBef>
                <a:spcPct val="50000"/>
              </a:spcBef>
            </a:pPr>
            <a:r>
              <a:rPr lang="en-US" altLang="en-US" sz="2126"/>
              <a:t>                                            </a:t>
            </a:r>
          </a:p>
        </p:txBody>
      </p:sp>
      <p:sp>
        <p:nvSpPr>
          <p:cNvPr id="13" name="Text Box 9"/>
          <p:cNvSpPr txBox="1">
            <a:spLocks noChangeArrowheads="1"/>
          </p:cNvSpPr>
          <p:nvPr/>
        </p:nvSpPr>
        <p:spPr bwMode="auto">
          <a:xfrm>
            <a:off x="2928246" y="3076819"/>
            <a:ext cx="9141708" cy="69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26" tIns="54319" rIns="108626" bIns="54319">
            <a:spAutoFit/>
          </a:bodyPr>
          <a:lstStyle>
            <a:lvl1pPr defTabSz="2763838">
              <a:defRPr>
                <a:solidFill>
                  <a:schemeClr val="tx1"/>
                </a:solidFill>
                <a:latin typeface="Arial" panose="020B0604020202020204" pitchFamily="34" charset="0"/>
              </a:defRPr>
            </a:lvl1pPr>
            <a:lvl2pPr marL="2246313" indent="-863600" defTabSz="2763838">
              <a:defRPr>
                <a:solidFill>
                  <a:schemeClr val="tx1"/>
                </a:solidFill>
                <a:latin typeface="Arial" panose="020B0604020202020204" pitchFamily="34" charset="0"/>
              </a:defRPr>
            </a:lvl2pPr>
            <a:lvl3pPr marL="3455988" indent="-692150" defTabSz="2763838">
              <a:defRPr>
                <a:solidFill>
                  <a:schemeClr val="tx1"/>
                </a:solidFill>
                <a:latin typeface="Arial" panose="020B0604020202020204" pitchFamily="34" charset="0"/>
              </a:defRPr>
            </a:lvl3pPr>
            <a:lvl4pPr marL="4838700" indent="-692150" defTabSz="2763838">
              <a:defRPr>
                <a:solidFill>
                  <a:schemeClr val="tx1"/>
                </a:solidFill>
                <a:latin typeface="Arial" panose="020B0604020202020204" pitchFamily="34" charset="0"/>
              </a:defRPr>
            </a:lvl4pPr>
            <a:lvl5pPr marL="6219825" indent="-690563" defTabSz="2763838">
              <a:defRPr>
                <a:solidFill>
                  <a:schemeClr val="tx1"/>
                </a:solidFill>
                <a:latin typeface="Arial" panose="020B0604020202020204" pitchFamily="34" charset="0"/>
              </a:defRPr>
            </a:lvl5pPr>
            <a:lvl6pPr marL="6677025" indent="-690563" defTabSz="2763838" eaLnBrk="0" fontAlgn="base" hangingPunct="0">
              <a:spcBef>
                <a:spcPct val="0"/>
              </a:spcBef>
              <a:spcAft>
                <a:spcPct val="0"/>
              </a:spcAft>
              <a:defRPr>
                <a:solidFill>
                  <a:schemeClr val="tx1"/>
                </a:solidFill>
                <a:latin typeface="Arial" panose="020B0604020202020204" pitchFamily="34" charset="0"/>
              </a:defRPr>
            </a:lvl6pPr>
            <a:lvl7pPr marL="7134225" indent="-690563" defTabSz="2763838" eaLnBrk="0" fontAlgn="base" hangingPunct="0">
              <a:spcBef>
                <a:spcPct val="0"/>
              </a:spcBef>
              <a:spcAft>
                <a:spcPct val="0"/>
              </a:spcAft>
              <a:defRPr>
                <a:solidFill>
                  <a:schemeClr val="tx1"/>
                </a:solidFill>
                <a:latin typeface="Arial" panose="020B0604020202020204" pitchFamily="34" charset="0"/>
              </a:defRPr>
            </a:lvl7pPr>
            <a:lvl8pPr marL="7591425" indent="-690563" defTabSz="2763838" eaLnBrk="0" fontAlgn="base" hangingPunct="0">
              <a:spcBef>
                <a:spcPct val="0"/>
              </a:spcBef>
              <a:spcAft>
                <a:spcPct val="0"/>
              </a:spcAft>
              <a:defRPr>
                <a:solidFill>
                  <a:schemeClr val="tx1"/>
                </a:solidFill>
                <a:latin typeface="Arial" panose="020B0604020202020204" pitchFamily="34" charset="0"/>
              </a:defRPr>
            </a:lvl8pPr>
            <a:lvl9pPr marL="8048625" indent="-690563" defTabSz="2763838"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819" b="1">
                <a:solidFill>
                  <a:srgbClr val="FF9900"/>
                </a:solidFill>
                <a:latin typeface="Tahoma" panose="020B0604030504040204" pitchFamily="34" charset="0"/>
                <a:cs typeface="Tahoma" panose="020B0604030504040204" pitchFamily="34" charset="0"/>
              </a:rPr>
              <a:t>BỘ MÔN KHTN LỚP 7</a:t>
            </a:r>
            <a:endParaRPr lang="en-US" altLang="en-US" sz="4291" b="1">
              <a:solidFill>
                <a:srgbClr val="FF9900"/>
              </a:solidFill>
              <a:latin typeface="Tahoma" panose="020B0604030504040204" pitchFamily="34" charset="0"/>
              <a:cs typeface="Tahoma" panose="020B0604030504040204" pitchFamily="34" charset="0"/>
            </a:endParaRPr>
          </a:p>
        </p:txBody>
      </p:sp>
      <p:sp>
        <p:nvSpPr>
          <p:cNvPr id="14" name="Text Box 9"/>
          <p:cNvSpPr txBox="1">
            <a:spLocks noChangeArrowheads="1"/>
          </p:cNvSpPr>
          <p:nvPr/>
        </p:nvSpPr>
        <p:spPr bwMode="auto">
          <a:xfrm>
            <a:off x="1931389" y="6169262"/>
            <a:ext cx="6094264" cy="47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26" tIns="54319" rIns="108626" bIns="54319">
            <a:spAutoFit/>
          </a:bodyPr>
          <a:lstStyle>
            <a:lvl1pPr defTabSz="2763838">
              <a:defRPr>
                <a:solidFill>
                  <a:schemeClr val="tx1"/>
                </a:solidFill>
                <a:latin typeface="Arial" panose="020B0604020202020204" pitchFamily="34" charset="0"/>
              </a:defRPr>
            </a:lvl1pPr>
            <a:lvl2pPr marL="2246313" indent="-863600" defTabSz="2763838">
              <a:defRPr>
                <a:solidFill>
                  <a:schemeClr val="tx1"/>
                </a:solidFill>
                <a:latin typeface="Arial" panose="020B0604020202020204" pitchFamily="34" charset="0"/>
              </a:defRPr>
            </a:lvl2pPr>
            <a:lvl3pPr marL="3455988" indent="-692150" defTabSz="2763838">
              <a:defRPr>
                <a:solidFill>
                  <a:schemeClr val="tx1"/>
                </a:solidFill>
                <a:latin typeface="Arial" panose="020B0604020202020204" pitchFamily="34" charset="0"/>
              </a:defRPr>
            </a:lvl3pPr>
            <a:lvl4pPr marL="4838700" indent="-692150" defTabSz="2763838">
              <a:defRPr>
                <a:solidFill>
                  <a:schemeClr val="tx1"/>
                </a:solidFill>
                <a:latin typeface="Arial" panose="020B0604020202020204" pitchFamily="34" charset="0"/>
              </a:defRPr>
            </a:lvl4pPr>
            <a:lvl5pPr marL="6219825" indent="-690563" defTabSz="2763838">
              <a:defRPr>
                <a:solidFill>
                  <a:schemeClr val="tx1"/>
                </a:solidFill>
                <a:latin typeface="Arial" panose="020B0604020202020204" pitchFamily="34" charset="0"/>
              </a:defRPr>
            </a:lvl5pPr>
            <a:lvl6pPr marL="6677025" indent="-690563" defTabSz="2763838" eaLnBrk="0" fontAlgn="base" hangingPunct="0">
              <a:spcBef>
                <a:spcPct val="0"/>
              </a:spcBef>
              <a:spcAft>
                <a:spcPct val="0"/>
              </a:spcAft>
              <a:defRPr>
                <a:solidFill>
                  <a:schemeClr val="tx1"/>
                </a:solidFill>
                <a:latin typeface="Arial" panose="020B0604020202020204" pitchFamily="34" charset="0"/>
              </a:defRPr>
            </a:lvl6pPr>
            <a:lvl7pPr marL="7134225" indent="-690563" defTabSz="2763838" eaLnBrk="0" fontAlgn="base" hangingPunct="0">
              <a:spcBef>
                <a:spcPct val="0"/>
              </a:spcBef>
              <a:spcAft>
                <a:spcPct val="0"/>
              </a:spcAft>
              <a:defRPr>
                <a:solidFill>
                  <a:schemeClr val="tx1"/>
                </a:solidFill>
                <a:latin typeface="Arial" panose="020B0604020202020204" pitchFamily="34" charset="0"/>
              </a:defRPr>
            </a:lvl7pPr>
            <a:lvl8pPr marL="7591425" indent="-690563" defTabSz="2763838" eaLnBrk="0" fontAlgn="base" hangingPunct="0">
              <a:spcBef>
                <a:spcPct val="0"/>
              </a:spcBef>
              <a:spcAft>
                <a:spcPct val="0"/>
              </a:spcAft>
              <a:defRPr>
                <a:solidFill>
                  <a:schemeClr val="tx1"/>
                </a:solidFill>
                <a:latin typeface="Arial" panose="020B0604020202020204" pitchFamily="34" charset="0"/>
              </a:defRPr>
            </a:lvl8pPr>
            <a:lvl9pPr marL="8048625" indent="-690563" defTabSz="2763838"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362" b="1">
                <a:solidFill>
                  <a:srgbClr val="0000FF"/>
                </a:solidFill>
                <a:latin typeface="Tahoma" panose="020B0604030504040204" pitchFamily="34" charset="0"/>
                <a:cs typeface="Tahoma" panose="020B0604030504040204" pitchFamily="34" charset="0"/>
              </a:rPr>
              <a:t>Giáo viên : Dương Mỹ Đại</a:t>
            </a:r>
          </a:p>
        </p:txBody>
      </p:sp>
    </p:spTree>
    <p:extLst>
      <p:ext uri="{BB962C8B-B14F-4D97-AF65-F5344CB8AC3E}">
        <p14:creationId xmlns:p14="http://schemas.microsoft.com/office/powerpoint/2010/main" val="5104723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31168" fill="hold"/>
                                        <p:tgtEl>
                                          <p:spTgt spid="99336"/>
                                        </p:tgtEl>
                                      </p:cBhvr>
                                    </p:cmd>
                                  </p:childTnLst>
                                </p:cTn>
                              </p:par>
                              <p:par>
                                <p:cTn id="7" presetID="23" presetClass="entr" presetSubtype="16" fill="hold" nodeType="withEffect">
                                  <p:stCondLst>
                                    <p:cond delay="0"/>
                                  </p:stCondLst>
                                  <p:childTnLst>
                                    <p:set>
                                      <p:cBhvr>
                                        <p:cTn id="8" dur="1" fill="hold">
                                          <p:stCondLst>
                                            <p:cond delay="0"/>
                                          </p:stCondLst>
                                        </p:cTn>
                                        <p:tgtEl>
                                          <p:spTgt spid="99337"/>
                                        </p:tgtEl>
                                        <p:attrNameLst>
                                          <p:attrName>style.visibility</p:attrName>
                                        </p:attrNameLst>
                                      </p:cBhvr>
                                      <p:to>
                                        <p:strVal val="visible"/>
                                      </p:to>
                                    </p:set>
                                    <p:anim calcmode="lin" valueType="num">
                                      <p:cBhvr>
                                        <p:cTn id="9" dur="1000" fill="hold"/>
                                        <p:tgtEl>
                                          <p:spTgt spid="99337"/>
                                        </p:tgtEl>
                                        <p:attrNameLst>
                                          <p:attrName>ppt_w</p:attrName>
                                        </p:attrNameLst>
                                      </p:cBhvr>
                                      <p:tavLst>
                                        <p:tav tm="0">
                                          <p:val>
                                            <p:fltVal val="0"/>
                                          </p:val>
                                        </p:tav>
                                        <p:tav tm="100000">
                                          <p:val>
                                            <p:strVal val="#ppt_w"/>
                                          </p:val>
                                        </p:tav>
                                      </p:tavLst>
                                    </p:anim>
                                    <p:anim calcmode="lin" valueType="num">
                                      <p:cBhvr>
                                        <p:cTn id="10" dur="1000" fill="hold"/>
                                        <p:tgtEl>
                                          <p:spTgt spid="99337"/>
                                        </p:tgtEl>
                                        <p:attrNameLst>
                                          <p:attrName>ppt_h</p:attrName>
                                        </p:attrNameLst>
                                      </p:cBhvr>
                                      <p:tavLst>
                                        <p:tav tm="0">
                                          <p:val>
                                            <p:fltVal val="0"/>
                                          </p:val>
                                        </p:tav>
                                        <p:tav tm="100000">
                                          <p:val>
                                            <p:strVal val="#ppt_h"/>
                                          </p:val>
                                        </p:tav>
                                      </p:tavLst>
                                    </p:anim>
                                  </p:childTnLst>
                                </p:cTn>
                              </p:par>
                              <p:par>
                                <p:cTn id="11" presetID="23" presetClass="entr" presetSubtype="16" fill="hold" nodeType="withEffect">
                                  <p:stCondLst>
                                    <p:cond delay="0"/>
                                  </p:stCondLst>
                                  <p:childTnLst>
                                    <p:set>
                                      <p:cBhvr>
                                        <p:cTn id="12" dur="1" fill="hold">
                                          <p:stCondLst>
                                            <p:cond delay="0"/>
                                          </p:stCondLst>
                                        </p:cTn>
                                        <p:tgtEl>
                                          <p:spTgt spid="99338"/>
                                        </p:tgtEl>
                                        <p:attrNameLst>
                                          <p:attrName>style.visibility</p:attrName>
                                        </p:attrNameLst>
                                      </p:cBhvr>
                                      <p:to>
                                        <p:strVal val="visible"/>
                                      </p:to>
                                    </p:set>
                                    <p:anim calcmode="lin" valueType="num">
                                      <p:cBhvr>
                                        <p:cTn id="13" dur="1000" fill="hold"/>
                                        <p:tgtEl>
                                          <p:spTgt spid="99338"/>
                                        </p:tgtEl>
                                        <p:attrNameLst>
                                          <p:attrName>ppt_w</p:attrName>
                                        </p:attrNameLst>
                                      </p:cBhvr>
                                      <p:tavLst>
                                        <p:tav tm="0">
                                          <p:val>
                                            <p:fltVal val="0"/>
                                          </p:val>
                                        </p:tav>
                                        <p:tav tm="100000">
                                          <p:val>
                                            <p:strVal val="#ppt_w"/>
                                          </p:val>
                                        </p:tav>
                                      </p:tavLst>
                                    </p:anim>
                                    <p:anim calcmode="lin" valueType="num">
                                      <p:cBhvr>
                                        <p:cTn id="14" dur="1000" fill="hold"/>
                                        <p:tgtEl>
                                          <p:spTgt spid="99338"/>
                                        </p:tgtEl>
                                        <p:attrNameLst>
                                          <p:attrName>ppt_h</p:attrName>
                                        </p:attrNameLst>
                                      </p:cBhvr>
                                      <p:tavLst>
                                        <p:tav tm="0">
                                          <p:val>
                                            <p:fltVal val="0"/>
                                          </p:val>
                                        </p:tav>
                                        <p:tav tm="100000">
                                          <p:val>
                                            <p:strVal val="#ppt_h"/>
                                          </p:val>
                                        </p:tav>
                                      </p:tavLst>
                                    </p:anim>
                                  </p:childTnLst>
                                </p:cTn>
                              </p:par>
                              <p:par>
                                <p:cTn id="15" presetID="34" presetClass="entr" presetSubtype="0" fill="hold"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from="(-#ppt_w/2)" to="(#ppt_x)" calcmode="lin" valueType="num">
                                      <p:cBhvr>
                                        <p:cTn id="17" dur="3000" fill="hold">
                                          <p:stCondLst>
                                            <p:cond delay="0"/>
                                          </p:stCondLst>
                                        </p:cTn>
                                        <p:tgtEl>
                                          <p:spTgt spid="13">
                                            <p:txEl>
                                              <p:pRg st="0" end="0"/>
                                            </p:txEl>
                                          </p:spTgt>
                                        </p:tgtEl>
                                        <p:attrNameLst>
                                          <p:attrName>ppt_x</p:attrName>
                                        </p:attrNameLst>
                                      </p:cBhvr>
                                    </p:anim>
                                    <p:anim from="0" to="-1.0" calcmode="lin" valueType="num">
                                      <p:cBhvr>
                                        <p:cTn id="18" dur="1000" decel="50000" autoRev="1" fill="hold">
                                          <p:stCondLst>
                                            <p:cond delay="3000"/>
                                          </p:stCondLst>
                                        </p:cTn>
                                        <p:tgtEl>
                                          <p:spTgt spid="13">
                                            <p:txEl>
                                              <p:pRg st="0" end="0"/>
                                            </p:txEl>
                                          </p:spTgt>
                                        </p:tgtEl>
                                        <p:attrNameLst>
                                          <p:attrName>xshear</p:attrName>
                                        </p:attrNameLst>
                                      </p:cBhvr>
                                    </p:anim>
                                    <p:animScale>
                                      <p:cBhvr>
                                        <p:cTn id="19" dur="1000" decel="100000" autoRev="1" fill="hold">
                                          <p:stCondLst>
                                            <p:cond delay="3000"/>
                                          </p:stCondLst>
                                        </p:cTn>
                                        <p:tgtEl>
                                          <p:spTgt spid="13">
                                            <p:txEl>
                                              <p:pRg st="0" end="0"/>
                                            </p:txEl>
                                          </p:spTgt>
                                        </p:tgtEl>
                                      </p:cBhvr>
                                      <p:from x="100000" y="100000"/>
                                      <p:to x="80000" y="100000"/>
                                    </p:animScale>
                                    <p:anim by="(#ppt_h/3+#ppt_w*0.1)" calcmode="lin" valueType="num">
                                      <p:cBhvr additive="sum">
                                        <p:cTn id="20" dur="1000" decel="100000" autoRev="1" fill="hold">
                                          <p:stCondLst>
                                            <p:cond delay="3000"/>
                                          </p:stCondLst>
                                        </p:cTn>
                                        <p:tgtEl>
                                          <p:spTgt spid="13">
                                            <p:txEl>
                                              <p:pRg st="0" end="0"/>
                                            </p:txEl>
                                          </p:spTgt>
                                        </p:tgtEl>
                                        <p:attrNameLst>
                                          <p:attrName>ppt_x</p:attrName>
                                        </p:attrNameLst>
                                      </p:cBhvr>
                                    </p:anim>
                                  </p:childTnLst>
                                </p:cTn>
                              </p:par>
                              <p:par>
                                <p:cTn id="21" presetID="34" presetClass="entr" presetSubtype="0" fill="hold"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 from="(-#ppt_w/2)" to="(#ppt_x)" calcmode="lin" valueType="num">
                                      <p:cBhvr>
                                        <p:cTn id="23" dur="3000" fill="hold">
                                          <p:stCondLst>
                                            <p:cond delay="0"/>
                                          </p:stCondLst>
                                        </p:cTn>
                                        <p:tgtEl>
                                          <p:spTgt spid="14">
                                            <p:txEl>
                                              <p:pRg st="0" end="0"/>
                                            </p:txEl>
                                          </p:spTgt>
                                        </p:tgtEl>
                                        <p:attrNameLst>
                                          <p:attrName>ppt_x</p:attrName>
                                        </p:attrNameLst>
                                      </p:cBhvr>
                                    </p:anim>
                                    <p:anim from="0" to="-1.0" calcmode="lin" valueType="num">
                                      <p:cBhvr>
                                        <p:cTn id="24" dur="1000" decel="50000" autoRev="1" fill="hold">
                                          <p:stCondLst>
                                            <p:cond delay="3000"/>
                                          </p:stCondLst>
                                        </p:cTn>
                                        <p:tgtEl>
                                          <p:spTgt spid="14">
                                            <p:txEl>
                                              <p:pRg st="0" end="0"/>
                                            </p:txEl>
                                          </p:spTgt>
                                        </p:tgtEl>
                                        <p:attrNameLst>
                                          <p:attrName>xshear</p:attrName>
                                        </p:attrNameLst>
                                      </p:cBhvr>
                                    </p:anim>
                                    <p:animScale>
                                      <p:cBhvr>
                                        <p:cTn id="25" dur="1000" decel="100000" autoRev="1" fill="hold">
                                          <p:stCondLst>
                                            <p:cond delay="3000"/>
                                          </p:stCondLst>
                                        </p:cTn>
                                        <p:tgtEl>
                                          <p:spTgt spid="14">
                                            <p:txEl>
                                              <p:pRg st="0" end="0"/>
                                            </p:txEl>
                                          </p:spTgt>
                                        </p:tgtEl>
                                      </p:cBhvr>
                                      <p:from x="100000" y="100000"/>
                                      <p:to x="80000" y="100000"/>
                                    </p:animScale>
                                    <p:anim by="(#ppt_h/3+#ppt_w*0.1)" calcmode="lin" valueType="num">
                                      <p:cBhvr additive="sum">
                                        <p:cTn id="26" dur="1000" decel="100000" autoRev="1" fill="hold">
                                          <p:stCondLst>
                                            <p:cond delay="3000"/>
                                          </p:stCondLst>
                                        </p:cTn>
                                        <p:tgtEl>
                                          <p:spTgt spid="14">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99331"/>
                </p:tgtEl>
              </p:cMediaNode>
            </p:audio>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9933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2">
            <a:extLst>
              <a:ext uri="{FF2B5EF4-FFF2-40B4-BE49-F238E27FC236}">
                <a16:creationId xmlns="" xmlns:a16="http://schemas.microsoft.com/office/drawing/2014/main" id="{6EA3E50E-FCEC-99B7-CA1C-FEE24E7FE1B4}"/>
              </a:ext>
            </a:extLst>
          </p:cNvPr>
          <p:cNvSpPr txBox="1"/>
          <p:nvPr/>
        </p:nvSpPr>
        <p:spPr>
          <a:xfrm>
            <a:off x="657922" y="762655"/>
            <a:ext cx="10135929" cy="4552015"/>
          </a:xfrm>
          <a:prstGeom prst="rect">
            <a:avLst/>
          </a:prstGeom>
          <a:noFill/>
        </p:spPr>
        <p:txBody>
          <a:bodyPr wrap="square">
            <a:spAutoFit/>
          </a:bodyPr>
          <a:lstStyle/>
          <a:p>
            <a:pPr marL="342900" lvl="0" indent="-342900" algn="just">
              <a:lnSpc>
                <a:spcPct val="115000"/>
              </a:lnSpc>
              <a:buFont typeface="+mj-lt"/>
              <a:buAutoNum type="arabicPeriod"/>
            </a:pP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15000"/>
              </a:lnSpc>
              <a:buFont typeface="+mj-lt"/>
              <a:buAutoNum type="arabicPeriod"/>
            </a:pP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héo</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15000"/>
              </a:lnSpc>
              <a:buFont typeface="+mj-lt"/>
              <a:buAutoNum type="arabicPeriod"/>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Khi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chảy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15000"/>
              </a:lnSpc>
              <a:buFont typeface="+mj-lt"/>
              <a:buAutoNum type="arabicPeriod"/>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Ô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lnSpc>
                <a:spcPct val="115000"/>
              </a:lnSpc>
              <a:buFont typeface="+mj-lt"/>
              <a:buAutoNum type="arabicPeriod"/>
            </a:pPr>
            <a:endParaRPr lang="vi-VN"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188731" y="194923"/>
            <a:ext cx="6575583" cy="584775"/>
          </a:xfrm>
          <a:prstGeom prst="rect">
            <a:avLst/>
          </a:prstGeom>
        </p:spPr>
        <p:txBody>
          <a:bodyPr wrap="none">
            <a:spAutoFit/>
          </a:bodyPr>
          <a:lstStyle/>
          <a:p>
            <a:r>
              <a:rPr lang="en-US" sz="3200" b="1" dirty="0" smtClean="0">
                <a:solidFill>
                  <a:srgbClr val="FF0000"/>
                </a:solidFill>
                <a:latin typeface="Times New Roman" panose="02020603050405020304" pitchFamily="18" charset="0"/>
                <a:ea typeface="Times New Roman" panose="02020603050405020304" pitchFamily="18" charset="0"/>
              </a:rPr>
              <a:t>II. </a:t>
            </a:r>
            <a:r>
              <a:rPr lang="en-US" sz="3200" b="1" dirty="0" err="1" smtClean="0">
                <a:solidFill>
                  <a:srgbClr val="FF0000"/>
                </a:solidFill>
                <a:latin typeface="Times New Roman" panose="02020603050405020304" pitchFamily="18" charset="0"/>
                <a:ea typeface="Times New Roman" panose="02020603050405020304" pitchFamily="18" charset="0"/>
              </a:rPr>
              <a:t>Vai</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nước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đối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sinh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endParaRPr lang="en-US" sz="3200" dirty="0">
              <a:solidFill>
                <a:srgbClr val="FF0000"/>
              </a:solidFill>
            </a:endParaRPr>
          </a:p>
        </p:txBody>
      </p:sp>
    </p:spTree>
    <p:extLst>
      <p:ext uri="{BB962C8B-B14F-4D97-AF65-F5344CB8AC3E}">
        <p14:creationId xmlns:p14="http://schemas.microsoft.com/office/powerpoint/2010/main" val="1763224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3" name="Picture 2"/>
          <p:cNvPicPr>
            <a:picLocks noChangeAspect="1"/>
          </p:cNvPicPr>
          <p:nvPr/>
        </p:nvPicPr>
        <p:blipFill>
          <a:blip r:embed="rId3"/>
          <a:stretch>
            <a:fillRect/>
          </a:stretch>
        </p:blipFill>
        <p:spPr>
          <a:xfrm>
            <a:off x="160863" y="137676"/>
            <a:ext cx="5633913" cy="2765544"/>
          </a:xfrm>
          <a:prstGeom prst="rect">
            <a:avLst/>
          </a:prstGeom>
        </p:spPr>
      </p:pic>
      <p:pic>
        <p:nvPicPr>
          <p:cNvPr id="4" name="Picture 3"/>
          <p:cNvPicPr>
            <a:picLocks noChangeAspect="1"/>
          </p:cNvPicPr>
          <p:nvPr/>
        </p:nvPicPr>
        <p:blipFill>
          <a:blip r:embed="rId4"/>
          <a:stretch>
            <a:fillRect/>
          </a:stretch>
        </p:blipFill>
        <p:spPr>
          <a:xfrm>
            <a:off x="160863" y="3478292"/>
            <a:ext cx="5633913" cy="2948940"/>
          </a:xfrm>
          <a:prstGeom prst="rect">
            <a:avLst/>
          </a:prstGeom>
        </p:spPr>
      </p:pic>
      <p:pic>
        <p:nvPicPr>
          <p:cNvPr id="6" name="Picture 5"/>
          <p:cNvPicPr>
            <a:picLocks noChangeAspect="1"/>
          </p:cNvPicPr>
          <p:nvPr/>
        </p:nvPicPr>
        <p:blipFill>
          <a:blip r:embed="rId5"/>
          <a:stretch>
            <a:fillRect/>
          </a:stretch>
        </p:blipFill>
        <p:spPr>
          <a:xfrm>
            <a:off x="6422671" y="109772"/>
            <a:ext cx="5147345" cy="2793448"/>
          </a:xfrm>
          <a:prstGeom prst="rect">
            <a:avLst/>
          </a:prstGeom>
        </p:spPr>
      </p:pic>
      <p:pic>
        <p:nvPicPr>
          <p:cNvPr id="2" name="Picture 1"/>
          <p:cNvPicPr>
            <a:picLocks noChangeAspect="1"/>
          </p:cNvPicPr>
          <p:nvPr/>
        </p:nvPicPr>
        <p:blipFill>
          <a:blip r:embed="rId6"/>
          <a:stretch>
            <a:fillRect/>
          </a:stretch>
        </p:blipFill>
        <p:spPr>
          <a:xfrm>
            <a:off x="5971402" y="3421588"/>
            <a:ext cx="6065923" cy="3310682"/>
          </a:xfrm>
          <a:prstGeom prst="rect">
            <a:avLst/>
          </a:prstGeom>
        </p:spPr>
      </p:pic>
      <p:sp>
        <p:nvSpPr>
          <p:cNvPr id="7" name="TextBox 6"/>
          <p:cNvSpPr txBox="1"/>
          <p:nvPr/>
        </p:nvSpPr>
        <p:spPr>
          <a:xfrm>
            <a:off x="463219" y="2959923"/>
            <a:ext cx="5029200" cy="461665"/>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Nước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chiếm</a:t>
            </a:r>
            <a:r>
              <a:rPr lang="en-US" sz="2400" b="1" dirty="0" smtClean="0">
                <a:solidFill>
                  <a:srgbClr val="FF0000"/>
                </a:solidFill>
                <a:latin typeface="Times New Roman" panose="02020603050405020304" pitchFamily="18" charset="0"/>
                <a:cs typeface="Times New Roman" panose="02020603050405020304" pitchFamily="18" charset="0"/>
              </a:rPr>
              <a:t> 90% </a:t>
            </a:r>
            <a:r>
              <a:rPr lang="en-US" sz="2400" b="1" dirty="0" err="1" smtClean="0">
                <a:solidFill>
                  <a:srgbClr val="FF0000"/>
                </a:solidFill>
                <a:latin typeface="Times New Roman" panose="02020603050405020304" pitchFamily="18" charset="0"/>
                <a:cs typeface="Times New Roman" panose="02020603050405020304" pitchFamily="18" charset="0"/>
              </a:rPr>
              <a:t>thể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tích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cơ</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sứa</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812664" y="2913479"/>
            <a:ext cx="6379335" cy="400110"/>
          </a:xfrm>
          <a:prstGeom prst="rect">
            <a:avLst/>
          </a:prstGeom>
          <a:noFill/>
        </p:spPr>
        <p:txBody>
          <a:bodyPr wrap="square" rtlCol="0">
            <a:spAutoFit/>
          </a:bodyPr>
          <a:lstStyle/>
          <a:p>
            <a:r>
              <a:rPr lang="en-US" sz="2000" b="1" dirty="0" err="1" smtClean="0">
                <a:solidFill>
                  <a:srgbClr val="FF0000"/>
                </a:solidFill>
                <a:latin typeface="Times New Roman" panose="02020603050405020304" pitchFamily="18" charset="0"/>
                <a:cs typeface="Times New Roman" panose="02020603050405020304" pitchFamily="18" charset="0"/>
              </a:rPr>
              <a:t>Nước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tham</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vào</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nhiều</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quá</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trình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sống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của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sinh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vật</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37489" y="6415827"/>
            <a:ext cx="5029200" cy="461665"/>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Cây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lúa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chết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khô</a:t>
            </a:r>
            <a:r>
              <a:rPr lang="en-US" sz="2400" b="1" dirty="0" smtClean="0">
                <a:solidFill>
                  <a:srgbClr val="FF0000"/>
                </a:solidFill>
                <a:latin typeface="Times New Roman" panose="02020603050405020304" pitchFamily="18" charset="0"/>
                <a:cs typeface="Times New Roman" panose="02020603050405020304" pitchFamily="18" charset="0"/>
              </a:rPr>
              <a:t> do </a:t>
            </a:r>
            <a:r>
              <a:rPr lang="en-US" sz="2400" b="1" dirty="0" err="1" smtClean="0">
                <a:solidFill>
                  <a:srgbClr val="FF0000"/>
                </a:solidFill>
                <a:latin typeface="Times New Roman" panose="02020603050405020304" pitchFamily="18" charset="0"/>
                <a:cs typeface="Times New Roman" panose="02020603050405020304" pitchFamily="18" charset="0"/>
              </a:rPr>
              <a:t>thiếu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nước</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274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1547" y="972443"/>
            <a:ext cx="11725976"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600"/>
              </a:spcBef>
              <a:spcAft>
                <a:spcPts val="600"/>
              </a:spcAft>
            </a:pP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122" name="Picture 2" descr="Nghề trồng lúa nướ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47" y="1926550"/>
            <a:ext cx="5972175" cy="44608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uyện Chư Prông: Cây trồng lay lắt vì thiếu nước | Báo Gia Lai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008" y="1926550"/>
            <a:ext cx="5491515" cy="44608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6678175" cy="584775"/>
          </a:xfrm>
          <a:prstGeom prst="rect">
            <a:avLst/>
          </a:prstGeom>
        </p:spPr>
        <p:txBody>
          <a:bodyPr wrap="none">
            <a:spAutoFit/>
          </a:bodyPr>
          <a:lstStyle/>
          <a:p>
            <a:r>
              <a:rPr lang="en-US" sz="3200" b="1" dirty="0" smtClean="0">
                <a:solidFill>
                  <a:srgbClr val="FF0000"/>
                </a:solidFill>
                <a:latin typeface="Times New Roman" panose="02020603050405020304" pitchFamily="18" charset="0"/>
                <a:ea typeface="Times New Roman" panose="02020603050405020304" pitchFamily="18" charset="0"/>
              </a:rPr>
              <a:t>II. </a:t>
            </a:r>
            <a:r>
              <a:rPr lang="en-US" sz="3200" b="1" dirty="0" err="1" smtClean="0">
                <a:solidFill>
                  <a:srgbClr val="FF0000"/>
                </a:solidFill>
                <a:latin typeface="Times New Roman" panose="02020603050405020304" pitchFamily="18" charset="0"/>
                <a:ea typeface="Times New Roman" panose="02020603050405020304" pitchFamily="18" charset="0"/>
              </a:rPr>
              <a:t>Vai</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nước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đối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sinh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endParaRPr lang="en-US" sz="3200" dirty="0">
              <a:solidFill>
                <a:srgbClr val="FF0000"/>
              </a:solidFill>
            </a:endParaRPr>
          </a:p>
        </p:txBody>
      </p:sp>
      <p:sp>
        <p:nvSpPr>
          <p:cNvPr id="3" name="Rectangle 2"/>
          <p:cNvSpPr/>
          <p:nvPr/>
        </p:nvSpPr>
        <p:spPr>
          <a:xfrm>
            <a:off x="800112" y="418126"/>
            <a:ext cx="7960834" cy="613245"/>
          </a:xfrm>
          <a:prstGeom prst="rect">
            <a:avLst/>
          </a:prstGeom>
        </p:spPr>
        <p:txBody>
          <a:bodyPr wrap="none">
            <a:spAutoFit/>
          </a:bodyPr>
          <a:lstStyle/>
          <a:p>
            <a:pPr marL="342900" lvl="0" indent="-342900" algn="just">
              <a:lnSpc>
                <a:spcPct val="115000"/>
              </a:lnSpc>
              <a:buFont typeface="+mj-lt"/>
              <a:buAutoNum type="arabicPeriod"/>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xảy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thiếu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887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pSp>
        <p:nvGrpSpPr>
          <p:cNvPr id="9" name="Group 8"/>
          <p:cNvGrpSpPr/>
          <p:nvPr/>
        </p:nvGrpSpPr>
        <p:grpSpPr>
          <a:xfrm>
            <a:off x="438255" y="1951238"/>
            <a:ext cx="4395724" cy="4775385"/>
            <a:chOff x="438255" y="1150004"/>
            <a:chExt cx="4395724" cy="5573354"/>
          </a:xfrm>
        </p:grpSpPr>
        <p:pic>
          <p:nvPicPr>
            <p:cNvPr id="4" name="Picture 3"/>
            <p:cNvPicPr>
              <a:picLocks noChangeAspect="1"/>
            </p:cNvPicPr>
            <p:nvPr/>
          </p:nvPicPr>
          <p:blipFill>
            <a:blip r:embed="rId3"/>
            <a:stretch>
              <a:fillRect/>
            </a:stretch>
          </p:blipFill>
          <p:spPr>
            <a:xfrm>
              <a:off x="438255" y="1150004"/>
              <a:ext cx="4395724" cy="5055462"/>
            </a:xfrm>
            <a:prstGeom prst="rect">
              <a:avLst/>
            </a:prstGeom>
          </p:spPr>
        </p:pic>
        <p:sp>
          <p:nvSpPr>
            <p:cNvPr id="8" name="TextBox 7"/>
            <p:cNvSpPr txBox="1"/>
            <p:nvPr/>
          </p:nvSpPr>
          <p:spPr>
            <a:xfrm>
              <a:off x="466054" y="6226011"/>
              <a:ext cx="4215059" cy="497347"/>
            </a:xfrm>
            <a:prstGeom prst="rect">
              <a:avLst/>
            </a:prstGeom>
            <a:solidFill>
              <a:schemeClr val="accent2">
                <a:lumMod val="40000"/>
                <a:lumOff val="60000"/>
              </a:schemeClr>
            </a:solid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Bổ</a:t>
              </a:r>
              <a:r>
                <a:rPr lang="en-US" sz="2000" b="1" dirty="0" smtClean="0">
                  <a:latin typeface="Times New Roman" panose="02020603050405020304" pitchFamily="18" charset="0"/>
                  <a:cs typeface="Times New Roman" panose="02020603050405020304" pitchFamily="18" charset="0"/>
                </a:rPr>
                <a:t> sung </a:t>
              </a:r>
              <a:r>
                <a:rPr lang="en-US" sz="2000" b="1" dirty="0" err="1" smtClean="0">
                  <a:latin typeface="Times New Roman" panose="02020603050405020304" pitchFamily="18" charset="0"/>
                  <a:cs typeface="Times New Roman" panose="02020603050405020304" pitchFamily="18" charset="0"/>
                </a:rPr>
                <a:t>nước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theo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đường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tĩnh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mạch</a:t>
              </a:r>
              <a:endParaRPr lang="en-US" sz="2000" b="1"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5110422" y="1832123"/>
            <a:ext cx="6727801" cy="5178553"/>
            <a:chOff x="5344336" y="952134"/>
            <a:chExt cx="5207150" cy="3177362"/>
          </a:xfrm>
        </p:grpSpPr>
        <p:pic>
          <p:nvPicPr>
            <p:cNvPr id="6" name="Picture 5"/>
            <p:cNvPicPr>
              <a:picLocks noChangeAspect="1"/>
            </p:cNvPicPr>
            <p:nvPr/>
          </p:nvPicPr>
          <p:blipFill>
            <a:blip r:embed="rId4"/>
            <a:stretch>
              <a:fillRect/>
            </a:stretch>
          </p:blipFill>
          <p:spPr>
            <a:xfrm>
              <a:off x="5344336" y="952134"/>
              <a:ext cx="5207150" cy="2757586"/>
            </a:xfrm>
            <a:prstGeom prst="rect">
              <a:avLst/>
            </a:prstGeom>
          </p:spPr>
        </p:pic>
        <p:sp>
          <p:nvSpPr>
            <p:cNvPr id="10" name="TextBox 9"/>
            <p:cNvSpPr txBox="1"/>
            <p:nvPr/>
          </p:nvSpPr>
          <p:spPr>
            <a:xfrm>
              <a:off x="5697437" y="3729386"/>
              <a:ext cx="4500946" cy="400110"/>
            </a:xfrm>
            <a:prstGeom prst="rect">
              <a:avLst/>
            </a:prstGeom>
            <a:no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món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dạng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lỏng</a:t>
              </a:r>
              <a:endParaRPr lang="en-US" sz="2000" b="1" dirty="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5004005" y="1951238"/>
            <a:ext cx="6834218" cy="4870568"/>
            <a:chOff x="5109227" y="1203687"/>
            <a:chExt cx="6268936" cy="5296779"/>
          </a:xfrm>
        </p:grpSpPr>
        <p:pic>
          <p:nvPicPr>
            <p:cNvPr id="3" name="Picture 2"/>
            <p:cNvPicPr>
              <a:picLocks noChangeAspect="1"/>
            </p:cNvPicPr>
            <p:nvPr/>
          </p:nvPicPr>
          <p:blipFill>
            <a:blip r:embed="rId5"/>
            <a:stretch>
              <a:fillRect/>
            </a:stretch>
          </p:blipFill>
          <p:spPr>
            <a:xfrm>
              <a:off x="5109227" y="1203687"/>
              <a:ext cx="6268936" cy="5072627"/>
            </a:xfrm>
            <a:prstGeom prst="rect">
              <a:avLst/>
            </a:prstGeom>
          </p:spPr>
        </p:pic>
        <p:sp>
          <p:nvSpPr>
            <p:cNvPr id="12" name="TextBox 11"/>
            <p:cNvSpPr txBox="1"/>
            <p:nvPr/>
          </p:nvSpPr>
          <p:spPr>
            <a:xfrm>
              <a:off x="5993222" y="6100356"/>
              <a:ext cx="4500946" cy="400110"/>
            </a:xfrm>
            <a:prstGeom prst="rect">
              <a:avLst/>
            </a:prstGeom>
            <a:solidFill>
              <a:schemeClr val="accent2">
                <a:lumMod val="40000"/>
                <a:lumOff val="60000"/>
              </a:schemeClr>
            </a:solid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Uống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Oresol</a:t>
              </a:r>
              <a:endParaRPr lang="en-US" sz="2000" b="1" dirty="0">
                <a:latin typeface="Times New Roman" panose="02020603050405020304" pitchFamily="18" charset="0"/>
                <a:cs typeface="Times New Roman" panose="02020603050405020304" pitchFamily="18" charset="0"/>
              </a:endParaRPr>
            </a:p>
          </p:txBody>
        </p:sp>
      </p:grpSp>
      <p:sp>
        <p:nvSpPr>
          <p:cNvPr id="2" name="Rectangle 1"/>
          <p:cNvSpPr/>
          <p:nvPr/>
        </p:nvSpPr>
        <p:spPr>
          <a:xfrm>
            <a:off x="211872" y="126617"/>
            <a:ext cx="11887201" cy="1224951"/>
          </a:xfrm>
          <a:prstGeom prst="rect">
            <a:avLst/>
          </a:prstGeom>
        </p:spPr>
        <p:txBody>
          <a:bodyPr wrap="square">
            <a:spAutoFit/>
          </a:bodyPr>
          <a:lstStyle/>
          <a:p>
            <a:pPr lvl="0" algn="just">
              <a:lnSpc>
                <a:spcPct val="115000"/>
              </a:lnSpc>
            </a:pPr>
            <a:r>
              <a:rPr lang="en-US" sz="3200" dirty="0" smtClean="0">
                <a:latin typeface="Times New Roman" panose="02020603050405020304" pitchFamily="18" charset="0"/>
                <a:ea typeface="Calibri" panose="020F0502020204030204" pitchFamily="34" charset="0"/>
                <a:cs typeface="Times New Roman" panose="02020603050405020304" pitchFamily="18" charset="0"/>
              </a:rPr>
              <a:t>3.Khi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nôn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sốt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chảy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em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14" name="Rectangle 13"/>
          <p:cNvSpPr/>
          <p:nvPr/>
        </p:nvSpPr>
        <p:spPr>
          <a:xfrm>
            <a:off x="91347" y="1239084"/>
            <a:ext cx="12145975" cy="584775"/>
          </a:xfrm>
          <a:prstGeom prst="rect">
            <a:avLst/>
          </a:prstGeom>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Khi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gặp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trường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hợp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chúng</a:t>
            </a:r>
            <a:r>
              <a:rPr lang="en-US" sz="3200" dirty="0">
                <a:solidFill>
                  <a:srgbClr val="FF0000"/>
                </a:solidFill>
                <a:latin typeface="Times New Roman" panose="02020603050405020304" pitchFamily="18" charset="0"/>
                <a:cs typeface="Times New Roman" panose="02020603050405020304" pitchFamily="18" charset="0"/>
              </a:rPr>
              <a:t> ta </a:t>
            </a:r>
            <a:r>
              <a:rPr lang="en-US" sz="3200" dirty="0" err="1">
                <a:solidFill>
                  <a:srgbClr val="FF0000"/>
                </a:solidFill>
                <a:latin typeface="Times New Roman" panose="02020603050405020304" pitchFamily="18" charset="0"/>
                <a:cs typeface="Times New Roman" panose="02020603050405020304" pitchFamily="18" charset="0"/>
              </a:rPr>
              <a:t>nên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chóng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bù</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nước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thể</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972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5539" y="289783"/>
            <a:ext cx="9980341" cy="1179554"/>
          </a:xfrm>
          <a:prstGeom prst="rect">
            <a:avLst/>
          </a:prstGeom>
        </p:spPr>
        <p:txBody>
          <a:bodyPr wrap="square">
            <a:spAutoFit/>
          </a:bodyPr>
          <a:lstStyle/>
          <a:p>
            <a:pPr lvl="0" algn="just">
              <a:lnSpc>
                <a:spcPct val="115000"/>
              </a:lnSpc>
            </a:pP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4. Ô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nhiễm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Rectangle 7"/>
          <p:cNvSpPr/>
          <p:nvPr/>
        </p:nvSpPr>
        <p:spPr>
          <a:xfrm>
            <a:off x="300727" y="1469337"/>
            <a:ext cx="11418849" cy="1077218"/>
          </a:xfrm>
          <a:prstGeom prst="rect">
            <a:avLst/>
          </a:prstGeom>
        </p:spPr>
        <p:txBody>
          <a:bodyPr wrap="square">
            <a:spAutoFit/>
          </a:bodyPr>
          <a:lstStyle/>
          <a:p>
            <a:r>
              <a:rPr lang="en-US" sz="3200" dirty="0">
                <a:solidFill>
                  <a:srgbClr val="FF0000"/>
                </a:solidFill>
                <a:latin typeface="Times New Roman" panose="02020603050405020304" pitchFamily="18" charset="0"/>
                <a:cs typeface="Times New Roman" panose="02020603050405020304" pitchFamily="18" charset="0"/>
              </a:rPr>
              <a:t>Ô </a:t>
            </a:r>
            <a:r>
              <a:rPr lang="en-US" sz="3200" dirty="0" err="1">
                <a:solidFill>
                  <a:srgbClr val="FF0000"/>
                </a:solidFill>
                <a:latin typeface="Times New Roman" panose="02020603050405020304" pitchFamily="18" charset="0"/>
                <a:cs typeface="Times New Roman" panose="02020603050405020304" pitchFamily="18" charset="0"/>
              </a:rPr>
              <a:t>nhiễm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nguồn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nước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hủy</a:t>
            </a:r>
            <a:r>
              <a:rPr lang="en-US" sz="3200" dirty="0">
                <a:solidFill>
                  <a:srgbClr val="FF0000"/>
                </a:solidFill>
                <a:latin typeface="Times New Roman" panose="02020603050405020304" pitchFamily="18" charset="0"/>
                <a:cs typeface="Times New Roman" panose="02020603050405020304" pitchFamily="18" charset="0"/>
              </a:rPr>
              <a:t> MT </a:t>
            </a:r>
            <a:r>
              <a:rPr lang="en-US" sz="3200" dirty="0" err="1">
                <a:solidFill>
                  <a:srgbClr val="FF0000"/>
                </a:solidFill>
                <a:latin typeface="Times New Roman" panose="02020603050405020304" pitchFamily="18" charset="0"/>
                <a:cs typeface="Times New Roman" panose="02020603050405020304" pitchFamily="18" charset="0"/>
              </a:rPr>
              <a:t>sống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nhiều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loài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loại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bệnh</a:t>
            </a:r>
            <a:r>
              <a:rPr lang="en-US" sz="3200" dirty="0">
                <a:solidFill>
                  <a:srgbClr val="FF0000"/>
                </a:solidFill>
                <a:latin typeface="Times New Roman" panose="02020603050405020304" pitchFamily="18" charset="0"/>
                <a:cs typeface="Times New Roman" panose="02020603050405020304" pitchFamily="18" charset="0"/>
              </a:rPr>
              <a:t>, khan </a:t>
            </a:r>
            <a:r>
              <a:rPr lang="en-US" sz="3200" dirty="0" err="1">
                <a:solidFill>
                  <a:srgbClr val="FF0000"/>
                </a:solidFill>
                <a:latin typeface="Times New Roman" panose="02020603050405020304" pitchFamily="18" charset="0"/>
                <a:cs typeface="Times New Roman" panose="02020603050405020304" pitchFamily="18" charset="0"/>
              </a:rPr>
              <a:t>hiếm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nguồn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nước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sạch</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2" name="AutoShape 2" descr="Nguồn nước ô nhiễm ảnh hưởng như thế nào đến đời sống? - Tân Á Mỹ"/>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155575" y="3953435"/>
            <a:ext cx="3596153" cy="2770095"/>
          </a:xfrm>
          <a:prstGeom prst="rect">
            <a:avLst/>
          </a:prstGeom>
        </p:spPr>
      </p:pic>
      <p:pic>
        <p:nvPicPr>
          <p:cNvPr id="9" name="Picture 8"/>
          <p:cNvPicPr>
            <a:picLocks noChangeAspect="1"/>
          </p:cNvPicPr>
          <p:nvPr/>
        </p:nvPicPr>
        <p:blipFill>
          <a:blip r:embed="rId3"/>
          <a:stretch>
            <a:fillRect/>
          </a:stretch>
        </p:blipFill>
        <p:spPr>
          <a:xfrm>
            <a:off x="7799294" y="3953435"/>
            <a:ext cx="3939989" cy="2763252"/>
          </a:xfrm>
          <a:prstGeom prst="rect">
            <a:avLst/>
          </a:prstGeom>
        </p:spPr>
      </p:pic>
      <p:pic>
        <p:nvPicPr>
          <p:cNvPr id="10" name="Picture 9"/>
          <p:cNvPicPr>
            <a:picLocks noChangeAspect="1"/>
          </p:cNvPicPr>
          <p:nvPr/>
        </p:nvPicPr>
        <p:blipFill>
          <a:blip r:embed="rId4"/>
          <a:stretch>
            <a:fillRect/>
          </a:stretch>
        </p:blipFill>
        <p:spPr>
          <a:xfrm>
            <a:off x="3751729" y="2546555"/>
            <a:ext cx="4047565" cy="2617116"/>
          </a:xfrm>
          <a:prstGeom prst="rect">
            <a:avLst/>
          </a:prstGeom>
        </p:spPr>
      </p:pic>
    </p:spTree>
    <p:extLst>
      <p:ext uri="{BB962C8B-B14F-4D97-AF65-F5344CB8AC3E}">
        <p14:creationId xmlns:p14="http://schemas.microsoft.com/office/powerpoint/2010/main" val="44171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2" name="Rectangle 1"/>
          <p:cNvSpPr/>
          <p:nvPr/>
        </p:nvSpPr>
        <p:spPr>
          <a:xfrm>
            <a:off x="262889" y="2533964"/>
            <a:ext cx="11666219" cy="4154984"/>
          </a:xfrm>
          <a:prstGeom prst="rect">
            <a:avLst/>
          </a:prstGeom>
        </p:spPr>
        <p:txBody>
          <a:bodyPr wrap="square">
            <a:spAutoFit/>
          </a:bodyPr>
          <a:lstStyle/>
          <a:p>
            <a:pPr algn="just">
              <a:spcBef>
                <a:spcPts val="600"/>
              </a:spcBef>
              <a:spcAft>
                <a:spcPts val="600"/>
              </a:spcAft>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môi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53707" y="1870681"/>
            <a:ext cx="742831" cy="713637"/>
          </a:xfrm>
          <a:prstGeom prst="rect">
            <a:avLst/>
          </a:prstGeom>
        </p:spPr>
      </p:pic>
      <p:sp>
        <p:nvSpPr>
          <p:cNvPr id="6" name="Rectangle 5"/>
          <p:cNvSpPr/>
          <p:nvPr/>
        </p:nvSpPr>
        <p:spPr>
          <a:xfrm>
            <a:off x="28135" y="1319733"/>
            <a:ext cx="5864747" cy="523220"/>
          </a:xfrm>
          <a:prstGeom prst="rect">
            <a:avLst/>
          </a:prstGeom>
        </p:spPr>
        <p:txBody>
          <a:bodyPr wrap="none">
            <a:spAutoFit/>
          </a:bodyPr>
          <a:lstStyle/>
          <a:p>
            <a:r>
              <a:rPr lang="en-US" sz="2800" b="1" dirty="0" smtClean="0">
                <a:solidFill>
                  <a:srgbClr val="FF0000"/>
                </a:solidFill>
                <a:latin typeface="Times New Roman" panose="02020603050405020304" pitchFamily="18" charset="0"/>
                <a:ea typeface="Times New Roman" panose="02020603050405020304" pitchFamily="18" charset="0"/>
              </a:rPr>
              <a:t>II. </a:t>
            </a:r>
            <a:r>
              <a:rPr lang="en-US" sz="2800" b="1" dirty="0" err="1" smtClean="0">
                <a:solidFill>
                  <a:srgbClr val="FF0000"/>
                </a:solidFill>
                <a:latin typeface="Times New Roman" panose="02020603050405020304" pitchFamily="18" charset="0"/>
                <a:ea typeface="Times New Roman" panose="02020603050405020304" pitchFamily="18" charset="0"/>
              </a:rPr>
              <a:t>Vai</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trò</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nước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đối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với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sinh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vật</a:t>
            </a:r>
            <a:endParaRPr lang="en-US" sz="2800" dirty="0">
              <a:solidFill>
                <a:srgbClr val="FF0000"/>
              </a:solidFill>
            </a:endParaRPr>
          </a:p>
        </p:txBody>
      </p:sp>
      <p:sp>
        <p:nvSpPr>
          <p:cNvPr id="7" name="Rectangle 6"/>
          <p:cNvSpPr/>
          <p:nvPr/>
        </p:nvSpPr>
        <p:spPr>
          <a:xfrm>
            <a:off x="0" y="0"/>
            <a:ext cx="12191999" cy="954107"/>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2800" b="1"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29</a:t>
            </a: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2800" b="1" cap="none" spc="0" dirty="0">
              <a:ln w="13462">
                <a:solidFill>
                  <a:schemeClr val="bg1"/>
                </a:solidFill>
                <a:prstDash val="solid"/>
              </a:ln>
              <a:solidFill>
                <a:srgbClr val="00B0F0"/>
              </a:solidFill>
              <a:effectLst>
                <a:outerShdw dist="38100" dir="2700000" algn="bl" rotWithShape="0">
                  <a:schemeClr val="accent5"/>
                </a:outerShdw>
              </a:effectLst>
            </a:endParaRPr>
          </a:p>
        </p:txBody>
      </p:sp>
      <p:sp>
        <p:nvSpPr>
          <p:cNvPr id="8" name="Rectangle 7"/>
          <p:cNvSpPr/>
          <p:nvPr/>
        </p:nvSpPr>
        <p:spPr>
          <a:xfrm>
            <a:off x="0" y="837152"/>
            <a:ext cx="8342518" cy="612732"/>
          </a:xfrm>
          <a:prstGeom prst="rect">
            <a:avLst/>
          </a:prstGeom>
        </p:spPr>
        <p:txBody>
          <a:bodyPr wrap="square">
            <a:spAutoFit/>
          </a:bodyPr>
          <a:lstStyle/>
          <a:p>
            <a:pPr algn="just">
              <a:lnSpc>
                <a:spcPct val="135000"/>
              </a:lnSpc>
              <a:spcBef>
                <a:spcPts val="600"/>
              </a:spcBef>
              <a:spcAft>
                <a:spcPts val="600"/>
              </a:spcAf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879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76439"/>
            <a:ext cx="8556894" cy="584775"/>
          </a:xfrm>
          <a:prstGeom prst="rect">
            <a:avLst/>
          </a:prstGeom>
        </p:spPr>
        <p:txBody>
          <a:bodyPr wrap="none">
            <a:spAutoFit/>
          </a:bodyPr>
          <a:lstStyle/>
          <a:p>
            <a:r>
              <a:rPr lang="en-US" sz="3200" b="1" dirty="0" smtClean="0">
                <a:solidFill>
                  <a:srgbClr val="FF0000"/>
                </a:solidFill>
                <a:latin typeface="Times New Roman" panose="02020603050405020304" pitchFamily="18" charset="0"/>
                <a:ea typeface="Times New Roman" panose="02020603050405020304" pitchFamily="18" charset="0"/>
              </a:rPr>
              <a:t>III. </a:t>
            </a:r>
            <a:r>
              <a:rPr lang="en-US" sz="3200" b="1" dirty="0" err="1" smtClean="0">
                <a:solidFill>
                  <a:srgbClr val="FF0000"/>
                </a:solidFill>
                <a:latin typeface="Times New Roman" panose="02020603050405020304" pitchFamily="18" charset="0"/>
                <a:ea typeface="Times New Roman" panose="02020603050405020304" pitchFamily="18" charset="0"/>
              </a:rPr>
              <a:t>Vai</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của</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chất</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dinh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dưỡng</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đối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sinh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endParaRPr lang="en-US" sz="3200" dirty="0">
              <a:solidFill>
                <a:srgbClr val="FF0000"/>
              </a:solidFill>
            </a:endParaRPr>
          </a:p>
        </p:txBody>
      </p:sp>
      <p:sp>
        <p:nvSpPr>
          <p:cNvPr id="7" name="Rectangle 6"/>
          <p:cNvSpPr/>
          <p:nvPr/>
        </p:nvSpPr>
        <p:spPr>
          <a:xfrm>
            <a:off x="1" y="122332"/>
            <a:ext cx="12191999" cy="954107"/>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2800" b="1"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29</a:t>
            </a: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2800" b="1" cap="none" spc="0" dirty="0">
              <a:ln w="13462">
                <a:solidFill>
                  <a:schemeClr val="bg1"/>
                </a:solidFill>
                <a:prstDash val="solid"/>
              </a:ln>
              <a:solidFill>
                <a:srgbClr val="00B0F0"/>
              </a:solidFill>
              <a:effectLst>
                <a:outerShdw dist="38100" dir="2700000" algn="bl" rotWithShape="0">
                  <a:schemeClr val="accent5"/>
                </a:outerShdw>
              </a:effectLst>
            </a:endParaRPr>
          </a:p>
        </p:txBody>
      </p:sp>
      <p:pic>
        <p:nvPicPr>
          <p:cNvPr id="8" name="Hình ảnh 4">
            <a:extLst>
              <a:ext uri="{FF2B5EF4-FFF2-40B4-BE49-F238E27FC236}">
                <a16:creationId xmlns="" xmlns:a16="http://schemas.microsoft.com/office/drawing/2014/main" id="{31DAD22F-D159-EE17-49F3-622F440DA6D5}"/>
              </a:ext>
            </a:extLst>
          </p:cNvPr>
          <p:cNvPicPr>
            <a:picLocks noChangeAspect="1"/>
          </p:cNvPicPr>
          <p:nvPr/>
        </p:nvPicPr>
        <p:blipFill>
          <a:blip r:embed="rId2"/>
          <a:stretch>
            <a:fillRect/>
          </a:stretch>
        </p:blipFill>
        <p:spPr>
          <a:xfrm>
            <a:off x="194880" y="1661214"/>
            <a:ext cx="6851379" cy="5097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Hình chữ nhật: Góc Tròn 8">
            <a:extLst>
              <a:ext uri="{FF2B5EF4-FFF2-40B4-BE49-F238E27FC236}">
                <a16:creationId xmlns="" xmlns:a16="http://schemas.microsoft.com/office/drawing/2014/main" id="{E5FE6F77-9B5F-27B2-8646-D6EC47909FDC}"/>
              </a:ext>
            </a:extLst>
          </p:cNvPr>
          <p:cNvSpPr/>
          <p:nvPr/>
        </p:nvSpPr>
        <p:spPr>
          <a:xfrm>
            <a:off x="76185" y="2851152"/>
            <a:ext cx="2048640" cy="2223884"/>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Cây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lớn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triển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bình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thường</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 xmlns:a16="http://schemas.microsoft.com/office/drawing/2014/main" id="{55C628AE-37D3-3E6C-6D38-E41C736A3287}"/>
              </a:ext>
            </a:extLst>
          </p:cNvPr>
          <p:cNvSpPr/>
          <p:nvPr/>
        </p:nvSpPr>
        <p:spPr>
          <a:xfrm>
            <a:off x="5877877" y="3524869"/>
            <a:ext cx="1923700" cy="1759091"/>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en-US" sz="2400" b="1" dirty="0" err="1" smtClean="0">
                <a:latin typeface="Times New Roman" panose="02020603050405020304" pitchFamily="18" charset="0"/>
                <a:cs typeface="Times New Roman" panose="02020603050405020304" pitchFamily="18" charset="0"/>
              </a:rPr>
              <a:t>Cây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nhỏ</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lá</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vàng</a:t>
            </a:r>
            <a:endParaRPr lang="en-US" sz="2400" b="1" dirty="0">
              <a:latin typeface="Times New Roman" panose="02020603050405020304" pitchFamily="18" charset="0"/>
              <a:cs typeface="Times New Roman" panose="02020603050405020304" pitchFamily="18" charset="0"/>
            </a:endParaRPr>
          </a:p>
          <a:p>
            <a:pPr algn="ct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triển</a:t>
            </a:r>
            <a:endParaRPr lang="vi-VN" sz="2400" b="1" dirty="0">
              <a:latin typeface="Times New Roman" panose="02020603050405020304" pitchFamily="18" charset="0"/>
              <a:cs typeface="Times New Roman" panose="02020603050405020304" pitchFamily="18" charset="0"/>
            </a:endParaRPr>
          </a:p>
        </p:txBody>
      </p:sp>
      <p:pic>
        <p:nvPicPr>
          <p:cNvPr id="12"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207405" y="237347"/>
            <a:ext cx="2743200" cy="506549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Hộp Văn bản 12">
            <a:extLst>
              <a:ext uri="{FF2B5EF4-FFF2-40B4-BE49-F238E27FC236}">
                <a16:creationId xmlns="" xmlns:a16="http://schemas.microsoft.com/office/drawing/2014/main" id="{420E3658-44A6-5C25-F295-A326492222D7}"/>
              </a:ext>
            </a:extLst>
          </p:cNvPr>
          <p:cNvSpPr txBox="1"/>
          <p:nvPr/>
        </p:nvSpPr>
        <p:spPr>
          <a:xfrm>
            <a:off x="7920318" y="1870403"/>
            <a:ext cx="3954047" cy="2062103"/>
          </a:xfrm>
          <a:prstGeom prst="rect">
            <a:avLst/>
          </a:prstGeom>
          <a:noFill/>
        </p:spPr>
        <p:txBody>
          <a:bodyPr wrap="square">
            <a:spAutoFit/>
          </a:bodyPr>
          <a:lstStyle/>
          <a:p>
            <a:pPr algn="ct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7920318" y="4150263"/>
            <a:ext cx="4289611" cy="941796"/>
          </a:xfrm>
          <a:prstGeom prst="rect">
            <a:avLst/>
          </a:prstGeom>
        </p:spPr>
        <p:txBody>
          <a:bodyPr wrap="square">
            <a:spAutoFit/>
          </a:bodyPr>
          <a:lstStyle/>
          <a:p>
            <a:pPr lvl="0">
              <a:lnSpc>
                <a:spcPct val="115000"/>
              </a:lnSpc>
            </a:pP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36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76439"/>
            <a:ext cx="8556894" cy="584775"/>
          </a:xfrm>
          <a:prstGeom prst="rect">
            <a:avLst/>
          </a:prstGeom>
        </p:spPr>
        <p:txBody>
          <a:bodyPr wrap="none">
            <a:spAutoFit/>
          </a:bodyPr>
          <a:lstStyle/>
          <a:p>
            <a:r>
              <a:rPr lang="en-US" sz="3200" b="1" dirty="0" smtClean="0">
                <a:solidFill>
                  <a:srgbClr val="FF0000"/>
                </a:solidFill>
                <a:latin typeface="Times New Roman" panose="02020603050405020304" pitchFamily="18" charset="0"/>
                <a:ea typeface="Times New Roman" panose="02020603050405020304" pitchFamily="18" charset="0"/>
              </a:rPr>
              <a:t>III. </a:t>
            </a:r>
            <a:r>
              <a:rPr lang="en-US" sz="3200" b="1" dirty="0" err="1" smtClean="0">
                <a:solidFill>
                  <a:srgbClr val="FF0000"/>
                </a:solidFill>
                <a:latin typeface="Times New Roman" panose="02020603050405020304" pitchFamily="18" charset="0"/>
                <a:ea typeface="Times New Roman" panose="02020603050405020304" pitchFamily="18" charset="0"/>
              </a:rPr>
              <a:t>Vai</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của</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chất</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dinh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dưỡng</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đối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sinh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endParaRPr lang="en-US" sz="3200" dirty="0">
              <a:solidFill>
                <a:srgbClr val="FF0000"/>
              </a:solidFill>
            </a:endParaRPr>
          </a:p>
        </p:txBody>
      </p:sp>
      <p:sp>
        <p:nvSpPr>
          <p:cNvPr id="7" name="Rectangle 6"/>
          <p:cNvSpPr/>
          <p:nvPr/>
        </p:nvSpPr>
        <p:spPr>
          <a:xfrm>
            <a:off x="1" y="122332"/>
            <a:ext cx="12191999" cy="954107"/>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2800" b="1"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29</a:t>
            </a: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2800" b="1" cap="none" spc="0" dirty="0">
              <a:ln w="13462">
                <a:solidFill>
                  <a:schemeClr val="bg1"/>
                </a:solidFill>
                <a:prstDash val="solid"/>
              </a:ln>
              <a:solidFill>
                <a:srgbClr val="00B0F0"/>
              </a:solidFill>
              <a:effectLst>
                <a:outerShdw dist="38100" dir="2700000" algn="bl" rotWithShape="0">
                  <a:schemeClr val="accent5"/>
                </a:outerShdw>
              </a:effectLst>
            </a:endParaRPr>
          </a:p>
        </p:txBody>
      </p:sp>
      <p:sp>
        <p:nvSpPr>
          <p:cNvPr id="2" name="Rectangle 1"/>
          <p:cNvSpPr/>
          <p:nvPr/>
        </p:nvSpPr>
        <p:spPr>
          <a:xfrm>
            <a:off x="470646" y="1550329"/>
            <a:ext cx="10677858" cy="729430"/>
          </a:xfrm>
          <a:prstGeom prst="rect">
            <a:avLst/>
          </a:prstGeom>
        </p:spPr>
        <p:txBody>
          <a:bodyPr wrap="square">
            <a:spAutoFit/>
          </a:bodyPr>
          <a:lstStyle/>
          <a:p>
            <a:pPr lvl="0">
              <a:lnSpc>
                <a:spcPct val="115000"/>
              </a:lnSpc>
            </a:pPr>
            <a:r>
              <a:rPr lang="en-US" sz="36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3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336176" y="2279759"/>
            <a:ext cx="11295530" cy="1200329"/>
          </a:xfrm>
          <a:prstGeom prst="rect">
            <a:avLst/>
          </a:prstGeom>
        </p:spPr>
        <p:txBody>
          <a:bodyPr wrap="square">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Chất</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dưỡng</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trò</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cung</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cấp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thể</a:t>
            </a:r>
            <a:r>
              <a:rPr lang="en-US" sz="3600" dirty="0" smtClean="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sp>
        <p:nvSpPr>
          <p:cNvPr id="4" name="Rectangle 3"/>
          <p:cNvSpPr/>
          <p:nvPr/>
        </p:nvSpPr>
        <p:spPr>
          <a:xfrm>
            <a:off x="336176" y="3538353"/>
            <a:ext cx="11855824" cy="2308324"/>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Thiếu</a:t>
            </a:r>
            <a:r>
              <a:rPr lang="en-US" sz="3600" dirty="0">
                <a:latin typeface="Times New Roman" panose="02020603050405020304" pitchFamily="18" charset="0"/>
                <a:cs typeface="Times New Roman" panose="02020603050405020304" pitchFamily="18" charset="0"/>
              </a:rPr>
              <a:t> hay </a:t>
            </a:r>
            <a:r>
              <a:rPr lang="en-US" sz="3600" dirty="0" err="1">
                <a:latin typeface="Times New Roman" panose="02020603050405020304" pitchFamily="18" charset="0"/>
                <a:cs typeface="Times New Roman" panose="02020603050405020304" pitchFamily="18" charset="0"/>
              </a:rPr>
              <a:t>thừa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427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76439"/>
            <a:ext cx="8556894" cy="584775"/>
          </a:xfrm>
          <a:prstGeom prst="rect">
            <a:avLst/>
          </a:prstGeom>
        </p:spPr>
        <p:txBody>
          <a:bodyPr wrap="none">
            <a:spAutoFit/>
          </a:bodyPr>
          <a:lstStyle/>
          <a:p>
            <a:r>
              <a:rPr lang="en-US" sz="3200" b="1" dirty="0" smtClean="0">
                <a:solidFill>
                  <a:srgbClr val="FF0000"/>
                </a:solidFill>
                <a:latin typeface="Times New Roman" panose="02020603050405020304" pitchFamily="18" charset="0"/>
                <a:ea typeface="Times New Roman" panose="02020603050405020304" pitchFamily="18" charset="0"/>
              </a:rPr>
              <a:t>III. </a:t>
            </a:r>
            <a:r>
              <a:rPr lang="en-US" sz="3200" b="1" dirty="0" err="1" smtClean="0">
                <a:solidFill>
                  <a:srgbClr val="FF0000"/>
                </a:solidFill>
                <a:latin typeface="Times New Roman" panose="02020603050405020304" pitchFamily="18" charset="0"/>
                <a:ea typeface="Times New Roman" panose="02020603050405020304" pitchFamily="18" charset="0"/>
              </a:rPr>
              <a:t>Vai</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của</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chất</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dinh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dưỡng</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đối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sinh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endParaRPr lang="en-US" sz="3200" dirty="0">
              <a:solidFill>
                <a:srgbClr val="FF0000"/>
              </a:solidFill>
            </a:endParaRPr>
          </a:p>
        </p:txBody>
      </p:sp>
      <p:sp>
        <p:nvSpPr>
          <p:cNvPr id="6" name="Rectangle 5"/>
          <p:cNvSpPr/>
          <p:nvPr/>
        </p:nvSpPr>
        <p:spPr>
          <a:xfrm>
            <a:off x="275240" y="1368826"/>
            <a:ext cx="8006413" cy="757130"/>
          </a:xfrm>
          <a:prstGeom prst="rect">
            <a:avLst/>
          </a:prstGeom>
        </p:spPr>
        <p:txBody>
          <a:bodyPr wrap="square">
            <a:spAutoFit/>
          </a:bodyPr>
          <a:lstStyle/>
          <a:p>
            <a:pPr algn="just">
              <a:lnSpc>
                <a:spcPct val="135000"/>
              </a:lnSpc>
              <a:spcBef>
                <a:spcPts val="600"/>
              </a:spcBef>
              <a:spcAft>
                <a:spcPts val="60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 y="122332"/>
            <a:ext cx="12191999" cy="954107"/>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2800" b="1"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29</a:t>
            </a: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2800" b="1" cap="none" spc="0" dirty="0">
              <a:ln w="13462">
                <a:solidFill>
                  <a:schemeClr val="bg1"/>
                </a:solidFill>
                <a:prstDash val="solid"/>
              </a:ln>
              <a:solidFill>
                <a:srgbClr val="00B0F0"/>
              </a:solidFill>
              <a:effectLst>
                <a:outerShdw dist="38100" dir="2700000" algn="bl" rotWithShape="0">
                  <a:schemeClr val="accent5"/>
                </a:outerShdw>
              </a:effectLst>
            </a:endParaRPr>
          </a:p>
        </p:txBody>
      </p:sp>
      <p:pic>
        <p:nvPicPr>
          <p:cNvPr id="8" name="Hình ảnh 4">
            <a:extLst>
              <a:ext uri="{FF2B5EF4-FFF2-40B4-BE49-F238E27FC236}">
                <a16:creationId xmlns="" xmlns:a16="http://schemas.microsoft.com/office/drawing/2014/main" id="{31DAD22F-D159-EE17-49F3-622F440DA6D5}"/>
              </a:ext>
            </a:extLst>
          </p:cNvPr>
          <p:cNvPicPr>
            <a:picLocks noChangeAspect="1"/>
          </p:cNvPicPr>
          <p:nvPr/>
        </p:nvPicPr>
        <p:blipFill>
          <a:blip r:embed="rId2"/>
          <a:stretch>
            <a:fillRect/>
          </a:stretch>
        </p:blipFill>
        <p:spPr>
          <a:xfrm>
            <a:off x="194880" y="2125956"/>
            <a:ext cx="5815955" cy="46332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6096000" y="2125956"/>
            <a:ext cx="6096000" cy="4296048"/>
          </a:xfrm>
          <a:prstGeom prst="rect">
            <a:avLst/>
          </a:prstGeom>
        </p:spPr>
        <p:txBody>
          <a:bodyPr>
            <a:spAutoFit/>
          </a:bodyPr>
          <a:lstStyle/>
          <a:p>
            <a:pPr>
              <a:lnSpc>
                <a:spcPct val="107000"/>
              </a:lnSpc>
              <a:spcAft>
                <a:spcPts val="800"/>
              </a:spcAft>
            </a:pP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trọt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loài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9492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76439"/>
            <a:ext cx="8556894" cy="584775"/>
          </a:xfrm>
          <a:prstGeom prst="rect">
            <a:avLst/>
          </a:prstGeom>
        </p:spPr>
        <p:txBody>
          <a:bodyPr wrap="none">
            <a:spAutoFit/>
          </a:bodyPr>
          <a:lstStyle/>
          <a:p>
            <a:r>
              <a:rPr lang="en-US" sz="3200" b="1" dirty="0" smtClean="0">
                <a:solidFill>
                  <a:srgbClr val="FF0000"/>
                </a:solidFill>
                <a:latin typeface="Times New Roman" panose="02020603050405020304" pitchFamily="18" charset="0"/>
                <a:ea typeface="Times New Roman" panose="02020603050405020304" pitchFamily="18" charset="0"/>
              </a:rPr>
              <a:t>III. </a:t>
            </a:r>
            <a:r>
              <a:rPr lang="en-US" sz="3200" b="1" dirty="0" err="1" smtClean="0">
                <a:solidFill>
                  <a:srgbClr val="FF0000"/>
                </a:solidFill>
                <a:latin typeface="Times New Roman" panose="02020603050405020304" pitchFamily="18" charset="0"/>
                <a:ea typeface="Times New Roman" panose="02020603050405020304" pitchFamily="18" charset="0"/>
              </a:rPr>
              <a:t>Vai</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của</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chất</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dinh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dưỡng</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đối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sinh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endParaRPr lang="en-US" sz="3200" dirty="0">
              <a:solidFill>
                <a:srgbClr val="FF0000"/>
              </a:solidFill>
            </a:endParaRPr>
          </a:p>
        </p:txBody>
      </p:sp>
      <p:sp>
        <p:nvSpPr>
          <p:cNvPr id="6" name="Rectangle 5"/>
          <p:cNvSpPr/>
          <p:nvPr/>
        </p:nvSpPr>
        <p:spPr>
          <a:xfrm>
            <a:off x="275240" y="1368826"/>
            <a:ext cx="8006413" cy="757130"/>
          </a:xfrm>
          <a:prstGeom prst="rect">
            <a:avLst/>
          </a:prstGeom>
        </p:spPr>
        <p:txBody>
          <a:bodyPr wrap="square">
            <a:spAutoFit/>
          </a:bodyPr>
          <a:lstStyle/>
          <a:p>
            <a:pPr algn="just">
              <a:lnSpc>
                <a:spcPct val="135000"/>
              </a:lnSpc>
              <a:spcBef>
                <a:spcPts val="600"/>
              </a:spcBef>
              <a:spcAft>
                <a:spcPts val="60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 y="122332"/>
            <a:ext cx="12191999" cy="954107"/>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2800" b="1"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29</a:t>
            </a: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2800" b="1" cap="none" spc="0" dirty="0">
              <a:ln w="13462">
                <a:solidFill>
                  <a:schemeClr val="bg1"/>
                </a:solidFill>
                <a:prstDash val="solid"/>
              </a:ln>
              <a:solidFill>
                <a:srgbClr val="00B0F0"/>
              </a:solidFill>
              <a:effectLst>
                <a:outerShdw dist="38100" dir="2700000" algn="bl" rotWithShape="0">
                  <a:schemeClr val="accent5"/>
                </a:outerShdw>
              </a:effectLst>
            </a:endParaRPr>
          </a:p>
        </p:txBody>
      </p:sp>
      <p:sp>
        <p:nvSpPr>
          <p:cNvPr id="14" name="Rectangle 13"/>
          <p:cNvSpPr/>
          <p:nvPr/>
        </p:nvSpPr>
        <p:spPr>
          <a:xfrm>
            <a:off x="275240" y="1968369"/>
            <a:ext cx="11916760" cy="1783180"/>
          </a:xfrm>
          <a:prstGeom prst="rect">
            <a:avLst/>
          </a:prstGeom>
        </p:spPr>
        <p:txBody>
          <a:bodyPr wrap="square">
            <a:spAutoFit/>
          </a:bodyPr>
          <a:lstStyle/>
          <a:p>
            <a:pPr marL="514350" indent="-514350">
              <a:lnSpc>
                <a:spcPct val="107000"/>
              </a:lnSpc>
              <a:spcAft>
                <a:spcPts val="800"/>
              </a:spcAft>
              <a:buAutoNum type="arabicPeriod"/>
            </a:pP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32547" y="2433111"/>
            <a:ext cx="11326906" cy="3046988"/>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Ở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N, P, K, S, B, Mo</a:t>
            </a:r>
            <a:r>
              <a:rPr lang="en-US" sz="3200" dirty="0" smtClean="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hữu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thừa</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thiếu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924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deo thú vị]: Cận cảnh quá trình hạt đậu nảy mầm tới khi bén rễ và mọc  thành câ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5095" y="1259840"/>
            <a:ext cx="6997066" cy="431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45680" y="2042160"/>
            <a:ext cx="4653279"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i="1" dirty="0" smtClean="0"/>
              <a:t>(?) </a:t>
            </a:r>
            <a:r>
              <a:rPr lang="en-US" sz="2800" b="1" i="1" dirty="0" err="1" smtClean="0"/>
              <a:t>Cây</a:t>
            </a:r>
            <a:r>
              <a:rPr lang="en-US" sz="2800" b="1" i="1" dirty="0" smtClean="0"/>
              <a:t> </a:t>
            </a:r>
            <a:r>
              <a:rPr lang="en-US" sz="2800" b="1" i="1" dirty="0" err="1" smtClean="0"/>
              <a:t>đậu</a:t>
            </a:r>
            <a:r>
              <a:rPr lang="en-US" sz="2800" b="1" i="1" dirty="0" smtClean="0"/>
              <a:t> </a:t>
            </a:r>
            <a:r>
              <a:rPr lang="en-US" sz="2800" b="1" i="1" dirty="0" err="1" smtClean="0"/>
              <a:t>lớn</a:t>
            </a:r>
            <a:r>
              <a:rPr lang="en-US" sz="2800" b="1" i="1" dirty="0" smtClean="0"/>
              <a:t> </a:t>
            </a:r>
            <a:r>
              <a:rPr lang="en-US" sz="2800" b="1" i="1" dirty="0" err="1" smtClean="0"/>
              <a:t>lên</a:t>
            </a:r>
            <a:r>
              <a:rPr lang="en-US" sz="2800" b="1" i="1" dirty="0" smtClean="0"/>
              <a:t> </a:t>
            </a:r>
            <a:r>
              <a:rPr lang="en-US" sz="2800" b="1" i="1" dirty="0" err="1" smtClean="0"/>
              <a:t>nhờ</a:t>
            </a:r>
            <a:r>
              <a:rPr lang="en-US" sz="2800" b="1" i="1" dirty="0" smtClean="0"/>
              <a:t> </a:t>
            </a:r>
            <a:r>
              <a:rPr lang="en-US" sz="2800" b="1" i="1" dirty="0" err="1" smtClean="0"/>
              <a:t>đâu</a:t>
            </a:r>
            <a:r>
              <a:rPr lang="en-US" sz="2800" b="1" i="1" dirty="0" smtClean="0"/>
              <a:t>?</a:t>
            </a:r>
            <a:endParaRPr lang="en-US" sz="2800" b="1" i="1" dirty="0"/>
          </a:p>
        </p:txBody>
      </p:sp>
      <p:sp>
        <p:nvSpPr>
          <p:cNvPr id="6" name="TextBox 5"/>
          <p:cNvSpPr txBox="1"/>
          <p:nvPr/>
        </p:nvSpPr>
        <p:spPr>
          <a:xfrm>
            <a:off x="7345679" y="3234174"/>
            <a:ext cx="4653279"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i="1" dirty="0" smtClean="0"/>
              <a:t>(?) </a:t>
            </a:r>
            <a:r>
              <a:rPr lang="en-US" sz="2800" b="1" i="1" dirty="0" err="1" smtClean="0"/>
              <a:t>Nguyên</a:t>
            </a:r>
            <a:r>
              <a:rPr lang="en-US" sz="2800" b="1" i="1" dirty="0" smtClean="0"/>
              <a:t> </a:t>
            </a:r>
            <a:r>
              <a:rPr lang="en-US" sz="2800" b="1" i="1" dirty="0" err="1" smtClean="0"/>
              <a:t>liệu</a:t>
            </a:r>
            <a:r>
              <a:rPr lang="en-US" sz="2800" b="1" i="1" dirty="0" smtClean="0"/>
              <a:t> </a:t>
            </a:r>
            <a:r>
              <a:rPr lang="en-US" sz="2800" b="1" i="1" dirty="0" err="1" smtClean="0"/>
              <a:t>tạo</a:t>
            </a:r>
            <a:r>
              <a:rPr lang="en-US" sz="2800" b="1" i="1" dirty="0" smtClean="0"/>
              <a:t> </a:t>
            </a:r>
            <a:r>
              <a:rPr lang="en-US" sz="2800" b="1" i="1" dirty="0" err="1" smtClean="0"/>
              <a:t>nên</a:t>
            </a:r>
            <a:r>
              <a:rPr lang="en-US" sz="2800" b="1" i="1" dirty="0" smtClean="0"/>
              <a:t> </a:t>
            </a:r>
            <a:r>
              <a:rPr lang="en-US" sz="2800" b="1" i="1" dirty="0" err="1" smtClean="0"/>
              <a:t>sự</a:t>
            </a:r>
            <a:r>
              <a:rPr lang="en-US" sz="2800" b="1" i="1" dirty="0" smtClean="0"/>
              <a:t> </a:t>
            </a:r>
            <a:r>
              <a:rPr lang="en-US" sz="2800" b="1" i="1" dirty="0" err="1" smtClean="0"/>
              <a:t>thay</a:t>
            </a:r>
            <a:r>
              <a:rPr lang="en-US" sz="2800" b="1" i="1" dirty="0" smtClean="0"/>
              <a:t> </a:t>
            </a:r>
            <a:r>
              <a:rPr lang="en-US" sz="2800" b="1" i="1" dirty="0" err="1" smtClean="0"/>
              <a:t>đổi</a:t>
            </a:r>
            <a:r>
              <a:rPr lang="en-US" sz="2800" b="1" i="1" dirty="0" smtClean="0"/>
              <a:t> </a:t>
            </a:r>
            <a:r>
              <a:rPr lang="en-US" sz="2800" b="1" i="1" dirty="0" err="1" smtClean="0"/>
              <a:t>đó</a:t>
            </a:r>
            <a:r>
              <a:rPr lang="en-US" sz="2800" b="1" i="1" dirty="0" smtClean="0"/>
              <a:t> </a:t>
            </a:r>
            <a:r>
              <a:rPr lang="en-US" sz="2800" b="1" i="1" dirty="0" err="1" smtClean="0"/>
              <a:t>là</a:t>
            </a:r>
            <a:r>
              <a:rPr lang="en-US" sz="2800" b="1" i="1" dirty="0" smtClean="0"/>
              <a:t> </a:t>
            </a:r>
            <a:r>
              <a:rPr lang="en-US" sz="2800" b="1" i="1" dirty="0" err="1" smtClean="0"/>
              <a:t>gì</a:t>
            </a:r>
            <a:r>
              <a:rPr lang="en-US" sz="2800" b="1" i="1" dirty="0" smtClean="0"/>
              <a:t>?</a:t>
            </a:r>
            <a:endParaRPr lang="en-US" sz="2800" b="1" i="1" dirty="0"/>
          </a:p>
        </p:txBody>
      </p:sp>
    </p:spTree>
    <p:extLst>
      <p:ext uri="{BB962C8B-B14F-4D97-AF65-F5344CB8AC3E}">
        <p14:creationId xmlns:p14="http://schemas.microsoft.com/office/powerpoint/2010/main" val="67487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76439"/>
            <a:ext cx="8556894" cy="584775"/>
          </a:xfrm>
          <a:prstGeom prst="rect">
            <a:avLst/>
          </a:prstGeom>
        </p:spPr>
        <p:txBody>
          <a:bodyPr wrap="none">
            <a:spAutoFit/>
          </a:bodyPr>
          <a:lstStyle/>
          <a:p>
            <a:r>
              <a:rPr lang="en-US" sz="3200" b="1" dirty="0" smtClean="0">
                <a:solidFill>
                  <a:srgbClr val="FF0000"/>
                </a:solidFill>
                <a:latin typeface="Times New Roman" panose="02020603050405020304" pitchFamily="18" charset="0"/>
                <a:ea typeface="Times New Roman" panose="02020603050405020304" pitchFamily="18" charset="0"/>
              </a:rPr>
              <a:t>III. </a:t>
            </a:r>
            <a:r>
              <a:rPr lang="en-US" sz="3200" b="1" dirty="0" err="1" smtClean="0">
                <a:solidFill>
                  <a:srgbClr val="FF0000"/>
                </a:solidFill>
                <a:latin typeface="Times New Roman" panose="02020603050405020304" pitchFamily="18" charset="0"/>
                <a:ea typeface="Times New Roman" panose="02020603050405020304" pitchFamily="18" charset="0"/>
              </a:rPr>
              <a:t>Vai</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của</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chất</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dinh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dưỡng</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đối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sinh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endParaRPr lang="en-US" sz="3200" dirty="0">
              <a:solidFill>
                <a:srgbClr val="FF0000"/>
              </a:solidFill>
            </a:endParaRPr>
          </a:p>
        </p:txBody>
      </p:sp>
      <p:sp>
        <p:nvSpPr>
          <p:cNvPr id="6" name="Rectangle 5"/>
          <p:cNvSpPr/>
          <p:nvPr/>
        </p:nvSpPr>
        <p:spPr>
          <a:xfrm>
            <a:off x="275240" y="1368826"/>
            <a:ext cx="8006413" cy="687111"/>
          </a:xfrm>
          <a:prstGeom prst="rect">
            <a:avLst/>
          </a:prstGeom>
        </p:spPr>
        <p:txBody>
          <a:bodyPr wrap="square">
            <a:spAutoFit/>
          </a:bodyPr>
          <a:lstStyle/>
          <a:p>
            <a:pPr algn="just">
              <a:lnSpc>
                <a:spcPct val="135000"/>
              </a:lnSpc>
              <a:spcBef>
                <a:spcPts val="600"/>
              </a:spcBef>
              <a:spcAft>
                <a:spcPts val="600"/>
              </a:spcAft>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 y="122332"/>
            <a:ext cx="12191999" cy="954107"/>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2800" b="1"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29</a:t>
            </a: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2800" b="1" cap="none" spc="0" dirty="0">
              <a:ln w="13462">
                <a:solidFill>
                  <a:schemeClr val="bg1"/>
                </a:solidFill>
                <a:prstDash val="solid"/>
              </a:ln>
              <a:solidFill>
                <a:srgbClr val="00B0F0"/>
              </a:solidFill>
              <a:effectLst>
                <a:outerShdw dist="38100" dir="2700000" algn="bl" rotWithShape="0">
                  <a:schemeClr val="accent5"/>
                </a:outerShdw>
              </a:effectLst>
            </a:endParaRPr>
          </a:p>
        </p:txBody>
      </p:sp>
      <p:sp>
        <p:nvSpPr>
          <p:cNvPr id="3" name="Rectangle 2"/>
          <p:cNvSpPr/>
          <p:nvPr/>
        </p:nvSpPr>
        <p:spPr>
          <a:xfrm>
            <a:off x="341959" y="1951751"/>
            <a:ext cx="10762130" cy="522259"/>
          </a:xfrm>
          <a:prstGeom prst="rect">
            <a:avLst/>
          </a:prstGeom>
        </p:spPr>
        <p:txBody>
          <a:bodyPr wrap="square">
            <a:spAutoFit/>
          </a:bodyPr>
          <a:lstStyle/>
          <a:p>
            <a:pPr>
              <a:lnSpc>
                <a:spcPct val="107000"/>
              </a:lnSpc>
              <a:spcAft>
                <a:spcPts val="800"/>
              </a:spcAft>
            </a:pP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dinh</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TextBox 9"/>
          <p:cNvSpPr txBox="1"/>
          <p:nvPr/>
        </p:nvSpPr>
        <p:spPr>
          <a:xfrm>
            <a:off x="405889" y="2395215"/>
            <a:ext cx="11380222"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thiếu</a:t>
            </a:r>
            <a:r>
              <a:rPr lang="en-US" sz="2800" dirty="0" smtClean="0">
                <a:latin typeface="Times New Roman" panose="02020603050405020304" pitchFamily="18" charset="0"/>
                <a:cs typeface="Times New Roman" panose="02020603050405020304" pitchFamily="18" charset="0"/>
              </a:rPr>
              <a:t> hay </a:t>
            </a:r>
            <a:r>
              <a:rPr lang="en-US" sz="2800" dirty="0" err="1" smtClean="0">
                <a:latin typeface="Times New Roman" panose="02020603050405020304" pitchFamily="18" charset="0"/>
                <a:cs typeface="Times New Roman" panose="02020603050405020304" pitchFamily="18" charset="0"/>
              </a:rPr>
              <a:t>thừa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dấu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xoăn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dạng</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2"/>
          <a:srcRect l="20296" t="38992" r="23356" b="31624"/>
          <a:stretch/>
        </p:blipFill>
        <p:spPr>
          <a:xfrm>
            <a:off x="341959" y="3349322"/>
            <a:ext cx="10879457" cy="2189741"/>
          </a:xfrm>
          <a:prstGeom prst="rect">
            <a:avLst/>
          </a:prstGeom>
        </p:spPr>
      </p:pic>
    </p:spTree>
    <p:extLst>
      <p:ext uri="{BB962C8B-B14F-4D97-AF65-F5344CB8AC3E}">
        <p14:creationId xmlns:p14="http://schemas.microsoft.com/office/powerpoint/2010/main" val="250352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317" t="22101" r="17482" b="15462"/>
          <a:stretch/>
        </p:blipFill>
        <p:spPr>
          <a:xfrm>
            <a:off x="0" y="0"/>
            <a:ext cx="8390965" cy="6858000"/>
          </a:xfrm>
          <a:prstGeom prst="rect">
            <a:avLst/>
          </a:prstGeom>
        </p:spPr>
      </p:pic>
      <p:pic>
        <p:nvPicPr>
          <p:cNvPr id="4" name="Picture 3"/>
          <p:cNvPicPr>
            <a:picLocks noChangeAspect="1"/>
          </p:cNvPicPr>
          <p:nvPr/>
        </p:nvPicPr>
        <p:blipFill rotWithShape="1">
          <a:blip r:embed="rId3"/>
          <a:srcRect l="21256" t="64087" r="19100" b="22929"/>
          <a:stretch/>
        </p:blipFill>
        <p:spPr>
          <a:xfrm>
            <a:off x="430513" y="504651"/>
            <a:ext cx="11330145" cy="1619984"/>
          </a:xfrm>
          <a:prstGeom prst="rect">
            <a:avLst/>
          </a:prstGeom>
        </p:spPr>
      </p:pic>
      <p:pic>
        <p:nvPicPr>
          <p:cNvPr id="5" name="Picture 6" descr="Khí Nito là gì? Cách điều chế Nitơ trong phòng thí nghiệ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8985" y="1825394"/>
            <a:ext cx="4526143" cy="14134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ột số loài cây họ đậu cố định đạm : Công Nghệ Xanh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8986" y="3348318"/>
            <a:ext cx="4526143" cy="3428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98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308" t="22483" r="17646" b="15755"/>
          <a:stretch/>
        </p:blipFill>
        <p:spPr>
          <a:xfrm>
            <a:off x="-1" y="0"/>
            <a:ext cx="12168753" cy="6858000"/>
          </a:xfrm>
          <a:prstGeom prst="rect">
            <a:avLst/>
          </a:prstGeom>
        </p:spPr>
      </p:pic>
    </p:spTree>
    <p:extLst>
      <p:ext uri="{BB962C8B-B14F-4D97-AF65-F5344CB8AC3E}">
        <p14:creationId xmlns:p14="http://schemas.microsoft.com/office/powerpoint/2010/main" val="870751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76439"/>
            <a:ext cx="8556894" cy="584775"/>
          </a:xfrm>
          <a:prstGeom prst="rect">
            <a:avLst/>
          </a:prstGeom>
        </p:spPr>
        <p:txBody>
          <a:bodyPr wrap="none">
            <a:spAutoFit/>
          </a:bodyPr>
          <a:lstStyle/>
          <a:p>
            <a:r>
              <a:rPr lang="en-US" sz="3200" b="1" dirty="0" smtClean="0">
                <a:solidFill>
                  <a:srgbClr val="FF0000"/>
                </a:solidFill>
                <a:latin typeface="Times New Roman" panose="02020603050405020304" pitchFamily="18" charset="0"/>
                <a:ea typeface="Times New Roman" panose="02020603050405020304" pitchFamily="18" charset="0"/>
              </a:rPr>
              <a:t>III. </a:t>
            </a:r>
            <a:r>
              <a:rPr lang="en-US" sz="3200" b="1" dirty="0" err="1" smtClean="0">
                <a:solidFill>
                  <a:srgbClr val="FF0000"/>
                </a:solidFill>
                <a:latin typeface="Times New Roman" panose="02020603050405020304" pitchFamily="18" charset="0"/>
                <a:ea typeface="Times New Roman" panose="02020603050405020304" pitchFamily="18" charset="0"/>
              </a:rPr>
              <a:t>Vai</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của</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chất</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dinh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dưỡng</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đối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sinh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endParaRPr lang="en-US" sz="3200" dirty="0">
              <a:solidFill>
                <a:srgbClr val="FF0000"/>
              </a:solidFill>
            </a:endParaRPr>
          </a:p>
        </p:txBody>
      </p:sp>
      <p:sp>
        <p:nvSpPr>
          <p:cNvPr id="6" name="Rectangle 5"/>
          <p:cNvSpPr/>
          <p:nvPr/>
        </p:nvSpPr>
        <p:spPr>
          <a:xfrm>
            <a:off x="275240" y="1368826"/>
            <a:ext cx="8006413" cy="687111"/>
          </a:xfrm>
          <a:prstGeom prst="rect">
            <a:avLst/>
          </a:prstGeom>
        </p:spPr>
        <p:txBody>
          <a:bodyPr wrap="square">
            <a:spAutoFit/>
          </a:bodyPr>
          <a:lstStyle/>
          <a:p>
            <a:pPr algn="just">
              <a:lnSpc>
                <a:spcPct val="135000"/>
              </a:lnSpc>
              <a:spcBef>
                <a:spcPts val="600"/>
              </a:spcBef>
              <a:spcAft>
                <a:spcPts val="600"/>
              </a:spcAft>
            </a:pP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 y="122332"/>
            <a:ext cx="12191999" cy="954107"/>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2800" b="1"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29</a:t>
            </a: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2800" b="1" cap="none" spc="0" dirty="0">
              <a:ln w="13462">
                <a:solidFill>
                  <a:schemeClr val="bg1"/>
                </a:solidFill>
                <a:prstDash val="solid"/>
              </a:ln>
              <a:solidFill>
                <a:srgbClr val="00B0F0"/>
              </a:solidFill>
              <a:effectLst>
                <a:outerShdw dist="38100" dir="2700000" algn="bl" rotWithShape="0">
                  <a:schemeClr val="accent5"/>
                </a:outerShdw>
              </a:effectLst>
            </a:endParaRPr>
          </a:p>
        </p:txBody>
      </p:sp>
      <p:sp>
        <p:nvSpPr>
          <p:cNvPr id="11" name="Rectangle 10"/>
          <p:cNvSpPr/>
          <p:nvPr/>
        </p:nvSpPr>
        <p:spPr>
          <a:xfrm>
            <a:off x="275239" y="1858191"/>
            <a:ext cx="8006413" cy="687111"/>
          </a:xfrm>
          <a:prstGeom prst="rect">
            <a:avLst/>
          </a:prstGeom>
        </p:spPr>
        <p:txBody>
          <a:bodyPr wrap="square">
            <a:spAutoFit/>
          </a:bodyPr>
          <a:lstStyle/>
          <a:p>
            <a:pPr algn="just">
              <a:lnSpc>
                <a:spcPct val="135000"/>
              </a:lnSpc>
              <a:spcBef>
                <a:spcPts val="600"/>
              </a:spcBef>
              <a:spcAft>
                <a:spcPts val="600"/>
              </a:spcAft>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600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7997" t="43387" r="42505" b="27107"/>
          <a:stretch/>
        </p:blipFill>
        <p:spPr>
          <a:xfrm>
            <a:off x="3807459" y="2490932"/>
            <a:ext cx="4357481" cy="37066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p:cNvSpPr txBox="1"/>
          <p:nvPr/>
        </p:nvSpPr>
        <p:spPr>
          <a:xfrm>
            <a:off x="537882" y="912114"/>
            <a:ext cx="11350811" cy="1384995"/>
          </a:xfrm>
          <a:prstGeom prst="rect">
            <a:avLst/>
          </a:prstGeom>
          <a:noFill/>
          <a:ln w="19050">
            <a:solidFill>
              <a:schemeClr val="tx1"/>
            </a:solidFill>
          </a:ln>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Dựa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nguồn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ta chia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4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55320" y="2926079"/>
            <a:ext cx="282448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Nhóm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thức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chứa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nhiều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bột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đường</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492598" y="2926080"/>
            <a:ext cx="3140601"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Nhóm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thức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chứa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nhiều</a:t>
            </a:r>
            <a:r>
              <a:rPr lang="en-US" sz="2400" b="1" dirty="0" smtClean="0">
                <a:latin typeface="Times New Roman" panose="02020603050405020304" pitchFamily="18" charset="0"/>
                <a:cs typeface="Times New Roman" panose="02020603050405020304" pitchFamily="18" charset="0"/>
              </a:rPr>
              <a:t> VITAMIN &amp; MK</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55320" y="5039360"/>
            <a:ext cx="282448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Nhóm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thức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chứa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nhiều</a:t>
            </a:r>
            <a:r>
              <a:rPr lang="en-US" sz="2400" b="1" dirty="0" smtClean="0">
                <a:latin typeface="Times New Roman" panose="02020603050405020304" pitchFamily="18" charset="0"/>
                <a:cs typeface="Times New Roman" panose="02020603050405020304" pitchFamily="18" charset="0"/>
              </a:rPr>
              <a:t> PROTEIN</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492598" y="4958586"/>
            <a:ext cx="282448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Nhóm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thức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chứa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nhiều</a:t>
            </a:r>
            <a:r>
              <a:rPr lang="en-US" sz="2400" b="1" dirty="0" smtClean="0">
                <a:latin typeface="Times New Roman" panose="02020603050405020304" pitchFamily="18" charset="0"/>
                <a:cs typeface="Times New Roman" panose="02020603050405020304" pitchFamily="18" charset="0"/>
              </a:rPr>
              <a:t> LIPID</a:t>
            </a:r>
            <a:endParaRPr lang="en-US" sz="2400" b="1" dirty="0">
              <a:latin typeface="Times New Roman" panose="02020603050405020304" pitchFamily="18" charset="0"/>
              <a:cs typeface="Times New Roman" panose="02020603050405020304" pitchFamily="18" charset="0"/>
            </a:endParaRPr>
          </a:p>
        </p:txBody>
      </p:sp>
      <p:cxnSp>
        <p:nvCxnSpPr>
          <p:cNvPr id="10" name="Straight Arrow Connector 9"/>
          <p:cNvCxnSpPr>
            <a:stCxn id="5" idx="3"/>
          </p:cNvCxnSpPr>
          <p:nvPr/>
        </p:nvCxnSpPr>
        <p:spPr>
          <a:xfrm>
            <a:off x="3479800" y="3341578"/>
            <a:ext cx="1325880" cy="163622"/>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a:stCxn id="7" idx="3"/>
          </p:cNvCxnSpPr>
          <p:nvPr/>
        </p:nvCxnSpPr>
        <p:spPr>
          <a:xfrm flipV="1">
            <a:off x="3479800" y="5084018"/>
            <a:ext cx="1350590" cy="37084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a:stCxn id="6" idx="1"/>
          </p:cNvCxnSpPr>
          <p:nvPr/>
        </p:nvCxnSpPr>
        <p:spPr>
          <a:xfrm flipH="1">
            <a:off x="6746242" y="3526245"/>
            <a:ext cx="1746356" cy="18539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a:stCxn id="8" idx="1"/>
          </p:cNvCxnSpPr>
          <p:nvPr/>
        </p:nvCxnSpPr>
        <p:spPr>
          <a:xfrm flipH="1" flipV="1">
            <a:off x="6929120" y="5222423"/>
            <a:ext cx="1563478" cy="151662"/>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4" name="Rectangle 13"/>
          <p:cNvSpPr/>
          <p:nvPr/>
        </p:nvSpPr>
        <p:spPr>
          <a:xfrm>
            <a:off x="0" y="58073"/>
            <a:ext cx="8006413" cy="687111"/>
          </a:xfrm>
          <a:prstGeom prst="rect">
            <a:avLst/>
          </a:prstGeom>
        </p:spPr>
        <p:txBody>
          <a:bodyPr wrap="square">
            <a:spAutoFit/>
          </a:bodyPr>
          <a:lstStyle/>
          <a:p>
            <a:pPr algn="just">
              <a:lnSpc>
                <a:spcPct val="135000"/>
              </a:lnSpc>
              <a:spcBef>
                <a:spcPts val="600"/>
              </a:spcBef>
              <a:spcAft>
                <a:spcPts val="600"/>
              </a:spcAft>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982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par>
                                <p:cTn id="34" presetID="6" presetClass="entr" presetSubtype="16"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076438"/>
            <a:ext cx="8556894" cy="584775"/>
          </a:xfrm>
          <a:prstGeom prst="rect">
            <a:avLst/>
          </a:prstGeom>
        </p:spPr>
        <p:txBody>
          <a:bodyPr wrap="none">
            <a:spAutoFit/>
          </a:bodyPr>
          <a:lstStyle/>
          <a:p>
            <a:r>
              <a:rPr lang="en-US" sz="3200" b="1" dirty="0" smtClean="0">
                <a:solidFill>
                  <a:srgbClr val="FF0000"/>
                </a:solidFill>
                <a:latin typeface="Times New Roman" panose="02020603050405020304" pitchFamily="18" charset="0"/>
                <a:ea typeface="Times New Roman" panose="02020603050405020304" pitchFamily="18" charset="0"/>
              </a:rPr>
              <a:t>III. </a:t>
            </a:r>
            <a:r>
              <a:rPr lang="en-US" sz="3200" b="1" dirty="0" err="1" smtClean="0">
                <a:solidFill>
                  <a:srgbClr val="FF0000"/>
                </a:solidFill>
                <a:latin typeface="Times New Roman" panose="02020603050405020304" pitchFamily="18" charset="0"/>
                <a:ea typeface="Times New Roman" panose="02020603050405020304" pitchFamily="18" charset="0"/>
              </a:rPr>
              <a:t>Vai</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của</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chất</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dinh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dưỡng</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đối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sinh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endParaRPr lang="en-US" sz="3200" dirty="0">
              <a:solidFill>
                <a:srgbClr val="FF0000"/>
              </a:solidFill>
            </a:endParaRPr>
          </a:p>
        </p:txBody>
      </p:sp>
      <p:sp>
        <p:nvSpPr>
          <p:cNvPr id="7" name="Rectangle 6"/>
          <p:cNvSpPr/>
          <p:nvPr/>
        </p:nvSpPr>
        <p:spPr>
          <a:xfrm>
            <a:off x="1" y="122332"/>
            <a:ext cx="12191999" cy="954107"/>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2800" b="1"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29</a:t>
            </a: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2800" b="1" cap="none" spc="0" dirty="0">
              <a:ln w="13462">
                <a:solidFill>
                  <a:schemeClr val="bg1"/>
                </a:solidFill>
                <a:prstDash val="solid"/>
              </a:ln>
              <a:solidFill>
                <a:srgbClr val="00B0F0"/>
              </a:solidFill>
              <a:effectLst>
                <a:outerShdw dist="38100" dir="2700000" algn="bl" rotWithShape="0">
                  <a:schemeClr val="accent5"/>
                </a:outerShdw>
              </a:effectLst>
            </a:endParaRPr>
          </a:p>
        </p:txBody>
      </p:sp>
      <p:sp>
        <p:nvSpPr>
          <p:cNvPr id="8" name="Rectangle 7"/>
          <p:cNvSpPr/>
          <p:nvPr/>
        </p:nvSpPr>
        <p:spPr>
          <a:xfrm>
            <a:off x="275240" y="1368826"/>
            <a:ext cx="8006413" cy="757130"/>
          </a:xfrm>
          <a:prstGeom prst="rect">
            <a:avLst/>
          </a:prstGeom>
        </p:spPr>
        <p:txBody>
          <a:bodyPr wrap="square">
            <a:spAutoFit/>
          </a:bodyPr>
          <a:lstStyle/>
          <a:p>
            <a:pPr algn="just">
              <a:lnSpc>
                <a:spcPct val="135000"/>
              </a:lnSpc>
              <a:spcBef>
                <a:spcPts val="600"/>
              </a:spcBef>
              <a:spcAft>
                <a:spcPts val="60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390722939"/>
              </p:ext>
            </p:extLst>
          </p:nvPr>
        </p:nvGraphicFramePr>
        <p:xfrm>
          <a:off x="275240" y="2187510"/>
          <a:ext cx="11650333" cy="4800600"/>
        </p:xfrm>
        <a:graphic>
          <a:graphicData uri="http://schemas.openxmlformats.org/drawingml/2006/table">
            <a:tbl>
              <a:tblPr firstRow="1" firstCol="1" bandRow="1"/>
              <a:tblGrid>
                <a:gridCol w="1899080">
                  <a:extLst>
                    <a:ext uri="{9D8B030D-6E8A-4147-A177-3AD203B41FA5}">
                      <a16:colId xmlns="" xmlns:a16="http://schemas.microsoft.com/office/drawing/2014/main" val="3827019669"/>
                    </a:ext>
                  </a:extLst>
                </a:gridCol>
                <a:gridCol w="4268636">
                  <a:extLst>
                    <a:ext uri="{9D8B030D-6E8A-4147-A177-3AD203B41FA5}">
                      <a16:colId xmlns="" xmlns:a16="http://schemas.microsoft.com/office/drawing/2014/main" val="3016217738"/>
                    </a:ext>
                  </a:extLst>
                </a:gridCol>
                <a:gridCol w="2573769">
                  <a:extLst>
                    <a:ext uri="{9D8B030D-6E8A-4147-A177-3AD203B41FA5}">
                      <a16:colId xmlns="" xmlns:a16="http://schemas.microsoft.com/office/drawing/2014/main" val="3306026359"/>
                    </a:ext>
                  </a:extLst>
                </a:gridCol>
                <a:gridCol w="2908848">
                  <a:extLst>
                    <a:ext uri="{9D8B030D-6E8A-4147-A177-3AD203B41FA5}">
                      <a16:colId xmlns="" xmlns:a16="http://schemas.microsoft.com/office/drawing/2014/main" val="3120020449"/>
                    </a:ext>
                  </a:extLst>
                </a:gridCol>
              </a:tblGrid>
              <a:tr h="1071045">
                <a:tc>
                  <a:txBody>
                    <a:bodyPr/>
                    <a:lstStyle/>
                    <a:p>
                      <a:pPr algn="ctr">
                        <a:lnSpc>
                          <a:spcPct val="135000"/>
                        </a:lnSpc>
                        <a:spcBef>
                          <a:spcPts val="60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00894000"/>
                  </a:ext>
                </a:extLst>
              </a:tr>
              <a:tr h="1139567">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Protein</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lợi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44728634"/>
                  </a:ext>
                </a:extLst>
              </a:tr>
              <a:tr h="370015">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Carbohydrate</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71912240"/>
                  </a:ext>
                </a:extLst>
              </a:tr>
              <a:tr h="548170">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Lipid</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Dự</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trữ</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năng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lượng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chống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mất</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nhiệt</a:t>
                      </a:r>
                      <a:endParaRPr lang="en-US" sz="20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dung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hòa</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tan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một</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số</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vitamin</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13194703"/>
                  </a:ext>
                </a:extLst>
              </a:tr>
              <a:tr h="1071045">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Vitamin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khoáng</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Tham gia cấu tạo nên enzyme, xương răng. - - Tham gia các hoạt động trao đổi chất của cơ thể</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04566574"/>
                  </a:ext>
                </a:extLst>
              </a:tr>
            </a:tbl>
          </a:graphicData>
        </a:graphic>
      </p:graphicFrame>
    </p:spTree>
    <p:extLst>
      <p:ext uri="{BB962C8B-B14F-4D97-AF65-F5344CB8AC3E}">
        <p14:creationId xmlns:p14="http://schemas.microsoft.com/office/powerpoint/2010/main" val="12812843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27813" y="839729"/>
          <a:ext cx="11917431" cy="5764271"/>
        </p:xfrm>
        <a:graphic>
          <a:graphicData uri="http://schemas.openxmlformats.org/drawingml/2006/table">
            <a:tbl>
              <a:tblPr firstRow="1" firstCol="1" bandRow="1"/>
              <a:tblGrid>
                <a:gridCol w="1942618">
                  <a:extLst>
                    <a:ext uri="{9D8B030D-6E8A-4147-A177-3AD203B41FA5}">
                      <a16:colId xmlns="" xmlns:a16="http://schemas.microsoft.com/office/drawing/2014/main" val="3827019669"/>
                    </a:ext>
                  </a:extLst>
                </a:gridCol>
                <a:gridCol w="3212229">
                  <a:extLst>
                    <a:ext uri="{9D8B030D-6E8A-4147-A177-3AD203B41FA5}">
                      <a16:colId xmlns="" xmlns:a16="http://schemas.microsoft.com/office/drawing/2014/main" val="3016217738"/>
                    </a:ext>
                  </a:extLst>
                </a:gridCol>
                <a:gridCol w="3076976">
                  <a:extLst>
                    <a:ext uri="{9D8B030D-6E8A-4147-A177-3AD203B41FA5}">
                      <a16:colId xmlns="" xmlns:a16="http://schemas.microsoft.com/office/drawing/2014/main" val="3306026359"/>
                    </a:ext>
                  </a:extLst>
                </a:gridCol>
                <a:gridCol w="3685608">
                  <a:extLst>
                    <a:ext uri="{9D8B030D-6E8A-4147-A177-3AD203B41FA5}">
                      <a16:colId xmlns="" xmlns:a16="http://schemas.microsoft.com/office/drawing/2014/main" val="3120020449"/>
                    </a:ext>
                  </a:extLst>
                </a:gridCol>
              </a:tblGrid>
              <a:tr h="1531285">
                <a:tc>
                  <a:txBody>
                    <a:bodyPr/>
                    <a:lstStyle/>
                    <a:p>
                      <a:pPr algn="ctr">
                        <a:lnSpc>
                          <a:spcPct val="135000"/>
                        </a:lnSpc>
                        <a:spcBef>
                          <a:spcPts val="600"/>
                        </a:spcBef>
                        <a:spcAft>
                          <a:spcPts val="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dinh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Thức ăn chứa nhiều chất dinh dưỡng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00894000"/>
                  </a:ext>
                </a:extLst>
              </a:tr>
              <a:tr h="2726637">
                <a:tc>
                  <a:txBody>
                    <a:bodyPr/>
                    <a:lstStyle/>
                    <a:p>
                      <a:pPr algn="just">
                        <a:lnSpc>
                          <a:spcPct val="135000"/>
                        </a:lnSpc>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Protein</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lợi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44728634"/>
                  </a:ext>
                </a:extLst>
              </a:tr>
              <a:tr h="1506349">
                <a:tc>
                  <a:txBody>
                    <a:bodyPr/>
                    <a:lstStyle/>
                    <a:p>
                      <a:pPr algn="just">
                        <a:lnSpc>
                          <a:spcPct val="135000"/>
                        </a:lnSpc>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Carbohydrate</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71912240"/>
                  </a:ext>
                </a:extLst>
              </a:tr>
            </a:tbl>
          </a:graphicData>
        </a:graphic>
      </p:graphicFrame>
      <p:sp>
        <p:nvSpPr>
          <p:cNvPr id="2" name="TextBox 1"/>
          <p:cNvSpPr txBox="1"/>
          <p:nvPr/>
        </p:nvSpPr>
        <p:spPr>
          <a:xfrm>
            <a:off x="5328354" y="2427112"/>
            <a:ext cx="2991557" cy="1089529"/>
          </a:xfrm>
          <a:prstGeom prst="rect">
            <a:avLst/>
          </a:prstGeom>
          <a:noFill/>
        </p:spPr>
        <p:txBody>
          <a:bodyPr wrap="square" rtlCol="0">
            <a:spAutoFit/>
          </a:bodyPr>
          <a:lstStyle/>
          <a:p>
            <a:pPr lvl="0" algn="just">
              <a:lnSpc>
                <a:spcPct val="135000"/>
              </a:lnSpc>
              <a:spcBef>
                <a:spcPts val="600"/>
              </a:spcBef>
            </a:pP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thịt</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đậu</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8386018" y="2274560"/>
            <a:ext cx="3785412" cy="2163669"/>
          </a:xfrm>
          <a:prstGeom prst="rect">
            <a:avLst/>
          </a:prstGeom>
          <a:noFill/>
        </p:spPr>
        <p:txBody>
          <a:bodyPr wrap="square" rtlCol="0">
            <a:spAutoFit/>
          </a:bodyPr>
          <a:lstStyle/>
          <a:p>
            <a:pPr>
              <a:lnSpc>
                <a:spcPct val="135000"/>
              </a:lnSpc>
              <a:spcBef>
                <a:spcPts val="600"/>
              </a:spcBef>
              <a:spcAft>
                <a:spcPts val="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gò</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kém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bón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5367865" y="5114351"/>
            <a:ext cx="2991557" cy="1037015"/>
          </a:xfrm>
          <a:prstGeom prst="rect">
            <a:avLst/>
          </a:prstGeom>
          <a:noFill/>
        </p:spPr>
        <p:txBody>
          <a:bodyPr wrap="square" rtlCol="0">
            <a:spAutoFit/>
          </a:bodyPr>
          <a:lstStyle/>
          <a:p>
            <a:pPr algn="just">
              <a:lnSpc>
                <a:spcPct val="135000"/>
              </a:lnSpc>
              <a:spcBef>
                <a:spcPts val="600"/>
              </a:spcBef>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Cơm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ngô</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p:cNvSpPr txBox="1"/>
          <p:nvPr/>
        </p:nvSpPr>
        <p:spPr>
          <a:xfrm>
            <a:off x="8485608" y="4942395"/>
            <a:ext cx="3559636" cy="1665071"/>
          </a:xfrm>
          <a:prstGeom prst="rect">
            <a:avLst/>
          </a:prstGeom>
          <a:noFill/>
        </p:spPr>
        <p:txBody>
          <a:bodyPr wrap="square" rtlCol="0">
            <a:spAutoFit/>
          </a:bodyPr>
          <a:lstStyle/>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khả</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phì</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angle 2"/>
          <p:cNvSpPr>
            <a:spLocks noChangeArrowheads="1"/>
          </p:cNvSpPr>
          <p:nvPr/>
        </p:nvSpPr>
        <p:spPr bwMode="auto">
          <a:xfrm>
            <a:off x="1599363" y="158255"/>
            <a:ext cx="8320163" cy="523220"/>
          </a:xfrm>
          <a:prstGeom prst="rect">
            <a:avLst/>
          </a:prstGeom>
          <a:solidFill>
            <a:schemeClr val="bg1"/>
          </a:solidFill>
          <a:ln>
            <a:noFill/>
          </a:ln>
          <a:effectLs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29.1: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dinh</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30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39403793"/>
              </p:ext>
            </p:extLst>
          </p:nvPr>
        </p:nvGraphicFramePr>
        <p:xfrm>
          <a:off x="134460" y="122964"/>
          <a:ext cx="11936372" cy="6735036"/>
        </p:xfrm>
        <a:graphic>
          <a:graphicData uri="http://schemas.openxmlformats.org/drawingml/2006/table">
            <a:tbl>
              <a:tblPr firstRow="1" firstCol="1" bandRow="1"/>
              <a:tblGrid>
                <a:gridCol w="1633254">
                  <a:extLst>
                    <a:ext uri="{9D8B030D-6E8A-4147-A177-3AD203B41FA5}">
                      <a16:colId xmlns="" xmlns:a16="http://schemas.microsoft.com/office/drawing/2014/main" val="356296095"/>
                    </a:ext>
                  </a:extLst>
                </a:gridCol>
                <a:gridCol w="2698044">
                  <a:extLst>
                    <a:ext uri="{9D8B030D-6E8A-4147-A177-3AD203B41FA5}">
                      <a16:colId xmlns="" xmlns:a16="http://schemas.microsoft.com/office/drawing/2014/main" val="3369540625"/>
                    </a:ext>
                  </a:extLst>
                </a:gridCol>
                <a:gridCol w="3002845">
                  <a:extLst>
                    <a:ext uri="{9D8B030D-6E8A-4147-A177-3AD203B41FA5}">
                      <a16:colId xmlns="" xmlns:a16="http://schemas.microsoft.com/office/drawing/2014/main" val="1388008247"/>
                    </a:ext>
                  </a:extLst>
                </a:gridCol>
                <a:gridCol w="4602229">
                  <a:extLst>
                    <a:ext uri="{9D8B030D-6E8A-4147-A177-3AD203B41FA5}">
                      <a16:colId xmlns="" xmlns:a16="http://schemas.microsoft.com/office/drawing/2014/main" val="4068285108"/>
                    </a:ext>
                  </a:extLst>
                </a:gridCol>
              </a:tblGrid>
              <a:tr h="1076477">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03388889"/>
                  </a:ext>
                </a:extLst>
              </a:tr>
              <a:tr h="2544371">
                <a:tc>
                  <a:txBody>
                    <a:bodyPr/>
                    <a:lstStyle/>
                    <a:p>
                      <a:pPr algn="just">
                        <a:lnSpc>
                          <a:spcPct val="135000"/>
                        </a:lnSpc>
                        <a:spcBef>
                          <a:spcPts val="60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Lipid</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Dự</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trữ</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năng</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lượng</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chống</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mất</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nhiệt</a:t>
                      </a:r>
                      <a:endParaRPr lang="en-US" sz="23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dung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hòa</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tan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một</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số</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vitamin</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69153243"/>
                  </a:ext>
                </a:extLst>
              </a:tr>
              <a:tr h="3114188">
                <a:tc>
                  <a:txBody>
                    <a:bodyPr/>
                    <a:lstStyle/>
                    <a:p>
                      <a:pPr algn="just">
                        <a:lnSpc>
                          <a:spcPct val="135000"/>
                        </a:lnSpc>
                        <a:spcBef>
                          <a:spcPts val="60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Vitamin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khoáng</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35000"/>
                        </a:lnSpc>
                        <a:spcBef>
                          <a:spcPts val="600"/>
                        </a:spcBef>
                        <a:spcAft>
                          <a:spcPts val="0"/>
                        </a:spcAft>
                        <a:buFontTx/>
                        <a:buNone/>
                      </a:pP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effectLst/>
                          <a:latin typeface="Times New Roman" panose="02020603050405020304" pitchFamily="18" charset="0"/>
                          <a:ea typeface="Calibri" panose="020F0502020204030204" pitchFamily="34" charset="0"/>
                          <a:cs typeface="Times New Roman" panose="02020603050405020304" pitchFamily="18" charset="0"/>
                        </a:rPr>
                        <a:t>Tham</a:t>
                      </a: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enzyme,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răng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35000"/>
                        </a:lnSpc>
                        <a:spcBef>
                          <a:spcPts val="600"/>
                        </a:spcBef>
                        <a:spcAft>
                          <a:spcPts val="0"/>
                        </a:spcAft>
                        <a:buFontTx/>
                        <a:buNone/>
                      </a:pP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25787831"/>
                  </a:ext>
                </a:extLst>
              </a:tr>
            </a:tbl>
          </a:graphicData>
        </a:graphic>
      </p:graphicFrame>
      <p:sp>
        <p:nvSpPr>
          <p:cNvPr id="3" name="TextBox 2"/>
          <p:cNvSpPr txBox="1"/>
          <p:nvPr/>
        </p:nvSpPr>
        <p:spPr>
          <a:xfrm>
            <a:off x="4470399" y="1151467"/>
            <a:ext cx="2867379" cy="1525802"/>
          </a:xfrm>
          <a:prstGeom prst="rect">
            <a:avLst/>
          </a:prstGeom>
          <a:noFill/>
        </p:spPr>
        <p:txBody>
          <a:bodyPr wrap="square" rtlCol="0">
            <a:spAutoFit/>
          </a:bodyPr>
          <a:lstStyle/>
          <a:p>
            <a:pPr lvl="0" algn="just">
              <a:lnSpc>
                <a:spcPct val="135000"/>
              </a:lnSpc>
              <a:spcBef>
                <a:spcPts val="600"/>
              </a:spcBef>
            </a:pP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Dầu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mở</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trứng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hạt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7614353" y="3766520"/>
            <a:ext cx="4173254" cy="1862048"/>
          </a:xfrm>
          <a:prstGeom prst="rect">
            <a:avLst/>
          </a:prstGeom>
          <a:noFill/>
        </p:spPr>
        <p:txBody>
          <a:bodyPr wrap="square" rtlCol="0">
            <a:spAutoFit/>
          </a:bodyPr>
          <a:lstStyle/>
          <a:p>
            <a:pPr algn="just">
              <a:spcAft>
                <a:spcPts val="0"/>
              </a:spcAft>
            </a:pPr>
            <a:r>
              <a:rPr lang="en-US" sz="23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rối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loạn</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r>
              <a:rPr lang="en-US" sz="23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latin typeface="Times New Roman" panose="02020603050405020304" pitchFamily="18" charset="0"/>
                <a:ea typeface="Calibri" panose="020F0502020204030204" pitchFamily="34" charset="0"/>
                <a:cs typeface="Times New Roman" panose="02020603050405020304" pitchFamily="18" charset="0"/>
              </a:rPr>
              <a:t>Ví</a:t>
            </a:r>
            <a:r>
              <a:rPr lang="en-US" sz="23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vitamin D </a:t>
            </a:r>
            <a:r>
              <a:rPr lang="en-US" sz="2300" dirty="0" err="1" smtClean="0">
                <a:latin typeface="Times New Roman" panose="02020603050405020304" pitchFamily="18" charset="0"/>
                <a:ea typeface="Calibri" panose="020F0502020204030204" pitchFamily="34" charset="0"/>
                <a:cs typeface="Times New Roman" panose="02020603050405020304" pitchFamily="18" charset="0"/>
              </a:rPr>
              <a:t>gây</a:t>
            </a:r>
            <a:r>
              <a:rPr lang="en-US" sz="23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còi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xương</a:t>
            </a:r>
            <a:endParaRPr lang="en-US" sz="2300" dirty="0">
              <a:latin typeface="Times New Roman" panose="02020603050405020304" pitchFamily="18" charset="0"/>
              <a:ea typeface="Calibri" panose="020F0502020204030204" pitchFamily="34" charset="0"/>
              <a:cs typeface="Times New Roman" panose="02020603050405020304" pitchFamily="18" charset="0"/>
            </a:endParaRPr>
          </a:p>
          <a:p>
            <a:pPr lvl="0" algn="just"/>
            <a:endPar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4470399" y="3766520"/>
            <a:ext cx="2867379" cy="997645"/>
          </a:xfrm>
          <a:prstGeom prst="rect">
            <a:avLst/>
          </a:prstGeom>
          <a:noFill/>
        </p:spPr>
        <p:txBody>
          <a:bodyPr wrap="square" rtlCol="0">
            <a:spAutoFit/>
          </a:bodyPr>
          <a:lstStyle/>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Rau,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củ</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sữa</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TextBox 3"/>
          <p:cNvSpPr txBox="1"/>
          <p:nvPr/>
        </p:nvSpPr>
        <p:spPr>
          <a:xfrm>
            <a:off x="7510119" y="1151467"/>
            <a:ext cx="4560713" cy="1862048"/>
          </a:xfrm>
          <a:prstGeom prst="rect">
            <a:avLst/>
          </a:prstGeom>
          <a:noFill/>
        </p:spPr>
        <p:txBody>
          <a:bodyPr wrap="square" rtlCol="0">
            <a:spAutoFit/>
          </a:bodyPr>
          <a:lstStyle/>
          <a:p>
            <a:pPr lvl="0" algn="just"/>
            <a:r>
              <a:rPr lang="en-US" sz="23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Khả</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kém</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vitamin do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hấp</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thụ</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gn="just"/>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béo</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phì</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xơ</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vữa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máu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gan</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nhiễm</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mỡ</a:t>
            </a:r>
            <a:r>
              <a:rPr lang="en-US" sz="23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dirty="0"/>
          </a:p>
        </p:txBody>
      </p:sp>
    </p:spTree>
    <p:extLst>
      <p:ext uri="{BB962C8B-B14F-4D97-AF65-F5344CB8AC3E}">
        <p14:creationId xmlns:p14="http://schemas.microsoft.com/office/powerpoint/2010/main" val="18326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76439"/>
            <a:ext cx="8556894" cy="584775"/>
          </a:xfrm>
          <a:prstGeom prst="rect">
            <a:avLst/>
          </a:prstGeom>
        </p:spPr>
        <p:txBody>
          <a:bodyPr wrap="none">
            <a:spAutoFit/>
          </a:bodyPr>
          <a:lstStyle/>
          <a:p>
            <a:r>
              <a:rPr lang="en-US" sz="3200" b="1" dirty="0" smtClean="0">
                <a:solidFill>
                  <a:srgbClr val="FF0000"/>
                </a:solidFill>
                <a:latin typeface="Times New Roman" panose="02020603050405020304" pitchFamily="18" charset="0"/>
                <a:ea typeface="Times New Roman" panose="02020603050405020304" pitchFamily="18" charset="0"/>
              </a:rPr>
              <a:t>III. </a:t>
            </a:r>
            <a:r>
              <a:rPr lang="en-US" sz="3200" b="1" dirty="0" err="1" smtClean="0">
                <a:solidFill>
                  <a:srgbClr val="FF0000"/>
                </a:solidFill>
                <a:latin typeface="Times New Roman" panose="02020603050405020304" pitchFamily="18" charset="0"/>
                <a:ea typeface="Times New Roman" panose="02020603050405020304" pitchFamily="18" charset="0"/>
              </a:rPr>
              <a:t>Vai</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của</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chất</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dinh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dưỡng</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đối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sinh</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endParaRPr lang="en-US" sz="3200" dirty="0">
              <a:solidFill>
                <a:srgbClr val="FF0000"/>
              </a:solidFill>
            </a:endParaRPr>
          </a:p>
        </p:txBody>
      </p:sp>
      <p:sp>
        <p:nvSpPr>
          <p:cNvPr id="6" name="Rectangle 5"/>
          <p:cNvSpPr/>
          <p:nvPr/>
        </p:nvSpPr>
        <p:spPr>
          <a:xfrm>
            <a:off x="275240" y="1368826"/>
            <a:ext cx="8006413" cy="687111"/>
          </a:xfrm>
          <a:prstGeom prst="rect">
            <a:avLst/>
          </a:prstGeom>
        </p:spPr>
        <p:txBody>
          <a:bodyPr wrap="square">
            <a:spAutoFit/>
          </a:bodyPr>
          <a:lstStyle/>
          <a:p>
            <a:pPr algn="just">
              <a:lnSpc>
                <a:spcPct val="135000"/>
              </a:lnSpc>
              <a:spcBef>
                <a:spcPts val="600"/>
              </a:spcBef>
              <a:spcAft>
                <a:spcPts val="600"/>
              </a:spcAft>
            </a:pP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 y="122332"/>
            <a:ext cx="12191999" cy="954107"/>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2800" b="1"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29</a:t>
            </a: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2800" b="1" cap="none" spc="0" dirty="0">
              <a:ln w="13462">
                <a:solidFill>
                  <a:schemeClr val="bg1"/>
                </a:solidFill>
                <a:prstDash val="solid"/>
              </a:ln>
              <a:solidFill>
                <a:srgbClr val="00B0F0"/>
              </a:solidFill>
              <a:effectLst>
                <a:outerShdw dist="38100" dir="2700000" algn="bl" rotWithShape="0">
                  <a:schemeClr val="accent5"/>
                </a:outerShdw>
              </a:effectLst>
            </a:endParaRPr>
          </a:p>
        </p:txBody>
      </p:sp>
      <p:sp>
        <p:nvSpPr>
          <p:cNvPr id="11" name="Rectangle 10"/>
          <p:cNvSpPr/>
          <p:nvPr/>
        </p:nvSpPr>
        <p:spPr>
          <a:xfrm>
            <a:off x="275239" y="1858191"/>
            <a:ext cx="8006413" cy="687111"/>
          </a:xfrm>
          <a:prstGeom prst="rect">
            <a:avLst/>
          </a:prstGeom>
        </p:spPr>
        <p:txBody>
          <a:bodyPr wrap="square">
            <a:spAutoFit/>
          </a:bodyPr>
          <a:lstStyle/>
          <a:p>
            <a:pPr algn="just">
              <a:lnSpc>
                <a:spcPct val="135000"/>
              </a:lnSpc>
              <a:spcBef>
                <a:spcPts val="600"/>
              </a:spcBef>
              <a:spcAft>
                <a:spcPts val="600"/>
              </a:spcAft>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275239" y="2545302"/>
            <a:ext cx="11483788" cy="3490186"/>
          </a:xfrm>
          <a:prstGeom prst="rect">
            <a:avLst/>
          </a:prstGeom>
        </p:spPr>
        <p:txBody>
          <a:bodyPr wrap="square">
            <a:spAutoFit/>
          </a:bodyPr>
          <a:lstStyle/>
          <a:p>
            <a:pPr marL="457200" indent="-457200">
              <a:lnSpc>
                <a:spcPct val="115000"/>
              </a:lnSpc>
              <a:buFontTx/>
              <a:buChar char="-"/>
            </a:pPr>
            <a:r>
              <a:rPr lang="en-US" sz="3200" dirty="0">
                <a:latin typeface="Times New Roman" panose="02020603050405020304" pitchFamily="18" charset="0"/>
                <a:ea typeface="Calibri" panose="020F0502020204030204" pitchFamily="34" charset="0"/>
                <a:cs typeface="Times New Roman" panose="02020603050405020304" pitchFamily="18" charset="0"/>
              </a:rPr>
              <a:t>Ở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protein, carbohydrate, lipid, vitamin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lấy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ăn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p>
          <a:p>
            <a:pPr marL="457200" indent="-457200">
              <a:lnSpc>
                <a:spcPct val="115000"/>
              </a:lnSpc>
              <a:buFontTx/>
              <a:buChar char="-"/>
            </a:pPr>
            <a:r>
              <a:rPr lang="en-US" sz="3200" dirty="0" err="1">
                <a:latin typeface="Times New Roman" panose="02020603050405020304" pitchFamily="18" charset="0"/>
                <a:cs typeface="Times New Roman" panose="02020603050405020304" pitchFamily="18" charset="0"/>
              </a:rPr>
              <a:t>Thiếu</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thừa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717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1537" y="741938"/>
            <a:ext cx="11001375" cy="2474524"/>
          </a:xfrm>
          <a:prstGeom prst="rect">
            <a:avLst/>
          </a:prstGeom>
        </p:spPr>
        <p:txBody>
          <a:bodyPr wrap="square">
            <a:spAutoFit/>
          </a:bodyPr>
          <a:lstStyle/>
          <a:p>
            <a:pPr marL="342900" marR="0" lvl="0" indent="-342900">
              <a:lnSpc>
                <a:spcPct val="115000"/>
              </a:lnSpc>
              <a:spcBef>
                <a:spcPts val="0"/>
              </a:spcBef>
              <a:spcAft>
                <a:spcPts val="0"/>
              </a:spcAft>
              <a:buFont typeface="+mj-lt"/>
              <a:buAutoNum type="arabicPeriod"/>
            </a:pP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Nêu</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dinh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dưỡng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nSpc>
                <a:spcPct val="115000"/>
              </a:lnSpc>
              <a:spcBef>
                <a:spcPts val="0"/>
              </a:spcBef>
              <a:spcAft>
                <a:spcPts val="0"/>
              </a:spcAft>
              <a:buFont typeface="+mj-lt"/>
              <a:buAutoNum type="arabicPeriod"/>
            </a:pP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Nguồn</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dinh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dưỡng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lấy</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3600" dirty="0" smtClean="0">
                <a:latin typeface="Times New Roman" panose="02020603050405020304" pitchFamily="18" charset="0"/>
                <a:ea typeface="Calibri" panose="020F0502020204030204" pitchFamily="34" charset="0"/>
                <a:cs typeface="Times New Roman" panose="02020603050405020304" pitchFamily="18" charset="0"/>
              </a:rPr>
              <a:t>3.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Phát</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sớm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dinh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3600" dirty="0">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ích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3" name="Hộp Văn bản 18">
            <a:extLst>
              <a:ext uri="{FF2B5EF4-FFF2-40B4-BE49-F238E27FC236}">
                <a16:creationId xmlns:a16="http://schemas.microsoft.com/office/drawing/2014/main" xmlns="" id="{B1674555-70FD-9A23-6E0D-F47B8AD456A0}"/>
              </a:ext>
            </a:extLst>
          </p:cNvPr>
          <p:cNvSpPr txBox="1"/>
          <p:nvPr/>
        </p:nvSpPr>
        <p:spPr>
          <a:xfrm>
            <a:off x="2966358" y="0"/>
            <a:ext cx="4991779"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LUYỆN </a:t>
            </a:r>
            <a:r>
              <a:rPr lang="en-US" sz="3200" b="1" smtClean="0">
                <a:solidFill>
                  <a:srgbClr val="FF0000"/>
                </a:solidFill>
                <a:latin typeface="Times New Roman" panose="02020603050405020304" pitchFamily="18" charset="0"/>
                <a:cs typeface="Times New Roman" panose="02020603050405020304" pitchFamily="18" charset="0"/>
              </a:rPr>
              <a:t>TẬP, VẬN </a:t>
            </a:r>
            <a:r>
              <a:rPr lang="en-US" sz="3200" b="1" dirty="0" smtClean="0">
                <a:solidFill>
                  <a:srgbClr val="FF0000"/>
                </a:solidFill>
                <a:latin typeface="Times New Roman" panose="02020603050405020304" pitchFamily="18" charset="0"/>
                <a:cs typeface="Times New Roman" panose="02020603050405020304" pitchFamily="18" charset="0"/>
              </a:rPr>
              <a:t>DỤNG</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7067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613" y="0"/>
            <a:ext cx="10981006" cy="156966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32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3200" b="1"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29</a:t>
            </a:r>
            <a:r>
              <a:rPr lang="vi-VN" altLang="en-US" sz="32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32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32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3200" b="1" cap="none" spc="0" dirty="0">
              <a:ln w="13462">
                <a:solidFill>
                  <a:schemeClr val="bg1"/>
                </a:solidFill>
                <a:prstDash val="solid"/>
              </a:ln>
              <a:solidFill>
                <a:srgbClr val="00B0F0"/>
              </a:solidFill>
              <a:effectLst>
                <a:outerShdw dist="38100" dir="2700000" algn="bl" rotWithShape="0">
                  <a:schemeClr val="accent5"/>
                </a:outerShdw>
              </a:effectLst>
            </a:endParaRPr>
          </a:p>
        </p:txBody>
      </p:sp>
      <p:pic>
        <p:nvPicPr>
          <p:cNvPr id="7" name="Picture 6"/>
          <p:cNvPicPr>
            <a:picLocks noChangeAspect="1"/>
          </p:cNvPicPr>
          <p:nvPr/>
        </p:nvPicPr>
        <p:blipFill>
          <a:blip r:embed="rId2"/>
          <a:stretch>
            <a:fillRect/>
          </a:stretch>
        </p:blipFill>
        <p:spPr>
          <a:xfrm>
            <a:off x="0" y="2773757"/>
            <a:ext cx="5587030" cy="3933825"/>
          </a:xfrm>
          <a:prstGeom prst="rect">
            <a:avLst/>
          </a:prstGeom>
        </p:spPr>
      </p:pic>
      <p:pic>
        <p:nvPicPr>
          <p:cNvPr id="9" name="Picture 8"/>
          <p:cNvPicPr>
            <a:picLocks noChangeAspect="1"/>
          </p:cNvPicPr>
          <p:nvPr/>
        </p:nvPicPr>
        <p:blipFill>
          <a:blip r:embed="rId3"/>
          <a:stretch>
            <a:fillRect/>
          </a:stretch>
        </p:blipFill>
        <p:spPr>
          <a:xfrm>
            <a:off x="6601117" y="2915679"/>
            <a:ext cx="5352735" cy="3791903"/>
          </a:xfrm>
          <a:prstGeom prst="rect">
            <a:avLst/>
          </a:prstGeom>
        </p:spPr>
      </p:pic>
    </p:spTree>
    <p:extLst>
      <p:ext uri="{BB962C8B-B14F-4D97-AF65-F5344CB8AC3E}">
        <p14:creationId xmlns:p14="http://schemas.microsoft.com/office/powerpoint/2010/main" val="170623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004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424" y="525616"/>
            <a:ext cx="12189153" cy="41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1702" tIns="60855" rIns="121702" bIns="60855">
            <a:spAutoFit/>
          </a:bodyPr>
          <a:lstStyle>
            <a:lvl1pPr marL="1162050" indent="-1162050" defTabSz="3095625">
              <a:defRPr sz="4400">
                <a:solidFill>
                  <a:schemeClr val="tx1"/>
                </a:solidFill>
                <a:latin typeface="Arial" panose="020B0604020202020204" pitchFamily="34" charset="0"/>
              </a:defRPr>
            </a:lvl1pPr>
            <a:lvl2pPr marL="2514600" indent="-968375" defTabSz="3095625">
              <a:defRPr sz="4400">
                <a:solidFill>
                  <a:schemeClr val="tx1"/>
                </a:solidFill>
                <a:latin typeface="Arial" panose="020B0604020202020204" pitchFamily="34" charset="0"/>
              </a:defRPr>
            </a:lvl2pPr>
            <a:lvl3pPr marL="3868738" indent="-773113" defTabSz="3095625">
              <a:defRPr sz="4400">
                <a:solidFill>
                  <a:schemeClr val="tx1"/>
                </a:solidFill>
                <a:latin typeface="Arial" panose="020B0604020202020204" pitchFamily="34" charset="0"/>
              </a:defRPr>
            </a:lvl3pPr>
            <a:lvl4pPr marL="5418138" indent="-771525" defTabSz="3095625">
              <a:defRPr sz="4400">
                <a:solidFill>
                  <a:schemeClr val="tx1"/>
                </a:solidFill>
                <a:latin typeface="Arial" panose="020B0604020202020204" pitchFamily="34" charset="0"/>
              </a:defRPr>
            </a:lvl4pPr>
            <a:lvl5pPr marL="6964363" indent="-773113" defTabSz="3095625">
              <a:defRPr sz="4400">
                <a:solidFill>
                  <a:schemeClr val="tx1"/>
                </a:solidFill>
                <a:latin typeface="Arial" panose="020B0604020202020204" pitchFamily="34" charset="0"/>
              </a:defRPr>
            </a:lvl5pPr>
            <a:lvl6pPr marL="7421563" indent="-773113" defTabSz="3095625" eaLnBrk="0" fontAlgn="base" hangingPunct="0">
              <a:spcBef>
                <a:spcPct val="0"/>
              </a:spcBef>
              <a:spcAft>
                <a:spcPct val="0"/>
              </a:spcAft>
              <a:defRPr sz="4400">
                <a:solidFill>
                  <a:schemeClr val="tx1"/>
                </a:solidFill>
                <a:latin typeface="Arial" panose="020B0604020202020204" pitchFamily="34" charset="0"/>
              </a:defRPr>
            </a:lvl6pPr>
            <a:lvl7pPr marL="7878763" indent="-773113" defTabSz="3095625" eaLnBrk="0" fontAlgn="base" hangingPunct="0">
              <a:spcBef>
                <a:spcPct val="0"/>
              </a:spcBef>
              <a:spcAft>
                <a:spcPct val="0"/>
              </a:spcAft>
              <a:defRPr sz="4400">
                <a:solidFill>
                  <a:schemeClr val="tx1"/>
                </a:solidFill>
                <a:latin typeface="Arial" panose="020B0604020202020204" pitchFamily="34" charset="0"/>
              </a:defRPr>
            </a:lvl7pPr>
            <a:lvl8pPr marL="8335963" indent="-773113" defTabSz="3095625" eaLnBrk="0" fontAlgn="base" hangingPunct="0">
              <a:spcBef>
                <a:spcPct val="0"/>
              </a:spcBef>
              <a:spcAft>
                <a:spcPct val="0"/>
              </a:spcAft>
              <a:defRPr sz="4400">
                <a:solidFill>
                  <a:schemeClr val="tx1"/>
                </a:solidFill>
                <a:latin typeface="Arial" panose="020B0604020202020204" pitchFamily="34" charset="0"/>
              </a:defRPr>
            </a:lvl8pPr>
            <a:lvl9pPr marL="8793163" indent="-773113" defTabSz="3095625" eaLnBrk="0" fontAlgn="base" hangingPunct="0">
              <a:spcBef>
                <a:spcPct val="0"/>
              </a:spcBef>
              <a:spcAft>
                <a:spcPct val="0"/>
              </a:spcAft>
              <a:defRPr sz="4400">
                <a:solidFill>
                  <a:schemeClr val="tx1"/>
                </a:solidFill>
                <a:latin typeface="Arial" panose="020B0604020202020204" pitchFamily="34" charset="0"/>
              </a:defRPr>
            </a:lvl9pPr>
          </a:lstStyle>
          <a:p>
            <a:pPr algn="just" eaLnBrk="1" hangingPunct="1">
              <a:lnSpc>
                <a:spcPct val="80000"/>
              </a:lnSpc>
              <a:spcBef>
                <a:spcPct val="50000"/>
              </a:spcBef>
              <a:buClr>
                <a:schemeClr val="hlink"/>
              </a:buClr>
              <a:buSzPct val="80000"/>
              <a:buFont typeface="Wingdings" panose="05000000000000000000" pitchFamily="2" charset="2"/>
              <a:buNone/>
            </a:pPr>
            <a:endParaRPr lang="vi-VN" altLang="en-US" sz="2362">
              <a:solidFill>
                <a:srgbClr val="0000FF"/>
              </a:solidFill>
              <a:latin typeface=".VnArial Narrow" panose="020B7200000000000000" pitchFamily="34" charset="0"/>
              <a:cs typeface="Arial" panose="020B0604020202020204" pitchFamily="34" charset="0"/>
            </a:endParaRPr>
          </a:p>
        </p:txBody>
      </p:sp>
      <p:sp>
        <p:nvSpPr>
          <p:cNvPr id="24579" name="Text Box 3"/>
          <p:cNvSpPr txBox="1">
            <a:spLocks noChangeArrowheads="1"/>
          </p:cNvSpPr>
          <p:nvPr/>
        </p:nvSpPr>
        <p:spPr bwMode="auto">
          <a:xfrm>
            <a:off x="1118903" y="2430581"/>
            <a:ext cx="2640577" cy="41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1702" tIns="60855" rIns="121702" bIns="60855">
            <a:spAutoFit/>
          </a:bodyPr>
          <a:lstStyle>
            <a:lvl1pPr marL="1162050" indent="-1162050" defTabSz="3095625">
              <a:defRPr sz="4400">
                <a:solidFill>
                  <a:schemeClr val="tx1"/>
                </a:solidFill>
                <a:latin typeface="Arial" panose="020B0604020202020204" pitchFamily="34" charset="0"/>
              </a:defRPr>
            </a:lvl1pPr>
            <a:lvl2pPr marL="2514600" indent="-968375" defTabSz="3095625">
              <a:defRPr sz="4400">
                <a:solidFill>
                  <a:schemeClr val="tx1"/>
                </a:solidFill>
                <a:latin typeface="Arial" panose="020B0604020202020204" pitchFamily="34" charset="0"/>
              </a:defRPr>
            </a:lvl2pPr>
            <a:lvl3pPr marL="3868738" indent="-773113" defTabSz="3095625">
              <a:defRPr sz="4400">
                <a:solidFill>
                  <a:schemeClr val="tx1"/>
                </a:solidFill>
                <a:latin typeface="Arial" panose="020B0604020202020204" pitchFamily="34" charset="0"/>
              </a:defRPr>
            </a:lvl3pPr>
            <a:lvl4pPr marL="5418138" indent="-771525" defTabSz="3095625">
              <a:defRPr sz="4400">
                <a:solidFill>
                  <a:schemeClr val="tx1"/>
                </a:solidFill>
                <a:latin typeface="Arial" panose="020B0604020202020204" pitchFamily="34" charset="0"/>
              </a:defRPr>
            </a:lvl4pPr>
            <a:lvl5pPr marL="6964363" indent="-773113" defTabSz="3095625">
              <a:defRPr sz="4400">
                <a:solidFill>
                  <a:schemeClr val="tx1"/>
                </a:solidFill>
                <a:latin typeface="Arial" panose="020B0604020202020204" pitchFamily="34" charset="0"/>
              </a:defRPr>
            </a:lvl5pPr>
            <a:lvl6pPr marL="7421563" indent="-773113" defTabSz="3095625" eaLnBrk="0" fontAlgn="base" hangingPunct="0">
              <a:spcBef>
                <a:spcPct val="0"/>
              </a:spcBef>
              <a:spcAft>
                <a:spcPct val="0"/>
              </a:spcAft>
              <a:defRPr sz="4400">
                <a:solidFill>
                  <a:schemeClr val="tx1"/>
                </a:solidFill>
                <a:latin typeface="Arial" panose="020B0604020202020204" pitchFamily="34" charset="0"/>
              </a:defRPr>
            </a:lvl6pPr>
            <a:lvl7pPr marL="7878763" indent="-773113" defTabSz="3095625" eaLnBrk="0" fontAlgn="base" hangingPunct="0">
              <a:spcBef>
                <a:spcPct val="0"/>
              </a:spcBef>
              <a:spcAft>
                <a:spcPct val="0"/>
              </a:spcAft>
              <a:defRPr sz="4400">
                <a:solidFill>
                  <a:schemeClr val="tx1"/>
                </a:solidFill>
                <a:latin typeface="Arial" panose="020B0604020202020204" pitchFamily="34" charset="0"/>
              </a:defRPr>
            </a:lvl7pPr>
            <a:lvl8pPr marL="8335963" indent="-773113" defTabSz="3095625" eaLnBrk="0" fontAlgn="base" hangingPunct="0">
              <a:spcBef>
                <a:spcPct val="0"/>
              </a:spcBef>
              <a:spcAft>
                <a:spcPct val="0"/>
              </a:spcAft>
              <a:defRPr sz="4400">
                <a:solidFill>
                  <a:schemeClr val="tx1"/>
                </a:solidFill>
                <a:latin typeface="Arial" panose="020B0604020202020204" pitchFamily="34" charset="0"/>
              </a:defRPr>
            </a:lvl8pPr>
            <a:lvl9pPr marL="8793163" indent="-773113" defTabSz="3095625" eaLnBrk="0" fontAlgn="base" hangingPunct="0">
              <a:spcBef>
                <a:spcPct val="0"/>
              </a:spcBef>
              <a:spcAft>
                <a:spcPct val="0"/>
              </a:spcAft>
              <a:defRPr sz="4400">
                <a:solidFill>
                  <a:schemeClr val="tx1"/>
                </a:solidFill>
                <a:latin typeface="Arial" panose="020B0604020202020204" pitchFamily="34" charset="0"/>
              </a:defRPr>
            </a:lvl9pPr>
          </a:lstStyle>
          <a:p>
            <a:pPr algn="just" eaLnBrk="1" hangingPunct="1">
              <a:lnSpc>
                <a:spcPct val="80000"/>
              </a:lnSpc>
              <a:spcBef>
                <a:spcPct val="50000"/>
              </a:spcBef>
              <a:buClr>
                <a:schemeClr val="hlink"/>
              </a:buClr>
              <a:buSzPct val="80000"/>
              <a:buFont typeface="Wingdings" panose="05000000000000000000" pitchFamily="2" charset="2"/>
              <a:buNone/>
            </a:pPr>
            <a:endParaRPr lang="vi-VN" altLang="en-US" sz="2362">
              <a:solidFill>
                <a:srgbClr val="0000FF"/>
              </a:solidFill>
              <a:latin typeface=".VnArial Narrow" panose="020B7200000000000000" pitchFamily="34" charset="0"/>
              <a:cs typeface="Arial" panose="020B0604020202020204" pitchFamily="34" charset="0"/>
            </a:endParaRPr>
          </a:p>
        </p:txBody>
      </p:sp>
      <p:pic>
        <p:nvPicPr>
          <p:cNvPr id="24580" name="Picture 4" descr="Buom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94440" y="5181781"/>
            <a:ext cx="5688021" cy="91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rot="8020409">
            <a:off x="1522959" y="1194382"/>
            <a:ext cx="541240" cy="41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1702" tIns="60855" rIns="121702" bIns="60855">
            <a:spAutoFit/>
          </a:bodyPr>
          <a:lstStyle>
            <a:lvl1pPr marL="1162050" indent="-1162050" defTabSz="3095625">
              <a:defRPr sz="4400">
                <a:solidFill>
                  <a:schemeClr val="tx1"/>
                </a:solidFill>
                <a:latin typeface="Arial" panose="020B0604020202020204" pitchFamily="34" charset="0"/>
              </a:defRPr>
            </a:lvl1pPr>
            <a:lvl2pPr marL="2514600" indent="-968375" defTabSz="3095625">
              <a:defRPr sz="4400">
                <a:solidFill>
                  <a:schemeClr val="tx1"/>
                </a:solidFill>
                <a:latin typeface="Arial" panose="020B0604020202020204" pitchFamily="34" charset="0"/>
              </a:defRPr>
            </a:lvl2pPr>
            <a:lvl3pPr marL="3868738" indent="-773113" defTabSz="3095625">
              <a:defRPr sz="4400">
                <a:solidFill>
                  <a:schemeClr val="tx1"/>
                </a:solidFill>
                <a:latin typeface="Arial" panose="020B0604020202020204" pitchFamily="34" charset="0"/>
              </a:defRPr>
            </a:lvl3pPr>
            <a:lvl4pPr marL="5418138" indent="-771525" defTabSz="3095625">
              <a:defRPr sz="4400">
                <a:solidFill>
                  <a:schemeClr val="tx1"/>
                </a:solidFill>
                <a:latin typeface="Arial" panose="020B0604020202020204" pitchFamily="34" charset="0"/>
              </a:defRPr>
            </a:lvl4pPr>
            <a:lvl5pPr marL="6964363" indent="-773113" defTabSz="3095625">
              <a:defRPr sz="4400">
                <a:solidFill>
                  <a:schemeClr val="tx1"/>
                </a:solidFill>
                <a:latin typeface="Arial" panose="020B0604020202020204" pitchFamily="34" charset="0"/>
              </a:defRPr>
            </a:lvl5pPr>
            <a:lvl6pPr marL="7421563" indent="-773113" defTabSz="3095625" eaLnBrk="0" fontAlgn="base" hangingPunct="0">
              <a:spcBef>
                <a:spcPct val="0"/>
              </a:spcBef>
              <a:spcAft>
                <a:spcPct val="0"/>
              </a:spcAft>
              <a:defRPr sz="4400">
                <a:solidFill>
                  <a:schemeClr val="tx1"/>
                </a:solidFill>
                <a:latin typeface="Arial" panose="020B0604020202020204" pitchFamily="34" charset="0"/>
              </a:defRPr>
            </a:lvl6pPr>
            <a:lvl7pPr marL="7878763" indent="-773113" defTabSz="3095625" eaLnBrk="0" fontAlgn="base" hangingPunct="0">
              <a:spcBef>
                <a:spcPct val="0"/>
              </a:spcBef>
              <a:spcAft>
                <a:spcPct val="0"/>
              </a:spcAft>
              <a:defRPr sz="4400">
                <a:solidFill>
                  <a:schemeClr val="tx1"/>
                </a:solidFill>
                <a:latin typeface="Arial" panose="020B0604020202020204" pitchFamily="34" charset="0"/>
              </a:defRPr>
            </a:lvl7pPr>
            <a:lvl8pPr marL="8335963" indent="-773113" defTabSz="3095625" eaLnBrk="0" fontAlgn="base" hangingPunct="0">
              <a:spcBef>
                <a:spcPct val="0"/>
              </a:spcBef>
              <a:spcAft>
                <a:spcPct val="0"/>
              </a:spcAft>
              <a:defRPr sz="4400">
                <a:solidFill>
                  <a:schemeClr val="tx1"/>
                </a:solidFill>
                <a:latin typeface="Arial" panose="020B0604020202020204" pitchFamily="34" charset="0"/>
              </a:defRPr>
            </a:lvl8pPr>
            <a:lvl9pPr marL="8793163" indent="-773113" defTabSz="3095625" eaLnBrk="0" fontAlgn="base" hangingPunct="0">
              <a:spcBef>
                <a:spcPct val="0"/>
              </a:spcBef>
              <a:spcAft>
                <a:spcPct val="0"/>
              </a:spcAft>
              <a:defRPr sz="4400">
                <a:solidFill>
                  <a:schemeClr val="tx1"/>
                </a:solidFill>
                <a:latin typeface="Arial" panose="020B0604020202020204" pitchFamily="34" charset="0"/>
              </a:defRPr>
            </a:lvl9pPr>
          </a:lstStyle>
          <a:p>
            <a:pPr algn="just" eaLnBrk="1" hangingPunct="1">
              <a:lnSpc>
                <a:spcPct val="80000"/>
              </a:lnSpc>
              <a:spcBef>
                <a:spcPct val="50000"/>
              </a:spcBef>
              <a:buClr>
                <a:schemeClr val="hlink"/>
              </a:buClr>
              <a:buSzPct val="80000"/>
              <a:buFont typeface="Wingdings" panose="05000000000000000000" pitchFamily="2" charset="2"/>
              <a:buNone/>
            </a:pPr>
            <a:endParaRPr lang="vi-VN" altLang="en-US" sz="2362">
              <a:solidFill>
                <a:srgbClr val="0000FF"/>
              </a:solidFill>
              <a:latin typeface=".VnArial Narrow" panose="020B7200000000000000" pitchFamily="34" charset="0"/>
              <a:cs typeface="Arial" panose="020B0604020202020204" pitchFamily="34" charset="0"/>
            </a:endParaRPr>
          </a:p>
        </p:txBody>
      </p:sp>
      <p:pic>
        <p:nvPicPr>
          <p:cNvPr id="24582" name="Picture 6" descr="Buom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5790" y="5408652"/>
            <a:ext cx="5688021" cy="6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5" name="AutoShape 13"/>
          <p:cNvSpPr>
            <a:spLocks noChangeArrowheads="1"/>
          </p:cNvSpPr>
          <p:nvPr/>
        </p:nvSpPr>
        <p:spPr bwMode="auto">
          <a:xfrm>
            <a:off x="185796" y="1389350"/>
            <a:ext cx="12004781" cy="3809931"/>
          </a:xfrm>
          <a:prstGeom prst="star32">
            <a:avLst>
              <a:gd name="adj" fmla="val 37500"/>
            </a:avLst>
          </a:prstGeom>
          <a:gradFill rotWithShape="1">
            <a:gsLst>
              <a:gs pos="0">
                <a:schemeClr val="bg1"/>
              </a:gs>
              <a:gs pos="100000">
                <a:srgbClr val="3399FF"/>
              </a:gs>
            </a:gsLst>
            <a:path path="shape">
              <a:fillToRect l="50000" t="50000" r="50000" b="50000"/>
            </a:path>
          </a:gradFill>
          <a:ln w="9525">
            <a:solidFill>
              <a:schemeClr val="tx1"/>
            </a:solidFill>
            <a:miter lim="800000"/>
            <a:headEnd/>
            <a:tailEnd/>
          </a:ln>
        </p:spPr>
        <p:txBody>
          <a:bodyPr wrap="none" lIns="121702" tIns="60855" rIns="121702" bIns="60855" anchor="ctr"/>
          <a:lstStyle>
            <a:lvl1pPr defTabSz="3095625">
              <a:defRPr sz="4400">
                <a:solidFill>
                  <a:schemeClr val="tx1"/>
                </a:solidFill>
                <a:latin typeface="Arial" panose="020B0604020202020204" pitchFamily="34" charset="0"/>
              </a:defRPr>
            </a:lvl1pPr>
            <a:lvl2pPr marL="2514600" indent="-968375" defTabSz="3095625">
              <a:defRPr sz="4400">
                <a:solidFill>
                  <a:schemeClr val="tx1"/>
                </a:solidFill>
                <a:latin typeface="Arial" panose="020B0604020202020204" pitchFamily="34" charset="0"/>
              </a:defRPr>
            </a:lvl2pPr>
            <a:lvl3pPr marL="3868738" indent="-773113" defTabSz="3095625">
              <a:defRPr sz="4400">
                <a:solidFill>
                  <a:schemeClr val="tx1"/>
                </a:solidFill>
                <a:latin typeface="Arial" panose="020B0604020202020204" pitchFamily="34" charset="0"/>
              </a:defRPr>
            </a:lvl3pPr>
            <a:lvl4pPr marL="5418138" indent="-771525" defTabSz="3095625">
              <a:defRPr sz="4400">
                <a:solidFill>
                  <a:schemeClr val="tx1"/>
                </a:solidFill>
                <a:latin typeface="Arial" panose="020B0604020202020204" pitchFamily="34" charset="0"/>
              </a:defRPr>
            </a:lvl4pPr>
            <a:lvl5pPr marL="6964363" indent="-773113" defTabSz="3095625">
              <a:defRPr sz="4400">
                <a:solidFill>
                  <a:schemeClr val="tx1"/>
                </a:solidFill>
                <a:latin typeface="Arial" panose="020B0604020202020204" pitchFamily="34" charset="0"/>
              </a:defRPr>
            </a:lvl5pPr>
            <a:lvl6pPr marL="7421563" indent="-773113" defTabSz="3095625" eaLnBrk="0" fontAlgn="base" hangingPunct="0">
              <a:spcBef>
                <a:spcPct val="0"/>
              </a:spcBef>
              <a:spcAft>
                <a:spcPct val="0"/>
              </a:spcAft>
              <a:defRPr sz="4400">
                <a:solidFill>
                  <a:schemeClr val="tx1"/>
                </a:solidFill>
                <a:latin typeface="Arial" panose="020B0604020202020204" pitchFamily="34" charset="0"/>
              </a:defRPr>
            </a:lvl6pPr>
            <a:lvl7pPr marL="7878763" indent="-773113" defTabSz="3095625" eaLnBrk="0" fontAlgn="base" hangingPunct="0">
              <a:spcBef>
                <a:spcPct val="0"/>
              </a:spcBef>
              <a:spcAft>
                <a:spcPct val="0"/>
              </a:spcAft>
              <a:defRPr sz="4400">
                <a:solidFill>
                  <a:schemeClr val="tx1"/>
                </a:solidFill>
                <a:latin typeface="Arial" panose="020B0604020202020204" pitchFamily="34" charset="0"/>
              </a:defRPr>
            </a:lvl7pPr>
            <a:lvl8pPr marL="8335963" indent="-773113" defTabSz="3095625" eaLnBrk="0" fontAlgn="base" hangingPunct="0">
              <a:spcBef>
                <a:spcPct val="0"/>
              </a:spcBef>
              <a:spcAft>
                <a:spcPct val="0"/>
              </a:spcAft>
              <a:defRPr sz="4400">
                <a:solidFill>
                  <a:schemeClr val="tx1"/>
                </a:solidFill>
                <a:latin typeface="Arial" panose="020B0604020202020204" pitchFamily="34" charset="0"/>
              </a:defRPr>
            </a:lvl8pPr>
            <a:lvl9pPr marL="8793163" indent="-773113" defTabSz="3095625" eaLnBrk="0" fontAlgn="base" hangingPunct="0">
              <a:spcBef>
                <a:spcPct val="0"/>
              </a:spcBef>
              <a:spcAft>
                <a:spcPct val="0"/>
              </a:spcAft>
              <a:defRPr sz="4400">
                <a:solidFill>
                  <a:schemeClr val="tx1"/>
                </a:solidFill>
                <a:latin typeface="Arial" panose="020B0604020202020204" pitchFamily="34" charset="0"/>
              </a:defRPr>
            </a:lvl9pPr>
          </a:lstStyle>
          <a:p>
            <a:pPr algn="ctr"/>
            <a:r>
              <a:rPr lang="en-US" altLang="en-US" sz="4764" b="1">
                <a:solidFill>
                  <a:srgbClr val="FF0000"/>
                </a:solidFill>
                <a:latin typeface="Times New Roman" panose="02020603050405020304" pitchFamily="18" charset="0"/>
                <a:cs typeface="Times New Roman" panose="02020603050405020304" pitchFamily="18" charset="0"/>
              </a:rPr>
              <a:t>Chúc các em học tốt</a:t>
            </a:r>
          </a:p>
        </p:txBody>
      </p:sp>
      <p:pic>
        <p:nvPicPr>
          <p:cNvPr id="62472" name="Picture 8" descr="Copy of 276_1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45005" y="4648040"/>
            <a:ext cx="2945572" cy="220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9" descr="Copy of 276_1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24" y="4648040"/>
            <a:ext cx="3250566" cy="220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WordArt 10"/>
          <p:cNvSpPr>
            <a:spLocks noChangeArrowheads="1" noChangeShapeType="1" noTextEdit="1"/>
          </p:cNvSpPr>
          <p:nvPr/>
        </p:nvSpPr>
        <p:spPr bwMode="auto">
          <a:xfrm>
            <a:off x="2868871" y="-176247"/>
            <a:ext cx="6602380" cy="2133711"/>
          </a:xfrm>
          <a:prstGeom prst="rect">
            <a:avLst/>
          </a:prstGeom>
        </p:spPr>
        <p:txBody>
          <a:bodyPr wrap="none" fromWordArt="1">
            <a:prstTxWarp prst="textDeflate">
              <a:avLst>
                <a:gd name="adj" fmla="val 18153"/>
              </a:avLst>
            </a:prstTxWarp>
          </a:bodyPr>
          <a:lstStyle/>
          <a:p>
            <a:pPr algn="ctr"/>
            <a:r>
              <a:rPr lang="en-US" sz="1417" b="1" kern="1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Bài học kết thúc</a:t>
            </a:r>
          </a:p>
        </p:txBody>
      </p:sp>
    </p:spTree>
    <p:extLst>
      <p:ext uri="{BB962C8B-B14F-4D97-AF65-F5344CB8AC3E}">
        <p14:creationId xmlns:p14="http://schemas.microsoft.com/office/powerpoint/2010/main" val="346782088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62474"/>
                                        </p:tgtEl>
                                        <p:attrNameLst>
                                          <p:attrName>style.visibility</p:attrName>
                                        </p:attrNameLst>
                                      </p:cBhvr>
                                      <p:to>
                                        <p:strVal val="visible"/>
                                      </p:to>
                                    </p:set>
                                    <p:animEffect transition="in" filter="wheel(4)">
                                      <p:cBhvr>
                                        <p:cTn id="7" dur="500"/>
                                        <p:tgtEl>
                                          <p:spTgt spid="62474"/>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49165"/>
                                        </p:tgtEl>
                                        <p:attrNameLst>
                                          <p:attrName>style.visibility</p:attrName>
                                        </p:attrNameLst>
                                      </p:cBhvr>
                                      <p:to>
                                        <p:strVal val="visible"/>
                                      </p:to>
                                    </p:set>
                                    <p:animEffect transition="in" filter="wheel(4)">
                                      <p:cBhvr>
                                        <p:cTn id="10" dur="500"/>
                                        <p:tgtEl>
                                          <p:spTgt spid="49165"/>
                                        </p:tgtEl>
                                      </p:cBhvr>
                                    </p:animEffect>
                                  </p:childTnLst>
                                </p:cTn>
                              </p:par>
                              <p:par>
                                <p:cTn id="11" presetID="21" presetClass="entr" presetSubtype="4" fill="hold" nodeType="withEffect">
                                  <p:stCondLst>
                                    <p:cond delay="0"/>
                                  </p:stCondLst>
                                  <p:childTnLst>
                                    <p:set>
                                      <p:cBhvr>
                                        <p:cTn id="12" dur="1" fill="hold">
                                          <p:stCondLst>
                                            <p:cond delay="0"/>
                                          </p:stCondLst>
                                        </p:cTn>
                                        <p:tgtEl>
                                          <p:spTgt spid="62473"/>
                                        </p:tgtEl>
                                        <p:attrNameLst>
                                          <p:attrName>style.visibility</p:attrName>
                                        </p:attrNameLst>
                                      </p:cBhvr>
                                      <p:to>
                                        <p:strVal val="visible"/>
                                      </p:to>
                                    </p:set>
                                    <p:animEffect transition="in" filter="wheel(4)">
                                      <p:cBhvr>
                                        <p:cTn id="13" dur="500"/>
                                        <p:tgtEl>
                                          <p:spTgt spid="62473"/>
                                        </p:tgtEl>
                                      </p:cBhvr>
                                    </p:animEffect>
                                  </p:childTnLst>
                                </p:cTn>
                              </p:par>
                              <p:par>
                                <p:cTn id="14" presetID="21" presetClass="entr" presetSubtype="4" fill="hold" nodeType="withEffect">
                                  <p:stCondLst>
                                    <p:cond delay="0"/>
                                  </p:stCondLst>
                                  <p:childTnLst>
                                    <p:set>
                                      <p:cBhvr>
                                        <p:cTn id="15" dur="1" fill="hold">
                                          <p:stCondLst>
                                            <p:cond delay="0"/>
                                          </p:stCondLst>
                                        </p:cTn>
                                        <p:tgtEl>
                                          <p:spTgt spid="62472"/>
                                        </p:tgtEl>
                                        <p:attrNameLst>
                                          <p:attrName>style.visibility</p:attrName>
                                        </p:attrNameLst>
                                      </p:cBhvr>
                                      <p:to>
                                        <p:strVal val="visible"/>
                                      </p:to>
                                    </p:set>
                                    <p:animEffect transition="in" filter="wheel(4)">
                                      <p:cBhvr>
                                        <p:cTn id="16" dur="500"/>
                                        <p:tgtEl>
                                          <p:spTgt spid="62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5" grpId="0" animBg="1"/>
      <p:bldP spid="6247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522" t="22998" r="17565" b="12341"/>
          <a:stretch/>
        </p:blipFill>
        <p:spPr>
          <a:xfrm>
            <a:off x="-1" y="0"/>
            <a:ext cx="12207091" cy="6858000"/>
          </a:xfrm>
          <a:prstGeom prst="rect">
            <a:avLst/>
          </a:prstGeom>
        </p:spPr>
      </p:pic>
    </p:spTree>
    <p:extLst>
      <p:ext uri="{BB962C8B-B14F-4D97-AF65-F5344CB8AC3E}">
        <p14:creationId xmlns:p14="http://schemas.microsoft.com/office/powerpoint/2010/main" val="3892234765"/>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1024"/>
            <a:ext cx="12191999" cy="6866086"/>
          </a:xfrm>
          <a:prstGeom prst="rect">
            <a:avLst/>
          </a:prstGeom>
        </p:spPr>
      </p:pic>
      <p:sp>
        <p:nvSpPr>
          <p:cNvPr id="2" name="Rectangle 1"/>
          <p:cNvSpPr/>
          <p:nvPr/>
        </p:nvSpPr>
        <p:spPr>
          <a:xfrm>
            <a:off x="314505" y="842133"/>
            <a:ext cx="8342518" cy="612732"/>
          </a:xfrm>
          <a:prstGeom prst="rect">
            <a:avLst/>
          </a:prstGeom>
        </p:spPr>
        <p:txBody>
          <a:bodyPr wrap="square">
            <a:spAutoFit/>
          </a:bodyPr>
          <a:lstStyle/>
          <a:p>
            <a:pPr algn="just">
              <a:lnSpc>
                <a:spcPct val="135000"/>
              </a:lnSpc>
              <a:spcBef>
                <a:spcPts val="600"/>
              </a:spcBef>
              <a:spcAft>
                <a:spcPts val="600"/>
              </a:spcAf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534954" y="1787390"/>
            <a:ext cx="5555128" cy="4854389"/>
          </a:xfrm>
          <a:prstGeom prst="rect">
            <a:avLst/>
          </a:prstGeom>
        </p:spPr>
      </p:pic>
      <p:pic>
        <p:nvPicPr>
          <p:cNvPr id="7" name="Picture 6"/>
          <p:cNvPicPr>
            <a:picLocks noChangeAspect="1"/>
          </p:cNvPicPr>
          <p:nvPr/>
        </p:nvPicPr>
        <p:blipFill>
          <a:blip r:embed="rId4"/>
          <a:stretch>
            <a:fillRect/>
          </a:stretch>
        </p:blipFill>
        <p:spPr>
          <a:xfrm>
            <a:off x="102235" y="4171820"/>
            <a:ext cx="424541" cy="407856"/>
          </a:xfrm>
          <a:prstGeom prst="rect">
            <a:avLst/>
          </a:prstGeom>
        </p:spPr>
      </p:pic>
      <p:sp>
        <p:nvSpPr>
          <p:cNvPr id="9" name="TextBox 8"/>
          <p:cNvSpPr txBox="1"/>
          <p:nvPr/>
        </p:nvSpPr>
        <p:spPr>
          <a:xfrm>
            <a:off x="156759" y="1965159"/>
            <a:ext cx="6378513"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Phân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cấu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những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nào</a:t>
            </a:r>
            <a:r>
              <a:rPr lang="en-US" sz="3200" dirty="0" smtClean="0">
                <a:latin typeface="Times New Roman" panose="02020603050405020304" pitchFamily="18" charset="0"/>
                <a:cs typeface="Times New Roman" panose="02020603050405020304" pitchFamily="18" charset="0"/>
              </a:rPr>
              <a:t>? </a:t>
            </a:r>
          </a:p>
          <a:p>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nhau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gì</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2235" y="4579676"/>
            <a:ext cx="6330803"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Mỗi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cấu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1 </a:t>
            </a:r>
            <a:r>
              <a:rPr lang="en-US" sz="3200" dirty="0" err="1" smtClean="0">
                <a:latin typeface="Times New Roman" panose="02020603050405020304" pitchFamily="18" charset="0"/>
                <a:cs typeface="Times New Roman" panose="02020603050405020304" pitchFamily="18" charset="0"/>
              </a:rPr>
              <a:t>nguyên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Oxygen </a:t>
            </a:r>
            <a:r>
              <a:rPr lang="en-US" sz="3200" dirty="0" err="1" smtClean="0">
                <a:latin typeface="Times New Roman" panose="02020603050405020304" pitchFamily="18" charset="0"/>
                <a:cs typeface="Times New Roman" panose="02020603050405020304" pitchFamily="18" charset="0"/>
              </a:rPr>
              <a:t>liên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với</a:t>
            </a:r>
            <a:r>
              <a:rPr lang="en-US" sz="3200" dirty="0" smtClean="0">
                <a:latin typeface="Times New Roman" panose="02020603050405020304" pitchFamily="18" charset="0"/>
                <a:cs typeface="Times New Roman" panose="02020603050405020304" pitchFamily="18" charset="0"/>
              </a:rPr>
              <a:t> 2 </a:t>
            </a:r>
            <a:r>
              <a:rPr lang="en-US" sz="3200" dirty="0" err="1" smtClean="0">
                <a:latin typeface="Times New Roman" panose="02020603050405020304" pitchFamily="18" charset="0"/>
                <a:cs typeface="Times New Roman" panose="02020603050405020304" pitchFamily="18" charset="0"/>
              </a:rPr>
              <a:t>nguyên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Hydrogen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hóa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trị</a:t>
            </a:r>
            <a:endParaRPr lang="en-US" sz="3200" dirty="0">
              <a:latin typeface="Times New Roman" panose="02020603050405020304" pitchFamily="18" charset="0"/>
              <a:cs typeface="Times New Roman" panose="02020603050405020304" pitchFamily="18" charset="0"/>
            </a:endParaRPr>
          </a:p>
        </p:txBody>
      </p:sp>
      <p:sp>
        <p:nvSpPr>
          <p:cNvPr id="11" name="Rectangle 10"/>
          <p:cNvSpPr/>
          <p:nvPr/>
        </p:nvSpPr>
        <p:spPr>
          <a:xfrm>
            <a:off x="0" y="0"/>
            <a:ext cx="12191999" cy="954107"/>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2800" b="1"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29</a:t>
            </a:r>
            <a:r>
              <a:rPr lang="vi-VN"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2800" b="1" cap="none" spc="0" dirty="0" smtClean="0">
                <a:ln w="13462">
                  <a:solidFill>
                    <a:schemeClr val="bg1"/>
                  </a:solidFill>
                  <a:prstDash val="solid"/>
                </a:ln>
                <a:solidFill>
                  <a:srgbClr val="00B0F0"/>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2800" b="1" cap="none" spc="0" dirty="0">
              <a:ln w="13462">
                <a:solidFill>
                  <a:schemeClr val="bg1"/>
                </a:solidFill>
                <a:prstDash val="solid"/>
              </a:ln>
              <a:solidFill>
                <a:srgbClr val="00B0F0"/>
              </a:solidFill>
              <a:effectLst>
                <a:outerShdw dist="38100" dir="2700000" algn="bl" rotWithShape="0">
                  <a:schemeClr val="accent5"/>
                </a:outerShdw>
              </a:effectLst>
            </a:endParaRPr>
          </a:p>
        </p:txBody>
      </p:sp>
    </p:spTree>
    <p:extLst>
      <p:ext uri="{BB962C8B-B14F-4D97-AF65-F5344CB8AC3E}">
        <p14:creationId xmlns:p14="http://schemas.microsoft.com/office/powerpoint/2010/main" val="216634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120" t="22481" r="17450" b="11891"/>
          <a:stretch/>
        </p:blipFill>
        <p:spPr>
          <a:xfrm>
            <a:off x="0" y="0"/>
            <a:ext cx="12195009" cy="6858000"/>
          </a:xfrm>
          <a:prstGeom prst="rect">
            <a:avLst/>
          </a:prstGeom>
        </p:spPr>
      </p:pic>
      <p:pic>
        <p:nvPicPr>
          <p:cNvPr id="3" name="Picture 2" descr="Bài 6. Giới thiệu về liên kết hóa học trang 23, 24 Vở thực thành khoa học  tự nhiên 7 | Vở thực hành Khoa học tự nhiên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256" y="596650"/>
            <a:ext cx="10021048" cy="38046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5623" y="4917440"/>
            <a:ext cx="976376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dirty="0" smtClean="0"/>
              <a:t>(?) </a:t>
            </a:r>
            <a:r>
              <a:rPr lang="en-US" sz="3600" b="1" dirty="0" err="1" smtClean="0"/>
              <a:t>Đặc</a:t>
            </a:r>
            <a:r>
              <a:rPr lang="en-US" sz="3600" b="1" dirty="0" smtClean="0"/>
              <a:t> </a:t>
            </a:r>
            <a:r>
              <a:rPr lang="en-US" sz="3600" b="1" dirty="0" err="1" smtClean="0"/>
              <a:t>điểm</a:t>
            </a:r>
            <a:r>
              <a:rPr lang="en-US" sz="3600" b="1" dirty="0" smtClean="0"/>
              <a:t> </a:t>
            </a:r>
            <a:r>
              <a:rPr lang="en-US" sz="3600" b="1" dirty="0" err="1" smtClean="0"/>
              <a:t>nào</a:t>
            </a:r>
            <a:r>
              <a:rPr lang="en-US" sz="3600" b="1" dirty="0" smtClean="0"/>
              <a:t> </a:t>
            </a:r>
            <a:r>
              <a:rPr lang="en-US" sz="3600" b="1" dirty="0" err="1" smtClean="0"/>
              <a:t>trong</a:t>
            </a:r>
            <a:r>
              <a:rPr lang="en-US" sz="3600" b="1" dirty="0" smtClean="0"/>
              <a:t> </a:t>
            </a:r>
            <a:r>
              <a:rPr lang="en-US" sz="3600" b="1" dirty="0" err="1" smtClean="0"/>
              <a:t>phân</a:t>
            </a:r>
            <a:r>
              <a:rPr lang="en-US" sz="3600" b="1" dirty="0" smtClean="0"/>
              <a:t> </a:t>
            </a:r>
            <a:r>
              <a:rPr lang="en-US" sz="3600" b="1" dirty="0" err="1" smtClean="0"/>
              <a:t>tử</a:t>
            </a:r>
            <a:r>
              <a:rPr lang="en-US" sz="3600" b="1" dirty="0" smtClean="0"/>
              <a:t> </a:t>
            </a:r>
            <a:r>
              <a:rPr lang="en-US" sz="3600" b="1" dirty="0" err="1" smtClean="0"/>
              <a:t>nước</a:t>
            </a:r>
            <a:r>
              <a:rPr lang="en-US" sz="3600" b="1" dirty="0" smtClean="0"/>
              <a:t> </a:t>
            </a:r>
            <a:r>
              <a:rPr lang="en-US" sz="3600" b="1" dirty="0" err="1" smtClean="0"/>
              <a:t>đã</a:t>
            </a:r>
            <a:r>
              <a:rPr lang="en-US" sz="3600" b="1" dirty="0" smtClean="0"/>
              <a:t> </a:t>
            </a:r>
            <a:r>
              <a:rPr lang="en-US" sz="3600" b="1" dirty="0" err="1" smtClean="0"/>
              <a:t>tạo</a:t>
            </a:r>
            <a:r>
              <a:rPr lang="en-US" sz="3600" b="1" dirty="0" smtClean="0"/>
              <a:t> </a:t>
            </a:r>
            <a:r>
              <a:rPr lang="en-US" sz="3600" b="1" dirty="0" err="1" smtClean="0"/>
              <a:t>nên</a:t>
            </a:r>
            <a:r>
              <a:rPr lang="en-US" sz="3600" b="1" dirty="0" smtClean="0"/>
              <a:t> TÍNH PHÂN CỰC? </a:t>
            </a:r>
            <a:endParaRPr lang="en-US" sz="3600" b="1" dirty="0"/>
          </a:p>
        </p:txBody>
      </p:sp>
      <p:pic>
        <p:nvPicPr>
          <p:cNvPr id="5" name="Picture 4"/>
          <p:cNvPicPr>
            <a:picLocks noChangeAspect="1"/>
          </p:cNvPicPr>
          <p:nvPr/>
        </p:nvPicPr>
        <p:blipFill rotWithShape="1">
          <a:blip r:embed="rId4"/>
          <a:srcRect l="17638" t="67390" r="18711" b="16136"/>
          <a:stretch/>
        </p:blipFill>
        <p:spPr>
          <a:xfrm>
            <a:off x="1103862" y="4897120"/>
            <a:ext cx="10143257" cy="1442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8180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120" t="22481" r="17450" b="11891"/>
          <a:stretch/>
        </p:blipFill>
        <p:spPr>
          <a:xfrm>
            <a:off x="-1" y="0"/>
            <a:ext cx="12195009" cy="6858000"/>
          </a:xfrm>
          <a:prstGeom prst="rect">
            <a:avLst/>
          </a:prstGeom>
        </p:spPr>
      </p:pic>
      <p:sp>
        <p:nvSpPr>
          <p:cNvPr id="3" name="Cloud Callout 2"/>
          <p:cNvSpPr/>
          <p:nvPr/>
        </p:nvSpPr>
        <p:spPr>
          <a:xfrm>
            <a:off x="224510" y="746208"/>
            <a:ext cx="4561840" cy="2428240"/>
          </a:xfrm>
          <a:prstGeom prst="cloudCallout">
            <a:avLst>
              <a:gd name="adj1" fmla="val 76272"/>
              <a:gd name="adj2" fmla="val 29447"/>
            </a:avLst>
          </a:prstGeom>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smtClean="0"/>
              <a:t>TÍNH PHÂN CỰC CỦA PHÂN TỬ NƯỚC ĐƯỢC THỂ HIỆN NHƯ THẾ NÀO? </a:t>
            </a:r>
            <a:endParaRPr lang="en-US" sz="2400" b="1" dirty="0"/>
          </a:p>
        </p:txBody>
      </p:sp>
      <p:pic>
        <p:nvPicPr>
          <p:cNvPr id="3074" name="Picture 2" descr="Các nguyên tố hóa học và nướ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7503" y="677738"/>
            <a:ext cx="5605146" cy="37928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3758" y="4879448"/>
            <a:ext cx="11967490"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dirty="0"/>
              <a:t>Tính phân cực của phân tử nước được thể hiện qua việc các phân tử nước hút lẫn nhau và hút các phân tử phân cực khác, nhờ đó nước trở thành </a:t>
            </a:r>
            <a:r>
              <a:rPr lang="vi-VN" sz="3200" b="1" dirty="0">
                <a:solidFill>
                  <a:srgbClr val="FF0000"/>
                </a:solidFill>
              </a:rPr>
              <a:t>dung môi hòa tan </a:t>
            </a:r>
            <a:r>
              <a:rPr lang="vi-VN" sz="3200" dirty="0"/>
              <a:t>nhiều </a:t>
            </a:r>
            <a:r>
              <a:rPr lang="en-US" sz="3200" dirty="0" smtClean="0"/>
              <a:t>C</a:t>
            </a:r>
            <a:r>
              <a:rPr lang="vi-VN" sz="3200" dirty="0" smtClean="0"/>
              <a:t>hất</a:t>
            </a:r>
            <a:r>
              <a:rPr lang="vi-VN" sz="3200" dirty="0"/>
              <a:t>.</a:t>
            </a:r>
            <a:endParaRPr lang="en-US" sz="4800" dirty="0"/>
          </a:p>
        </p:txBody>
      </p:sp>
      <p:pic>
        <p:nvPicPr>
          <p:cNvPr id="9" name="Picture 8"/>
          <p:cNvPicPr>
            <a:picLocks noChangeAspect="1"/>
          </p:cNvPicPr>
          <p:nvPr/>
        </p:nvPicPr>
        <p:blipFill>
          <a:blip r:embed="rId4"/>
          <a:stretch>
            <a:fillRect/>
          </a:stretch>
        </p:blipFill>
        <p:spPr>
          <a:xfrm>
            <a:off x="113758" y="4471592"/>
            <a:ext cx="424541" cy="407856"/>
          </a:xfrm>
          <a:prstGeom prst="rect">
            <a:avLst/>
          </a:prstGeom>
        </p:spPr>
      </p:pic>
    </p:spTree>
    <p:extLst>
      <p:ext uri="{BB962C8B-B14F-4D97-AF65-F5344CB8AC3E}">
        <p14:creationId xmlns:p14="http://schemas.microsoft.com/office/powerpoint/2010/main" val="12975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432" t="22373" r="17902" b="12507"/>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a:off x="-121022" y="-8086"/>
            <a:ext cx="12191999" cy="6866086"/>
          </a:xfrm>
          <a:prstGeom prst="rect">
            <a:avLst/>
          </a:prstGeom>
        </p:spPr>
      </p:pic>
      <p:sp>
        <p:nvSpPr>
          <p:cNvPr id="5" name="Rectangle 4"/>
          <p:cNvSpPr/>
          <p:nvPr/>
        </p:nvSpPr>
        <p:spPr>
          <a:xfrm>
            <a:off x="188731" y="194923"/>
            <a:ext cx="6678175" cy="584775"/>
          </a:xfrm>
          <a:prstGeom prst="rect">
            <a:avLst/>
          </a:prstGeom>
        </p:spPr>
        <p:txBody>
          <a:bodyPr wrap="none">
            <a:spAutoFit/>
          </a:bodyPr>
          <a:lstStyle/>
          <a:p>
            <a:r>
              <a:rPr lang="en-US" sz="3200" b="1" dirty="0" smtClean="0">
                <a:solidFill>
                  <a:srgbClr val="FF0000"/>
                </a:solidFill>
                <a:latin typeface="Times New Roman" panose="02020603050405020304" pitchFamily="18" charset="0"/>
                <a:ea typeface="Times New Roman" panose="02020603050405020304" pitchFamily="18" charset="0"/>
              </a:rPr>
              <a:t>II. </a:t>
            </a:r>
            <a:r>
              <a:rPr lang="en-US" sz="3200" b="1" dirty="0" err="1" smtClean="0">
                <a:solidFill>
                  <a:srgbClr val="FF0000"/>
                </a:solidFill>
                <a:latin typeface="Times New Roman" panose="02020603050405020304" pitchFamily="18" charset="0"/>
                <a:ea typeface="Times New Roman" panose="02020603050405020304" pitchFamily="18" charset="0"/>
              </a:rPr>
              <a:t>Vai</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trò</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nước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đối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với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sinh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endParaRPr lang="en-US" sz="3200" dirty="0">
              <a:solidFill>
                <a:srgbClr val="FF0000"/>
              </a:solidFill>
            </a:endParaRPr>
          </a:p>
        </p:txBody>
      </p:sp>
    </p:spTree>
    <p:extLst>
      <p:ext uri="{BB962C8B-B14F-4D97-AF65-F5344CB8AC3E}">
        <p14:creationId xmlns:p14="http://schemas.microsoft.com/office/powerpoint/2010/main" val="4071120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2191999" cy="6866086"/>
          </a:xfrm>
          <a:prstGeom prst="rect">
            <a:avLst/>
          </a:prstGeom>
        </p:spPr>
      </p:pic>
      <p:sp>
        <p:nvSpPr>
          <p:cNvPr id="2" name="Rectangle 1"/>
          <p:cNvSpPr/>
          <p:nvPr/>
        </p:nvSpPr>
        <p:spPr>
          <a:xfrm>
            <a:off x="656047" y="343343"/>
            <a:ext cx="10879901" cy="523220"/>
          </a:xfrm>
          <a:prstGeom prst="rect">
            <a:avLst/>
          </a:prstGeom>
          <a:solidFill>
            <a:schemeClr val="bg1"/>
          </a:solidFill>
        </p:spPr>
        <p:txBody>
          <a:bodyPr wrap="none">
            <a:spAutoFit/>
          </a:bodyPr>
          <a:lstStyle/>
          <a:p>
            <a:r>
              <a:rPr lang="en-US" sz="2800" i="1" dirty="0" err="1" smtClean="0">
                <a:solidFill>
                  <a:srgbClr val="000000"/>
                </a:solidFill>
                <a:latin typeface="Times New Roman" panose="02020603050405020304" pitchFamily="18" charset="0"/>
                <a:ea typeface="Times New Roman" panose="02020603050405020304" pitchFamily="18" charset="0"/>
              </a:rPr>
              <a:t>Quan</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sát</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đoạn</a:t>
            </a:r>
            <a:r>
              <a:rPr lang="en-US" sz="2800" i="1" dirty="0" smtClean="0">
                <a:solidFill>
                  <a:srgbClr val="000000"/>
                </a:solidFill>
                <a:latin typeface="Times New Roman" panose="02020603050405020304" pitchFamily="18" charset="0"/>
                <a:ea typeface="Times New Roman" panose="02020603050405020304" pitchFamily="18" charset="0"/>
              </a:rPr>
              <a:t> video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ghi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vai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trò</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nước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đời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sống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sinh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vật</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i="1" dirty="0"/>
          </a:p>
        </p:txBody>
      </p:sp>
      <p:pic>
        <p:nvPicPr>
          <p:cNvPr id="4" name="Dạy trẻ về vai trò của nướ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1036" y="1209905"/>
            <a:ext cx="11009925" cy="5492716"/>
          </a:xfrm>
          <a:prstGeom prst="rect">
            <a:avLst/>
          </a:prstGeom>
        </p:spPr>
      </p:pic>
    </p:spTree>
    <p:extLst>
      <p:ext uri="{BB962C8B-B14F-4D97-AF65-F5344CB8AC3E}">
        <p14:creationId xmlns:p14="http://schemas.microsoft.com/office/powerpoint/2010/main" val="138747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636</TotalTime>
  <Words>1941</Words>
  <Application>Microsoft Office PowerPoint</Application>
  <PresentationFormat>Widescreen</PresentationFormat>
  <Paragraphs>158</Paragraphs>
  <Slides>31</Slides>
  <Notes>0</Notes>
  <HiddenSlides>0</HiddenSlides>
  <MMClips>3</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1" baseType="lpstr">
      <vt:lpstr>KaiTi</vt:lpstr>
      <vt:lpstr>.VnArial Narrow</vt:lpstr>
      <vt:lpstr>Arial</vt:lpstr>
      <vt:lpstr>Calibri</vt:lpstr>
      <vt:lpstr>Calibri Light</vt:lpstr>
      <vt:lpstr>Tahoma</vt:lpstr>
      <vt:lpstr>Times New Roman</vt:lpstr>
      <vt:lpstr>Wingdings</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DELL</cp:lastModifiedBy>
  <cp:revision>86</cp:revision>
  <dcterms:created xsi:type="dcterms:W3CDTF">2023-03-08T14:29:47Z</dcterms:created>
  <dcterms:modified xsi:type="dcterms:W3CDTF">2024-12-01T08:59:59Z</dcterms:modified>
</cp:coreProperties>
</file>