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2"/>
    </p:embeddedFont>
    <p:embeddedFont>
      <p:font typeface="Cambria Math" panose="02040503050406030204" pitchFamily="18" charset="0"/>
      <p:regular r:id="rId23"/>
    </p:embeddedFont>
    <p:embeddedFont>
      <p:font typeface="Fira Sans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 varScale="1">
        <p:scale>
          <a:sx n="112" d="100"/>
          <a:sy n="112" d="100"/>
        </p:scale>
        <p:origin x="1584" y="306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/>
              <a:t>Hướng</a:t>
            </a:r>
            <a:r>
              <a:rPr lang="en-US" b="1" baseline="0" dirty="0"/>
              <a:t> </a:t>
            </a:r>
            <a:r>
              <a:rPr lang="en-US" b="1" baseline="0" dirty="0" err="1"/>
              <a:t>dẫn</a:t>
            </a:r>
            <a:r>
              <a:rPr lang="en-US" b="1" baseline="0" dirty="0"/>
              <a:t> </a:t>
            </a:r>
            <a:r>
              <a:rPr lang="en-US" b="1" baseline="0" dirty="0" err="1"/>
              <a:t>chơi</a:t>
            </a:r>
            <a:r>
              <a:rPr lang="en-US" b="1" baseline="0" dirty="0"/>
              <a:t>: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mở</a:t>
            </a:r>
            <a:r>
              <a:rPr lang="en-US" b="0" baseline="0" dirty="0"/>
              <a:t> </a:t>
            </a:r>
            <a:r>
              <a:rPr lang="en-US" b="0" baseline="0" dirty="0" err="1"/>
              <a:t>câu</a:t>
            </a:r>
            <a:r>
              <a:rPr lang="en-US" b="0" baseline="0" dirty="0"/>
              <a:t> </a:t>
            </a:r>
            <a:r>
              <a:rPr lang="en-US" b="0" baseline="0" dirty="0" err="1"/>
              <a:t>hỏi</a:t>
            </a:r>
            <a:r>
              <a:rPr lang="en-US" b="0" baseline="0" dirty="0"/>
              <a:t>/ </a:t>
            </a:r>
            <a:r>
              <a:rPr lang="en-US" b="0" baseline="0" dirty="0" err="1"/>
              <a:t>Nếu</a:t>
            </a:r>
            <a:r>
              <a:rPr lang="en-US" b="0" baseline="0" dirty="0"/>
              <a:t> HS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đúng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lại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đó</a:t>
            </a:r>
            <a:r>
              <a:rPr lang="en-US" b="0" baseline="0" dirty="0"/>
              <a:t> </a:t>
            </a:r>
            <a:r>
              <a:rPr lang="en-US" b="0" baseline="0" dirty="0" err="1"/>
              <a:t>lần</a:t>
            </a:r>
            <a:r>
              <a:rPr lang="en-US" b="0" baseline="0" dirty="0"/>
              <a:t> 2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hái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/ </a:t>
            </a:r>
            <a:r>
              <a:rPr lang="en-US" b="0" baseline="0" dirty="0" err="1"/>
              <a:t>Sau</a:t>
            </a:r>
            <a:r>
              <a:rPr lang="en-US" b="0" baseline="0" dirty="0"/>
              <a:t> </a:t>
            </a:r>
            <a:r>
              <a:rPr lang="en-US" b="0" baseline="0" dirty="0" err="1"/>
              <a:t>khi</a:t>
            </a:r>
            <a:r>
              <a:rPr lang="en-US" b="0" baseline="0" dirty="0"/>
              <a:t>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hết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“</a:t>
            </a:r>
            <a:r>
              <a:rPr lang="en-US" b="1" baseline="0" dirty="0"/>
              <a:t>NEXT</a:t>
            </a:r>
            <a:r>
              <a:rPr lang="en-US" b="0" baseline="0" dirty="0"/>
              <a:t>”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đến</a:t>
            </a:r>
            <a:r>
              <a:rPr lang="en-US" b="0" baseline="0" dirty="0"/>
              <a:t> slide </a:t>
            </a:r>
            <a:r>
              <a:rPr lang="en-US" b="0" baseline="0" dirty="0" err="1"/>
              <a:t>bài</a:t>
            </a:r>
            <a:r>
              <a:rPr lang="en-US" b="0" baseline="0" dirty="0"/>
              <a:t> </a:t>
            </a:r>
            <a:r>
              <a:rPr lang="en-US" b="0" baseline="0" dirty="0" err="1"/>
              <a:t>học</a:t>
            </a:r>
            <a:r>
              <a:rPr lang="en-US" b="0" baseline="0" dirty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590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7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0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1.gif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5.svg"/><Relationship Id="rId38" Type="http://schemas.openxmlformats.org/officeDocument/2006/relationships/image" Target="../media/image40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slide" Target="slide3.xml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2.png"/><Relationship Id="rId35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slide" Target="slide8.xml"/><Relationship Id="rId18" Type="http://schemas.openxmlformats.org/officeDocument/2006/relationships/image" Target="../media/image50.png"/><Relationship Id="rId3" Type="http://schemas.openxmlformats.org/officeDocument/2006/relationships/image" Target="../media/image42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7.png"/><Relationship Id="rId5" Type="http://schemas.openxmlformats.org/officeDocument/2006/relationships/image" Target="../media/image44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10" Type="http://schemas.openxmlformats.org/officeDocument/2006/relationships/image" Target="../media/image10.svg"/><Relationship Id="rId19" Type="http://schemas.openxmlformats.org/officeDocument/2006/relationships/slide" Target="slide4.xml"/><Relationship Id="rId4" Type="http://schemas.openxmlformats.org/officeDocument/2006/relationships/image" Target="../media/image43.svg"/><Relationship Id="rId9" Type="http://schemas.openxmlformats.org/officeDocument/2006/relationships/image" Target="../media/image9.png"/><Relationship Id="rId14" Type="http://schemas.openxmlformats.org/officeDocument/2006/relationships/image" Target="../media/image46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36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52.png"/><Relationship Id="rId5" Type="http://schemas.openxmlformats.org/officeDocument/2006/relationships/image" Target="../media/image34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38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44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2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46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slide" Target="slide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png"/><Relationship Id="rId11" Type="http://schemas.openxmlformats.org/officeDocument/2006/relationships/image" Target="../media/image56.png"/><Relationship Id="rId5" Type="http://schemas.openxmlformats.org/officeDocument/2006/relationships/image" Target="../media/image470.png"/><Relationship Id="rId10" Type="http://schemas.openxmlformats.org/officeDocument/2006/relationships/image" Target="../media/image54.svg"/><Relationship Id="rId4" Type="http://schemas.openxmlformats.org/officeDocument/2006/relationships/image" Target="../media/image6.sv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CHÀO MỪNG CÁC EM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MN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3.12 (SGK - tr50)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Hình</a:t>
            </a:r>
            <a:r>
              <a:rPr lang="en-US" sz="1800" i="1" dirty="0"/>
              <a:t> 3.28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IPQ.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MIE.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MEI.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3.13 (SGK - tr50)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Ax // By.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3.15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</a:t>
                </a:r>
                <a:r>
                  <a:rPr lang="en-US" sz="2000" dirty="0"/>
                  <a:t> </a:t>
                </a:r>
                <a:r>
                  <a:rPr lang="vi-VN" sz="2000" dirty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/>
                  <a:t>). 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Hướng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SBT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Chuẩn bị bài mới </a:t>
            </a:r>
            <a:r>
              <a:rPr lang="en-US" sz="2000" dirty="0"/>
              <a:t>- </a:t>
            </a:r>
            <a:r>
              <a:rPr lang="en-US" sz="2000" b="1" dirty="0" err="1"/>
              <a:t>Bài</a:t>
            </a:r>
            <a:r>
              <a:rPr lang="en-US" sz="2000" b="1" dirty="0"/>
              <a:t> 10</a:t>
            </a:r>
            <a:r>
              <a:rPr lang="en-US" sz="2000" dirty="0"/>
              <a:t>: </a:t>
            </a:r>
            <a:r>
              <a:rPr lang="vi-VN" sz="2000" dirty="0"/>
              <a:t>Tiên đề Euclid. Tính chất hai đường thẳng song 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so le trong.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(2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so le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AB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938</Words>
  <Application>Microsoft Office PowerPoint</Application>
  <PresentationFormat>On-screen Show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 Light</vt:lpstr>
      <vt:lpstr>Abril Fatface</vt:lpstr>
      <vt:lpstr>Cambria Math</vt:lpstr>
      <vt:lpstr>Fira Sans</vt:lpstr>
      <vt:lpstr>Calibri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</dc:title>
  <dc:creator>Tấn Phát Bùi</dc:creator>
  <cp:lastModifiedBy>Tấn Phát Bùi</cp:lastModifiedBy>
  <cp:revision>1</cp:revision>
  <dcterms:modified xsi:type="dcterms:W3CDTF">2024-09-23T09:58:35Z</dcterms:modified>
</cp:coreProperties>
</file>