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.svg"/><Relationship Id="rId7" Type="http://schemas.openxmlformats.org/officeDocument/2006/relationships/image" Target="../media/image63.svg"/><Relationship Id="rId2" Type="http://schemas.openxmlformats.org/officeDocument/2006/relationships/image" Target="../media/image7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58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svg"/><Relationship Id="rId7" Type="http://schemas.openxmlformats.org/officeDocument/2006/relationships/image" Target="../media/image76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jpg"/><Relationship Id="rId3" Type="http://schemas.openxmlformats.org/officeDocument/2006/relationships/image" Target="../media/image79.sv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5" Type="http://schemas.openxmlformats.org/officeDocument/2006/relationships/image" Target="../media/image4.svg"/><Relationship Id="rId15" Type="http://schemas.openxmlformats.org/officeDocument/2006/relationships/image" Target="../media/image660.png"/><Relationship Id="rId10" Type="http://schemas.openxmlformats.org/officeDocument/2006/relationships/image" Target="../media/image84.png"/><Relationship Id="rId4" Type="http://schemas.openxmlformats.org/officeDocument/2006/relationships/image" Target="../media/image3.png"/><Relationship Id="rId9" Type="http://schemas.openxmlformats.org/officeDocument/2006/relationships/image" Target="../media/image8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96.svg"/><Relationship Id="rId7" Type="http://schemas.openxmlformats.org/officeDocument/2006/relationships/image" Target="../media/image98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6.svg"/><Relationship Id="rId10" Type="http://schemas.openxmlformats.org/officeDocument/2006/relationships/image" Target="../media/image101.png"/><Relationship Id="rId4" Type="http://schemas.openxmlformats.org/officeDocument/2006/relationships/image" Target="../media/image5.pn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79.svg"/><Relationship Id="rId7" Type="http://schemas.openxmlformats.org/officeDocument/2006/relationships/image" Target="../media/image10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3.jpg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1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10.png"/><Relationship Id="rId2" Type="http://schemas.openxmlformats.org/officeDocument/2006/relationships/image" Target="../media/image3.png"/><Relationship Id="rId16" Type="http://schemas.openxmlformats.org/officeDocument/2006/relationships/image" Target="../media/image1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940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50" Type="http://schemas.openxmlformats.org/officeDocument/2006/relationships/image" Target="../media/image58.png"/><Relationship Id="rId7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svg"/><Relationship Id="rId49" Type="http://schemas.openxmlformats.org/officeDocument/2006/relationships/image" Target="../media/image92.png"/><Relationship Id="rId4" Type="http://schemas.openxmlformats.org/officeDocument/2006/relationships/image" Target="../media/image116.png"/><Relationship Id="rId48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20.png"/><Relationship Id="rId7" Type="http://schemas.openxmlformats.org/officeDocument/2006/relationships/image" Target="../media/image10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21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2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4.sv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25.svg"/><Relationship Id="rId10" Type="http://schemas.openxmlformats.org/officeDocument/2006/relationships/image" Target="../media/image58.png"/><Relationship Id="rId4" Type="http://schemas.openxmlformats.org/officeDocument/2006/relationships/image" Target="../media/image124.png"/><Relationship Id="rId9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svg"/><Relationship Id="rId7" Type="http://schemas.openxmlformats.org/officeDocument/2006/relationships/image" Target="../media/image1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25.svg"/><Relationship Id="rId4" Type="http://schemas.openxmlformats.org/officeDocument/2006/relationships/image" Target="../media/image124.png"/><Relationship Id="rId9" Type="http://schemas.openxmlformats.org/officeDocument/2006/relationships/image" Target="../media/image1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39.png"/><Relationship Id="rId7" Type="http://schemas.openxmlformats.org/officeDocument/2006/relationships/image" Target="../media/image141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210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43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svg"/><Relationship Id="rId10" Type="http://schemas.openxmlformats.org/officeDocument/2006/relationships/image" Target="../media/image16.png"/><Relationship Id="rId4" Type="http://schemas.openxmlformats.org/officeDocument/2006/relationships/image" Target="../media/image44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giải thích vì sao hình a không phải là hai góc đối đỉnh?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ai 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68⁰,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4 -1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/>
          </a:p>
        </p:txBody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nghĩa: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1773</Words>
  <Application>Microsoft Office PowerPoint</Application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Calibri</vt:lpstr>
      <vt:lpstr>Wingdings</vt:lpstr>
      <vt:lpstr>Arial</vt:lpstr>
      <vt:lpstr>Cambria Math</vt:lpstr>
      <vt:lpstr>Quicksand Italics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</dc:title>
  <dc:creator>Tấn Phát Bùi</dc:creator>
  <cp:lastModifiedBy>Tấn Phát Bùi</cp:lastModifiedBy>
  <cp:revision>2</cp:revision>
  <dcterms:created xsi:type="dcterms:W3CDTF">2006-08-16T00:00:00Z</dcterms:created>
  <dcterms:modified xsi:type="dcterms:W3CDTF">2024-09-10T02:36:03Z</dcterms:modified>
  <dc:identifier>DAFCm-7J2_Y</dc:identifier>
</cp:coreProperties>
</file>