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9" r:id="rId4"/>
    <p:sldId id="257" r:id="rId5"/>
    <p:sldId id="258" r:id="rId6"/>
    <p:sldId id="260" r:id="rId7"/>
    <p:sldId id="261" r:id="rId8"/>
    <p:sldId id="266" r:id="rId9"/>
    <p:sldId id="262" r:id="rId10"/>
    <p:sldId id="263" r:id="rId11"/>
    <p:sldId id="265" r:id="rId12"/>
    <p:sldId id="264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8" r:id="rId29"/>
    <p:sldId id="269" r:id="rId30"/>
  </p:sldIdLst>
  <p:sldSz cx="18288000" cy="10287000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4D68-E32C-48FA-8F1E-FDAE1EEAE8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6E489-BD5D-4EC7-83E0-21588858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6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7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4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24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7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3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2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9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3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svg"/><Relationship Id="rId7" Type="http://schemas.openxmlformats.org/officeDocument/2006/relationships/image" Target="../media/image4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gif"/><Relationship Id="rId3" Type="http://schemas.openxmlformats.org/officeDocument/2006/relationships/slideLayout" Target="../slideLayouts/slideLayout13.xml"/><Relationship Id="rId21" Type="http://schemas.openxmlformats.org/officeDocument/2006/relationships/slide" Target="slide16.xml"/><Relationship Id="rId7" Type="http://schemas.openxmlformats.org/officeDocument/2006/relationships/image" Target="../media/image60.gif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audio" Target="../media/media1.wav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microsoft.com/office/2007/relationships/media" Target="../media/media1.wav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slide" Target="slide21.xml"/><Relationship Id="rId3" Type="http://schemas.openxmlformats.org/officeDocument/2006/relationships/slideLayout" Target="../slideLayouts/slideLayout13.xml"/><Relationship Id="rId21" Type="http://schemas.openxmlformats.org/officeDocument/2006/relationships/slide" Target="slide17.xml"/><Relationship Id="rId34" Type="http://schemas.openxmlformats.org/officeDocument/2006/relationships/image" Target="../media/image2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slide" Target="slide20.xml"/><Relationship Id="rId33" Type="http://schemas.openxmlformats.org/officeDocument/2006/relationships/slide" Target="slide27.xml"/><Relationship Id="rId2" Type="http://schemas.openxmlformats.org/officeDocument/2006/relationships/audio" Target="../media/media1.wav"/><Relationship Id="rId16" Type="http://schemas.openxmlformats.org/officeDocument/2006/relationships/image" Target="../media/image67.png"/><Relationship Id="rId20" Type="http://schemas.openxmlformats.org/officeDocument/2006/relationships/image" Target="../media/image71.gif"/><Relationship Id="rId29" Type="http://schemas.openxmlformats.org/officeDocument/2006/relationships/slide" Target="slide24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62.png"/><Relationship Id="rId24" Type="http://schemas.openxmlformats.org/officeDocument/2006/relationships/slide" Target="slide19.xml"/><Relationship Id="rId32" Type="http://schemas.openxmlformats.org/officeDocument/2006/relationships/image" Target="../media/image73.png"/><Relationship Id="rId5" Type="http://schemas.openxmlformats.org/officeDocument/2006/relationships/audio" Target="../media/audio1.wav"/><Relationship Id="rId15" Type="http://schemas.openxmlformats.org/officeDocument/2006/relationships/image" Target="../media/image66.png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31" Type="http://schemas.openxmlformats.org/officeDocument/2006/relationships/slide" Target="slide2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0.gif"/><Relationship Id="rId14" Type="http://schemas.openxmlformats.org/officeDocument/2006/relationships/image" Target="../media/image65.png"/><Relationship Id="rId22" Type="http://schemas.openxmlformats.org/officeDocument/2006/relationships/image" Target="../media/image72.gif"/><Relationship Id="rId27" Type="http://schemas.openxmlformats.org/officeDocument/2006/relationships/slide" Target="slide22.xml"/><Relationship Id="rId30" Type="http://schemas.openxmlformats.org/officeDocument/2006/relationships/slide" Target="slide25.xml"/><Relationship Id="rId35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1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30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40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5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58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1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3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4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5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6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4.svg"/><Relationship Id="rId3" Type="http://schemas.openxmlformats.org/officeDocument/2006/relationships/image" Target="../media/image10.svg"/><Relationship Id="rId7" Type="http://schemas.openxmlformats.org/officeDocument/2006/relationships/image" Target="../media/image94.svg"/><Relationship Id="rId12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sv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20.png"/><Relationship Id="rId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60.png"/><Relationship Id="rId9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9.sv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2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svg"/><Relationship Id="rId7" Type="http://schemas.openxmlformats.org/officeDocument/2006/relationships/image" Target="../media/image38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68159" y="2601758"/>
            <a:ext cx="1282893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BÀI HỌC NGÀY HÔM NAY!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4685" y="1774618"/>
            <a:ext cx="5453171" cy="59865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06375" y="2884586"/>
            <a:ext cx="5009789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401" y="7408511"/>
            <a:ext cx="2628900" cy="1849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7201" y="4290549"/>
            <a:ext cx="9642754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1.13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(SGK - tr15).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63323"/>
            <a:ext cx="4832800" cy="35923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81100"/>
            <a:ext cx="16230600" cy="8077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62100" y="4697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1.13 (SGK - tr15)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67689" y="1485466"/>
            <a:ext cx="490380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64" y="1736586"/>
            <a:ext cx="10786467" cy="38935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2100" y="5701557"/>
            <a:ext cx="15546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Krypton?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Argon?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182" y="5630127"/>
            <a:ext cx="1908213" cy="44931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18">
            <a:off x="14321240" y="-736204"/>
            <a:ext cx="2751982" cy="24119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284">
            <a:off x="12890912" y="104149"/>
            <a:ext cx="1654958" cy="1681479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Krypton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Argon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6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Krypton,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Radon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4000" dirty="0"/>
              <a:t> </a:t>
            </a:r>
          </a:p>
          <a:p>
            <a:pPr algn="just"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là: Radon,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Kryton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776" y="2918064"/>
            <a:ext cx="2456500" cy="678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250" y="1311414"/>
            <a:ext cx="517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1.15 (SGK - tr15)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7725" y="2408409"/>
            <a:ext cx="7320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1.11,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0711434" y="2947748"/>
            <a:ext cx="2251915" cy="3790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845771" y="2857289"/>
            <a:ext cx="2455214" cy="40192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801301" y="4597418"/>
            <a:ext cx="1386617" cy="22791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770277" y="4514302"/>
            <a:ext cx="1259509" cy="2223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736315" y="6149323"/>
            <a:ext cx="464092" cy="608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881399" y="6165693"/>
            <a:ext cx="329982" cy="71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696833" y="170835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11752084" y="3365365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Oval 55"/>
          <p:cNvSpPr/>
          <p:nvPr/>
        </p:nvSpPr>
        <p:spPr>
          <a:xfrm>
            <a:off x="13832659" y="3365364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7" name="Oval 56"/>
          <p:cNvSpPr/>
          <p:nvPr/>
        </p:nvSpPr>
        <p:spPr>
          <a:xfrm>
            <a:off x="10711434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Oval 57"/>
          <p:cNvSpPr/>
          <p:nvPr/>
        </p:nvSpPr>
        <p:spPr>
          <a:xfrm>
            <a:off x="12696833" y="492934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Oval 58"/>
          <p:cNvSpPr/>
          <p:nvPr/>
        </p:nvSpPr>
        <p:spPr>
          <a:xfrm>
            <a:off x="14817983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Oval 59"/>
          <p:cNvSpPr/>
          <p:nvPr/>
        </p:nvSpPr>
        <p:spPr>
          <a:xfrm>
            <a:off x="9813692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80367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</a:p>
        </p:txBody>
      </p:sp>
      <p:sp>
        <p:nvSpPr>
          <p:cNvPr id="62" name="Oval 61"/>
          <p:cNvSpPr/>
          <p:nvPr/>
        </p:nvSpPr>
        <p:spPr>
          <a:xfrm>
            <a:off x="13906839" y="6743917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Oval 62"/>
          <p:cNvSpPr/>
          <p:nvPr/>
        </p:nvSpPr>
        <p:spPr>
          <a:xfrm>
            <a:off x="1594638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897768" y="6994784"/>
            <a:ext cx="126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882969" y="6994784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-0,01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827693" y="5228556"/>
            <a:ext cx="1071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</a:p>
        </p:txBody>
      </p:sp>
      <p:sp>
        <p:nvSpPr>
          <p:cNvPr id="68" name="Oval 67"/>
          <p:cNvSpPr/>
          <p:nvPr/>
        </p:nvSpPr>
        <p:spPr>
          <a:xfrm>
            <a:off x="12696833" y="492934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592602" y="5184732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4956772" y="5221656"/>
            <a:ext cx="1068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1975956" y="3676106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4042898" y="3679268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849673" y="2002348"/>
            <a:ext cx="10403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7" grpId="0" animBg="1"/>
      <p:bldP spid="68" grpId="0" animBg="1"/>
      <p:bldP spid="69" grpId="0"/>
      <p:bldP spid="70" grpId="0" animBg="1"/>
      <p:bldP spid="71" grpId="0" animBg="1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sp>
        <p:nvSpPr>
          <p:cNvPr id="44" name="Rectangle: Rounded Corners 43">
            <a:hlinkClick r:id="rId21" action="ppaction://hlinksldjump"/>
            <a:extLst>
              <a:ext uri="{FF2B5EF4-FFF2-40B4-BE49-F238E27FC236}">
                <a16:creationId xmlns:a16="http://schemas.microsoft.com/office/drawing/2014/main" id="{94BDC104-F7A7-F32F-E37D-7B809790B003}"/>
              </a:ext>
            </a:extLst>
          </p:cNvPr>
          <p:cNvSpPr/>
          <p:nvPr/>
        </p:nvSpPr>
        <p:spPr>
          <a:xfrm>
            <a:off x="6120174" y="8069305"/>
            <a:ext cx="5768349" cy="13102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THÔI!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98B89B-DAAC-14CB-6BA6-8E96F9AF3CB8}"/>
              </a:ext>
            </a:extLst>
          </p:cNvPr>
          <p:cNvSpPr/>
          <p:nvPr/>
        </p:nvSpPr>
        <p:spPr>
          <a:xfrm>
            <a:off x="1292652" y="3625287"/>
            <a:ext cx="15702696" cy="2354491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4400" b="1" dirty="0">
                <a:ln w="13462">
                  <a:noFill/>
                  <a:prstDash val="solid"/>
                </a:ln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392593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66458" y="4860276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66" name="Oval 65">
            <a:hlinkClick r:id="rId23" action="ppaction://hlinksldjump"/>
          </p:cNvPr>
          <p:cNvSpPr/>
          <p:nvPr/>
        </p:nvSpPr>
        <p:spPr>
          <a:xfrm>
            <a:off x="166458" y="3807537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>
            <a:hlinkClick r:id="rId24" action="ppaction://hlinksldjump"/>
          </p:cNvPr>
          <p:cNvSpPr/>
          <p:nvPr/>
        </p:nvSpPr>
        <p:spPr>
          <a:xfrm>
            <a:off x="166458" y="2738345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hlinkClick r:id="rId25" action="ppaction://hlinksldjump"/>
          </p:cNvPr>
          <p:cNvSpPr/>
          <p:nvPr/>
        </p:nvSpPr>
        <p:spPr>
          <a:xfrm>
            <a:off x="166458" y="1669152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>
            <a:hlinkClick r:id="rId26" action="ppaction://hlinksldjump"/>
          </p:cNvPr>
          <p:cNvSpPr/>
          <p:nvPr/>
        </p:nvSpPr>
        <p:spPr>
          <a:xfrm>
            <a:off x="166458" y="599960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hlinkClick r:id="rId27" action="ppaction://hlinksldjump"/>
          </p:cNvPr>
          <p:cNvSpPr/>
          <p:nvPr/>
        </p:nvSpPr>
        <p:spPr>
          <a:xfrm>
            <a:off x="17142747" y="4860276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7142747" y="3807537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7142747" y="2738345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hlinkClick r:id="rId30" action="ppaction://hlinksldjump"/>
          </p:cNvPr>
          <p:cNvSpPr/>
          <p:nvPr/>
        </p:nvSpPr>
        <p:spPr>
          <a:xfrm>
            <a:off x="17142747" y="1669152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hlinkClick r:id="rId31" action="ppaction://hlinksldjump"/>
          </p:cNvPr>
          <p:cNvSpPr/>
          <p:nvPr/>
        </p:nvSpPr>
        <p:spPr>
          <a:xfrm>
            <a:off x="17142747" y="599960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pic>
        <p:nvPicPr>
          <p:cNvPr id="34" name="Picture 5">
            <a:hlinkClick r:id="rId33" action="ppaction://hlinksldjump"/>
            <a:extLst>
              <a:ext uri="{FF2B5EF4-FFF2-40B4-BE49-F238E27FC236}">
                <a16:creationId xmlns:a16="http://schemas.microsoft.com/office/drawing/2014/main" id="{EF781847-39F9-82A7-C0D0-D5993FD169D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6421660" y="8147066"/>
            <a:ext cx="5120846" cy="15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54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83525-0CD7-F8ED-5EFC-4F132308F8B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5983A879-EB50-1514-9C73-781018463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9FC2712-7FCE-84C9-C3E2-D8EBCA0C95F4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noProof="1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vi-VN" sz="4000" b="1" noProof="1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bằng:</a:t>
                </a:r>
              </a:p>
              <a:p>
                <a:pPr algn="ctr"/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B. 0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1255600-C68D-4EE0-FF54-9967DBAB73AE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86C8A3-B01A-D2B5-014E-5B1008EAF44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2FF125A3-B295-FDC6-F288-4D3D9A571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B445900-59A0-CBF7-3326-51F6DBD2C822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8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en-US" sz="48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5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F9ACA4D-22D0-DCDF-C034-F596F5FDFFD3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AFFC3-F4F5-8002-65BB-3D0829C81DE3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D35F6B46-A54B-542D-9FB3-238C3270A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5606258"/>
            <a:ext cx="15680289" cy="39831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15200" y="2460051"/>
            <a:ext cx="8839200" cy="2823149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400800" y="852511"/>
            <a:ext cx="10797016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spc="120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13542" y="1258486"/>
            <a:ext cx="4002761" cy="4024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4478" y="2783109"/>
            <a:ext cx="7880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37" y="1842827"/>
            <a:ext cx="1676406" cy="167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39898" y="5705029"/>
            <a:ext cx="14419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Ta có thể cộng trừ hai số hữu tỉ bằng cách viết chúng dưới dạng phân số, rồi áp dụng quy tắc cộng, trừ phân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hai số hữu tỉ đều được dưới dạng số thập phân thì ta áp dụng quy tắc cộng trừ số thập phân.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14EC331-0135-5CBF-52C1-62583887D57A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1−1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19,25          B. 19,4          C. 16,4         D. 18,25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l="-1267" r="-12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C3AA9BC5-082C-3E02-66F2-C70BB7ACC8B7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4A9D3-085C-F8BB-9B81-B353E669D7EA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022DB888-FF61-0B55-1FF4-D3CBD4821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C12E29E-8EF9-90B1-1836-00AB460E5CFA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                                                    C.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                                                   D.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C12E29E-8EF9-90B1-1836-00AB460E5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blipFill rotWithShape="0">
                <a:blip r:embed="rId5"/>
                <a:stretch>
                  <a:fillRect l="-1478" r="-718" b="-4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F8883B9-675C-FA0D-46A3-632B79964F39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13F01-BAEC-C4A6-147C-8446991797AF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3D2D2663-E005-5AC0-BCD9-1E32A6F3D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4" b="-11406"/>
          <a:stretch/>
        </p:blipFill>
        <p:spPr>
          <a:xfrm>
            <a:off x="3048000" y="5030204"/>
            <a:ext cx="3962400" cy="121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55754"/>
            <a:ext cx="3962400" cy="1228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4990086"/>
            <a:ext cx="3505201" cy="1185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3885859"/>
            <a:ext cx="3551272" cy="10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Phân số nào sau đây không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−27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7F1CDD1A-109C-DC5D-6043-BBA4F8ED4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6F0ADF-A3FF-987C-8A03-2A644BF287F3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32887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86D78B-4BAB-7DAF-BE84-597E15E74787}"/>
                  </a:ext>
                </a:extLst>
              </p:cNvPr>
              <p:cNvSpPr/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914400" indent="-914400" algn="just">
                  <a:lnSpc>
                    <a:spcPct val="130000"/>
                  </a:lnSpc>
                  <a:spcAft>
                    <a:spcPts val="0"/>
                  </a:spcAft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914400" indent="-914400" algn="just">
                  <a:lnSpc>
                    <a:spcPct val="130000"/>
                  </a:lnSpc>
                  <a:buFontTx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blipFill rotWithShape="0">
                <a:blip r:embed="rId5"/>
                <a:stretch>
                  <a:fillRect l="-1478" r="-1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6FBE50E-B593-197C-6D00-EF5CA381D794}"/>
              </a:ext>
            </a:extLst>
          </p:cNvPr>
          <p:cNvSpPr/>
          <p:nvPr/>
        </p:nvSpPr>
        <p:spPr>
          <a:xfrm>
            <a:off x="3555135" y="7658100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C1FEB318-854F-A43E-804C-B471693EC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65D794-253F-1F12-AFB7-D3D748C9B316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0412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EEFB0E1-5D58-CDD5-069D-0E500A8720CB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7,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   B. 1              C. 2               D. 3</a:t>
                </a:r>
                <a:endParaRPr lang="vi-VN" sz="40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EFB0E1-5D58-CDD5-069D-0E500A872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blipFill rotWithShape="0">
                <a:blip r:embed="rId5"/>
                <a:stretch>
                  <a:fillRect b="-53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64581032-26CB-AEA9-DE81-5822E106E976}"/>
              </a:ext>
            </a:extLst>
          </p:cNvPr>
          <p:cNvSpPr/>
          <p:nvPr/>
        </p:nvSpPr>
        <p:spPr>
          <a:xfrm>
            <a:off x="3657600" y="6710558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EE6D7C72-2D9D-6BB9-D322-0D55CA7A0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3E76DB-FCFD-0ABC-4C68-AFB20E402B9B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4613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1121711-8688-7984-68BE-33855AF25759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Tìm x, biết: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A. 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  B.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1121711-8688-7984-68BE-33855AF25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64F7CAD-AAFF-EDA1-3AB5-2CFC5DD899B3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1F55536A-6D63-183A-BB67-5AF4C6750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2C3CBE-AB8D-C30B-6E57-E24C75732ED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4507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D2407B-F3E2-1C6D-093A-E7080A2DA4AD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m:rPr>
                        <m:sty m:val="p"/>
                      </m:rP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fr-FR" sz="4400" noProof="1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B. 0,5            C. 1              D. -1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0D2407B-F3E2-1C6D-093A-E7080A2DA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b="-3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8F4ED56-9BED-AE48-30E5-16B3051AC659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81727-89CC-24ED-EF4D-F3C7C6C29FE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77F2840B-0796-5F96-54F8-3E5A7C3F9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800475" y="1714500"/>
            <a:ext cx="106870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120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30400" y="3651482"/>
            <a:ext cx="3391779" cy="6218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6" y="6314979"/>
            <a:ext cx="2743765" cy="339880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66897" y="3079982"/>
            <a:ext cx="11430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6250" y="3231707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66897" y="4663423"/>
            <a:ext cx="1143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250" y="4815148"/>
            <a:ext cx="935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SBT,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1.14 (SGK)</a:t>
            </a:r>
          </a:p>
        </p:txBody>
      </p:sp>
      <p:sp>
        <p:nvSpPr>
          <p:cNvPr id="12" name="Oval 11"/>
          <p:cNvSpPr/>
          <p:nvPr/>
        </p:nvSpPr>
        <p:spPr>
          <a:xfrm>
            <a:off x="2766897" y="6314979"/>
            <a:ext cx="1143000" cy="1143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86250" y="6122354"/>
            <a:ext cx="9353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09900" y="2472763"/>
            <a:ext cx="1226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1374" y="2751584"/>
            <a:ext cx="3078676" cy="6911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8642" y="5143500"/>
            <a:ext cx="1597146" cy="4481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73449" y="7384393"/>
            <a:ext cx="2255336" cy="22143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83984" y="6290049"/>
            <a:ext cx="2097176" cy="109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0780">
            <a:off x="9572994" y="650718"/>
            <a:ext cx="9111294" cy="19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3787" y="3549497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2417" y="431281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1387" y="3305710"/>
            <a:ext cx="121158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r>
              <a:rPr lang="en-US" sz="72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200" b="1" spc="1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spc="1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524" y="6536239"/>
            <a:ext cx="2899470" cy="342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5800" y="7267993"/>
            <a:ext cx="1957078" cy="2697727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576983"/>
            <a:ext cx="2628900" cy="990600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0040" y="171834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(-0,7)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(-4.3)           b)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blipFill rotWithShape="0">
                <a:blip r:embed="rId6"/>
                <a:stretch>
                  <a:fillRect l="-1445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44640" y="4037570"/>
            <a:ext cx="6705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7,4 + (-0,7) + 2,5 + (-4,3)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(7,4 + 2,5) + [(-0,7) + (-4,3)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9,9 + (-5) = 4,9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10.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blipFill rotWithShape="0">
                <a:blip r:embed="rId7"/>
                <a:stretch>
                  <a:fillRect l="-3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409700"/>
            <a:ext cx="2628900" cy="9906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1,75; -1,25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blipFill rotWithShape="0">
                <a:blip r:embed="rId4"/>
                <a:stretch>
                  <a:fillRect l="-1301" b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" y="3314700"/>
            <a:ext cx="1560711" cy="156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65799" y="3788762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-1,25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1,75; -1,25;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blipFill rotWithShape="0">
                <a:blip r:embed="rId6"/>
                <a:stretch>
                  <a:fillRect l="-1383" r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533400" y="8200687"/>
            <a:ext cx="15775531" cy="15316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121394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114800" y="8495478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123390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3517" y="912080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3556585" y="921269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935200" y="6515100"/>
            <a:ext cx="215465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1028700" y="2398980"/>
            <a:ext cx="15775531" cy="153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616694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610100" y="2693771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618690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817" y="331910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051885" y="341099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-1,25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1,75.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-1,25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blipFill rotWithShape="0">
                <a:blip r:embed="rId9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21491" y="6096711"/>
            <a:ext cx="5178331" cy="3474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06036" y="6179459"/>
            <a:ext cx="763194" cy="16723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733800" y="749879"/>
            <a:ext cx="12192000" cy="1970447"/>
            <a:chOff x="0" y="0"/>
            <a:chExt cx="6531488" cy="2783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1488" cy="2783840"/>
            </a:xfrm>
            <a:custGeom>
              <a:avLst/>
              <a:gdLst/>
              <a:ahLst/>
              <a:cxnLst/>
              <a:rect l="l" t="t" r="r" b="b"/>
              <a:pathLst>
                <a:path w="6531488" h="2783840">
                  <a:moveTo>
                    <a:pt x="640702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407028" y="0"/>
                  </a:lnTo>
                  <a:cubicBezTo>
                    <a:pt x="6475608" y="0"/>
                    <a:pt x="6531488" y="55880"/>
                    <a:pt x="6531488" y="124460"/>
                  </a:cubicBezTo>
                  <a:lnTo>
                    <a:pt x="6531488" y="2659380"/>
                  </a:lnTo>
                  <a:cubicBezTo>
                    <a:pt x="6531488" y="2727960"/>
                    <a:pt x="6475608" y="2783840"/>
                    <a:pt x="6407028" y="2783840"/>
                  </a:cubicBezTo>
                  <a:close/>
                </a:path>
              </a:pathLst>
            </a:custGeom>
            <a:solidFill>
              <a:srgbClr val="DCCBB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213148" y="765606"/>
            <a:ext cx="11233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BT1.12 ; BT1.16 ;  BT1.17  (SGK - tr14, 15)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89" y="749878"/>
            <a:ext cx="1591987" cy="1954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" y="943054"/>
            <a:ext cx="1202738" cy="158409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752600" y="3390900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17,75           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-7,125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blipFill rotWithShape="0">
                <a:blip r:embed="rId10"/>
                <a:stretch>
                  <a:fillRect l="-1876" r="-107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0" y="508583"/>
            <a:ext cx="3054151" cy="197686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752600" y="1459236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0999" y="1714893"/>
            <a:ext cx="818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         b)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1 −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blipFill rotWithShape="0">
                <a:blip r:embed="rId6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blipFill rotWithShape="0">
                <a:blip r:embed="rId7"/>
                <a:stretch>
                  <a:fillRect l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5 - 2 = 3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blipFill rotWithShape="0">
                <a:blip r:embed="rId8"/>
                <a:stretch>
                  <a:fillRect l="-3415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3034139" cy="15943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868400" y="6819900"/>
            <a:ext cx="4052201" cy="3138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0800" y="6819900"/>
            <a:ext cx="2085438" cy="95171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816559" y="720635"/>
            <a:ext cx="2654881" cy="1312976"/>
          </a:xfrm>
          <a:prstGeom prst="wedgeRoundRectCallout">
            <a:avLst>
              <a:gd name="adj1" fmla="val -60075"/>
              <a:gd name="adj2" fmla="val 355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blipFill rotWithShape="0">
                <a:blip r:embed="rId8"/>
                <a:stretch>
                  <a:fillRect l="-1556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320635" y="380630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1,2.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−85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−71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(-2) + (-4)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  <a:blipFill rotWithShape="0">
                <a:blip r:embed="rId9"/>
                <a:stretch>
                  <a:fillRect l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1418</Words>
  <Application>Microsoft Office PowerPoint</Application>
  <PresentationFormat>Custom</PresentationFormat>
  <Paragraphs>177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Times New Roman</vt:lpstr>
      <vt:lpstr>Calibri</vt:lpstr>
      <vt:lpstr>Wingdings</vt:lpstr>
      <vt:lpstr>Tahoma</vt:lpstr>
      <vt:lpstr>Arial</vt:lpstr>
      <vt:lpstr>Calibri Light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</dc:title>
  <dc:creator>Tấn Phát Bùi</dc:creator>
  <cp:lastModifiedBy>Tấn Phát Bùi</cp:lastModifiedBy>
  <cp:revision>1</cp:revision>
  <dcterms:created xsi:type="dcterms:W3CDTF">2006-08-16T00:00:00Z</dcterms:created>
  <dcterms:modified xsi:type="dcterms:W3CDTF">2024-09-22T13:07:43Z</dcterms:modified>
  <dc:identifier>DAFD8QqN0sk</dc:identifier>
</cp:coreProperties>
</file>