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407" r:id="rId2"/>
    <p:sldId id="256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276" r:id="rId12"/>
    <p:sldId id="406" r:id="rId13"/>
    <p:sldId id="412" r:id="rId14"/>
    <p:sldId id="411" r:id="rId15"/>
    <p:sldId id="413" r:id="rId16"/>
    <p:sldId id="314" r:id="rId17"/>
    <p:sldId id="330" r:id="rId18"/>
    <p:sldId id="410" r:id="rId19"/>
    <p:sldId id="409" r:id="rId20"/>
    <p:sldId id="4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F16649"/>
    <a:srgbClr val="F26648"/>
    <a:srgbClr val="77ADC0"/>
    <a:srgbClr val="F8B417"/>
    <a:srgbClr val="FEE3AF"/>
    <a:srgbClr val="0070C0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8B50F-7CDF-4948-A069-B26C2D0B174C}" v="514" dt="2023-11-30T13:55:1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1088" autoAdjust="0"/>
  </p:normalViewPr>
  <p:slideViewPr>
    <p:cSldViewPr snapToGrid="0" showGuides="1">
      <p:cViewPr varScale="1">
        <p:scale>
          <a:sx n="63" d="100"/>
          <a:sy n="63" d="100"/>
        </p:scale>
        <p:origin x="4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20C8B50F-7CDF-4948-A069-B26C2D0B174C}"/>
    <pc:docChg chg="undo custSel addSld delSld modSld">
      <pc:chgData name="THU DU" userId="db4d925effa94065" providerId="LiveId" clId="{20C8B50F-7CDF-4948-A069-B26C2D0B174C}" dt="2023-11-30T13:55:15.870" v="1072"/>
      <pc:docMkLst>
        <pc:docMk/>
      </pc:docMkLst>
      <pc:sldChg chg="addSp modSp mod">
        <pc:chgData name="THU DU" userId="db4d925effa94065" providerId="LiveId" clId="{20C8B50F-7CDF-4948-A069-B26C2D0B174C}" dt="2023-11-30T13:52:46.168" v="1047" actId="1076"/>
        <pc:sldMkLst>
          <pc:docMk/>
          <pc:sldMk cId="252621157" sldId="256"/>
        </pc:sldMkLst>
        <pc:spChg chg="mod">
          <ac:chgData name="THU DU" userId="db4d925effa94065" providerId="LiveId" clId="{20C8B50F-7CDF-4948-A069-B26C2D0B174C}" dt="2023-11-30T13:52:46.168" v="1047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20C8B50F-7CDF-4948-A069-B26C2D0B174C}" dt="2023-11-30T13:52:46.168" v="1047" actId="1076"/>
          <ac:spMkLst>
            <pc:docMk/>
            <pc:sldMk cId="252621157" sldId="256"/>
            <ac:spMk id="36" creationId="{00000000-0000-0000-0000-000000000000}"/>
          </ac:spMkLst>
        </pc:spChg>
        <pc:grpChg chg="mod">
          <ac:chgData name="THU DU" userId="db4d925effa94065" providerId="LiveId" clId="{20C8B50F-7CDF-4948-A069-B26C2D0B174C}" dt="2023-11-30T13:52:46.168" v="1047" actId="1076"/>
          <ac:grpSpMkLst>
            <pc:docMk/>
            <pc:sldMk cId="252621157" sldId="256"/>
            <ac:grpSpMk id="7" creationId="{00000000-0000-0000-0000-000000000000}"/>
          </ac:grpSpMkLst>
        </pc:grpChg>
        <pc:picChg chg="add mod">
          <ac:chgData name="THU DU" userId="db4d925effa94065" providerId="LiveId" clId="{20C8B50F-7CDF-4948-A069-B26C2D0B174C}" dt="2023-11-30T13:52:46.168" v="1047" actId="1076"/>
          <ac:picMkLst>
            <pc:docMk/>
            <pc:sldMk cId="252621157" sldId="256"/>
            <ac:picMk id="2" creationId="{4379C2A0-AA57-DA0D-9ADE-6596E44ACC76}"/>
          </ac:picMkLst>
        </pc:picChg>
      </pc:sldChg>
      <pc:sldChg chg="addSp delSp modSp add del mod delAnim modAnim modNotesTx">
        <pc:chgData name="THU DU" userId="db4d925effa94065" providerId="LiveId" clId="{20C8B50F-7CDF-4948-A069-B26C2D0B174C}" dt="2023-11-30T13:55:15.870" v="1072"/>
        <pc:sldMkLst>
          <pc:docMk/>
          <pc:sldMk cId="1529224504" sldId="276"/>
        </pc:sldMkLst>
        <pc:spChg chg="add del mod">
          <ac:chgData name="THU DU" userId="db4d925effa94065" providerId="LiveId" clId="{20C8B50F-7CDF-4948-A069-B26C2D0B174C}" dt="2023-11-30T13:44:48.749" v="956" actId="207"/>
          <ac:spMkLst>
            <pc:docMk/>
            <pc:sldMk cId="1529224504" sldId="276"/>
            <ac:spMk id="2" creationId="{E3A9C1B8-0CE8-0D50-9A56-544198A0E515}"/>
          </ac:spMkLst>
        </pc:spChg>
        <pc:spChg chg="mod">
          <ac:chgData name="THU DU" userId="db4d925effa94065" providerId="LiveId" clId="{20C8B50F-7CDF-4948-A069-B26C2D0B174C}" dt="2023-11-30T13:45:09.678" v="961" actId="14100"/>
          <ac:spMkLst>
            <pc:docMk/>
            <pc:sldMk cId="1529224504" sldId="276"/>
            <ac:spMk id="3" creationId="{CC7F36E8-5789-314C-FD3A-B43799706EEA}"/>
          </ac:spMkLst>
        </pc:spChg>
        <pc:spChg chg="del">
          <ac:chgData name="THU DU" userId="db4d925effa94065" providerId="LiveId" clId="{20C8B50F-7CDF-4948-A069-B26C2D0B174C}" dt="2023-11-30T13:41:04.315" v="894" actId="478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20C8B50F-7CDF-4948-A069-B26C2D0B174C}" dt="2023-11-30T13:45:43.877" v="974" actId="14100"/>
          <ac:spMkLst>
            <pc:docMk/>
            <pc:sldMk cId="1529224504" sldId="276"/>
            <ac:spMk id="5" creationId="{5C3CB227-20C3-6BE3-10EF-040A5C23BD91}"/>
          </ac:spMkLst>
        </pc:spChg>
        <pc:spChg chg="add mod">
          <ac:chgData name="THU DU" userId="db4d925effa94065" providerId="LiveId" clId="{20C8B50F-7CDF-4948-A069-B26C2D0B174C}" dt="2023-11-30T13:45:34.746" v="971" actId="1076"/>
          <ac:spMkLst>
            <pc:docMk/>
            <pc:sldMk cId="1529224504" sldId="276"/>
            <ac:spMk id="6" creationId="{E64E848A-168C-6B30-39CB-75E56B8EAB68}"/>
          </ac:spMkLst>
        </pc:spChg>
        <pc:spChg chg="add mod">
          <ac:chgData name="THU DU" userId="db4d925effa94065" providerId="LiveId" clId="{20C8B50F-7CDF-4948-A069-B26C2D0B174C}" dt="2023-11-30T13:45:25.526" v="968" actId="14100"/>
          <ac:spMkLst>
            <pc:docMk/>
            <pc:sldMk cId="1529224504" sldId="276"/>
            <ac:spMk id="7" creationId="{3A23A783-25BD-4B20-3BC9-605C2E8FC505}"/>
          </ac:spMkLst>
        </pc:spChg>
        <pc:spChg chg="mod">
          <ac:chgData name="THU DU" userId="db4d925effa94065" providerId="LiveId" clId="{20C8B50F-7CDF-4948-A069-B26C2D0B174C}" dt="2023-11-30T13:40:25.230" v="88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20C8B50F-7CDF-4948-A069-B26C2D0B174C}" dt="2023-11-30T13:45:58.093" v="978" actId="14100"/>
          <ac:spMkLst>
            <pc:docMk/>
            <pc:sldMk cId="1529224504" sldId="276"/>
            <ac:spMk id="9" creationId="{ACFFBD99-4263-7205-DB43-9BC8A06A70C9}"/>
          </ac:spMkLst>
        </pc:spChg>
        <pc:spChg chg="mod">
          <ac:chgData name="THU DU" userId="db4d925effa94065" providerId="LiveId" clId="{20C8B50F-7CDF-4948-A069-B26C2D0B174C}" dt="2023-11-30T13:40:48.809" v="887" actId="20577"/>
          <ac:spMkLst>
            <pc:docMk/>
            <pc:sldMk cId="1529224504" sldId="276"/>
            <ac:spMk id="12" creationId="{00000000-0000-0000-0000-000000000000}"/>
          </ac:spMkLst>
        </pc:spChg>
        <pc:spChg chg="del">
          <ac:chgData name="THU DU" userId="db4d925effa94065" providerId="LiveId" clId="{20C8B50F-7CDF-4948-A069-B26C2D0B174C}" dt="2023-11-30T13:40:57.155" v="890" actId="478"/>
          <ac:spMkLst>
            <pc:docMk/>
            <pc:sldMk cId="1529224504" sldId="276"/>
            <ac:spMk id="14" creationId="{8A00F8EC-8E9D-8E85-97DD-A76AD0BAAFC9}"/>
          </ac:spMkLst>
        </pc:spChg>
        <pc:spChg chg="del">
          <ac:chgData name="THU DU" userId="db4d925effa94065" providerId="LiveId" clId="{20C8B50F-7CDF-4948-A069-B26C2D0B174C}" dt="2023-11-30T13:40:55.913" v="889" actId="478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20C8B50F-7CDF-4948-A069-B26C2D0B174C}" dt="2023-11-30T13:40:16.923" v="871" actId="20577"/>
          <ac:spMkLst>
            <pc:docMk/>
            <pc:sldMk cId="1529224504" sldId="276"/>
            <ac:spMk id="17" creationId="{00000000-0000-0000-0000-000000000000}"/>
          </ac:spMkLst>
        </pc:spChg>
        <pc:spChg chg="del">
          <ac:chgData name="THU DU" userId="db4d925effa94065" providerId="LiveId" clId="{20C8B50F-7CDF-4948-A069-B26C2D0B174C}" dt="2023-11-30T13:40:58.508" v="891" actId="478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20C8B50F-7CDF-4948-A069-B26C2D0B174C}" dt="2023-11-30T13:45:04.266" v="959" actId="1076"/>
          <ac:grpSpMkLst>
            <pc:docMk/>
            <pc:sldMk cId="1529224504" sldId="276"/>
            <ac:grpSpMk id="13" creationId="{00000000-0000-0000-0000-000000000000}"/>
          </ac:grpSpMkLst>
        </pc:grpChg>
      </pc:sldChg>
      <pc:sldChg chg="del">
        <pc:chgData name="THU DU" userId="db4d925effa94065" providerId="LiveId" clId="{20C8B50F-7CDF-4948-A069-B26C2D0B174C}" dt="2023-11-30T13:12:44.849" v="427" actId="47"/>
        <pc:sldMkLst>
          <pc:docMk/>
          <pc:sldMk cId="3404845292" sldId="279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1769986107" sldId="283"/>
        </pc:sldMkLst>
      </pc:sldChg>
      <pc:sldChg chg="addSp delSp modSp mod">
        <pc:chgData name="THU DU" userId="db4d925effa94065" providerId="LiveId" clId="{20C8B50F-7CDF-4948-A069-B26C2D0B174C}" dt="2023-11-30T12:44:47.429" v="76" actId="1076"/>
        <pc:sldMkLst>
          <pc:docMk/>
          <pc:sldMk cId="658201877" sldId="302"/>
        </pc:sldMkLst>
        <pc:spChg chg="add del mod">
          <ac:chgData name="THU DU" userId="db4d925effa94065" providerId="LiveId" clId="{20C8B50F-7CDF-4948-A069-B26C2D0B174C}" dt="2023-11-30T12:40:32.162" v="19" actId="478"/>
          <ac:spMkLst>
            <pc:docMk/>
            <pc:sldMk cId="658201877" sldId="302"/>
            <ac:spMk id="2" creationId="{5ED233A1-AB39-042F-0A0E-E60CEB22EE0C}"/>
          </ac:spMkLst>
        </pc:spChg>
        <pc:spChg chg="add del mod">
          <ac:chgData name="THU DU" userId="db4d925effa94065" providerId="LiveId" clId="{20C8B50F-7CDF-4948-A069-B26C2D0B174C}" dt="2023-11-30T12:40:30.856" v="16" actId="478"/>
          <ac:spMkLst>
            <pc:docMk/>
            <pc:sldMk cId="658201877" sldId="302"/>
            <ac:spMk id="3" creationId="{CA5DEB1B-80DE-7225-B9F5-5050F3773BBC}"/>
          </ac:spMkLst>
        </pc:spChg>
        <pc:spChg chg="add mod">
          <ac:chgData name="THU DU" userId="db4d925effa94065" providerId="LiveId" clId="{20C8B50F-7CDF-4948-A069-B26C2D0B174C}" dt="2023-11-30T12:40:41.388" v="21" actId="1076"/>
          <ac:spMkLst>
            <pc:docMk/>
            <pc:sldMk cId="658201877" sldId="302"/>
            <ac:spMk id="7" creationId="{0402EF6A-C2A4-08D0-7DE0-7C1B13D76426}"/>
          </ac:spMkLst>
        </pc:spChg>
        <pc:spChg chg="add mod">
          <ac:chgData name="THU DU" userId="db4d925effa94065" providerId="LiveId" clId="{20C8B50F-7CDF-4948-A069-B26C2D0B174C}" dt="2023-11-30T12:40:41.388" v="21" actId="1076"/>
          <ac:spMkLst>
            <pc:docMk/>
            <pc:sldMk cId="658201877" sldId="302"/>
            <ac:spMk id="8" creationId="{15DFCACE-A89C-7BFA-9586-1CD7E7843C7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0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1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14" creationId="{845ECAD1-C889-C3E3-CF7C-112ED620FFC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15" creationId="{EBB0993C-2BAF-C5F8-7F05-0F805273C0BC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6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7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9" creationId="{00000000-0000-0000-0000-000000000000}"/>
          </ac:spMkLst>
        </pc:spChg>
        <pc:spChg chg="del mod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0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1" creationId="{8109B6FC-8141-9B12-1822-5421719AD67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3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7" creationId="{2FB7374F-7B5E-C679-C63F-850F7558E80E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8" creationId="{3AFB6B48-76CC-5A1F-D723-E824DEE67D6C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9" creationId="{00000000-0000-0000-0000-000000000000}"/>
          </ac:spMkLst>
        </pc:spChg>
        <pc:spChg chg="del">
          <ac:chgData name="THU DU" userId="db4d925effa94065" providerId="LiveId" clId="{20C8B50F-7CDF-4948-A069-B26C2D0B174C}" dt="2023-11-30T12:40:22.724" v="12" actId="478"/>
          <ac:spMkLst>
            <pc:docMk/>
            <pc:sldMk cId="658201877" sldId="302"/>
            <ac:spMk id="30" creationId="{00000000-0000-0000-0000-000000000000}"/>
          </ac:spMkLst>
        </pc:spChg>
        <pc:spChg chg="del mod">
          <ac:chgData name="THU DU" userId="db4d925effa94065" providerId="LiveId" clId="{20C8B50F-7CDF-4948-A069-B26C2D0B174C}" dt="2023-11-30T12:40:22.076" v="11" actId="478"/>
          <ac:spMkLst>
            <pc:docMk/>
            <pc:sldMk cId="658201877" sldId="302"/>
            <ac:spMk id="31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2" creationId="{B498649B-3154-5D51-975B-0B2D90907D2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3" creationId="{FD23A915-F711-6DED-5454-7B88BBEA992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4" creationId="{B8FC37B7-351B-D410-4A56-D2475829852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5" creationId="{708A0468-811B-B984-9514-FF56249DAAD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42" creationId="{1E38AEB8-31CA-E9A0-9C0C-59A6500C1DA1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44" creationId="{CB829456-36EE-A457-A82B-6E1EB503F4B7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5" creationId="{24DB234A-620F-FA9E-072B-B4A983D3B81C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7" creationId="{8BA2C426-227F-486D-813C-891C8766BD29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8" creationId="{9EA39AB5-497A-0981-50D8-5DAB2032B5F4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9" creationId="{DC7BABE3-13D0-88A8-39CA-09DA0E1EE1D5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0" creationId="{03A15C37-8112-F54B-9EB2-4195C8A73762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1" creationId="{51975B4C-E2F0-70EB-8D9B-6D4856557F15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2" creationId="{FDCD0F51-8310-4D79-E969-F5B3E3B07A31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3" creationId="{F3FF790A-FE5C-F672-2369-40C33276CCEC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4" creationId="{B33D469B-7DF2-B4FB-0080-B43EC925BD08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8" creationId="{F00CE2D2-DE43-EC0F-6BB7-89C92E86BE50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60" creationId="{C48DFCE7-4929-3D59-2D9B-CD078CDA969F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1" creationId="{9A8BA471-AE67-6462-9C1F-AD31055DD266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2" creationId="{E89FD3D3-F975-E349-AD62-77C06FFF1671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3" creationId="{BCE83AE2-BBA9-CAF7-A15E-EC6360B1BA22}"/>
          </ac:spMkLst>
        </pc:spChg>
        <pc:spChg chg="add mod">
          <ac:chgData name="THU DU" userId="db4d925effa94065" providerId="LiveId" clId="{20C8B50F-7CDF-4948-A069-B26C2D0B174C}" dt="2023-11-30T12:44:42.928" v="74" actId="1076"/>
          <ac:spMkLst>
            <pc:docMk/>
            <pc:sldMk cId="658201877" sldId="302"/>
            <ac:spMk id="64" creationId="{1FBC6C41-8221-A32A-B142-4F9BD2A7574B}"/>
          </ac:spMkLst>
        </pc:spChg>
        <pc:spChg chg="add mod">
          <ac:chgData name="THU DU" userId="db4d925effa94065" providerId="LiveId" clId="{20C8B50F-7CDF-4948-A069-B26C2D0B174C}" dt="2023-11-30T12:44:44.615" v="75" actId="1076"/>
          <ac:spMkLst>
            <pc:docMk/>
            <pc:sldMk cId="658201877" sldId="302"/>
            <ac:spMk id="65" creationId="{BFDA27CA-DB38-E526-946B-8DD6402E119D}"/>
          </ac:spMkLst>
        </pc:spChg>
        <pc:spChg chg="add mod">
          <ac:chgData name="THU DU" userId="db4d925effa94065" providerId="LiveId" clId="{20C8B50F-7CDF-4948-A069-B26C2D0B174C}" dt="2023-11-30T12:44:47.429" v="76" actId="1076"/>
          <ac:spMkLst>
            <pc:docMk/>
            <pc:sldMk cId="658201877" sldId="302"/>
            <ac:spMk id="66" creationId="{78A6129F-B016-1C0D-B5D0-9B2409846BA1}"/>
          </ac:spMkLst>
        </pc:spChg>
        <pc:spChg chg="add mod">
          <ac:chgData name="THU DU" userId="db4d925effa94065" providerId="LiveId" clId="{20C8B50F-7CDF-4948-A069-B26C2D0B174C}" dt="2023-11-30T12:44:40.038" v="73" actId="14100"/>
          <ac:spMkLst>
            <pc:docMk/>
            <pc:sldMk cId="658201877" sldId="302"/>
            <ac:spMk id="67" creationId="{9B76FF7F-E733-0AA7-E0B7-DB32F76AA794}"/>
          </ac:spMkLst>
        </pc:spChg>
        <pc:spChg chg="add mod">
          <ac:chgData name="THU DU" userId="db4d925effa94065" providerId="LiveId" clId="{20C8B50F-7CDF-4948-A069-B26C2D0B174C}" dt="2023-11-30T12:43:21.110" v="55" actId="20577"/>
          <ac:spMkLst>
            <pc:docMk/>
            <pc:sldMk cId="658201877" sldId="302"/>
            <ac:spMk id="68" creationId="{35DADCE6-90DF-737E-03C5-BC67DF9B759C}"/>
          </ac:spMkLst>
        </pc:spChg>
        <pc:spChg chg="add mod">
          <ac:chgData name="THU DU" userId="db4d925effa94065" providerId="LiveId" clId="{20C8B50F-7CDF-4948-A069-B26C2D0B174C}" dt="2023-11-30T12:43:52.309" v="66" actId="20577"/>
          <ac:spMkLst>
            <pc:docMk/>
            <pc:sldMk cId="658201877" sldId="302"/>
            <ac:spMk id="69" creationId="{9FA35C35-A528-492B-43D3-D6B898DDC739}"/>
          </ac:spMkLst>
        </pc:spChg>
        <pc:spChg chg="add mod">
          <ac:chgData name="THU DU" userId="db4d925effa94065" providerId="LiveId" clId="{20C8B50F-7CDF-4948-A069-B26C2D0B174C}" dt="2023-11-30T12:44:19.511" v="72" actId="20577"/>
          <ac:spMkLst>
            <pc:docMk/>
            <pc:sldMk cId="658201877" sldId="302"/>
            <ac:spMk id="70" creationId="{CC986D57-4987-1E6F-912D-4CF9EAF21525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74" creationId="{692B1D45-9211-C599-BC0F-B24A984C02BD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76" creationId="{62055DD4-D712-762C-F33D-844CD4C2E5BB}"/>
          </ac:spMkLst>
        </pc:spChg>
        <pc:grpChg chg="add del mod">
          <ac:chgData name="THU DU" userId="db4d925effa94065" providerId="LiveId" clId="{20C8B50F-7CDF-4948-A069-B26C2D0B174C}" dt="2023-11-30T12:40:31.642" v="17" actId="478"/>
          <ac:grpSpMkLst>
            <pc:docMk/>
            <pc:sldMk cId="658201877" sldId="302"/>
            <ac:grpSpMk id="4" creationId="{EB5CEBC8-0BBC-9CB7-E549-8D315FAD3B74}"/>
          </ac:grpSpMkLst>
        </pc:grpChg>
        <pc:grpChg chg="add mod">
          <ac:chgData name="THU DU" userId="db4d925effa94065" providerId="LiveId" clId="{20C8B50F-7CDF-4948-A069-B26C2D0B174C}" dt="2023-11-30T12:40:41.388" v="21" actId="1076"/>
          <ac:grpSpMkLst>
            <pc:docMk/>
            <pc:sldMk cId="658201877" sldId="302"/>
            <ac:grpSpMk id="9" creationId="{7448D24A-CDCF-83B8-6A73-4E7F4D45121D}"/>
          </ac:grpSpMkLst>
        </pc:grpChg>
        <pc:grpChg chg="del mod">
          <ac:chgData name="THU DU" userId="db4d925effa94065" providerId="LiveId" clId="{20C8B50F-7CDF-4948-A069-B26C2D0B174C}" dt="2023-11-30T12:40:23.876" v="14" actId="478"/>
          <ac:grpSpMkLst>
            <pc:docMk/>
            <pc:sldMk cId="658201877" sldId="302"/>
            <ac:grpSpMk id="37" creationId="{00000000-0000-0000-0000-000000000000}"/>
          </ac:grpSpMkLst>
        </pc:grpChg>
        <pc:picChg chg="mod">
          <ac:chgData name="THU DU" userId="db4d925effa94065" providerId="LiveId" clId="{20C8B50F-7CDF-4948-A069-B26C2D0B174C}" dt="2023-11-30T12:40:17.882" v="9"/>
          <ac:picMkLst>
            <pc:docMk/>
            <pc:sldMk cId="658201877" sldId="302"/>
            <ac:picMk id="5" creationId="{660B9464-96D7-00FD-8E48-1E4145354CEF}"/>
          </ac:picMkLst>
        </pc:picChg>
        <pc:picChg chg="mod">
          <ac:chgData name="THU DU" userId="db4d925effa94065" providerId="LiveId" clId="{20C8B50F-7CDF-4948-A069-B26C2D0B174C}" dt="2023-11-30T12:40:17.882" v="9"/>
          <ac:picMkLst>
            <pc:docMk/>
            <pc:sldMk cId="658201877" sldId="302"/>
            <ac:picMk id="6" creationId="{15C0EB78-7228-70CA-8340-0BAE0F1D2591}"/>
          </ac:picMkLst>
        </pc:picChg>
        <pc:picChg chg="mod">
          <ac:chgData name="THU DU" userId="db4d925effa94065" providerId="LiveId" clId="{20C8B50F-7CDF-4948-A069-B26C2D0B174C}" dt="2023-11-30T12:40:38.729" v="20"/>
          <ac:picMkLst>
            <pc:docMk/>
            <pc:sldMk cId="658201877" sldId="302"/>
            <ac:picMk id="12" creationId="{7FADA10C-D6D6-07D9-199C-999A5BD2CA8C}"/>
          </ac:picMkLst>
        </pc:picChg>
        <pc:picChg chg="mod">
          <ac:chgData name="THU DU" userId="db4d925effa94065" providerId="LiveId" clId="{20C8B50F-7CDF-4948-A069-B26C2D0B174C}" dt="2023-11-30T12:40:38.729" v="20"/>
          <ac:picMkLst>
            <pc:docMk/>
            <pc:sldMk cId="658201877" sldId="302"/>
            <ac:picMk id="13" creationId="{1F50DBFF-877C-1D7D-DB9B-EF8801808016}"/>
          </ac:picMkLst>
        </pc:pic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4" creationId="{00000000-0000-0000-0000-000000000000}"/>
          </ac:cxnSpMkLst>
        </pc:cxn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5" creationId="{00000000-0000-0000-0000-000000000000}"/>
          </ac:cxnSpMkLst>
        </pc:cxn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6" creationId="{00000000-0000-0000-0000-000000000000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36" creationId="{72AF1FF5-A4C5-842D-4475-9923F151AE80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0" creationId="{3C90C04D-1C80-272D-E1D8-C8597F640386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1" creationId="{93D84704-1D17-1E34-2C09-AFBC992E6533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3" creationId="{6E1E227A-34D4-5853-1A30-7B2CBDCEE59D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5" creationId="{C2DFEA31-261C-94FF-2496-DDECA244E9AE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6" creationId="{5A144C1B-4E36-EC24-E772-A1205A7CE190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7" creationId="{5CC1934D-5FDE-7D05-44FB-D0BBBF0A8B4B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9" creationId="{33E7560C-404C-BFD0-A2FB-DCCAA9110404}"/>
          </ac:cxnSpMkLst>
        </pc:cxnChg>
        <pc:cxnChg chg="add mod">
          <ac:chgData name="THU DU" userId="db4d925effa94065" providerId="LiveId" clId="{20C8B50F-7CDF-4948-A069-B26C2D0B174C}" dt="2023-11-30T12:44:42.928" v="74" actId="1076"/>
          <ac:cxnSpMkLst>
            <pc:docMk/>
            <pc:sldMk cId="658201877" sldId="302"/>
            <ac:cxnSpMk id="71" creationId="{9496A896-584A-FA74-8315-0314DC5A9D15}"/>
          </ac:cxnSpMkLst>
        </pc:cxnChg>
        <pc:cxnChg chg="add mod">
          <ac:chgData name="THU DU" userId="db4d925effa94065" providerId="LiveId" clId="{20C8B50F-7CDF-4948-A069-B26C2D0B174C}" dt="2023-11-30T12:44:44.615" v="75" actId="1076"/>
          <ac:cxnSpMkLst>
            <pc:docMk/>
            <pc:sldMk cId="658201877" sldId="302"/>
            <ac:cxnSpMk id="72" creationId="{EAECBA27-BF00-01F1-F90F-DE8DB105454C}"/>
          </ac:cxnSpMkLst>
        </pc:cxnChg>
        <pc:cxnChg chg="add mod">
          <ac:chgData name="THU DU" userId="db4d925effa94065" providerId="LiveId" clId="{20C8B50F-7CDF-4948-A069-B26C2D0B174C}" dt="2023-11-30T12:44:47.429" v="76" actId="1076"/>
          <ac:cxnSpMkLst>
            <pc:docMk/>
            <pc:sldMk cId="658201877" sldId="302"/>
            <ac:cxnSpMk id="73" creationId="{0E6C4383-675F-6E8F-01AD-472DF8074977}"/>
          </ac:cxnSpMkLst>
        </pc:cxnChg>
        <pc:cxnChg chg="add mod">
          <ac:chgData name="THU DU" userId="db4d925effa94065" providerId="LiveId" clId="{20C8B50F-7CDF-4948-A069-B26C2D0B174C}" dt="2023-11-30T12:44:47.429" v="76" actId="1076"/>
          <ac:cxnSpMkLst>
            <pc:docMk/>
            <pc:sldMk cId="658201877" sldId="302"/>
            <ac:cxnSpMk id="75" creationId="{0D994B66-0FC4-D1F8-1088-9C8F5C081237}"/>
          </ac:cxnSpMkLst>
        </pc:cxnChg>
      </pc:sldChg>
      <pc:sldChg chg="del">
        <pc:chgData name="THU DU" userId="db4d925effa94065" providerId="LiveId" clId="{20C8B50F-7CDF-4948-A069-B26C2D0B174C}" dt="2023-11-30T13:31:25.201" v="735" actId="47"/>
        <pc:sldMkLst>
          <pc:docMk/>
          <pc:sldMk cId="626516812" sldId="313"/>
        </pc:sldMkLst>
      </pc:sldChg>
      <pc:sldChg chg="modSp modAnim">
        <pc:chgData name="THU DU" userId="db4d925effa94065" providerId="LiveId" clId="{20C8B50F-7CDF-4948-A069-B26C2D0B174C}" dt="2023-11-30T13:52:24.159" v="1044"/>
        <pc:sldMkLst>
          <pc:docMk/>
          <pc:sldMk cId="2275727840" sldId="314"/>
        </pc:sldMkLst>
        <pc:spChg chg="mod">
          <ac:chgData name="THU DU" userId="db4d925effa94065" providerId="LiveId" clId="{20C8B50F-7CDF-4948-A069-B26C2D0B174C}" dt="2023-11-30T13:52:19.611" v="1043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817977460" sldId="316"/>
        </pc:sldMkLst>
      </pc:sldChg>
      <pc:sldChg chg="del">
        <pc:chgData name="THU DU" userId="db4d925effa94065" providerId="LiveId" clId="{20C8B50F-7CDF-4948-A069-B26C2D0B174C}" dt="2023-11-30T13:31:18.949" v="731" actId="47"/>
        <pc:sldMkLst>
          <pc:docMk/>
          <pc:sldMk cId="2138508035" sldId="327"/>
        </pc:sldMkLst>
      </pc:sldChg>
      <pc:sldChg chg="del">
        <pc:chgData name="THU DU" userId="db4d925effa94065" providerId="LiveId" clId="{20C8B50F-7CDF-4948-A069-B26C2D0B174C}" dt="2023-11-30T13:31:20.035" v="732" actId="47"/>
        <pc:sldMkLst>
          <pc:docMk/>
          <pc:sldMk cId="2720924874" sldId="348"/>
        </pc:sldMkLst>
      </pc:sldChg>
      <pc:sldChg chg="del">
        <pc:chgData name="THU DU" userId="db4d925effa94065" providerId="LiveId" clId="{20C8B50F-7CDF-4948-A069-B26C2D0B174C}" dt="2023-11-30T13:31:15.627" v="729" actId="47"/>
        <pc:sldMkLst>
          <pc:docMk/>
          <pc:sldMk cId="1791449256" sldId="388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772145161" sldId="389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715540338" sldId="390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095103403" sldId="391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516547862" sldId="392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360304438" sldId="393"/>
        </pc:sldMkLst>
      </pc:sldChg>
      <pc:sldChg chg="del">
        <pc:chgData name="THU DU" userId="db4d925effa94065" providerId="LiveId" clId="{20C8B50F-7CDF-4948-A069-B26C2D0B174C}" dt="2023-11-30T13:31:21.027" v="733" actId="47"/>
        <pc:sldMkLst>
          <pc:docMk/>
          <pc:sldMk cId="3301758906" sldId="394"/>
        </pc:sldMkLst>
      </pc:sldChg>
      <pc:sldChg chg="del">
        <pc:chgData name="THU DU" userId="db4d925effa94065" providerId="LiveId" clId="{20C8B50F-7CDF-4948-A069-B26C2D0B174C}" dt="2023-11-30T13:31:21.897" v="734" actId="47"/>
        <pc:sldMkLst>
          <pc:docMk/>
          <pc:sldMk cId="2603866483" sldId="396"/>
        </pc:sldMkLst>
      </pc:sldChg>
      <pc:sldChg chg="del">
        <pc:chgData name="THU DU" userId="db4d925effa94065" providerId="LiveId" clId="{20C8B50F-7CDF-4948-A069-B26C2D0B174C}" dt="2023-11-30T13:31:26.707" v="736" actId="47"/>
        <pc:sldMkLst>
          <pc:docMk/>
          <pc:sldMk cId="788396501" sldId="397"/>
        </pc:sldMkLst>
      </pc:sldChg>
      <pc:sldChg chg="addSp delSp modSp add mod delAnim modAnim">
        <pc:chgData name="THU DU" userId="db4d925effa94065" providerId="LiveId" clId="{20C8B50F-7CDF-4948-A069-B26C2D0B174C}" dt="2023-11-30T13:41:18.839" v="898" actId="207"/>
        <pc:sldMkLst>
          <pc:docMk/>
          <pc:sldMk cId="1940668114" sldId="398"/>
        </pc:sldMkLst>
        <pc:spChg chg="mod">
          <ac:chgData name="THU DU" userId="db4d925effa94065" providerId="LiveId" clId="{20C8B50F-7CDF-4948-A069-B26C2D0B174C}" dt="2023-11-30T13:41:18.839" v="898" actId="207"/>
          <ac:spMkLst>
            <pc:docMk/>
            <pc:sldMk cId="1940668114" sldId="398"/>
            <ac:spMk id="2" creationId="{00000000-0000-0000-0000-000000000000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4" creationId="{4F266DB3-5F18-D7F8-3045-C41D882215AB}"/>
          </ac:spMkLst>
        </pc:spChg>
        <pc:spChg chg="mod">
          <ac:chgData name="THU DU" userId="db4d925effa94065" providerId="LiveId" clId="{20C8B50F-7CDF-4948-A069-B26C2D0B174C}" dt="2023-11-30T12:46:22.605" v="88" actId="1076"/>
          <ac:spMkLst>
            <pc:docMk/>
            <pc:sldMk cId="1940668114" sldId="398"/>
            <ac:spMk id="5" creationId="{337A5E1E-3CA0-4464-8CDD-31E8FAFCE4DB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6" creationId="{BF57E53E-FE1D-1E5B-59B6-896B3C053833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7" creationId="{A18B28C3-65AE-C7D5-1DA2-99EA29FAC537}"/>
          </ac:spMkLst>
        </pc:spChg>
        <pc:grpChg chg="add mod ord">
          <ac:chgData name="THU DU" userId="db4d925effa94065" providerId="LiveId" clId="{20C8B50F-7CDF-4948-A069-B26C2D0B174C}" dt="2023-11-30T12:45:44.708" v="83" actId="167"/>
          <ac:grpSpMkLst>
            <pc:docMk/>
            <pc:sldMk cId="1940668114" sldId="398"/>
            <ac:grpSpMk id="3" creationId="{69BD6DEF-AFA5-AA70-E4FA-F9FCC4D49C20}"/>
          </ac:grpSpMkLst>
        </pc:grpChg>
        <pc:grpChg chg="del mod">
          <ac:chgData name="THU DU" userId="db4d925effa94065" providerId="LiveId" clId="{20C8B50F-7CDF-4948-A069-B26C2D0B174C}" dt="2023-11-30T12:45:36.584" v="81" actId="478"/>
          <ac:grpSpMkLst>
            <pc:docMk/>
            <pc:sldMk cId="1940668114" sldId="398"/>
            <ac:grpSpMk id="10" creationId="{00000000-0000-0000-0000-000000000000}"/>
          </ac:grpSpMkLst>
        </pc:grpChg>
        <pc:picChg chg="add del mod">
          <ac:chgData name="THU DU" userId="db4d925effa94065" providerId="LiveId" clId="{20C8B50F-7CDF-4948-A069-B26C2D0B174C}" dt="2023-11-30T12:47:24.508" v="92" actId="478"/>
          <ac:picMkLst>
            <pc:docMk/>
            <pc:sldMk cId="1940668114" sldId="398"/>
            <ac:picMk id="8" creationId="{440FAF19-5ECB-E60B-037E-8BE818CB73DA}"/>
          </ac:picMkLst>
        </pc:picChg>
      </pc:sldChg>
      <pc:sldChg chg="addSp delSp modSp add mod delAnim modAnim">
        <pc:chgData name="THU DU" userId="db4d925effa94065" providerId="LiveId" clId="{20C8B50F-7CDF-4948-A069-B26C2D0B174C}" dt="2023-11-30T13:53:08.449" v="1051" actId="1076"/>
        <pc:sldMkLst>
          <pc:docMk/>
          <pc:sldMk cId="2582465527" sldId="399"/>
        </pc:sldMkLst>
        <pc:spChg chg="del">
          <ac:chgData name="THU DU" userId="db4d925effa94065" providerId="LiveId" clId="{20C8B50F-7CDF-4948-A069-B26C2D0B174C}" dt="2023-11-30T12:47:51.475" v="96" actId="478"/>
          <ac:spMkLst>
            <pc:docMk/>
            <pc:sldMk cId="2582465527" sldId="399"/>
            <ac:spMk id="2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7:54.119" v="97" actId="478"/>
          <ac:spMkLst>
            <pc:docMk/>
            <pc:sldMk cId="2582465527" sldId="399"/>
            <ac:spMk id="9" creationId="{1E8ECA2F-AAF9-05CA-CB10-109C245FCE25}"/>
          </ac:spMkLst>
        </pc:spChg>
        <pc:spChg chg="add del mod">
          <ac:chgData name="THU DU" userId="db4d925effa94065" providerId="LiveId" clId="{20C8B50F-7CDF-4948-A069-B26C2D0B174C}" dt="2023-11-30T13:06:34.375" v="258" actId="478"/>
          <ac:spMkLst>
            <pc:docMk/>
            <pc:sldMk cId="2582465527" sldId="399"/>
            <ac:spMk id="18" creationId="{3E9FB2CC-04D1-1E30-5866-2608BDFC544E}"/>
          </ac:spMkLst>
        </pc:spChg>
        <pc:spChg chg="del mod">
          <ac:chgData name="THU DU" userId="db4d925effa94065" providerId="LiveId" clId="{20C8B50F-7CDF-4948-A069-B26C2D0B174C}" dt="2023-11-30T12:47:49.131" v="95" actId="478"/>
          <ac:spMkLst>
            <pc:docMk/>
            <pc:sldMk cId="2582465527" sldId="399"/>
            <ac:spMk id="21" creationId="{00000000-0000-0000-0000-000000000000}"/>
          </ac:spMkLst>
        </pc:spChg>
        <pc:picChg chg="add del mod">
          <ac:chgData name="THU DU" userId="db4d925effa94065" providerId="LiveId" clId="{20C8B50F-7CDF-4948-A069-B26C2D0B174C}" dt="2023-11-30T13:04:42.668" v="253" actId="478"/>
          <ac:picMkLst>
            <pc:docMk/>
            <pc:sldMk cId="2582465527" sldId="399"/>
            <ac:picMk id="10" creationId="{847D9F17-DE89-F2E7-B46E-5F487A9C6FF6}"/>
          </ac:picMkLst>
        </pc:picChg>
        <pc:picChg chg="add mod ord">
          <ac:chgData name="THU DU" userId="db4d925effa94065" providerId="LiveId" clId="{20C8B50F-7CDF-4948-A069-B26C2D0B174C}" dt="2023-11-30T13:08:52.788" v="285" actId="14100"/>
          <ac:picMkLst>
            <pc:docMk/>
            <pc:sldMk cId="2582465527" sldId="399"/>
            <ac:picMk id="11" creationId="{46BF537F-DAF5-4CDF-78E8-5B4EBA427942}"/>
          </ac:picMkLst>
        </pc:picChg>
        <pc:picChg chg="add mod">
          <ac:chgData name="THU DU" userId="db4d925effa94065" providerId="LiveId" clId="{20C8B50F-7CDF-4948-A069-B26C2D0B174C}" dt="2023-11-30T13:06:49.736" v="266" actId="1076"/>
          <ac:picMkLst>
            <pc:docMk/>
            <pc:sldMk cId="2582465527" sldId="399"/>
            <ac:picMk id="12" creationId="{5C880A6B-E0C9-B7C0-5086-3F5249BF0C09}"/>
          </ac:picMkLst>
        </pc:picChg>
        <pc:picChg chg="add mod ord">
          <ac:chgData name="THU DU" userId="db4d925effa94065" providerId="LiveId" clId="{20C8B50F-7CDF-4948-A069-B26C2D0B174C}" dt="2023-11-30T13:06:56.132" v="269" actId="1076"/>
          <ac:picMkLst>
            <pc:docMk/>
            <pc:sldMk cId="2582465527" sldId="399"/>
            <ac:picMk id="13" creationId="{93D2F356-9A7E-405C-B51F-4B5D9373CEC4}"/>
          </ac:picMkLst>
        </pc:picChg>
        <pc:picChg chg="add mod">
          <ac:chgData name="THU DU" userId="db4d925effa94065" providerId="LiveId" clId="{20C8B50F-7CDF-4948-A069-B26C2D0B174C}" dt="2023-11-30T13:06:51.531" v="267" actId="1076"/>
          <ac:picMkLst>
            <pc:docMk/>
            <pc:sldMk cId="2582465527" sldId="399"/>
            <ac:picMk id="14" creationId="{4A2FF768-E169-2725-F290-249B8FC7B190}"/>
          </ac:picMkLst>
        </pc:picChg>
        <pc:picChg chg="add mod">
          <ac:chgData name="THU DU" userId="db4d925effa94065" providerId="LiveId" clId="{20C8B50F-7CDF-4948-A069-B26C2D0B174C}" dt="2023-11-30T13:06:53.389" v="268" actId="1076"/>
          <ac:picMkLst>
            <pc:docMk/>
            <pc:sldMk cId="2582465527" sldId="399"/>
            <ac:picMk id="15" creationId="{A91D7540-9525-4302-7320-66895C871677}"/>
          </ac:picMkLst>
        </pc:picChg>
        <pc:picChg chg="add mod">
          <ac:chgData name="THU DU" userId="db4d925effa94065" providerId="LiveId" clId="{20C8B50F-7CDF-4948-A069-B26C2D0B174C}" dt="2023-11-30T13:08:50.364" v="284" actId="1076"/>
          <ac:picMkLst>
            <pc:docMk/>
            <pc:sldMk cId="2582465527" sldId="399"/>
            <ac:picMk id="17" creationId="{BD005D30-1FCC-6B2A-228F-BF2BB98CEB82}"/>
          </ac:picMkLst>
        </pc:picChg>
        <pc:picChg chg="add mod">
          <ac:chgData name="THU DU" userId="db4d925effa94065" providerId="LiveId" clId="{20C8B50F-7CDF-4948-A069-B26C2D0B174C}" dt="2023-11-30T13:53:08.449" v="1051" actId="1076"/>
          <ac:picMkLst>
            <pc:docMk/>
            <pc:sldMk cId="2582465527" sldId="399"/>
            <ac:picMk id="19" creationId="{A35F48D0-B4D8-DCF1-B58C-8E114519A002}"/>
          </ac:picMkLst>
        </pc:picChg>
      </pc:sldChg>
      <pc:sldChg chg="addSp delSp modSp add mod modAnim">
        <pc:chgData name="THU DU" userId="db4d925effa94065" providerId="LiveId" clId="{20C8B50F-7CDF-4948-A069-B26C2D0B174C}" dt="2023-11-30T13:53:39.873" v="1053" actId="20577"/>
        <pc:sldMkLst>
          <pc:docMk/>
          <pc:sldMk cId="3847715681" sldId="400"/>
        </pc:sldMkLst>
        <pc:spChg chg="add mod">
          <ac:chgData name="THU DU" userId="db4d925effa94065" providerId="LiveId" clId="{20C8B50F-7CDF-4948-A069-B26C2D0B174C}" dt="2023-11-30T13:53:38.242" v="1052" actId="20577"/>
          <ac:spMkLst>
            <pc:docMk/>
            <pc:sldMk cId="3847715681" sldId="400"/>
            <ac:spMk id="9" creationId="{01AF08E7-EE85-2EF7-DA6F-3DC69004C4E3}"/>
          </ac:spMkLst>
        </pc:spChg>
        <pc:spChg chg="add mod">
          <ac:chgData name="THU DU" userId="db4d925effa94065" providerId="LiveId" clId="{20C8B50F-7CDF-4948-A069-B26C2D0B174C}" dt="2023-11-30T13:10:50.449" v="340" actId="1076"/>
          <ac:spMkLst>
            <pc:docMk/>
            <pc:sldMk cId="3847715681" sldId="400"/>
            <ac:spMk id="16" creationId="{6FEBD3A3-5656-9FBC-3BB7-9433FE9F45E1}"/>
          </ac:spMkLst>
        </pc:spChg>
        <pc:spChg chg="add mod">
          <ac:chgData name="THU DU" userId="db4d925effa94065" providerId="LiveId" clId="{20C8B50F-7CDF-4948-A069-B26C2D0B174C}" dt="2023-11-30T13:11:05.667" v="359" actId="1076"/>
          <ac:spMkLst>
            <pc:docMk/>
            <pc:sldMk cId="3847715681" sldId="400"/>
            <ac:spMk id="17" creationId="{57D1613D-DABE-6D08-96C1-C63040330435}"/>
          </ac:spMkLst>
        </pc:spChg>
        <pc:spChg chg="add mod">
          <ac:chgData name="THU DU" userId="db4d925effa94065" providerId="LiveId" clId="{20C8B50F-7CDF-4948-A069-B26C2D0B174C}" dt="2023-11-30T13:53:39.873" v="1053" actId="20577"/>
          <ac:spMkLst>
            <pc:docMk/>
            <pc:sldMk cId="3847715681" sldId="400"/>
            <ac:spMk id="18" creationId="{6C0E6BE7-4EED-AA74-F34D-DF647E6EE8E5}"/>
          </ac:spMkLst>
        </pc:spChg>
        <pc:spChg chg="add mod">
          <ac:chgData name="THU DU" userId="db4d925effa94065" providerId="LiveId" clId="{20C8B50F-7CDF-4948-A069-B26C2D0B174C}" dt="2023-11-30T13:11:59.394" v="419" actId="1076"/>
          <ac:spMkLst>
            <pc:docMk/>
            <pc:sldMk cId="3847715681" sldId="400"/>
            <ac:spMk id="19" creationId="{57563183-4699-BF8D-33EA-3A67B57312C2}"/>
          </ac:spMkLst>
        </pc:spChg>
        <pc:spChg chg="add mod">
          <ac:chgData name="THU DU" userId="db4d925effa94065" providerId="LiveId" clId="{20C8B50F-7CDF-4948-A069-B26C2D0B174C}" dt="2023-11-30T13:11:55.533" v="418" actId="1076"/>
          <ac:spMkLst>
            <pc:docMk/>
            <pc:sldMk cId="3847715681" sldId="400"/>
            <ac:spMk id="20" creationId="{4AC41E66-693D-CC80-F72C-4D276EA56BE3}"/>
          </ac:spMkLst>
        </pc:spChg>
        <pc:picChg chg="add mod">
          <ac:chgData name="THU DU" userId="db4d925effa94065" providerId="LiveId" clId="{20C8B50F-7CDF-4948-A069-B26C2D0B174C}" dt="2023-11-30T13:09:09.352" v="292" actId="14100"/>
          <ac:picMkLst>
            <pc:docMk/>
            <pc:sldMk cId="3847715681" sldId="400"/>
            <ac:picMk id="2" creationId="{118D7176-9B1E-6E37-DD00-11D43651B2A4}"/>
          </ac:picMkLst>
        </pc:picChg>
        <pc:picChg chg="add del mod">
          <ac:chgData name="THU DU" userId="db4d925effa94065" providerId="LiveId" clId="{20C8B50F-7CDF-4948-A069-B26C2D0B174C}" dt="2023-11-30T13:09:03.293" v="289" actId="478"/>
          <ac:picMkLst>
            <pc:docMk/>
            <pc:sldMk cId="3847715681" sldId="400"/>
            <ac:picMk id="8" creationId="{E4835ECF-A38B-FD5F-F37B-20ADEBA9057F}"/>
          </ac:picMkLst>
        </pc:picChg>
        <pc:picChg chg="del mod">
          <ac:chgData name="THU DU" userId="db4d925effa94065" providerId="LiveId" clId="{20C8B50F-7CDF-4948-A069-B26C2D0B174C}" dt="2023-11-30T13:04:23.207" v="245" actId="478"/>
          <ac:picMkLst>
            <pc:docMk/>
            <pc:sldMk cId="3847715681" sldId="400"/>
            <ac:picMk id="10" creationId="{847D9F17-DE89-F2E7-B46E-5F487A9C6FF6}"/>
          </ac:picMkLst>
        </pc:picChg>
        <pc:picChg chg="mod">
          <ac:chgData name="THU DU" userId="db4d925effa94065" providerId="LiveId" clId="{20C8B50F-7CDF-4948-A069-B26C2D0B174C}" dt="2023-11-30T13:04:08.065" v="236" actId="1076"/>
          <ac:picMkLst>
            <pc:docMk/>
            <pc:sldMk cId="3847715681" sldId="400"/>
            <ac:picMk id="11" creationId="{46BF537F-DAF5-4CDF-78E8-5B4EBA427942}"/>
          </ac:picMkLst>
        </pc:picChg>
        <pc:picChg chg="mod">
          <ac:chgData name="THU DU" userId="db4d925effa94065" providerId="LiveId" clId="{20C8B50F-7CDF-4948-A069-B26C2D0B174C}" dt="2023-11-30T13:09:21.756" v="297" actId="1076"/>
          <ac:picMkLst>
            <pc:docMk/>
            <pc:sldMk cId="3847715681" sldId="400"/>
            <ac:picMk id="12" creationId="{5C880A6B-E0C9-B7C0-5086-3F5249BF0C09}"/>
          </ac:picMkLst>
        </pc:picChg>
        <pc:picChg chg="mod">
          <ac:chgData name="THU DU" userId="db4d925effa94065" providerId="LiveId" clId="{20C8B50F-7CDF-4948-A069-B26C2D0B174C}" dt="2023-11-30T13:11:06.062" v="360" actId="1076"/>
          <ac:picMkLst>
            <pc:docMk/>
            <pc:sldMk cId="3847715681" sldId="400"/>
            <ac:picMk id="13" creationId="{93D2F356-9A7E-405C-B51F-4B5D9373CEC4}"/>
          </ac:picMkLst>
        </pc:picChg>
        <pc:picChg chg="mod">
          <ac:chgData name="THU DU" userId="db4d925effa94065" providerId="LiveId" clId="{20C8B50F-7CDF-4948-A069-B26C2D0B174C}" dt="2023-11-30T13:09:20.258" v="296" actId="1076"/>
          <ac:picMkLst>
            <pc:docMk/>
            <pc:sldMk cId="3847715681" sldId="400"/>
            <ac:picMk id="14" creationId="{4A2FF768-E169-2725-F290-249B8FC7B190}"/>
          </ac:picMkLst>
        </pc:picChg>
        <pc:picChg chg="mod">
          <ac:chgData name="THU DU" userId="db4d925effa94065" providerId="LiveId" clId="{20C8B50F-7CDF-4948-A069-B26C2D0B174C}" dt="2023-11-30T13:04:12.722" v="238" actId="1076"/>
          <ac:picMkLst>
            <pc:docMk/>
            <pc:sldMk cId="3847715681" sldId="400"/>
            <ac:picMk id="15" creationId="{A91D7540-9525-4302-7320-66895C871677}"/>
          </ac:picMkLst>
        </pc:picChg>
      </pc:sldChg>
      <pc:sldChg chg="addSp delSp modSp add mod delAnim modAnim modNotesTx">
        <pc:chgData name="THU DU" userId="db4d925effa94065" providerId="LiveId" clId="{20C8B50F-7CDF-4948-A069-B26C2D0B174C}" dt="2023-11-30T13:41:39.107" v="903" actId="207"/>
        <pc:sldMkLst>
          <pc:docMk/>
          <pc:sldMk cId="1196259619" sldId="401"/>
        </pc:sldMkLst>
        <pc:spChg chg="add mod">
          <ac:chgData name="THU DU" userId="db4d925effa94065" providerId="LiveId" clId="{20C8B50F-7CDF-4948-A069-B26C2D0B174C}" dt="2023-11-30T13:19:30.813" v="550" actId="1076"/>
          <ac:spMkLst>
            <pc:docMk/>
            <pc:sldMk cId="1196259619" sldId="401"/>
            <ac:spMk id="2" creationId="{2EB0C58C-9026-EC93-C6A6-ED4340BE0700}"/>
          </ac:spMkLst>
        </pc:spChg>
        <pc:spChg chg="mod">
          <ac:chgData name="THU DU" userId="db4d925effa94065" providerId="LiveId" clId="{20C8B50F-7CDF-4948-A069-B26C2D0B174C}" dt="2023-11-30T13:17:51.034" v="506" actId="14100"/>
          <ac:spMkLst>
            <pc:docMk/>
            <pc:sldMk cId="1196259619" sldId="401"/>
            <ac:spMk id="3" creationId="{00000000-0000-0000-0000-000000000000}"/>
          </ac:spMkLst>
        </pc:spChg>
        <pc:spChg chg="add mod">
          <ac:chgData name="THU DU" userId="db4d925effa94065" providerId="LiveId" clId="{20C8B50F-7CDF-4948-A069-B26C2D0B174C}" dt="2023-11-30T13:21:00.472" v="580" actId="1076"/>
          <ac:spMkLst>
            <pc:docMk/>
            <pc:sldMk cId="1196259619" sldId="401"/>
            <ac:spMk id="4" creationId="{51ECB0E6-62A5-B09C-91E2-91D4EDFC05E9}"/>
          </ac:spMkLst>
        </pc:spChg>
        <pc:spChg chg="add mod">
          <ac:chgData name="THU DU" userId="db4d925effa94065" providerId="LiveId" clId="{20C8B50F-7CDF-4948-A069-B26C2D0B174C}" dt="2023-11-30T13:20:44.576" v="575" actId="1076"/>
          <ac:spMkLst>
            <pc:docMk/>
            <pc:sldMk cId="1196259619" sldId="401"/>
            <ac:spMk id="5" creationId="{EB79EEF6-22E9-3A30-43F4-7CD179EAEA04}"/>
          </ac:spMkLst>
        </pc:spChg>
        <pc:spChg chg="add mod">
          <ac:chgData name="THU DU" userId="db4d925effa94065" providerId="LiveId" clId="{20C8B50F-7CDF-4948-A069-B26C2D0B174C}" dt="2023-11-30T13:20:25.617" v="570" actId="1076"/>
          <ac:spMkLst>
            <pc:docMk/>
            <pc:sldMk cId="1196259619" sldId="401"/>
            <ac:spMk id="6" creationId="{70C213FE-50B6-FCB6-0831-037F26EF33CA}"/>
          </ac:spMkLst>
        </pc:spChg>
        <pc:spChg chg="mod">
          <ac:chgData name="THU DU" userId="db4d925effa94065" providerId="LiveId" clId="{20C8B50F-7CDF-4948-A069-B26C2D0B174C}" dt="2023-11-30T13:24:14.954" v="608" actId="20577"/>
          <ac:spMkLst>
            <pc:docMk/>
            <pc:sldMk cId="1196259619" sldId="401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14:50.528" v="437" actId="20577"/>
          <ac:spMkLst>
            <pc:docMk/>
            <pc:sldMk cId="1196259619" sldId="401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14:07.171" v="431" actId="20577"/>
          <ac:spMkLst>
            <pc:docMk/>
            <pc:sldMk cId="1196259619" sldId="401"/>
            <ac:spMk id="17" creationId="{00000000-0000-0000-0000-000000000000}"/>
          </ac:spMkLst>
        </pc:spChg>
        <pc:spChg chg="mod">
          <ac:chgData name="THU DU" userId="db4d925effa94065" providerId="LiveId" clId="{20C8B50F-7CDF-4948-A069-B26C2D0B174C}" dt="2023-11-30T13:20:01.886" v="561" actId="1076"/>
          <ac:spMkLst>
            <pc:docMk/>
            <pc:sldMk cId="1196259619" sldId="401"/>
            <ac:spMk id="18" creationId="{00000000-0000-0000-0000-000000000000}"/>
          </ac:spMkLst>
        </pc:spChg>
        <pc:spChg chg="del mod">
          <ac:chgData name="THU DU" userId="db4d925effa94065" providerId="LiveId" clId="{20C8B50F-7CDF-4948-A069-B26C2D0B174C}" dt="2023-11-30T13:15:02.061" v="442" actId="478"/>
          <ac:spMkLst>
            <pc:docMk/>
            <pc:sldMk cId="1196259619" sldId="401"/>
            <ac:spMk id="19" creationId="{00000000-0000-0000-0000-000000000000}"/>
          </ac:spMkLst>
        </pc:spChg>
        <pc:spChg chg="mod">
          <ac:chgData name="THU DU" userId="db4d925effa94065" providerId="LiveId" clId="{20C8B50F-7CDF-4948-A069-B26C2D0B174C}" dt="2023-11-30T13:41:39.107" v="903" actId="207"/>
          <ac:spMkLst>
            <pc:docMk/>
            <pc:sldMk cId="1196259619" sldId="401"/>
            <ac:spMk id="21" creationId="{00000000-0000-0000-0000-000000000000}"/>
          </ac:spMkLst>
        </pc:spChg>
        <pc:spChg chg="del">
          <ac:chgData name="THU DU" userId="db4d925effa94065" providerId="LiveId" clId="{20C8B50F-7CDF-4948-A069-B26C2D0B174C}" dt="2023-11-30T13:15:05.860" v="443" actId="478"/>
          <ac:spMkLst>
            <pc:docMk/>
            <pc:sldMk cId="1196259619" sldId="401"/>
            <ac:spMk id="23" creationId="{00000000-0000-0000-0000-000000000000}"/>
          </ac:spMkLst>
        </pc:spChg>
      </pc:sldChg>
      <pc:sldChg chg="delSp modSp add mod delAnim modAnim modNotesTx">
        <pc:chgData name="THU DU" userId="db4d925effa94065" providerId="LiveId" clId="{20C8B50F-7CDF-4948-A069-B26C2D0B174C}" dt="2023-11-30T13:54:41.125" v="1066" actId="14100"/>
        <pc:sldMkLst>
          <pc:docMk/>
          <pc:sldMk cId="264027003" sldId="402"/>
        </pc:sldMkLst>
        <pc:spChg chg="mod">
          <ac:chgData name="THU DU" userId="db4d925effa94065" providerId="LiveId" clId="{20C8B50F-7CDF-4948-A069-B26C2D0B174C}" dt="2023-11-30T13:54:41.125" v="1066" actId="14100"/>
          <ac:spMkLst>
            <pc:docMk/>
            <pc:sldMk cId="264027003" sldId="402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28:03.540" v="683" actId="1076"/>
          <ac:spMkLst>
            <pc:docMk/>
            <pc:sldMk cId="264027003" sldId="402"/>
            <ac:spMk id="9" creationId="{542A708A-BBE0-822F-1D90-172CEA827E6B}"/>
          </ac:spMkLst>
        </pc:spChg>
        <pc:spChg chg="mod">
          <ac:chgData name="THU DU" userId="db4d925effa94065" providerId="LiveId" clId="{20C8B50F-7CDF-4948-A069-B26C2D0B174C}" dt="2023-11-30T13:28:08.211" v="684" actId="1076"/>
          <ac:spMkLst>
            <pc:docMk/>
            <pc:sldMk cId="264027003" sldId="402"/>
            <ac:spMk id="10" creationId="{A46E3B54-638A-B134-7998-C5F02E5B6198}"/>
          </ac:spMkLst>
        </pc:spChg>
        <pc:spChg chg="mod">
          <ac:chgData name="THU DU" userId="db4d925effa94065" providerId="LiveId" clId="{20C8B50F-7CDF-4948-A069-B26C2D0B174C}" dt="2023-11-30T13:24:28.419" v="621" actId="20577"/>
          <ac:spMkLst>
            <pc:docMk/>
            <pc:sldMk cId="264027003" sldId="402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24:57.767" v="627" actId="20577"/>
          <ac:spMkLst>
            <pc:docMk/>
            <pc:sldMk cId="264027003" sldId="402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24:36.875" v="623" actId="20577"/>
          <ac:spMkLst>
            <pc:docMk/>
            <pc:sldMk cId="264027003" sldId="402"/>
            <ac:spMk id="17" creationId="{00000000-0000-0000-0000-000000000000}"/>
          </ac:spMkLst>
        </pc:spChg>
        <pc:picChg chg="del">
          <ac:chgData name="THU DU" userId="db4d925effa94065" providerId="LiveId" clId="{20C8B50F-7CDF-4948-A069-B26C2D0B174C}" dt="2023-11-30T13:24:38.407" v="624" actId="478"/>
          <ac:picMkLst>
            <pc:docMk/>
            <pc:sldMk cId="264027003" sldId="402"/>
            <ac:picMk id="13" creationId="{8AD18EAD-B3E3-5B6A-3B53-A65A4BF698CA}"/>
          </ac:picMkLst>
        </pc:picChg>
      </pc:sldChg>
      <pc:sldChg chg="modSp add mod">
        <pc:chgData name="THU DU" userId="db4d925effa94065" providerId="LiveId" clId="{20C8B50F-7CDF-4948-A069-B26C2D0B174C}" dt="2023-11-30T13:54:29.881" v="1062" actId="1076"/>
        <pc:sldMkLst>
          <pc:docMk/>
          <pc:sldMk cId="1164810990" sldId="403"/>
        </pc:sldMkLst>
        <pc:spChg chg="mod">
          <ac:chgData name="THU DU" userId="db4d925effa94065" providerId="LiveId" clId="{20C8B50F-7CDF-4948-A069-B26C2D0B174C}" dt="2023-11-30T13:54:26.147" v="1061" actId="20577"/>
          <ac:spMkLst>
            <pc:docMk/>
            <pc:sldMk cId="1164810990" sldId="403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54:29.881" v="1062" actId="1076"/>
          <ac:spMkLst>
            <pc:docMk/>
            <pc:sldMk cId="1164810990" sldId="403"/>
            <ac:spMk id="10" creationId="{A46E3B54-638A-B134-7998-C5F02E5B6198}"/>
          </ac:spMkLst>
        </pc:spChg>
      </pc:sldChg>
      <pc:sldChg chg="delSp modSp add mod delAnim">
        <pc:chgData name="THU DU" userId="db4d925effa94065" providerId="LiveId" clId="{20C8B50F-7CDF-4948-A069-B26C2D0B174C}" dt="2023-11-30T13:54:20.667" v="1060" actId="20577"/>
        <pc:sldMkLst>
          <pc:docMk/>
          <pc:sldMk cId="2480320110" sldId="404"/>
        </pc:sldMkLst>
        <pc:spChg chg="mod">
          <ac:chgData name="THU DU" userId="db4d925effa94065" providerId="LiveId" clId="{20C8B50F-7CDF-4948-A069-B26C2D0B174C}" dt="2023-11-30T13:54:20.667" v="1060" actId="20577"/>
          <ac:spMkLst>
            <pc:docMk/>
            <pc:sldMk cId="2480320110" sldId="404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54:15.411" v="1057" actId="1076"/>
          <ac:spMkLst>
            <pc:docMk/>
            <pc:sldMk cId="2480320110" sldId="404"/>
            <ac:spMk id="9" creationId="{542A708A-BBE0-822F-1D90-172CEA827E6B}"/>
          </ac:spMkLst>
        </pc:spChg>
        <pc:spChg chg="del">
          <ac:chgData name="THU DU" userId="db4d925effa94065" providerId="LiveId" clId="{20C8B50F-7CDF-4948-A069-B26C2D0B174C}" dt="2023-11-30T13:30:09.419" v="718" actId="478"/>
          <ac:spMkLst>
            <pc:docMk/>
            <pc:sldMk cId="2480320110" sldId="404"/>
            <ac:spMk id="10" creationId="{A46E3B54-638A-B134-7998-C5F02E5B6198}"/>
          </ac:spMkLst>
        </pc:spChg>
      </pc:sldChg>
      <pc:sldChg chg="addSp delSp modSp add mod delAnim modAnim modNotesTx">
        <pc:chgData name="THU DU" userId="db4d925effa94065" providerId="LiveId" clId="{20C8B50F-7CDF-4948-A069-B26C2D0B174C}" dt="2023-11-30T13:39:24.439" v="868" actId="1076"/>
        <pc:sldMkLst>
          <pc:docMk/>
          <pc:sldMk cId="2046478965" sldId="405"/>
        </pc:sldMkLst>
        <pc:spChg chg="mod">
          <ac:chgData name="THU DU" userId="db4d925effa94065" providerId="LiveId" clId="{20C8B50F-7CDF-4948-A069-B26C2D0B174C}" dt="2023-11-30T13:37:06.676" v="861" actId="1076"/>
          <ac:spMkLst>
            <pc:docMk/>
            <pc:sldMk cId="2046478965" sldId="405"/>
            <ac:spMk id="2" creationId="{2EB0C58C-9026-EC93-C6A6-ED4340BE0700}"/>
          </ac:spMkLst>
        </pc:spChg>
        <pc:spChg chg="mod">
          <ac:chgData name="THU DU" userId="db4d925effa94065" providerId="LiveId" clId="{20C8B50F-7CDF-4948-A069-B26C2D0B174C}" dt="2023-11-30T13:33:11.986" v="795" actId="20577"/>
          <ac:spMkLst>
            <pc:docMk/>
            <pc:sldMk cId="2046478965" sldId="405"/>
            <ac:spMk id="3" creationId="{00000000-0000-0000-0000-000000000000}"/>
          </ac:spMkLst>
        </pc:spChg>
        <pc:spChg chg="del">
          <ac:chgData name="THU DU" userId="db4d925effa94065" providerId="LiveId" clId="{20C8B50F-7CDF-4948-A069-B26C2D0B174C}" dt="2023-11-30T13:33:35.608" v="801" actId="478"/>
          <ac:spMkLst>
            <pc:docMk/>
            <pc:sldMk cId="2046478965" sldId="405"/>
            <ac:spMk id="4" creationId="{51ECB0E6-62A5-B09C-91E2-91D4EDFC05E9}"/>
          </ac:spMkLst>
        </pc:spChg>
        <pc:spChg chg="del">
          <ac:chgData name="THU DU" userId="db4d925effa94065" providerId="LiveId" clId="{20C8B50F-7CDF-4948-A069-B26C2D0B174C}" dt="2023-11-30T13:33:32.557" v="800" actId="478"/>
          <ac:spMkLst>
            <pc:docMk/>
            <pc:sldMk cId="2046478965" sldId="405"/>
            <ac:spMk id="5" creationId="{EB79EEF6-22E9-3A30-43F4-7CD179EAEA04}"/>
          </ac:spMkLst>
        </pc:spChg>
        <pc:spChg chg="del mod">
          <ac:chgData name="THU DU" userId="db4d925effa94065" providerId="LiveId" clId="{20C8B50F-7CDF-4948-A069-B26C2D0B174C}" dt="2023-11-30T13:33:29.550" v="799" actId="478"/>
          <ac:spMkLst>
            <pc:docMk/>
            <pc:sldMk cId="2046478965" sldId="405"/>
            <ac:spMk id="6" creationId="{70C213FE-50B6-FCB6-0831-037F26EF33CA}"/>
          </ac:spMkLst>
        </pc:spChg>
        <pc:spChg chg="add mod">
          <ac:chgData name="THU DU" userId="db4d925effa94065" providerId="LiveId" clId="{20C8B50F-7CDF-4948-A069-B26C2D0B174C}" dt="2023-11-30T13:36:55.397" v="857" actId="1076"/>
          <ac:spMkLst>
            <pc:docMk/>
            <pc:sldMk cId="2046478965" sldId="405"/>
            <ac:spMk id="7" creationId="{2DA86616-C7FC-378E-6C71-DB0767DC74BE}"/>
          </ac:spMkLst>
        </pc:spChg>
        <pc:spChg chg="add mod">
          <ac:chgData name="THU DU" userId="db4d925effa94065" providerId="LiveId" clId="{20C8B50F-7CDF-4948-A069-B26C2D0B174C}" dt="2023-11-30T13:39:24.439" v="868" actId="1076"/>
          <ac:spMkLst>
            <pc:docMk/>
            <pc:sldMk cId="2046478965" sldId="405"/>
            <ac:spMk id="8" creationId="{B371E93D-15AD-A778-A78A-718EE1094A01}"/>
          </ac:spMkLst>
        </pc:spChg>
        <pc:spChg chg="add mod">
          <ac:chgData name="THU DU" userId="db4d925effa94065" providerId="LiveId" clId="{20C8B50F-7CDF-4948-A069-B26C2D0B174C}" dt="2023-11-30T13:36:27.423" v="844" actId="1076"/>
          <ac:spMkLst>
            <pc:docMk/>
            <pc:sldMk cId="2046478965" sldId="405"/>
            <ac:spMk id="9" creationId="{7B5F6EE5-8F62-9F9D-EB6B-8A1B71B1CAFA}"/>
          </ac:spMkLst>
        </pc:spChg>
        <pc:spChg chg="mod">
          <ac:chgData name="THU DU" userId="db4d925effa94065" providerId="LiveId" clId="{20C8B50F-7CDF-4948-A069-B26C2D0B174C}" dt="2023-11-30T13:31:43.487" v="744" actId="20577"/>
          <ac:spMkLst>
            <pc:docMk/>
            <pc:sldMk cId="2046478965" sldId="405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32:08.981" v="751" actId="20577"/>
          <ac:spMkLst>
            <pc:docMk/>
            <pc:sldMk cId="2046478965" sldId="405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31:45.719" v="746" actId="20577"/>
          <ac:spMkLst>
            <pc:docMk/>
            <pc:sldMk cId="2046478965" sldId="405"/>
            <ac:spMk id="17" creationId="{00000000-0000-0000-0000-000000000000}"/>
          </ac:spMkLst>
        </pc:spChg>
        <pc:spChg chg="mod">
          <ac:chgData name="THU DU" userId="db4d925effa94065" providerId="LiveId" clId="{20C8B50F-7CDF-4948-A069-B26C2D0B174C}" dt="2023-11-30T13:36:03.841" v="837" actId="1076"/>
          <ac:spMkLst>
            <pc:docMk/>
            <pc:sldMk cId="2046478965" sldId="405"/>
            <ac:spMk id="18" creationId="{00000000-0000-0000-0000-000000000000}"/>
          </ac:spMkLst>
        </pc:spChg>
        <pc:spChg chg="mod">
          <ac:chgData name="THU DU" userId="db4d925effa94065" providerId="LiveId" clId="{20C8B50F-7CDF-4948-A069-B26C2D0B174C}" dt="2023-11-30T13:35:26.201" v="823"/>
          <ac:spMkLst>
            <pc:docMk/>
            <pc:sldMk cId="2046478965" sldId="405"/>
            <ac:spMk id="21" creationId="{00000000-0000-0000-0000-000000000000}"/>
          </ac:spMkLst>
        </pc:spChg>
      </pc:sldChg>
      <pc:sldChg chg="addSp delSp modSp add mod delAnim">
        <pc:chgData name="THU DU" userId="db4d925effa94065" providerId="LiveId" clId="{20C8B50F-7CDF-4948-A069-B26C2D0B174C}" dt="2023-11-30T13:49:46.384" v="1026"/>
        <pc:sldMkLst>
          <pc:docMk/>
          <pc:sldMk cId="174242137" sldId="406"/>
        </pc:sldMkLst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2" creationId="{E3A9C1B8-0CE8-0D50-9A56-544198A0E515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3" creationId="{CC7F36E8-5789-314C-FD3A-B43799706EEA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5" creationId="{5C3CB227-20C3-6BE3-10EF-040A5C23BD91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6" creationId="{E64E848A-168C-6B30-39CB-75E56B8EAB68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7" creationId="{3A23A783-25BD-4B20-3BC9-605C2E8FC505}"/>
          </ac:spMkLst>
        </pc:spChg>
        <pc:spChg chg="mod">
          <ac:chgData name="THU DU" userId="db4d925effa94065" providerId="LiveId" clId="{20C8B50F-7CDF-4948-A069-B26C2D0B174C}" dt="2023-11-30T13:47:06.708" v="991" actId="20577"/>
          <ac:spMkLst>
            <pc:docMk/>
            <pc:sldMk cId="174242137" sldId="406"/>
            <ac:spMk id="8" creationId="{00000000-0000-0000-0000-000000000000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9" creationId="{ACFFBD99-4263-7205-DB43-9BC8A06A70C9}"/>
          </ac:spMkLst>
        </pc:spChg>
        <pc:spChg chg="del">
          <ac:chgData name="THU DU" userId="db4d925effa94065" providerId="LiveId" clId="{20C8B50F-7CDF-4948-A069-B26C2D0B174C}" dt="2023-11-30T13:47:15.189" v="992" actId="478"/>
          <ac:spMkLst>
            <pc:docMk/>
            <pc:sldMk cId="174242137" sldId="406"/>
            <ac:spMk id="12" creationId="{00000000-0000-0000-0000-000000000000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16" creationId="{00000000-0000-0000-0000-000000000000}"/>
          </ac:spMkLst>
        </pc:spChg>
        <pc:picChg chg="add mod">
          <ac:chgData name="THU DU" userId="db4d925effa94065" providerId="LiveId" clId="{20C8B50F-7CDF-4948-A069-B26C2D0B174C}" dt="2023-11-30T13:49:41.965" v="1024"/>
          <ac:picMkLst>
            <pc:docMk/>
            <pc:sldMk cId="174242137" sldId="406"/>
            <ac:picMk id="10" creationId="{5523A847-6378-09D9-0C3A-DA4168E0454F}"/>
          </ac:picMkLst>
        </pc:picChg>
        <pc:picChg chg="add mod">
          <ac:chgData name="THU DU" userId="db4d925effa94065" providerId="LiveId" clId="{20C8B50F-7CDF-4948-A069-B26C2D0B174C}" dt="2023-11-30T13:49:46.384" v="1026"/>
          <ac:picMkLst>
            <pc:docMk/>
            <pc:sldMk cId="174242137" sldId="406"/>
            <ac:picMk id="14" creationId="{6633204D-7BF7-6B1F-E6B1-2BA7452EA7C8}"/>
          </ac:picMkLst>
        </pc:picChg>
        <pc:picChg chg="add mod">
          <ac:chgData name="THU DU" userId="db4d925effa94065" providerId="LiveId" clId="{20C8B50F-7CDF-4948-A069-B26C2D0B174C}" dt="2023-11-30T13:49:44.373" v="1025"/>
          <ac:picMkLst>
            <pc:docMk/>
            <pc:sldMk cId="174242137" sldId="406"/>
            <ac:picMk id="21" creationId="{2679792F-7078-E583-C8CB-223A118F33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8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3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must	2. might	3. can		4. should	5. Can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lavesliderazgoresponsable.blogspot.com/2020/04/como-evitar-distracciones-y-ser-fieles.html" TargetMode="External"/><Relationship Id="rId13" Type="http://schemas.openxmlformats.org/officeDocument/2006/relationships/image" Target="../media/image25.jpe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12" Type="http://schemas.openxmlformats.org/officeDocument/2006/relationships/hyperlink" Target="https://pixabay.com/en/time-levy-deadline-hand-leave-pen-481444/" TargetMode="External"/><Relationship Id="rId17" Type="http://schemas.openxmlformats.org/officeDocument/2006/relationships/hyperlink" Target="https://www.enago.com.br/academy/achieving-work-life-balance-in-your-research-career/" TargetMode="External"/><Relationship Id="rId2" Type="http://schemas.openxmlformats.org/officeDocument/2006/relationships/audio" Target="../media/media2.mp3"/><Relationship Id="rId16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7.jpg"/><Relationship Id="rId15" Type="http://schemas.openxmlformats.org/officeDocument/2006/relationships/image" Target="../media/image12.png"/><Relationship Id="rId10" Type="http://schemas.openxmlformats.org/officeDocument/2006/relationships/hyperlink" Target="https://deepstash.com/idea/63753/practical-steps-to-handle-unwanted-intrusive-thoughts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9.png"/><Relationship Id="rId14" Type="http://schemas.openxmlformats.org/officeDocument/2006/relationships/hyperlink" Target="https://creativemarket.com/Anutik45/520063-Priority-seats-sign-r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lavesliderazgoresponsable.blogspot.com/2020/04/como-evitar-distracciones-y-ser-fieles.html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12" Type="http://schemas.openxmlformats.org/officeDocument/2006/relationships/hyperlink" Target="https://pixabay.com/en/time-levy-deadline-hand-leave-pen-481444/" TargetMode="External"/><Relationship Id="rId17" Type="http://schemas.openxmlformats.org/officeDocument/2006/relationships/hyperlink" Target="https://www.enago.com.br/academy/achieving-work-life-balance-in-your-research-career/" TargetMode="External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hyperlink" Target="https://tiacrrg.com/lets-talk-eo-i-think-i-have-a-claim-what-should-i-do/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7.jpg"/><Relationship Id="rId15" Type="http://schemas.openxmlformats.org/officeDocument/2006/relationships/image" Target="../media/image12.png"/><Relationship Id="rId10" Type="http://schemas.openxmlformats.org/officeDocument/2006/relationships/hyperlink" Target="https://deepstash.com/idea/63753/practical-steps-to-handle-unwanted-intrusive-thoughts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hyperlink" Target="https://creativemarket.com/Anutik45/520063-Priority-seats-sign-r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eepstash.com/idea/63753/practical-steps-to-handle-unwanted-intrusive-thoughts" TargetMode="External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12" Type="http://schemas.openxmlformats.org/officeDocument/2006/relationships/hyperlink" Target="https://creativemarket.com/Anutik45/520063-Priority-seats-sign-r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vesliderazgoresponsable.blogspot.com/2020/04/como-evitar-distracciones-y-ser-fieles.html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hyperlink" Target="https://pixabay.com/en/time-levy-deadline-hand-leave-pen-481444/" TargetMode="External"/><Relationship Id="rId4" Type="http://schemas.openxmlformats.org/officeDocument/2006/relationships/hyperlink" Target="https://tiacrrg.com/lets-talk-eo-i-think-i-have-a-claim-what-should-i-do/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s://www.enago.com.br/academy/achieving-work-life-balance-in-your-research-caree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5514" y="533704"/>
            <a:ext cx="1106041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modal verbs in the box. A modal verb can be used twice.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0123" y="57337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8" y="4707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0888" y="1556046"/>
            <a:ext cx="11382139" cy="55804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can			must			 should			might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43840" y="2429021"/>
            <a:ext cx="11769187" cy="4004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1. </a:t>
            </a:r>
            <a:r>
              <a:rPr lang="en-US" dirty="0">
                <a:sym typeface="Wingdings 3" panose="05040102010807070707" pitchFamily="18" charset="2"/>
              </a:rPr>
              <a:t>If you don’t want to get in an accident, you _________ follow these safety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ym typeface="Wingdings 3" panose="05040102010807070707" pitchFamily="18" charset="2"/>
              </a:rPr>
              <a:t>instructions.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2. </a:t>
            </a:r>
            <a:r>
              <a:rPr lang="en-US" dirty="0">
                <a:sym typeface="Wingdings 3" panose="05040102010807070707" pitchFamily="18" charset="2"/>
              </a:rPr>
              <a:t>If you take these pills, you _________ feel better soon.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3. </a:t>
            </a:r>
            <a:r>
              <a:rPr lang="en-US" dirty="0">
                <a:sym typeface="Wingdings 3" panose="05040102010807070707" pitchFamily="18" charset="2"/>
              </a:rPr>
              <a:t>You _________ come and join us if you like.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4. </a:t>
            </a:r>
            <a:r>
              <a:rPr lang="en-US" dirty="0">
                <a:sym typeface="Wingdings 3" panose="05040102010807070707" pitchFamily="18" charset="2"/>
              </a:rPr>
              <a:t>If you feel unwell, you _________ consult a doctor.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5. </a:t>
            </a:r>
            <a:r>
              <a:rPr lang="en-US" dirty="0">
                <a:sym typeface="Wingdings 3" panose="05040102010807070707" pitchFamily="18" charset="2"/>
              </a:rPr>
              <a:t>If she tries hard, she _________ speak English better than you.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45984" y="23828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4028930" y="5178426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86616-C7FC-378E-6C71-DB0767DC74BE}"/>
              </a:ext>
            </a:extLst>
          </p:cNvPr>
          <p:cNvSpPr txBox="1"/>
          <p:nvPr/>
        </p:nvSpPr>
        <p:spPr>
          <a:xfrm>
            <a:off x="4028930" y="463983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should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1E93D-15AD-A778-A78A-718EE1094A01}"/>
              </a:ext>
            </a:extLst>
          </p:cNvPr>
          <p:cNvSpPr txBox="1"/>
          <p:nvPr/>
        </p:nvSpPr>
        <p:spPr>
          <a:xfrm>
            <a:off x="1573085" y="40945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F6EE5-8F62-9F9D-EB6B-8A1B71B1CAFA}"/>
              </a:ext>
            </a:extLst>
          </p:cNvPr>
          <p:cNvSpPr txBox="1"/>
          <p:nvPr/>
        </p:nvSpPr>
        <p:spPr>
          <a:xfrm>
            <a:off x="4690139" y="34310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1018" y="684076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most suitable modal verbs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5627" y="69438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412" y="5917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581810" y="1299629"/>
            <a:ext cx="1099921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He </a:t>
            </a:r>
            <a:r>
              <a:rPr lang="en-US" sz="3200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may not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16649"/>
                </a:solidFill>
              </a:rPr>
              <a:t>cannot</a:t>
            </a:r>
            <a:r>
              <a:rPr lang="en-US" sz="3200" dirty="0"/>
              <a:t> stay up late tonight if he wants to feel awake and alert tomorrow morning.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Nick </a:t>
            </a:r>
            <a:r>
              <a:rPr lang="en-US" sz="3200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be very excited if we invite him to our home.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Mai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be good at time management if she takes a training course at school.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you want to save on your electricity bills, you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turn off all the electric equipment before going out.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 help me tidy our flat this morning, you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go out this afternoon.</a:t>
            </a: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1560742" y="1278281"/>
            <a:ext cx="1766658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3CB227-20C3-6BE3-10EF-040A5C23BD91}"/>
              </a:ext>
            </a:extLst>
          </p:cNvPr>
          <p:cNvSpPr/>
          <p:nvPr/>
        </p:nvSpPr>
        <p:spPr>
          <a:xfrm>
            <a:off x="8798560" y="4234841"/>
            <a:ext cx="102108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4E848A-168C-6B30-39CB-75E56B8EAB68}"/>
              </a:ext>
            </a:extLst>
          </p:cNvPr>
          <p:cNvSpPr/>
          <p:nvPr/>
        </p:nvSpPr>
        <p:spPr>
          <a:xfrm>
            <a:off x="1698493" y="3253958"/>
            <a:ext cx="897978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23A783-25BD-4B20-3BC9-605C2E8FC505}"/>
              </a:ext>
            </a:extLst>
          </p:cNvPr>
          <p:cNvSpPr/>
          <p:nvPr/>
        </p:nvSpPr>
        <p:spPr>
          <a:xfrm>
            <a:off x="4394200" y="2267811"/>
            <a:ext cx="118872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FFBD99-4263-7205-DB43-9BC8A06A70C9}"/>
              </a:ext>
            </a:extLst>
          </p:cNvPr>
          <p:cNvSpPr/>
          <p:nvPr/>
        </p:nvSpPr>
        <p:spPr>
          <a:xfrm>
            <a:off x="9591040" y="5275614"/>
            <a:ext cx="89916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3A847-6378-09D9-0C3A-DA4168E0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9099"/>
            <a:ext cx="6778678" cy="2265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2002-7542-4E41-8074-7359AC7BA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96" y="1152307"/>
            <a:ext cx="5000403" cy="2035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429FE-D505-49C8-AD60-CA457346A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520" y="3334749"/>
            <a:ext cx="7976277" cy="34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23A847-6378-09D9-0C3A-DA4168E0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1" y="886673"/>
            <a:ext cx="3789679" cy="1916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429FE-D505-49C8-AD60-CA457346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720" y="2803146"/>
            <a:ext cx="8727440" cy="38060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1290" y="1211704"/>
            <a:ext cx="814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1. </a:t>
            </a:r>
            <a:r>
              <a:rPr lang="en-US" sz="3200" i="1" dirty="0"/>
              <a:t>Work in groups. Ask your classmates about how good they are at time </a:t>
            </a:r>
            <a:r>
              <a:rPr lang="en-US" sz="3200" i="1" dirty="0" smtClean="0"/>
              <a:t>management</a:t>
            </a:r>
            <a:endParaRPr lang="en-US" sz="3200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1"/>
            <a:ext cx="12192000" cy="874954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93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480" y="3164256"/>
            <a:ext cx="10332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Work in groups again. Count the answers you have got for each student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3A847-6378-09D9-0C3A-DA4168E0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1520" y="833741"/>
            <a:ext cx="6778678" cy="2265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12002-7542-4E41-8074-7359AC7B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360" y="4241474"/>
            <a:ext cx="5000403" cy="20355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15478"/>
            <a:ext cx="12192000" cy="84921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4539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" y="946821"/>
            <a:ext cx="11308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dirty="0"/>
              <a:t>Present your group's findings on how good your classmates are at time management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5478"/>
            <a:ext cx="12192000" cy="84921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47449" y="989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324" y="1962484"/>
            <a:ext cx="114458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/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 group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 interviewed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classmates about how good they are at time management. Only one of them is excellent at time management.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 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creates and follows a schedule or to-do list to manage his time efficiently. He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priorities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 tasks eﬀectively to ensure timely completion. He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consistently </a:t>
            </a:r>
            <a:r>
              <a:rPr lang="en-US" sz="26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completes tasks and projects within the given deadlines. He usually avoids delaying and stays focused on his tasks. </a:t>
            </a:r>
            <a:r>
              <a:rPr lang="en-US" sz="2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of the classmates we have interviewed are poor at time management. They always try to complete tasks and projects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given deadlines. However, they never create and follow a schedule or to-do list to manage their time efficiently. They don’t prioritize their tasks eﬀectively to ensure timely completion. They rarely try to avoid delaying or stay focused on their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tasks….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22746" y="106065"/>
            <a:ext cx="520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18292" y="2200743"/>
            <a:ext cx="1144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Revise </a:t>
            </a:r>
            <a:r>
              <a:rPr lang="en-US" sz="3600" dirty="0"/>
              <a:t>the vocabulary items learnt in the unit.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Revise the forms and uses of comparative adverbs.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Develop research and collaboration skills and </a:t>
            </a:r>
            <a:r>
              <a:rPr lang="en-US" sz="3600" dirty="0" err="1"/>
              <a:t>practise</a:t>
            </a:r>
            <a:r>
              <a:rPr lang="en-US" sz="3600" dirty="0"/>
              <a:t> giving an oral presentation.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34" y="429230"/>
            <a:ext cx="2155680" cy="14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292" y="1153404"/>
            <a:ext cx="7553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74720" y="90041"/>
            <a:ext cx="724408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Homework</a:t>
            </a:r>
            <a:endParaRPr lang="en-US" sz="72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8427" y="1644830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</a:t>
            </a:r>
            <a:r>
              <a:rPr lang="en-US" sz="3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/>
              <a:t>Prepair</a:t>
            </a:r>
            <a:r>
              <a:rPr lang="en-US" sz="3600" dirty="0" smtClean="0"/>
              <a:t>  Review 1 ( Language)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3931920"/>
            <a:ext cx="294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8" y="46912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70" y="20286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806249" y="1324789"/>
            <a:ext cx="7402622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17169" y="1394366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61781" y="1173150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379C2A0-AA57-DA0D-9ADE-6596E44ACC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9" t="2954" r="798"/>
          <a:stretch/>
        </p:blipFill>
        <p:spPr>
          <a:xfrm>
            <a:off x="2806249" y="2306320"/>
            <a:ext cx="6441515" cy="40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87209" y="993365"/>
            <a:ext cx="8475204" cy="5652895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28695" y="1099672"/>
            <a:ext cx="8475204" cy="5503587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76295" y="1019664"/>
            <a:ext cx="8983942" cy="5614964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860904" y="1019664"/>
            <a:ext cx="8127813" cy="5740269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223446" y="1070156"/>
            <a:ext cx="5881957" cy="5881957"/>
          </a:xfrm>
          <a:prstGeom prst="rect">
            <a:avLst/>
          </a:prstGeom>
        </p:spPr>
      </p:pic>
      <p:pic>
        <p:nvPicPr>
          <p:cNvPr id="17" name="Picture 16" descr="A person standing on a scale&#10;&#10;Description automatically generated">
            <a:extLst>
              <a:ext uri="{FF2B5EF4-FFF2-40B4-BE49-F238E27FC236}">
                <a16:creationId xmlns:a16="http://schemas.microsoft.com/office/drawing/2014/main" id="{BD005D30-1FCC-6B2A-228F-BF2BB98CEB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628695" y="1779960"/>
            <a:ext cx="9021200" cy="5172154"/>
          </a:xfrm>
          <a:prstGeom prst="rect">
            <a:avLst/>
          </a:prstGeom>
        </p:spPr>
      </p:pic>
      <p:pic>
        <p:nvPicPr>
          <p:cNvPr id="19" name="Seorita-ShawnMendesCamilaCabello-6163670">
            <a:hlinkClick r:id="" action="ppaction://media"/>
            <a:extLst>
              <a:ext uri="{FF2B5EF4-FFF2-40B4-BE49-F238E27FC236}">
                <a16:creationId xmlns:a16="http://schemas.microsoft.com/office/drawing/2014/main" id="{A35F48D0-B4D8-DCF1-B58C-8E114519A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56667" y="0"/>
            <a:ext cx="781604" cy="7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10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</a:t>
            </a:r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692" y="1134425"/>
            <a:ext cx="2168863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919255"/>
            <a:ext cx="10515600" cy="38359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Work in groups of three or four students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Look at the pictures about Ss’ life and schoolwork on the screen. 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They will disappear after 2 seconds, so try to remember all the pictures without writing them down.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After all the pictures disappear, you have 1 minute to write down the words describing Ss’ life and schoolwork in each picture.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2 points for each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9406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84332" y="71079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69897" y="8590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87209" y="993365"/>
            <a:ext cx="8475204" cy="5225231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28695" y="1099672"/>
            <a:ext cx="8475204" cy="5087219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76295" y="1019664"/>
            <a:ext cx="8983942" cy="5190170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860904" y="1019664"/>
            <a:ext cx="8127813" cy="5305995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223446" y="1070157"/>
            <a:ext cx="5881957" cy="5436964"/>
          </a:xfrm>
          <a:prstGeom prst="rect">
            <a:avLst/>
          </a:prstGeom>
        </p:spPr>
      </p:pic>
      <p:pic>
        <p:nvPicPr>
          <p:cNvPr id="17" name="Picture 16" descr="A person standing on a scale&#10;&#10;Description automatically generated">
            <a:extLst>
              <a:ext uri="{FF2B5EF4-FFF2-40B4-BE49-F238E27FC236}">
                <a16:creationId xmlns:a16="http://schemas.microsoft.com/office/drawing/2014/main" id="{BD005D30-1FCC-6B2A-228F-BF2BB98CEB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628695" y="1779960"/>
            <a:ext cx="9021200" cy="4780860"/>
          </a:xfrm>
          <a:prstGeom prst="rect">
            <a:avLst/>
          </a:prstGeom>
        </p:spPr>
      </p:pic>
      <p:pic>
        <p:nvPicPr>
          <p:cNvPr id="2" name="VoCaiTayLenDiBeatInstrumental-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9040" y="26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8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71874" y="4241932"/>
            <a:ext cx="2916574" cy="1945332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7187" y="4063092"/>
            <a:ext cx="3721480" cy="2416636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82668" y="1022140"/>
            <a:ext cx="3383635" cy="2229400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40951" y="4268168"/>
            <a:ext cx="2733862" cy="1930790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140951" y="940437"/>
            <a:ext cx="2532889" cy="2392806"/>
          </a:xfrm>
          <a:prstGeom prst="rect">
            <a:avLst/>
          </a:prstGeom>
        </p:spPr>
      </p:pic>
      <p:pic>
        <p:nvPicPr>
          <p:cNvPr id="2" name="Picture 1" descr="A person standing on a scale&#10;&#10;Description automatically generated">
            <a:extLst>
              <a:ext uri="{FF2B5EF4-FFF2-40B4-BE49-F238E27FC236}">
                <a16:creationId xmlns:a16="http://schemas.microsoft.com/office/drawing/2014/main" id="{118D7176-9B1E-6E37-DD00-11D43651B2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09465" y="994370"/>
            <a:ext cx="3936924" cy="22571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AF08E7-EE85-2EF7-DA6F-3DC69004C4E3}"/>
              </a:ext>
            </a:extLst>
          </p:cNvPr>
          <p:cNvSpPr/>
          <p:nvPr/>
        </p:nvSpPr>
        <p:spPr>
          <a:xfrm>
            <a:off x="-98592" y="342790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well-balanced / balance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BD3A3-5656-9FBC-3BB7-9433FE9F45E1}"/>
              </a:ext>
            </a:extLst>
          </p:cNvPr>
          <p:cNvSpPr/>
          <p:nvPr/>
        </p:nvSpPr>
        <p:spPr>
          <a:xfrm>
            <a:off x="4438703" y="3475537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anxiety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1613D-DABE-6D08-96C1-C63040330435}"/>
              </a:ext>
            </a:extLst>
          </p:cNvPr>
          <p:cNvSpPr/>
          <p:nvPr/>
        </p:nvSpPr>
        <p:spPr>
          <a:xfrm>
            <a:off x="8270551" y="3412282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priority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0E6BE7-4EED-AA74-F34D-DF647E6EE8E5}"/>
              </a:ext>
            </a:extLst>
          </p:cNvPr>
          <p:cNvSpPr/>
          <p:nvPr/>
        </p:nvSpPr>
        <p:spPr>
          <a:xfrm>
            <a:off x="8466304" y="6305658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deadline / due 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563183-4699-BF8D-33EA-3A67B57312C2}"/>
              </a:ext>
            </a:extLst>
          </p:cNvPr>
          <p:cNvSpPr/>
          <p:nvPr/>
        </p:nvSpPr>
        <p:spPr>
          <a:xfrm>
            <a:off x="4438702" y="6329377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advice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C41E66-693D-CC80-F72C-4D276EA56BE3}"/>
              </a:ext>
            </a:extLst>
          </p:cNvPr>
          <p:cNvSpPr/>
          <p:nvPr/>
        </p:nvSpPr>
        <p:spPr>
          <a:xfrm>
            <a:off x="-35598" y="638465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distraction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84332" y="71079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69897" y="8590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8477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9668" y="586061"/>
            <a:ext cx="11060411" cy="5386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and phrases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7063" y="64490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848" y="5422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012" y="1398114"/>
            <a:ext cx="11769188" cy="707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stressed out		priority	 delay	                well-balanced          due date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45012" y="2253967"/>
            <a:ext cx="11769187" cy="4004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1. </a:t>
            </a:r>
            <a:r>
              <a:rPr lang="en-US" dirty="0">
                <a:sym typeface="Wingdings 3" panose="05040102010807070707" pitchFamily="18" charset="2"/>
              </a:rPr>
              <a:t>A ________________meal or diet contains all the different things you need to keep you healthy.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2. </a:t>
            </a:r>
            <a:r>
              <a:rPr lang="en-US" dirty="0">
                <a:sym typeface="Wingdings 3" panose="05040102010807070707" pitchFamily="18" charset="2"/>
              </a:rPr>
              <a:t>The ________________ for the project is next Friday.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3. </a:t>
            </a:r>
            <a:r>
              <a:rPr lang="en-US" dirty="0">
                <a:sym typeface="Wingdings 3" panose="05040102010807070707" pitchFamily="18" charset="2"/>
              </a:rPr>
              <a:t>I’ve got too much to do, and I’m completely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4. </a:t>
            </a:r>
            <a:r>
              <a:rPr lang="en-US" dirty="0">
                <a:sym typeface="Wingdings 3" panose="05040102010807070707" pitchFamily="18" charset="2"/>
              </a:rPr>
              <a:t>Nick gave ________________ to tasks at his job because he couldn’t do everything he wanted today.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5. </a:t>
            </a:r>
            <a:r>
              <a:rPr lang="en-US" dirty="0">
                <a:sym typeface="Wingdings 3" panose="05040102010807070707" pitchFamily="18" charset="2"/>
              </a:rPr>
              <a:t>You may not feel better if you ________________ going to the doctor.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8972" y="316556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995957" y="2183538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CB0E6-62A5-B09C-91E2-91D4EDFC05E9}"/>
              </a:ext>
            </a:extLst>
          </p:cNvPr>
          <p:cNvSpPr txBox="1"/>
          <p:nvPr/>
        </p:nvSpPr>
        <p:spPr>
          <a:xfrm>
            <a:off x="5874320" y="528992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9EEF6-22E9-3A30-43F4-7CD179EAEA04}"/>
              </a:ext>
            </a:extLst>
          </p:cNvPr>
          <p:cNvSpPr txBox="1"/>
          <p:nvPr/>
        </p:nvSpPr>
        <p:spPr>
          <a:xfrm>
            <a:off x="2554587" y="425614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213FE-50B6-FCB6-0831-037F26EF33CA}"/>
              </a:ext>
            </a:extLst>
          </p:cNvPr>
          <p:cNvSpPr txBox="1"/>
          <p:nvPr/>
        </p:nvSpPr>
        <p:spPr>
          <a:xfrm>
            <a:off x="7209267" y="3717534"/>
            <a:ext cx="2455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	</a:t>
            </a:r>
          </a:p>
        </p:txBody>
      </p:sp>
    </p:spTree>
    <p:extLst>
      <p:ext uri="{BB962C8B-B14F-4D97-AF65-F5344CB8AC3E}">
        <p14:creationId xmlns:p14="http://schemas.microsoft.com/office/powerpoint/2010/main" val="11962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1414" y="899031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6023" y="8990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808" y="7963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522808"/>
            <a:ext cx="9405503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1.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To most people, ______ living means both physical and mental health are functioning well together.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healthy				B. unhealthy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health			           D. healthily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C00000"/>
                </a:solidFill>
              </a:rPr>
              <a:t>2.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When we ______ our task, we headed home.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succeeded			B. won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accomplished			D. managed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1094950" y="2580487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1101548" y="4874025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640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950" y="683651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663" y="71872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48" y="616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522808"/>
            <a:ext cx="843440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3.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She’s in poor health, but she’s ______ about her future.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optimistic			B. negative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pleased				D. unhappy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C00000"/>
                </a:solidFill>
              </a:rPr>
              <a:t>4.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There are too many ______ in this classroom – it’s hard for me to pay attention to the lesson.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difficulties			B. distractions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obstacles				D. omissions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1094950" y="2580487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5627689" y="4807589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648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057" y="745619"/>
            <a:ext cx="1106041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743" y="7251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528" y="6225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19" y="1793574"/>
            <a:ext cx="837428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5.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He was in a good ______ when he got home from school.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mind			B. feeling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attitude			D. mood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 flipV="1">
            <a:off x="1328519" y="3306447"/>
            <a:ext cx="467139" cy="387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2085" y="-23810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803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4459</TotalTime>
  <Words>825</Words>
  <Application>Microsoft Office PowerPoint</Application>
  <PresentationFormat>Widescreen</PresentationFormat>
  <Paragraphs>125</Paragraphs>
  <Slides>20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Bahnschrift SemiBold Condensed</vt:lpstr>
      <vt:lpstr>Berlin Sans FB</vt:lpstr>
      <vt:lpstr>Calibri</vt:lpstr>
      <vt:lpstr>Calibri Light</vt:lpstr>
      <vt:lpstr>Cooper Black</vt:lpstr>
      <vt:lpstr>Myriad Pro</vt:lpstr>
      <vt:lpstr>Snap ITC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229</cp:revision>
  <dcterms:created xsi:type="dcterms:W3CDTF">2020-12-09T02:04:09Z</dcterms:created>
  <dcterms:modified xsi:type="dcterms:W3CDTF">2024-07-02T09:00:25Z</dcterms:modified>
</cp:coreProperties>
</file>