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407" r:id="rId2"/>
    <p:sldId id="274" r:id="rId3"/>
    <p:sldId id="260" r:id="rId4"/>
    <p:sldId id="398" r:id="rId5"/>
    <p:sldId id="399" r:id="rId6"/>
    <p:sldId id="400" r:id="rId7"/>
    <p:sldId id="402" r:id="rId8"/>
    <p:sldId id="401" r:id="rId9"/>
    <p:sldId id="324" r:id="rId10"/>
    <p:sldId id="408" r:id="rId11"/>
    <p:sldId id="316" r:id="rId12"/>
    <p:sldId id="389" r:id="rId13"/>
    <p:sldId id="390" r:id="rId14"/>
    <p:sldId id="391" r:id="rId15"/>
    <p:sldId id="283" r:id="rId16"/>
    <p:sldId id="409" r:id="rId17"/>
    <p:sldId id="411" r:id="rId18"/>
    <p:sldId id="313" r:id="rId19"/>
    <p:sldId id="348" r:id="rId20"/>
    <p:sldId id="394" r:id="rId21"/>
    <p:sldId id="403" r:id="rId22"/>
    <p:sldId id="416" r:id="rId23"/>
    <p:sldId id="415" r:id="rId24"/>
    <p:sldId id="413" r:id="rId25"/>
    <p:sldId id="397" r:id="rId26"/>
    <p:sldId id="405" r:id="rId27"/>
    <p:sldId id="406" r:id="rId28"/>
    <p:sldId id="418" r:id="rId29"/>
    <p:sldId id="314" r:id="rId30"/>
    <p:sldId id="414" r:id="rId31"/>
    <p:sldId id="4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0087B2"/>
    <a:srgbClr val="0070C0"/>
    <a:srgbClr val="F26648"/>
    <a:srgbClr val="F16649"/>
    <a:srgbClr val="FBE5D6"/>
    <a:srgbClr val="FFFFFF"/>
    <a:srgbClr val="525593"/>
    <a:srgbClr val="F8B417"/>
    <a:srgbClr val="FEE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A50A88-48F7-4EFB-9EC5-0DCB253DBDF3}" v="976" dt="2023-11-30T12:33:07.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8366" autoAdjust="0"/>
  </p:normalViewPr>
  <p:slideViewPr>
    <p:cSldViewPr snapToGrid="0" showGuides="1">
      <p:cViewPr varScale="1">
        <p:scale>
          <a:sx n="61" d="100"/>
          <a:sy n="61" d="100"/>
        </p:scale>
        <p:origin x="52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BBA50A88-48F7-4EFB-9EC5-0DCB253DBDF3}"/>
    <pc:docChg chg="undo redo custSel addSld delSld modSld sldOrd">
      <pc:chgData name="THU DU" userId="db4d925effa94065" providerId="LiveId" clId="{BBA50A88-48F7-4EFB-9EC5-0DCB253DBDF3}" dt="2023-11-30T12:33:07.172" v="1792"/>
      <pc:docMkLst>
        <pc:docMk/>
      </pc:docMkLst>
      <pc:sldChg chg="modSp mod">
        <pc:chgData name="THU DU" userId="db4d925effa94065" providerId="LiveId" clId="{BBA50A88-48F7-4EFB-9EC5-0DCB253DBDF3}" dt="2023-11-30T04:29:01.763" v="3" actId="20577"/>
        <pc:sldMkLst>
          <pc:docMk/>
          <pc:sldMk cId="252621157" sldId="256"/>
        </pc:sldMkLst>
        <pc:spChg chg="mod">
          <ac:chgData name="THU DU" userId="db4d925effa94065" providerId="LiveId" clId="{BBA50A88-48F7-4EFB-9EC5-0DCB253DBDF3}" dt="2023-11-30T04:29:01.763" v="3" actId="20577"/>
          <ac:spMkLst>
            <pc:docMk/>
            <pc:sldMk cId="252621157" sldId="256"/>
            <ac:spMk id="36" creationId="{00000000-0000-0000-0000-000000000000}"/>
          </ac:spMkLst>
        </pc:spChg>
      </pc:sldChg>
      <pc:sldChg chg="addSp delSp modSp add del mod modClrScheme addAnim delAnim chgLayout modNotesTx">
        <pc:chgData name="THU DU" userId="db4d925effa94065" providerId="LiveId" clId="{BBA50A88-48F7-4EFB-9EC5-0DCB253DBDF3}" dt="2023-11-30T05:35:59.819" v="425" actId="207"/>
        <pc:sldMkLst>
          <pc:docMk/>
          <pc:sldMk cId="0" sldId="260"/>
        </pc:sldMkLst>
        <pc:spChg chg="add del mod ord">
          <ac:chgData name="THU DU" userId="db4d925effa94065" providerId="LiveId" clId="{BBA50A88-48F7-4EFB-9EC5-0DCB253DBDF3}" dt="2023-11-30T05:08:44.664" v="164" actId="700"/>
          <ac:spMkLst>
            <pc:docMk/>
            <pc:sldMk cId="0" sldId="260"/>
            <ac:spMk id="2" creationId="{67C2B096-158D-35FE-D3B9-757D33E1E460}"/>
          </ac:spMkLst>
        </pc:spChg>
        <pc:spChg chg="mod ord">
          <ac:chgData name="THU DU" userId="db4d925effa94065" providerId="LiveId" clId="{BBA50A88-48F7-4EFB-9EC5-0DCB253DBDF3}" dt="2023-11-30T05:11:55.886" v="232" actId="207"/>
          <ac:spMkLst>
            <pc:docMk/>
            <pc:sldMk cId="0" sldId="260"/>
            <ac:spMk id="3" creationId="{44BBE1EE-5048-2CA2-F5FC-872C84E3CBA1}"/>
          </ac:spMkLst>
        </pc:spChg>
        <pc:spChg chg="mod">
          <ac:chgData name="THU DU" userId="db4d925effa94065" providerId="LiveId" clId="{BBA50A88-48F7-4EFB-9EC5-0DCB253DBDF3}" dt="2023-11-30T05:08:43.832" v="162" actId="1076"/>
          <ac:spMkLst>
            <pc:docMk/>
            <pc:sldMk cId="0" sldId="260"/>
            <ac:spMk id="41" creationId="{6734D9AD-69FA-0D9B-EED9-163EEE1C387E}"/>
          </ac:spMkLst>
        </pc:spChg>
        <pc:spChg chg="mod">
          <ac:chgData name="THU DU" userId="db4d925effa94065" providerId="LiveId" clId="{BBA50A88-48F7-4EFB-9EC5-0DCB253DBDF3}" dt="2023-11-30T05:17:34.361" v="259" actId="207"/>
          <ac:spMkLst>
            <pc:docMk/>
            <pc:sldMk cId="0" sldId="260"/>
            <ac:spMk id="49" creationId="{24BEB026-8CEB-ECFA-80D7-5425AE7323A5}"/>
          </ac:spMkLst>
        </pc:spChg>
        <pc:spChg chg="add del mod">
          <ac:chgData name="THU DU" userId="db4d925effa94065" providerId="LiveId" clId="{BBA50A88-48F7-4EFB-9EC5-0DCB253DBDF3}" dt="2023-11-30T05:35:59.819" v="425" actId="207"/>
          <ac:spMkLst>
            <pc:docMk/>
            <pc:sldMk cId="0" sldId="260"/>
            <ac:spMk id="50" creationId="{FCC72F98-C0AA-6A6E-F297-7D4F62BA1664}"/>
          </ac:spMkLst>
        </pc:spChg>
        <pc:picChg chg="add mod">
          <ac:chgData name="THU DU" userId="db4d925effa94065" providerId="LiveId" clId="{BBA50A88-48F7-4EFB-9EC5-0DCB253DBDF3}" dt="2023-11-30T05:18:52.058" v="265" actId="14100"/>
          <ac:picMkLst>
            <pc:docMk/>
            <pc:sldMk cId="0" sldId="260"/>
            <ac:picMk id="5" creationId="{72D4DFAF-41FE-566C-1DE5-05F753D82DC4}"/>
          </ac:picMkLst>
        </pc:picChg>
        <pc:picChg chg="del mod">
          <ac:chgData name="THU DU" userId="db4d925effa94065" providerId="LiveId" clId="{BBA50A88-48F7-4EFB-9EC5-0DCB253DBDF3}" dt="2023-11-30T05:08:55.420" v="166" actId="478"/>
          <ac:picMkLst>
            <pc:docMk/>
            <pc:sldMk cId="0" sldId="260"/>
            <ac:picMk id="1028" creationId="{78FDA2EC-F34F-4C00-49D3-613E8B50197B}"/>
          </ac:picMkLst>
        </pc:picChg>
      </pc:sldChg>
      <pc:sldChg chg="addSp delSp modSp add del mod modAnim">
        <pc:chgData name="THU DU" userId="db4d925effa94065" providerId="LiveId" clId="{BBA50A88-48F7-4EFB-9EC5-0DCB253DBDF3}" dt="2023-11-30T05:45:13.417" v="611"/>
        <pc:sldMkLst>
          <pc:docMk/>
          <pc:sldMk cId="0" sldId="274"/>
        </pc:sldMkLst>
        <pc:spChg chg="mod">
          <ac:chgData name="THU DU" userId="db4d925effa94065" providerId="LiveId" clId="{BBA50A88-48F7-4EFB-9EC5-0DCB253DBDF3}" dt="2023-11-30T05:10:38.834" v="187" actId="1076"/>
          <ac:spMkLst>
            <pc:docMk/>
            <pc:sldMk cId="0" sldId="274"/>
            <ac:spMk id="2" creationId="{81C9405E-EFF3-8C56-4FFA-59700DDC8EC3}"/>
          </ac:spMkLst>
        </pc:spChg>
        <pc:spChg chg="mod">
          <ac:chgData name="THU DU" userId="db4d925effa94065" providerId="LiveId" clId="{BBA50A88-48F7-4EFB-9EC5-0DCB253DBDF3}" dt="2023-11-30T05:10:06.170" v="175"/>
          <ac:spMkLst>
            <pc:docMk/>
            <pc:sldMk cId="0" sldId="274"/>
            <ac:spMk id="4" creationId="{928691F6-02AA-BD8E-0141-BA280A2E033E}"/>
          </ac:spMkLst>
        </pc:spChg>
        <pc:spChg chg="mod">
          <ac:chgData name="THU DU" userId="db4d925effa94065" providerId="LiveId" clId="{BBA50A88-48F7-4EFB-9EC5-0DCB253DBDF3}" dt="2023-11-30T05:11:38.067" v="231" actId="20577"/>
          <ac:spMkLst>
            <pc:docMk/>
            <pc:sldMk cId="0" sldId="274"/>
            <ac:spMk id="5" creationId="{A4FB67EC-0CC2-67C6-4CEF-AFBBDA6C8C34}"/>
          </ac:spMkLst>
        </pc:spChg>
        <pc:spChg chg="mod">
          <ac:chgData name="THU DU" userId="db4d925effa94065" providerId="LiveId" clId="{BBA50A88-48F7-4EFB-9EC5-0DCB253DBDF3}" dt="2023-11-30T05:10:06.170" v="175"/>
          <ac:spMkLst>
            <pc:docMk/>
            <pc:sldMk cId="0" sldId="274"/>
            <ac:spMk id="6" creationId="{BD510EED-427F-5642-55BF-B03730B8CBC3}"/>
          </ac:spMkLst>
        </pc:spChg>
        <pc:spChg chg="mod">
          <ac:chgData name="THU DU" userId="db4d925effa94065" providerId="LiveId" clId="{BBA50A88-48F7-4EFB-9EC5-0DCB253DBDF3}" dt="2023-11-30T05:10:06.170" v="175"/>
          <ac:spMkLst>
            <pc:docMk/>
            <pc:sldMk cId="0" sldId="274"/>
            <ac:spMk id="7" creationId="{29022CCE-A8B5-4854-9ED9-BB8063AB18A1}"/>
          </ac:spMkLst>
        </pc:spChg>
        <pc:spChg chg="mod">
          <ac:chgData name="THU DU" userId="db4d925effa94065" providerId="LiveId" clId="{BBA50A88-48F7-4EFB-9EC5-0DCB253DBDF3}" dt="2023-11-30T05:10:06.170" v="175"/>
          <ac:spMkLst>
            <pc:docMk/>
            <pc:sldMk cId="0" sldId="274"/>
            <ac:spMk id="8" creationId="{90542984-AE19-CD1F-283B-8A9259460708}"/>
          </ac:spMkLst>
        </pc:spChg>
        <pc:spChg chg="mod">
          <ac:chgData name="THU DU" userId="db4d925effa94065" providerId="LiveId" clId="{BBA50A88-48F7-4EFB-9EC5-0DCB253DBDF3}" dt="2023-11-30T05:10:06.170" v="175"/>
          <ac:spMkLst>
            <pc:docMk/>
            <pc:sldMk cId="0" sldId="274"/>
            <ac:spMk id="9" creationId="{9B017BCF-7D83-44AD-53CA-C2A4A51AA194}"/>
          </ac:spMkLst>
        </pc:spChg>
        <pc:spChg chg="mod">
          <ac:chgData name="THU DU" userId="db4d925effa94065" providerId="LiveId" clId="{BBA50A88-48F7-4EFB-9EC5-0DCB253DBDF3}" dt="2023-11-30T05:10:06.170" v="175"/>
          <ac:spMkLst>
            <pc:docMk/>
            <pc:sldMk cId="0" sldId="274"/>
            <ac:spMk id="10" creationId="{2E45B3A0-FADE-0997-871D-4149B1FFD814}"/>
          </ac:spMkLst>
        </pc:spChg>
        <pc:spChg chg="mod">
          <ac:chgData name="THU DU" userId="db4d925effa94065" providerId="LiveId" clId="{BBA50A88-48F7-4EFB-9EC5-0DCB253DBDF3}" dt="2023-11-30T05:10:06.170" v="175"/>
          <ac:spMkLst>
            <pc:docMk/>
            <pc:sldMk cId="0" sldId="274"/>
            <ac:spMk id="11" creationId="{7B346AE7-F8E6-8DAC-F28A-64322E89735F}"/>
          </ac:spMkLst>
        </pc:spChg>
        <pc:spChg chg="mod">
          <ac:chgData name="THU DU" userId="db4d925effa94065" providerId="LiveId" clId="{BBA50A88-48F7-4EFB-9EC5-0DCB253DBDF3}" dt="2023-11-30T05:10:06.170" v="175"/>
          <ac:spMkLst>
            <pc:docMk/>
            <pc:sldMk cId="0" sldId="274"/>
            <ac:spMk id="12" creationId="{57B1086B-43EA-C695-3164-BD9AE67435C9}"/>
          </ac:spMkLst>
        </pc:spChg>
        <pc:spChg chg="mod">
          <ac:chgData name="THU DU" userId="db4d925effa94065" providerId="LiveId" clId="{BBA50A88-48F7-4EFB-9EC5-0DCB253DBDF3}" dt="2023-11-30T05:10:06.170" v="175"/>
          <ac:spMkLst>
            <pc:docMk/>
            <pc:sldMk cId="0" sldId="274"/>
            <ac:spMk id="13" creationId="{36E7FBDB-730A-DCE2-7E29-FD82B6A64086}"/>
          </ac:spMkLst>
        </pc:spChg>
        <pc:spChg chg="mod">
          <ac:chgData name="THU DU" userId="db4d925effa94065" providerId="LiveId" clId="{BBA50A88-48F7-4EFB-9EC5-0DCB253DBDF3}" dt="2023-11-30T05:10:06.170" v="175"/>
          <ac:spMkLst>
            <pc:docMk/>
            <pc:sldMk cId="0" sldId="274"/>
            <ac:spMk id="14" creationId="{CAAF1051-B9E6-6F57-15F1-925121514AA9}"/>
          </ac:spMkLst>
        </pc:spChg>
        <pc:spChg chg="mod">
          <ac:chgData name="THU DU" userId="db4d925effa94065" providerId="LiveId" clId="{BBA50A88-48F7-4EFB-9EC5-0DCB253DBDF3}" dt="2023-11-30T05:10:06.170" v="175"/>
          <ac:spMkLst>
            <pc:docMk/>
            <pc:sldMk cId="0" sldId="274"/>
            <ac:spMk id="15" creationId="{A7734B15-A8AC-BC6E-F659-39EC5DD3A4A9}"/>
          </ac:spMkLst>
        </pc:spChg>
        <pc:spChg chg="mod">
          <ac:chgData name="THU DU" userId="db4d925effa94065" providerId="LiveId" clId="{BBA50A88-48F7-4EFB-9EC5-0DCB253DBDF3}" dt="2023-11-30T05:10:06.170" v="175"/>
          <ac:spMkLst>
            <pc:docMk/>
            <pc:sldMk cId="0" sldId="274"/>
            <ac:spMk id="16" creationId="{99F5F21A-6C6E-755F-41A8-C7ACBB9D9183}"/>
          </ac:spMkLst>
        </pc:spChg>
        <pc:spChg chg="mod">
          <ac:chgData name="THU DU" userId="db4d925effa94065" providerId="LiveId" clId="{BBA50A88-48F7-4EFB-9EC5-0DCB253DBDF3}" dt="2023-11-30T05:10:06.170" v="175"/>
          <ac:spMkLst>
            <pc:docMk/>
            <pc:sldMk cId="0" sldId="274"/>
            <ac:spMk id="17" creationId="{43F1A27D-85C8-91F1-2463-3F7C24BC5484}"/>
          </ac:spMkLst>
        </pc:spChg>
        <pc:spChg chg="mod">
          <ac:chgData name="THU DU" userId="db4d925effa94065" providerId="LiveId" clId="{BBA50A88-48F7-4EFB-9EC5-0DCB253DBDF3}" dt="2023-11-30T05:10:06.170" v="175"/>
          <ac:spMkLst>
            <pc:docMk/>
            <pc:sldMk cId="0" sldId="274"/>
            <ac:spMk id="18" creationId="{6BBD8D40-1109-024B-CFB4-2EDFBBBC113F}"/>
          </ac:spMkLst>
        </pc:spChg>
        <pc:spChg chg="mod">
          <ac:chgData name="THU DU" userId="db4d925effa94065" providerId="LiveId" clId="{BBA50A88-48F7-4EFB-9EC5-0DCB253DBDF3}" dt="2023-11-30T05:10:06.170" v="175"/>
          <ac:spMkLst>
            <pc:docMk/>
            <pc:sldMk cId="0" sldId="274"/>
            <ac:spMk id="19" creationId="{4E315236-BD3D-D2C3-F130-8A50DEF6126D}"/>
          </ac:spMkLst>
        </pc:spChg>
        <pc:spChg chg="mod">
          <ac:chgData name="THU DU" userId="db4d925effa94065" providerId="LiveId" clId="{BBA50A88-48F7-4EFB-9EC5-0DCB253DBDF3}" dt="2023-11-30T05:10:06.170" v="175"/>
          <ac:spMkLst>
            <pc:docMk/>
            <pc:sldMk cId="0" sldId="274"/>
            <ac:spMk id="20" creationId="{45657746-791A-C909-5423-7757AE973ACC}"/>
          </ac:spMkLst>
        </pc:spChg>
        <pc:spChg chg="mod">
          <ac:chgData name="THU DU" userId="db4d925effa94065" providerId="LiveId" clId="{BBA50A88-48F7-4EFB-9EC5-0DCB253DBDF3}" dt="2023-11-30T05:10:06.170" v="175"/>
          <ac:spMkLst>
            <pc:docMk/>
            <pc:sldMk cId="0" sldId="274"/>
            <ac:spMk id="21" creationId="{95E2AA6F-ADE0-5ECA-06B5-0B0271FD5AB4}"/>
          </ac:spMkLst>
        </pc:spChg>
        <pc:spChg chg="mod">
          <ac:chgData name="THU DU" userId="db4d925effa94065" providerId="LiveId" clId="{BBA50A88-48F7-4EFB-9EC5-0DCB253DBDF3}" dt="2023-11-30T05:10:06.170" v="175"/>
          <ac:spMkLst>
            <pc:docMk/>
            <pc:sldMk cId="0" sldId="274"/>
            <ac:spMk id="22" creationId="{39C3E923-F9F6-86B8-D01A-FC75D0F0A998}"/>
          </ac:spMkLst>
        </pc:spChg>
        <pc:spChg chg="mod">
          <ac:chgData name="THU DU" userId="db4d925effa94065" providerId="LiveId" clId="{BBA50A88-48F7-4EFB-9EC5-0DCB253DBDF3}" dt="2023-11-30T05:10:06.170" v="175"/>
          <ac:spMkLst>
            <pc:docMk/>
            <pc:sldMk cId="0" sldId="274"/>
            <ac:spMk id="23" creationId="{C8A28CC0-10F8-B641-D6CF-D242F0CA6240}"/>
          </ac:spMkLst>
        </pc:spChg>
        <pc:spChg chg="mod">
          <ac:chgData name="THU DU" userId="db4d925effa94065" providerId="LiveId" clId="{BBA50A88-48F7-4EFB-9EC5-0DCB253DBDF3}" dt="2023-11-30T05:10:06.170" v="175"/>
          <ac:spMkLst>
            <pc:docMk/>
            <pc:sldMk cId="0" sldId="274"/>
            <ac:spMk id="24" creationId="{2AE5FF4F-8BDA-7A9E-AEEB-22AB5CEAFE21}"/>
          </ac:spMkLst>
        </pc:spChg>
        <pc:spChg chg="mod">
          <ac:chgData name="THU DU" userId="db4d925effa94065" providerId="LiveId" clId="{BBA50A88-48F7-4EFB-9EC5-0DCB253DBDF3}" dt="2023-11-30T05:10:06.170" v="175"/>
          <ac:spMkLst>
            <pc:docMk/>
            <pc:sldMk cId="0" sldId="274"/>
            <ac:spMk id="25" creationId="{FA69A9E2-DFCE-E53A-AAFC-FFCAB79CFE96}"/>
          </ac:spMkLst>
        </pc:spChg>
        <pc:spChg chg="mod">
          <ac:chgData name="THU DU" userId="db4d925effa94065" providerId="LiveId" clId="{BBA50A88-48F7-4EFB-9EC5-0DCB253DBDF3}" dt="2023-11-30T05:10:06.170" v="175"/>
          <ac:spMkLst>
            <pc:docMk/>
            <pc:sldMk cId="0" sldId="274"/>
            <ac:spMk id="26" creationId="{0EE79328-3F32-5B40-82E5-03CECF5C534B}"/>
          </ac:spMkLst>
        </pc:spChg>
        <pc:spChg chg="mod">
          <ac:chgData name="THU DU" userId="db4d925effa94065" providerId="LiveId" clId="{BBA50A88-48F7-4EFB-9EC5-0DCB253DBDF3}" dt="2023-11-30T05:10:06.170" v="175"/>
          <ac:spMkLst>
            <pc:docMk/>
            <pc:sldMk cId="0" sldId="274"/>
            <ac:spMk id="27" creationId="{47633858-4C98-B9B2-A96A-DE8F2D44247A}"/>
          </ac:spMkLst>
        </pc:spChg>
        <pc:spChg chg="mod">
          <ac:chgData name="THU DU" userId="db4d925effa94065" providerId="LiveId" clId="{BBA50A88-48F7-4EFB-9EC5-0DCB253DBDF3}" dt="2023-11-30T05:10:06.170" v="175"/>
          <ac:spMkLst>
            <pc:docMk/>
            <pc:sldMk cId="0" sldId="274"/>
            <ac:spMk id="28" creationId="{639788C9-D77A-C5D1-FE27-84697175B6C8}"/>
          </ac:spMkLst>
        </pc:spChg>
        <pc:spChg chg="mod">
          <ac:chgData name="THU DU" userId="db4d925effa94065" providerId="LiveId" clId="{BBA50A88-48F7-4EFB-9EC5-0DCB253DBDF3}" dt="2023-11-30T05:10:06.170" v="175"/>
          <ac:spMkLst>
            <pc:docMk/>
            <pc:sldMk cId="0" sldId="274"/>
            <ac:spMk id="29" creationId="{DC1CBDE2-7F87-D3D6-FA76-4D9EA55E50E3}"/>
          </ac:spMkLst>
        </pc:spChg>
        <pc:spChg chg="mod">
          <ac:chgData name="THU DU" userId="db4d925effa94065" providerId="LiveId" clId="{BBA50A88-48F7-4EFB-9EC5-0DCB253DBDF3}" dt="2023-11-30T05:10:06.170" v="175"/>
          <ac:spMkLst>
            <pc:docMk/>
            <pc:sldMk cId="0" sldId="274"/>
            <ac:spMk id="30" creationId="{189375CE-E558-B1E0-B1EF-DFC274268E0A}"/>
          </ac:spMkLst>
        </pc:spChg>
        <pc:spChg chg="mod">
          <ac:chgData name="THU DU" userId="db4d925effa94065" providerId="LiveId" clId="{BBA50A88-48F7-4EFB-9EC5-0DCB253DBDF3}" dt="2023-11-30T05:10:06.170" v="175"/>
          <ac:spMkLst>
            <pc:docMk/>
            <pc:sldMk cId="0" sldId="274"/>
            <ac:spMk id="31" creationId="{237E5139-D788-F279-3394-D574BF7342A2}"/>
          </ac:spMkLst>
        </pc:spChg>
        <pc:spChg chg="mod">
          <ac:chgData name="THU DU" userId="db4d925effa94065" providerId="LiveId" clId="{BBA50A88-48F7-4EFB-9EC5-0DCB253DBDF3}" dt="2023-11-30T05:10:06.170" v="175"/>
          <ac:spMkLst>
            <pc:docMk/>
            <pc:sldMk cId="0" sldId="274"/>
            <ac:spMk id="32" creationId="{3B6A2B3E-3D60-A75E-B027-2C1F3107145A}"/>
          </ac:spMkLst>
        </pc:spChg>
        <pc:spChg chg="mod">
          <ac:chgData name="THU DU" userId="db4d925effa94065" providerId="LiveId" clId="{BBA50A88-48F7-4EFB-9EC5-0DCB253DBDF3}" dt="2023-11-30T05:10:06.170" v="175"/>
          <ac:spMkLst>
            <pc:docMk/>
            <pc:sldMk cId="0" sldId="274"/>
            <ac:spMk id="33" creationId="{BB90F16E-83EB-55F3-50C3-AD60DBAD4EB7}"/>
          </ac:spMkLst>
        </pc:spChg>
        <pc:spChg chg="mod">
          <ac:chgData name="THU DU" userId="db4d925effa94065" providerId="LiveId" clId="{BBA50A88-48F7-4EFB-9EC5-0DCB253DBDF3}" dt="2023-11-30T05:10:06.170" v="175"/>
          <ac:spMkLst>
            <pc:docMk/>
            <pc:sldMk cId="0" sldId="274"/>
            <ac:spMk id="34" creationId="{52AB148B-7727-22C8-AFB3-5093F329FB04}"/>
          </ac:spMkLst>
        </pc:spChg>
        <pc:spChg chg="mod">
          <ac:chgData name="THU DU" userId="db4d925effa94065" providerId="LiveId" clId="{BBA50A88-48F7-4EFB-9EC5-0DCB253DBDF3}" dt="2023-11-30T05:10:06.170" v="175"/>
          <ac:spMkLst>
            <pc:docMk/>
            <pc:sldMk cId="0" sldId="274"/>
            <ac:spMk id="35" creationId="{652B4DE7-869E-5087-0DC2-14AA8AABC172}"/>
          </ac:spMkLst>
        </pc:spChg>
        <pc:spChg chg="mod">
          <ac:chgData name="THU DU" userId="db4d925effa94065" providerId="LiveId" clId="{BBA50A88-48F7-4EFB-9EC5-0DCB253DBDF3}" dt="2023-11-30T05:10:06.170" v="175"/>
          <ac:spMkLst>
            <pc:docMk/>
            <pc:sldMk cId="0" sldId="274"/>
            <ac:spMk id="36" creationId="{15E41963-B729-790E-2B86-488A521FE3C2}"/>
          </ac:spMkLst>
        </pc:spChg>
        <pc:spChg chg="mod">
          <ac:chgData name="THU DU" userId="db4d925effa94065" providerId="LiveId" clId="{BBA50A88-48F7-4EFB-9EC5-0DCB253DBDF3}" dt="2023-11-30T05:10:06.170" v="175"/>
          <ac:spMkLst>
            <pc:docMk/>
            <pc:sldMk cId="0" sldId="274"/>
            <ac:spMk id="37" creationId="{44001E02-5F00-B2CE-8612-A33ECAFB9794}"/>
          </ac:spMkLst>
        </pc:spChg>
        <pc:spChg chg="mod">
          <ac:chgData name="THU DU" userId="db4d925effa94065" providerId="LiveId" clId="{BBA50A88-48F7-4EFB-9EC5-0DCB253DBDF3}" dt="2023-11-30T05:10:06.170" v="175"/>
          <ac:spMkLst>
            <pc:docMk/>
            <pc:sldMk cId="0" sldId="274"/>
            <ac:spMk id="38" creationId="{69527760-CDE7-BBD7-BCC6-388A48AB2472}"/>
          </ac:spMkLst>
        </pc:spChg>
        <pc:spChg chg="mod">
          <ac:chgData name="THU DU" userId="db4d925effa94065" providerId="LiveId" clId="{BBA50A88-48F7-4EFB-9EC5-0DCB253DBDF3}" dt="2023-11-30T05:10:06.170" v="175"/>
          <ac:spMkLst>
            <pc:docMk/>
            <pc:sldMk cId="0" sldId="274"/>
            <ac:spMk id="39" creationId="{ED985D3F-B03A-F2D4-A4AA-E3BC57100509}"/>
          </ac:spMkLst>
        </pc:spChg>
        <pc:spChg chg="mod">
          <ac:chgData name="THU DU" userId="db4d925effa94065" providerId="LiveId" clId="{BBA50A88-48F7-4EFB-9EC5-0DCB253DBDF3}" dt="2023-11-30T05:10:06.170" v="175"/>
          <ac:spMkLst>
            <pc:docMk/>
            <pc:sldMk cId="0" sldId="274"/>
            <ac:spMk id="40" creationId="{93CAF641-24D3-90FC-68F2-3D71E43A7D94}"/>
          </ac:spMkLst>
        </pc:spChg>
        <pc:spChg chg="mod">
          <ac:chgData name="THU DU" userId="db4d925effa94065" providerId="LiveId" clId="{BBA50A88-48F7-4EFB-9EC5-0DCB253DBDF3}" dt="2023-11-30T05:10:06.170" v="175"/>
          <ac:spMkLst>
            <pc:docMk/>
            <pc:sldMk cId="0" sldId="274"/>
            <ac:spMk id="41" creationId="{644F3A00-799D-F0C8-3E58-A5DC1F0EC2D9}"/>
          </ac:spMkLst>
        </pc:spChg>
        <pc:spChg chg="mod">
          <ac:chgData name="THU DU" userId="db4d925effa94065" providerId="LiveId" clId="{BBA50A88-48F7-4EFB-9EC5-0DCB253DBDF3}" dt="2023-11-30T05:10:06.170" v="175"/>
          <ac:spMkLst>
            <pc:docMk/>
            <pc:sldMk cId="0" sldId="274"/>
            <ac:spMk id="42" creationId="{00ECC08A-17FC-8CA0-3102-350454572D6C}"/>
          </ac:spMkLst>
        </pc:spChg>
        <pc:spChg chg="mod">
          <ac:chgData name="THU DU" userId="db4d925effa94065" providerId="LiveId" clId="{BBA50A88-48F7-4EFB-9EC5-0DCB253DBDF3}" dt="2023-11-30T05:10:06.170" v="175"/>
          <ac:spMkLst>
            <pc:docMk/>
            <pc:sldMk cId="0" sldId="274"/>
            <ac:spMk id="43" creationId="{E29191BB-C43B-1A5C-7F99-A5B355817195}"/>
          </ac:spMkLst>
        </pc:spChg>
        <pc:spChg chg="mod">
          <ac:chgData name="THU DU" userId="db4d925effa94065" providerId="LiveId" clId="{BBA50A88-48F7-4EFB-9EC5-0DCB253DBDF3}" dt="2023-11-30T05:10:06.170" v="175"/>
          <ac:spMkLst>
            <pc:docMk/>
            <pc:sldMk cId="0" sldId="274"/>
            <ac:spMk id="44" creationId="{10CFADA7-DC21-20B1-E71D-E93FD931BB64}"/>
          </ac:spMkLst>
        </pc:spChg>
        <pc:spChg chg="mod">
          <ac:chgData name="THU DU" userId="db4d925effa94065" providerId="LiveId" clId="{BBA50A88-48F7-4EFB-9EC5-0DCB253DBDF3}" dt="2023-11-30T05:10:06.170" v="175"/>
          <ac:spMkLst>
            <pc:docMk/>
            <pc:sldMk cId="0" sldId="274"/>
            <ac:spMk id="45" creationId="{7F73475F-F84E-CC37-B367-23C624EB37C3}"/>
          </ac:spMkLst>
        </pc:spChg>
        <pc:spChg chg="mod">
          <ac:chgData name="THU DU" userId="db4d925effa94065" providerId="LiveId" clId="{BBA50A88-48F7-4EFB-9EC5-0DCB253DBDF3}" dt="2023-11-30T05:10:06.170" v="175"/>
          <ac:spMkLst>
            <pc:docMk/>
            <pc:sldMk cId="0" sldId="274"/>
            <ac:spMk id="46" creationId="{C3F5CF04-7970-9F1A-98C3-1A3C882EBE90}"/>
          </ac:spMkLst>
        </pc:spChg>
        <pc:spChg chg="mod">
          <ac:chgData name="THU DU" userId="db4d925effa94065" providerId="LiveId" clId="{BBA50A88-48F7-4EFB-9EC5-0DCB253DBDF3}" dt="2023-11-30T05:10:06.170" v="175"/>
          <ac:spMkLst>
            <pc:docMk/>
            <pc:sldMk cId="0" sldId="274"/>
            <ac:spMk id="47" creationId="{3AB7577B-A6C9-9C6F-FB4E-E0C189D272FE}"/>
          </ac:spMkLst>
        </pc:spChg>
        <pc:spChg chg="mod">
          <ac:chgData name="THU DU" userId="db4d925effa94065" providerId="LiveId" clId="{BBA50A88-48F7-4EFB-9EC5-0DCB253DBDF3}" dt="2023-11-30T05:10:06.170" v="175"/>
          <ac:spMkLst>
            <pc:docMk/>
            <pc:sldMk cId="0" sldId="274"/>
            <ac:spMk id="48" creationId="{99914568-D6D0-E471-2D6F-663FD02683C9}"/>
          </ac:spMkLst>
        </pc:spChg>
        <pc:spChg chg="mod">
          <ac:chgData name="THU DU" userId="db4d925effa94065" providerId="LiveId" clId="{BBA50A88-48F7-4EFB-9EC5-0DCB253DBDF3}" dt="2023-11-30T05:10:06.170" v="175"/>
          <ac:spMkLst>
            <pc:docMk/>
            <pc:sldMk cId="0" sldId="274"/>
            <ac:spMk id="49" creationId="{2E0DC10B-5CE0-7819-1CAE-5847F5E4D844}"/>
          </ac:spMkLst>
        </pc:spChg>
        <pc:spChg chg="mod">
          <ac:chgData name="THU DU" userId="db4d925effa94065" providerId="LiveId" clId="{BBA50A88-48F7-4EFB-9EC5-0DCB253DBDF3}" dt="2023-11-30T05:10:06.170" v="175"/>
          <ac:spMkLst>
            <pc:docMk/>
            <pc:sldMk cId="0" sldId="274"/>
            <ac:spMk id="50" creationId="{F41A15DD-983A-BF9E-78DA-1B2B837054FF}"/>
          </ac:spMkLst>
        </pc:spChg>
        <pc:spChg chg="mod">
          <ac:chgData name="THU DU" userId="db4d925effa94065" providerId="LiveId" clId="{BBA50A88-48F7-4EFB-9EC5-0DCB253DBDF3}" dt="2023-11-30T05:10:06.170" v="175"/>
          <ac:spMkLst>
            <pc:docMk/>
            <pc:sldMk cId="0" sldId="274"/>
            <ac:spMk id="51" creationId="{E0B8ECEE-9E03-3CF7-6DDF-A37483DFB277}"/>
          </ac:spMkLst>
        </pc:spChg>
        <pc:spChg chg="mod">
          <ac:chgData name="THU DU" userId="db4d925effa94065" providerId="LiveId" clId="{BBA50A88-48F7-4EFB-9EC5-0DCB253DBDF3}" dt="2023-11-30T05:10:06.170" v="175"/>
          <ac:spMkLst>
            <pc:docMk/>
            <pc:sldMk cId="0" sldId="274"/>
            <ac:spMk id="52" creationId="{45C64477-F4F9-40A8-09D9-ACE5F8462A1A}"/>
          </ac:spMkLst>
        </pc:spChg>
        <pc:spChg chg="mod">
          <ac:chgData name="THU DU" userId="db4d925effa94065" providerId="LiveId" clId="{BBA50A88-48F7-4EFB-9EC5-0DCB253DBDF3}" dt="2023-11-30T05:10:06.170" v="175"/>
          <ac:spMkLst>
            <pc:docMk/>
            <pc:sldMk cId="0" sldId="274"/>
            <ac:spMk id="53" creationId="{B5D1D93C-2D25-F5BD-1272-60E59E5591DE}"/>
          </ac:spMkLst>
        </pc:spChg>
        <pc:spChg chg="mod">
          <ac:chgData name="THU DU" userId="db4d925effa94065" providerId="LiveId" clId="{BBA50A88-48F7-4EFB-9EC5-0DCB253DBDF3}" dt="2023-11-30T05:10:06.170" v="175"/>
          <ac:spMkLst>
            <pc:docMk/>
            <pc:sldMk cId="0" sldId="274"/>
            <ac:spMk id="54" creationId="{F43BABAD-3A26-6797-D294-C45570433FCB}"/>
          </ac:spMkLst>
        </pc:spChg>
        <pc:spChg chg="mod">
          <ac:chgData name="THU DU" userId="db4d925effa94065" providerId="LiveId" clId="{BBA50A88-48F7-4EFB-9EC5-0DCB253DBDF3}" dt="2023-11-30T05:10:06.170" v="175"/>
          <ac:spMkLst>
            <pc:docMk/>
            <pc:sldMk cId="0" sldId="274"/>
            <ac:spMk id="55" creationId="{2A92BF14-BBF8-CCAA-2163-B849A1C4518D}"/>
          </ac:spMkLst>
        </pc:spChg>
        <pc:spChg chg="mod">
          <ac:chgData name="THU DU" userId="db4d925effa94065" providerId="LiveId" clId="{BBA50A88-48F7-4EFB-9EC5-0DCB253DBDF3}" dt="2023-11-30T05:10:06.170" v="175"/>
          <ac:spMkLst>
            <pc:docMk/>
            <pc:sldMk cId="0" sldId="274"/>
            <ac:spMk id="56" creationId="{82FC3548-D42D-C41D-4DA2-EF33DF7802C7}"/>
          </ac:spMkLst>
        </pc:spChg>
        <pc:spChg chg="mod">
          <ac:chgData name="THU DU" userId="db4d925effa94065" providerId="LiveId" clId="{BBA50A88-48F7-4EFB-9EC5-0DCB253DBDF3}" dt="2023-11-30T05:10:06.170" v="175"/>
          <ac:spMkLst>
            <pc:docMk/>
            <pc:sldMk cId="0" sldId="274"/>
            <ac:spMk id="57" creationId="{64A67F6B-ADAC-77FF-8DAD-97F47E7014F7}"/>
          </ac:spMkLst>
        </pc:spChg>
        <pc:spChg chg="mod">
          <ac:chgData name="THU DU" userId="db4d925effa94065" providerId="LiveId" clId="{BBA50A88-48F7-4EFB-9EC5-0DCB253DBDF3}" dt="2023-11-30T05:10:06.170" v="175"/>
          <ac:spMkLst>
            <pc:docMk/>
            <pc:sldMk cId="0" sldId="274"/>
            <ac:spMk id="58" creationId="{8FE30EAA-E344-F075-9007-9DFAADC56E9A}"/>
          </ac:spMkLst>
        </pc:spChg>
        <pc:spChg chg="mod">
          <ac:chgData name="THU DU" userId="db4d925effa94065" providerId="LiveId" clId="{BBA50A88-48F7-4EFB-9EC5-0DCB253DBDF3}" dt="2023-11-30T05:10:06.170" v="175"/>
          <ac:spMkLst>
            <pc:docMk/>
            <pc:sldMk cId="0" sldId="274"/>
            <ac:spMk id="59" creationId="{551C0EE6-24D1-E276-D2E3-94DAF4B3AA6B}"/>
          </ac:spMkLst>
        </pc:spChg>
        <pc:spChg chg="mod">
          <ac:chgData name="THU DU" userId="db4d925effa94065" providerId="LiveId" clId="{BBA50A88-48F7-4EFB-9EC5-0DCB253DBDF3}" dt="2023-11-30T05:10:06.170" v="175"/>
          <ac:spMkLst>
            <pc:docMk/>
            <pc:sldMk cId="0" sldId="274"/>
            <ac:spMk id="60" creationId="{0D5A22D0-CBCB-D207-D536-9FF86C960626}"/>
          </ac:spMkLst>
        </pc:spChg>
        <pc:spChg chg="mod">
          <ac:chgData name="THU DU" userId="db4d925effa94065" providerId="LiveId" clId="{BBA50A88-48F7-4EFB-9EC5-0DCB253DBDF3}" dt="2023-11-30T05:10:06.170" v="175"/>
          <ac:spMkLst>
            <pc:docMk/>
            <pc:sldMk cId="0" sldId="274"/>
            <ac:spMk id="61" creationId="{AE084E03-0AE7-CFC2-DA7F-73C443DF225B}"/>
          </ac:spMkLst>
        </pc:spChg>
        <pc:spChg chg="mod">
          <ac:chgData name="THU DU" userId="db4d925effa94065" providerId="LiveId" clId="{BBA50A88-48F7-4EFB-9EC5-0DCB253DBDF3}" dt="2023-11-30T05:10:06.170" v="175"/>
          <ac:spMkLst>
            <pc:docMk/>
            <pc:sldMk cId="0" sldId="274"/>
            <ac:spMk id="62" creationId="{87CCBADD-B7C1-54F2-EE80-81471C0A2EC6}"/>
          </ac:spMkLst>
        </pc:spChg>
        <pc:spChg chg="mod">
          <ac:chgData name="THU DU" userId="db4d925effa94065" providerId="LiveId" clId="{BBA50A88-48F7-4EFB-9EC5-0DCB253DBDF3}" dt="2023-11-30T05:10:06.170" v="175"/>
          <ac:spMkLst>
            <pc:docMk/>
            <pc:sldMk cId="0" sldId="274"/>
            <ac:spMk id="63" creationId="{BCFA5330-F009-3D7C-6D0E-81E99E8BB447}"/>
          </ac:spMkLst>
        </pc:spChg>
        <pc:spChg chg="mod">
          <ac:chgData name="THU DU" userId="db4d925effa94065" providerId="LiveId" clId="{BBA50A88-48F7-4EFB-9EC5-0DCB253DBDF3}" dt="2023-11-30T05:10:06.170" v="175"/>
          <ac:spMkLst>
            <pc:docMk/>
            <pc:sldMk cId="0" sldId="274"/>
            <ac:spMk id="2496" creationId="{B3B6033A-1119-B6EE-12C3-8B4FD1567512}"/>
          </ac:spMkLst>
        </pc:spChg>
        <pc:spChg chg="mod">
          <ac:chgData name="THU DU" userId="db4d925effa94065" providerId="LiveId" clId="{BBA50A88-48F7-4EFB-9EC5-0DCB253DBDF3}" dt="2023-11-30T05:10:06.170" v="175"/>
          <ac:spMkLst>
            <pc:docMk/>
            <pc:sldMk cId="0" sldId="274"/>
            <ac:spMk id="2497" creationId="{3E0AB00E-340E-B795-F6C4-0D81D89753CB}"/>
          </ac:spMkLst>
        </pc:spChg>
        <pc:spChg chg="mod">
          <ac:chgData name="THU DU" userId="db4d925effa94065" providerId="LiveId" clId="{BBA50A88-48F7-4EFB-9EC5-0DCB253DBDF3}" dt="2023-11-30T05:10:06.170" v="175"/>
          <ac:spMkLst>
            <pc:docMk/>
            <pc:sldMk cId="0" sldId="274"/>
            <ac:spMk id="2498" creationId="{9180612A-4492-1415-D4BA-03AD7D9E3C04}"/>
          </ac:spMkLst>
        </pc:spChg>
        <pc:spChg chg="mod">
          <ac:chgData name="THU DU" userId="db4d925effa94065" providerId="LiveId" clId="{BBA50A88-48F7-4EFB-9EC5-0DCB253DBDF3}" dt="2023-11-30T05:10:06.170" v="175"/>
          <ac:spMkLst>
            <pc:docMk/>
            <pc:sldMk cId="0" sldId="274"/>
            <ac:spMk id="2499" creationId="{2F46A440-3FF3-61D6-B4D2-6ED92842ADB0}"/>
          </ac:spMkLst>
        </pc:spChg>
        <pc:spChg chg="mod">
          <ac:chgData name="THU DU" userId="db4d925effa94065" providerId="LiveId" clId="{BBA50A88-48F7-4EFB-9EC5-0DCB253DBDF3}" dt="2023-11-30T05:10:06.170" v="175"/>
          <ac:spMkLst>
            <pc:docMk/>
            <pc:sldMk cId="0" sldId="274"/>
            <ac:spMk id="2500" creationId="{BE70A9DE-7110-254F-999D-3F620C24B8B6}"/>
          </ac:spMkLst>
        </pc:spChg>
        <pc:spChg chg="mod">
          <ac:chgData name="THU DU" userId="db4d925effa94065" providerId="LiveId" clId="{BBA50A88-48F7-4EFB-9EC5-0DCB253DBDF3}" dt="2023-11-30T05:10:06.170" v="175"/>
          <ac:spMkLst>
            <pc:docMk/>
            <pc:sldMk cId="0" sldId="274"/>
            <ac:spMk id="2501" creationId="{8313933E-6EE3-4E82-639A-EEF53AA1C101}"/>
          </ac:spMkLst>
        </pc:spChg>
        <pc:spChg chg="mod">
          <ac:chgData name="THU DU" userId="db4d925effa94065" providerId="LiveId" clId="{BBA50A88-48F7-4EFB-9EC5-0DCB253DBDF3}" dt="2023-11-30T05:10:06.170" v="175"/>
          <ac:spMkLst>
            <pc:docMk/>
            <pc:sldMk cId="0" sldId="274"/>
            <ac:spMk id="2502" creationId="{D257F6C4-61B8-E47E-93CE-15A072EDA483}"/>
          </ac:spMkLst>
        </pc:spChg>
        <pc:spChg chg="add del">
          <ac:chgData name="THU DU" userId="db4d925effa94065" providerId="LiveId" clId="{BBA50A88-48F7-4EFB-9EC5-0DCB253DBDF3}" dt="2023-11-30T05:08:13.642" v="151" actId="478"/>
          <ac:spMkLst>
            <pc:docMk/>
            <pc:sldMk cId="0" sldId="274"/>
            <ac:spMk id="2503" creationId="{00000000-0000-0000-0000-000000000000}"/>
          </ac:spMkLst>
        </pc:spChg>
        <pc:spChg chg="del mod">
          <ac:chgData name="THU DU" userId="db4d925effa94065" providerId="LiveId" clId="{BBA50A88-48F7-4EFB-9EC5-0DCB253DBDF3}" dt="2023-11-30T05:08:15.654" v="154" actId="478"/>
          <ac:spMkLst>
            <pc:docMk/>
            <pc:sldMk cId="0" sldId="274"/>
            <ac:spMk id="2504" creationId="{00000000-0000-0000-0000-000000000000}"/>
          </ac:spMkLst>
        </pc:spChg>
        <pc:spChg chg="mod">
          <ac:chgData name="THU DU" userId="db4d925effa94065" providerId="LiveId" clId="{BBA50A88-48F7-4EFB-9EC5-0DCB253DBDF3}" dt="2023-11-30T05:11:15.286" v="190" actId="255"/>
          <ac:spMkLst>
            <pc:docMk/>
            <pc:sldMk cId="0" sldId="274"/>
            <ac:spMk id="2505" creationId="{00000000-0000-0000-0000-000000000000}"/>
          </ac:spMkLst>
        </pc:spChg>
        <pc:spChg chg="mod">
          <ac:chgData name="THU DU" userId="db4d925effa94065" providerId="LiveId" clId="{BBA50A88-48F7-4EFB-9EC5-0DCB253DBDF3}" dt="2023-11-30T05:10:06.170" v="175"/>
          <ac:spMkLst>
            <pc:docMk/>
            <pc:sldMk cId="0" sldId="274"/>
            <ac:spMk id="2506" creationId="{1248F493-B6BA-18C7-9E80-6D3346D656C7}"/>
          </ac:spMkLst>
        </pc:spChg>
        <pc:spChg chg="mod">
          <ac:chgData name="THU DU" userId="db4d925effa94065" providerId="LiveId" clId="{BBA50A88-48F7-4EFB-9EC5-0DCB253DBDF3}" dt="2023-11-30T05:10:06.170" v="175"/>
          <ac:spMkLst>
            <pc:docMk/>
            <pc:sldMk cId="0" sldId="274"/>
            <ac:spMk id="2651" creationId="{E07D9C36-19D2-3116-45A8-E07F8265CFCE}"/>
          </ac:spMkLst>
        </pc:spChg>
        <pc:spChg chg="mod">
          <ac:chgData name="THU DU" userId="db4d925effa94065" providerId="LiveId" clId="{BBA50A88-48F7-4EFB-9EC5-0DCB253DBDF3}" dt="2023-11-30T05:10:06.170" v="175"/>
          <ac:spMkLst>
            <pc:docMk/>
            <pc:sldMk cId="0" sldId="274"/>
            <ac:spMk id="2652" creationId="{CB448FF1-B5C7-2253-D120-9B46FA04A006}"/>
          </ac:spMkLst>
        </pc:spChg>
        <pc:spChg chg="mod">
          <ac:chgData name="THU DU" userId="db4d925effa94065" providerId="LiveId" clId="{BBA50A88-48F7-4EFB-9EC5-0DCB253DBDF3}" dt="2023-11-30T05:10:06.170" v="175"/>
          <ac:spMkLst>
            <pc:docMk/>
            <pc:sldMk cId="0" sldId="274"/>
            <ac:spMk id="2653" creationId="{4833356D-A26D-A19B-7D11-8ED52A54C06B}"/>
          </ac:spMkLst>
        </pc:spChg>
        <pc:spChg chg="mod">
          <ac:chgData name="THU DU" userId="db4d925effa94065" providerId="LiveId" clId="{BBA50A88-48F7-4EFB-9EC5-0DCB253DBDF3}" dt="2023-11-30T05:10:06.170" v="175"/>
          <ac:spMkLst>
            <pc:docMk/>
            <pc:sldMk cId="0" sldId="274"/>
            <ac:spMk id="2654" creationId="{2203AE9E-8314-BEC7-3828-96434A5980DE}"/>
          </ac:spMkLst>
        </pc:spChg>
        <pc:spChg chg="mod">
          <ac:chgData name="THU DU" userId="db4d925effa94065" providerId="LiveId" clId="{BBA50A88-48F7-4EFB-9EC5-0DCB253DBDF3}" dt="2023-11-30T05:10:06.170" v="175"/>
          <ac:spMkLst>
            <pc:docMk/>
            <pc:sldMk cId="0" sldId="274"/>
            <ac:spMk id="2655" creationId="{4896DF0E-3211-AAA8-8621-18ACB2EB1EDE}"/>
          </ac:spMkLst>
        </pc:spChg>
        <pc:spChg chg="mod">
          <ac:chgData name="THU DU" userId="db4d925effa94065" providerId="LiveId" clId="{BBA50A88-48F7-4EFB-9EC5-0DCB253DBDF3}" dt="2023-11-30T05:10:06.170" v="175"/>
          <ac:spMkLst>
            <pc:docMk/>
            <pc:sldMk cId="0" sldId="274"/>
            <ac:spMk id="2656" creationId="{B896E3F1-4438-CBAC-E0BE-413AC946432F}"/>
          </ac:spMkLst>
        </pc:spChg>
        <pc:spChg chg="mod">
          <ac:chgData name="THU DU" userId="db4d925effa94065" providerId="LiveId" clId="{BBA50A88-48F7-4EFB-9EC5-0DCB253DBDF3}" dt="2023-11-30T05:10:06.170" v="175"/>
          <ac:spMkLst>
            <pc:docMk/>
            <pc:sldMk cId="0" sldId="274"/>
            <ac:spMk id="2657" creationId="{66F1141C-A74E-A03C-6646-E4BC67ED7938}"/>
          </ac:spMkLst>
        </pc:spChg>
        <pc:spChg chg="mod">
          <ac:chgData name="THU DU" userId="db4d925effa94065" providerId="LiveId" clId="{BBA50A88-48F7-4EFB-9EC5-0DCB253DBDF3}" dt="2023-11-30T05:10:06.170" v="175"/>
          <ac:spMkLst>
            <pc:docMk/>
            <pc:sldMk cId="0" sldId="274"/>
            <ac:spMk id="2658" creationId="{396CD2F6-D902-2692-F20A-EF8B4FC32E62}"/>
          </ac:spMkLst>
        </pc:spChg>
        <pc:spChg chg="mod">
          <ac:chgData name="THU DU" userId="db4d925effa94065" providerId="LiveId" clId="{BBA50A88-48F7-4EFB-9EC5-0DCB253DBDF3}" dt="2023-11-30T05:10:06.170" v="175"/>
          <ac:spMkLst>
            <pc:docMk/>
            <pc:sldMk cId="0" sldId="274"/>
            <ac:spMk id="2659" creationId="{3088C079-14AF-4581-A399-C45197E1262F}"/>
          </ac:spMkLst>
        </pc:spChg>
        <pc:spChg chg="mod">
          <ac:chgData name="THU DU" userId="db4d925effa94065" providerId="LiveId" clId="{BBA50A88-48F7-4EFB-9EC5-0DCB253DBDF3}" dt="2023-11-30T05:10:06.170" v="175"/>
          <ac:spMkLst>
            <pc:docMk/>
            <pc:sldMk cId="0" sldId="274"/>
            <ac:spMk id="2660" creationId="{13F9DBA5-7861-C42B-E66A-F7EE343B0159}"/>
          </ac:spMkLst>
        </pc:spChg>
        <pc:spChg chg="mod">
          <ac:chgData name="THU DU" userId="db4d925effa94065" providerId="LiveId" clId="{BBA50A88-48F7-4EFB-9EC5-0DCB253DBDF3}" dt="2023-11-30T05:10:06.170" v="175"/>
          <ac:spMkLst>
            <pc:docMk/>
            <pc:sldMk cId="0" sldId="274"/>
            <ac:spMk id="2661" creationId="{861F38FA-B3E8-DC9C-215A-87088A1AE606}"/>
          </ac:spMkLst>
        </pc:spChg>
        <pc:spChg chg="mod">
          <ac:chgData name="THU DU" userId="db4d925effa94065" providerId="LiveId" clId="{BBA50A88-48F7-4EFB-9EC5-0DCB253DBDF3}" dt="2023-11-30T05:10:06.170" v="175"/>
          <ac:spMkLst>
            <pc:docMk/>
            <pc:sldMk cId="0" sldId="274"/>
            <ac:spMk id="2662" creationId="{117DE761-F42F-1893-6AB6-0E9320057DA2}"/>
          </ac:spMkLst>
        </pc:spChg>
        <pc:spChg chg="mod">
          <ac:chgData name="THU DU" userId="db4d925effa94065" providerId="LiveId" clId="{BBA50A88-48F7-4EFB-9EC5-0DCB253DBDF3}" dt="2023-11-30T05:10:06.170" v="175"/>
          <ac:spMkLst>
            <pc:docMk/>
            <pc:sldMk cId="0" sldId="274"/>
            <ac:spMk id="2663" creationId="{CDE3A1E7-9D7D-65D2-D01F-09B7A9FE9326}"/>
          </ac:spMkLst>
        </pc:spChg>
        <pc:spChg chg="mod">
          <ac:chgData name="THU DU" userId="db4d925effa94065" providerId="LiveId" clId="{BBA50A88-48F7-4EFB-9EC5-0DCB253DBDF3}" dt="2023-11-30T05:10:06.170" v="175"/>
          <ac:spMkLst>
            <pc:docMk/>
            <pc:sldMk cId="0" sldId="274"/>
            <ac:spMk id="2664" creationId="{CDB420AC-FB52-CA7C-68EB-A65700EB2AE9}"/>
          </ac:spMkLst>
        </pc:spChg>
        <pc:spChg chg="mod">
          <ac:chgData name="THU DU" userId="db4d925effa94065" providerId="LiveId" clId="{BBA50A88-48F7-4EFB-9EC5-0DCB253DBDF3}" dt="2023-11-30T05:10:06.170" v="175"/>
          <ac:spMkLst>
            <pc:docMk/>
            <pc:sldMk cId="0" sldId="274"/>
            <ac:spMk id="2665" creationId="{4AF9E6A2-B912-EAE3-B6AF-703352BE245A}"/>
          </ac:spMkLst>
        </pc:spChg>
        <pc:spChg chg="mod">
          <ac:chgData name="THU DU" userId="db4d925effa94065" providerId="LiveId" clId="{BBA50A88-48F7-4EFB-9EC5-0DCB253DBDF3}" dt="2023-11-30T05:10:06.170" v="175"/>
          <ac:spMkLst>
            <pc:docMk/>
            <pc:sldMk cId="0" sldId="274"/>
            <ac:spMk id="2666" creationId="{842ABA45-1134-E5DA-B8E1-A9AD760D2620}"/>
          </ac:spMkLst>
        </pc:spChg>
        <pc:spChg chg="mod">
          <ac:chgData name="THU DU" userId="db4d925effa94065" providerId="LiveId" clId="{BBA50A88-48F7-4EFB-9EC5-0DCB253DBDF3}" dt="2023-11-30T05:10:06.170" v="175"/>
          <ac:spMkLst>
            <pc:docMk/>
            <pc:sldMk cId="0" sldId="274"/>
            <ac:spMk id="2667" creationId="{79ACB4F7-A22E-FDA0-03B5-2C3B8A451CBA}"/>
          </ac:spMkLst>
        </pc:spChg>
        <pc:spChg chg="mod">
          <ac:chgData name="THU DU" userId="db4d925effa94065" providerId="LiveId" clId="{BBA50A88-48F7-4EFB-9EC5-0DCB253DBDF3}" dt="2023-11-30T05:10:06.170" v="175"/>
          <ac:spMkLst>
            <pc:docMk/>
            <pc:sldMk cId="0" sldId="274"/>
            <ac:spMk id="2668" creationId="{3FB70B51-A04B-1DB7-AA9D-B0357EB6707B}"/>
          </ac:spMkLst>
        </pc:spChg>
        <pc:spChg chg="mod">
          <ac:chgData name="THU DU" userId="db4d925effa94065" providerId="LiveId" clId="{BBA50A88-48F7-4EFB-9EC5-0DCB253DBDF3}" dt="2023-11-30T05:10:06.170" v="175"/>
          <ac:spMkLst>
            <pc:docMk/>
            <pc:sldMk cId="0" sldId="274"/>
            <ac:spMk id="2669" creationId="{A1DEBF2C-8E9A-F8D9-9E73-CC26C5D4C79B}"/>
          </ac:spMkLst>
        </pc:spChg>
        <pc:spChg chg="add del mod">
          <ac:chgData name="THU DU" userId="db4d925effa94065" providerId="LiveId" clId="{BBA50A88-48F7-4EFB-9EC5-0DCB253DBDF3}" dt="2023-11-30T05:10:08.410" v="176"/>
          <ac:spMkLst>
            <pc:docMk/>
            <pc:sldMk cId="0" sldId="274"/>
            <ac:spMk id="2670" creationId="{EEB5EEFC-CC69-49BA-4325-2B69AAD93581}"/>
          </ac:spMkLst>
        </pc:spChg>
        <pc:spChg chg="add del mod">
          <ac:chgData name="THU DU" userId="db4d925effa94065" providerId="LiveId" clId="{BBA50A88-48F7-4EFB-9EC5-0DCB253DBDF3}" dt="2023-11-30T05:10:08.410" v="176"/>
          <ac:spMkLst>
            <pc:docMk/>
            <pc:sldMk cId="0" sldId="274"/>
            <ac:spMk id="2671" creationId="{D420D13E-CA3F-E4B9-266E-85D724F99EE1}"/>
          </ac:spMkLst>
        </pc:spChg>
        <pc:spChg chg="add del mod">
          <ac:chgData name="THU DU" userId="db4d925effa94065" providerId="LiveId" clId="{BBA50A88-48F7-4EFB-9EC5-0DCB253DBDF3}" dt="2023-11-30T05:10:08.410" v="176"/>
          <ac:spMkLst>
            <pc:docMk/>
            <pc:sldMk cId="0" sldId="274"/>
            <ac:spMk id="2672" creationId="{1D0969DB-DDAF-D712-CC5D-8646FC70E2AD}"/>
          </ac:spMkLst>
        </pc:spChg>
        <pc:spChg chg="add del mod">
          <ac:chgData name="THU DU" userId="db4d925effa94065" providerId="LiveId" clId="{BBA50A88-48F7-4EFB-9EC5-0DCB253DBDF3}" dt="2023-11-30T05:10:08.410" v="176"/>
          <ac:spMkLst>
            <pc:docMk/>
            <pc:sldMk cId="0" sldId="274"/>
            <ac:spMk id="2673" creationId="{9322CC49-7A69-794E-EEF3-11CD04770920}"/>
          </ac:spMkLst>
        </pc:spChg>
        <pc:spChg chg="add del mod">
          <ac:chgData name="THU DU" userId="db4d925effa94065" providerId="LiveId" clId="{BBA50A88-48F7-4EFB-9EC5-0DCB253DBDF3}" dt="2023-11-30T05:10:08.410" v="176"/>
          <ac:spMkLst>
            <pc:docMk/>
            <pc:sldMk cId="0" sldId="274"/>
            <ac:spMk id="2674" creationId="{197F98A6-95D2-5196-575E-53C6E7A99157}"/>
          </ac:spMkLst>
        </pc:spChg>
        <pc:spChg chg="add del mod">
          <ac:chgData name="THU DU" userId="db4d925effa94065" providerId="LiveId" clId="{BBA50A88-48F7-4EFB-9EC5-0DCB253DBDF3}" dt="2023-11-30T05:10:08.410" v="176"/>
          <ac:spMkLst>
            <pc:docMk/>
            <pc:sldMk cId="0" sldId="274"/>
            <ac:spMk id="2675" creationId="{5484EFF8-7417-CD63-4EA2-766D5A978D04}"/>
          </ac:spMkLst>
        </pc:spChg>
        <pc:spChg chg="mod">
          <ac:chgData name="THU DU" userId="db4d925effa94065" providerId="LiveId" clId="{BBA50A88-48F7-4EFB-9EC5-0DCB253DBDF3}" dt="2023-11-30T05:10:08.441" v="177"/>
          <ac:spMkLst>
            <pc:docMk/>
            <pc:sldMk cId="0" sldId="274"/>
            <ac:spMk id="2677" creationId="{938468AE-416B-EDDC-D5D9-5F748BCEFE82}"/>
          </ac:spMkLst>
        </pc:spChg>
        <pc:spChg chg="mod">
          <ac:chgData name="THU DU" userId="db4d925effa94065" providerId="LiveId" clId="{BBA50A88-48F7-4EFB-9EC5-0DCB253DBDF3}" dt="2023-11-30T05:10:08.441" v="177"/>
          <ac:spMkLst>
            <pc:docMk/>
            <pc:sldMk cId="0" sldId="274"/>
            <ac:spMk id="2678" creationId="{BE65F5B4-64EA-4D1B-81A0-083C6320D070}"/>
          </ac:spMkLst>
        </pc:spChg>
        <pc:spChg chg="mod">
          <ac:chgData name="THU DU" userId="db4d925effa94065" providerId="LiveId" clId="{BBA50A88-48F7-4EFB-9EC5-0DCB253DBDF3}" dt="2023-11-30T05:10:08.441" v="177"/>
          <ac:spMkLst>
            <pc:docMk/>
            <pc:sldMk cId="0" sldId="274"/>
            <ac:spMk id="2679" creationId="{EEF809C6-F7A5-C7BE-7890-745EE8F338FC}"/>
          </ac:spMkLst>
        </pc:spChg>
        <pc:spChg chg="mod">
          <ac:chgData name="THU DU" userId="db4d925effa94065" providerId="LiveId" clId="{BBA50A88-48F7-4EFB-9EC5-0DCB253DBDF3}" dt="2023-11-30T05:10:08.441" v="177"/>
          <ac:spMkLst>
            <pc:docMk/>
            <pc:sldMk cId="0" sldId="274"/>
            <ac:spMk id="2680" creationId="{2A72AAF5-56B9-FFA2-63C4-38AD45133495}"/>
          </ac:spMkLst>
        </pc:spChg>
        <pc:spChg chg="mod">
          <ac:chgData name="THU DU" userId="db4d925effa94065" providerId="LiveId" clId="{BBA50A88-48F7-4EFB-9EC5-0DCB253DBDF3}" dt="2023-11-30T05:10:08.441" v="177"/>
          <ac:spMkLst>
            <pc:docMk/>
            <pc:sldMk cId="0" sldId="274"/>
            <ac:spMk id="2681" creationId="{517E2B13-6F16-0F91-B133-36553B4658CE}"/>
          </ac:spMkLst>
        </pc:spChg>
        <pc:spChg chg="mod">
          <ac:chgData name="THU DU" userId="db4d925effa94065" providerId="LiveId" clId="{BBA50A88-48F7-4EFB-9EC5-0DCB253DBDF3}" dt="2023-11-30T05:10:08.441" v="177"/>
          <ac:spMkLst>
            <pc:docMk/>
            <pc:sldMk cId="0" sldId="274"/>
            <ac:spMk id="2682" creationId="{F4F8889E-D0D1-1253-1ABB-2CAC7D31C0FB}"/>
          </ac:spMkLst>
        </pc:spChg>
        <pc:spChg chg="mod">
          <ac:chgData name="THU DU" userId="db4d925effa94065" providerId="LiveId" clId="{BBA50A88-48F7-4EFB-9EC5-0DCB253DBDF3}" dt="2023-11-30T05:10:08.441" v="177"/>
          <ac:spMkLst>
            <pc:docMk/>
            <pc:sldMk cId="0" sldId="274"/>
            <ac:spMk id="2683" creationId="{E6881FE7-1BD5-680D-FA70-E761047F9A7A}"/>
          </ac:spMkLst>
        </pc:spChg>
        <pc:spChg chg="mod">
          <ac:chgData name="THU DU" userId="db4d925effa94065" providerId="LiveId" clId="{BBA50A88-48F7-4EFB-9EC5-0DCB253DBDF3}" dt="2023-11-30T05:10:08.441" v="177"/>
          <ac:spMkLst>
            <pc:docMk/>
            <pc:sldMk cId="0" sldId="274"/>
            <ac:spMk id="2684" creationId="{BE3586C7-3775-61E7-B9D3-A060687F5158}"/>
          </ac:spMkLst>
        </pc:spChg>
        <pc:spChg chg="mod">
          <ac:chgData name="THU DU" userId="db4d925effa94065" providerId="LiveId" clId="{BBA50A88-48F7-4EFB-9EC5-0DCB253DBDF3}" dt="2023-11-30T05:10:08.441" v="177"/>
          <ac:spMkLst>
            <pc:docMk/>
            <pc:sldMk cId="0" sldId="274"/>
            <ac:spMk id="2685" creationId="{83E77B62-7BF0-9983-70FB-B58190B121F1}"/>
          </ac:spMkLst>
        </pc:spChg>
        <pc:spChg chg="mod">
          <ac:chgData name="THU DU" userId="db4d925effa94065" providerId="LiveId" clId="{BBA50A88-48F7-4EFB-9EC5-0DCB253DBDF3}" dt="2023-11-30T05:10:08.441" v="177"/>
          <ac:spMkLst>
            <pc:docMk/>
            <pc:sldMk cId="0" sldId="274"/>
            <ac:spMk id="2686" creationId="{74F10248-ECAA-2418-ED22-56A2715779EB}"/>
          </ac:spMkLst>
        </pc:spChg>
        <pc:spChg chg="mod">
          <ac:chgData name="THU DU" userId="db4d925effa94065" providerId="LiveId" clId="{BBA50A88-48F7-4EFB-9EC5-0DCB253DBDF3}" dt="2023-11-30T05:10:08.441" v="177"/>
          <ac:spMkLst>
            <pc:docMk/>
            <pc:sldMk cId="0" sldId="274"/>
            <ac:spMk id="2687" creationId="{A204AA86-D479-D6E4-5602-06E2BF28597B}"/>
          </ac:spMkLst>
        </pc:spChg>
        <pc:spChg chg="mod">
          <ac:chgData name="THU DU" userId="db4d925effa94065" providerId="LiveId" clId="{BBA50A88-48F7-4EFB-9EC5-0DCB253DBDF3}" dt="2023-11-30T05:10:08.441" v="177"/>
          <ac:spMkLst>
            <pc:docMk/>
            <pc:sldMk cId="0" sldId="274"/>
            <ac:spMk id="2688" creationId="{7BBF3A5B-26C6-053C-E7AC-49977BB8A73D}"/>
          </ac:spMkLst>
        </pc:spChg>
        <pc:spChg chg="mod">
          <ac:chgData name="THU DU" userId="db4d925effa94065" providerId="LiveId" clId="{BBA50A88-48F7-4EFB-9EC5-0DCB253DBDF3}" dt="2023-11-30T05:10:08.441" v="177"/>
          <ac:spMkLst>
            <pc:docMk/>
            <pc:sldMk cId="0" sldId="274"/>
            <ac:spMk id="2689" creationId="{40EB4CF2-4AC9-47CA-D998-8D38E0405749}"/>
          </ac:spMkLst>
        </pc:spChg>
        <pc:spChg chg="mod">
          <ac:chgData name="THU DU" userId="db4d925effa94065" providerId="LiveId" clId="{BBA50A88-48F7-4EFB-9EC5-0DCB253DBDF3}" dt="2023-11-30T05:10:08.441" v="177"/>
          <ac:spMkLst>
            <pc:docMk/>
            <pc:sldMk cId="0" sldId="274"/>
            <ac:spMk id="2690" creationId="{5461F603-4685-3781-B25D-0F2F239CED26}"/>
          </ac:spMkLst>
        </pc:spChg>
        <pc:spChg chg="mod">
          <ac:chgData name="THU DU" userId="db4d925effa94065" providerId="LiveId" clId="{BBA50A88-48F7-4EFB-9EC5-0DCB253DBDF3}" dt="2023-11-30T05:10:08.441" v="177"/>
          <ac:spMkLst>
            <pc:docMk/>
            <pc:sldMk cId="0" sldId="274"/>
            <ac:spMk id="2691" creationId="{37AB49E8-AD51-D884-3C7F-660C1626EF57}"/>
          </ac:spMkLst>
        </pc:spChg>
        <pc:spChg chg="mod">
          <ac:chgData name="THU DU" userId="db4d925effa94065" providerId="LiveId" clId="{BBA50A88-48F7-4EFB-9EC5-0DCB253DBDF3}" dt="2023-11-30T05:10:08.441" v="177"/>
          <ac:spMkLst>
            <pc:docMk/>
            <pc:sldMk cId="0" sldId="274"/>
            <ac:spMk id="2692" creationId="{230175D0-E899-4A18-ECFE-D9312DE4BA24}"/>
          </ac:spMkLst>
        </pc:spChg>
        <pc:spChg chg="mod">
          <ac:chgData name="THU DU" userId="db4d925effa94065" providerId="LiveId" clId="{BBA50A88-48F7-4EFB-9EC5-0DCB253DBDF3}" dt="2023-11-30T05:10:08.441" v="177"/>
          <ac:spMkLst>
            <pc:docMk/>
            <pc:sldMk cId="0" sldId="274"/>
            <ac:spMk id="2693" creationId="{DC65E965-8DA0-4C50-B789-E43964717DCF}"/>
          </ac:spMkLst>
        </pc:spChg>
        <pc:spChg chg="mod">
          <ac:chgData name="THU DU" userId="db4d925effa94065" providerId="LiveId" clId="{BBA50A88-48F7-4EFB-9EC5-0DCB253DBDF3}" dt="2023-11-30T05:10:08.441" v="177"/>
          <ac:spMkLst>
            <pc:docMk/>
            <pc:sldMk cId="0" sldId="274"/>
            <ac:spMk id="2694" creationId="{D28AAD7E-8354-415C-3BE9-968AB90D983C}"/>
          </ac:spMkLst>
        </pc:spChg>
        <pc:spChg chg="mod">
          <ac:chgData name="THU DU" userId="db4d925effa94065" providerId="LiveId" clId="{BBA50A88-48F7-4EFB-9EC5-0DCB253DBDF3}" dt="2023-11-30T05:10:08.441" v="177"/>
          <ac:spMkLst>
            <pc:docMk/>
            <pc:sldMk cId="0" sldId="274"/>
            <ac:spMk id="2695" creationId="{9C1286F4-1D7D-EC46-B005-7E5288D430B8}"/>
          </ac:spMkLst>
        </pc:spChg>
        <pc:spChg chg="mod">
          <ac:chgData name="THU DU" userId="db4d925effa94065" providerId="LiveId" clId="{BBA50A88-48F7-4EFB-9EC5-0DCB253DBDF3}" dt="2023-11-30T05:10:08.441" v="177"/>
          <ac:spMkLst>
            <pc:docMk/>
            <pc:sldMk cId="0" sldId="274"/>
            <ac:spMk id="2696" creationId="{AAD6F14B-B366-3646-CBEC-C55BBD254DE3}"/>
          </ac:spMkLst>
        </pc:spChg>
        <pc:spChg chg="mod">
          <ac:chgData name="THU DU" userId="db4d925effa94065" providerId="LiveId" clId="{BBA50A88-48F7-4EFB-9EC5-0DCB253DBDF3}" dt="2023-11-30T05:10:08.441" v="177"/>
          <ac:spMkLst>
            <pc:docMk/>
            <pc:sldMk cId="0" sldId="274"/>
            <ac:spMk id="2697" creationId="{495DDED6-EAB1-2D6E-9F0E-AE26C7D0E0A0}"/>
          </ac:spMkLst>
        </pc:spChg>
        <pc:spChg chg="mod">
          <ac:chgData name="THU DU" userId="db4d925effa94065" providerId="LiveId" clId="{BBA50A88-48F7-4EFB-9EC5-0DCB253DBDF3}" dt="2023-11-30T05:10:08.441" v="177"/>
          <ac:spMkLst>
            <pc:docMk/>
            <pc:sldMk cId="0" sldId="274"/>
            <ac:spMk id="2698" creationId="{C6791ECF-08E1-ED37-2807-3B364C86000D}"/>
          </ac:spMkLst>
        </pc:spChg>
        <pc:spChg chg="mod">
          <ac:chgData name="THU DU" userId="db4d925effa94065" providerId="LiveId" clId="{BBA50A88-48F7-4EFB-9EC5-0DCB253DBDF3}" dt="2023-11-30T05:10:08.441" v="177"/>
          <ac:spMkLst>
            <pc:docMk/>
            <pc:sldMk cId="0" sldId="274"/>
            <ac:spMk id="2699" creationId="{ECA9B90E-C856-D099-69EB-12380C90765F}"/>
          </ac:spMkLst>
        </pc:spChg>
        <pc:spChg chg="mod">
          <ac:chgData name="THU DU" userId="db4d925effa94065" providerId="LiveId" clId="{BBA50A88-48F7-4EFB-9EC5-0DCB253DBDF3}" dt="2023-11-30T05:10:08.441" v="177"/>
          <ac:spMkLst>
            <pc:docMk/>
            <pc:sldMk cId="0" sldId="274"/>
            <ac:spMk id="2700" creationId="{027F5C0A-D162-DA7B-F397-9F661739463F}"/>
          </ac:spMkLst>
        </pc:spChg>
        <pc:spChg chg="mod">
          <ac:chgData name="THU DU" userId="db4d925effa94065" providerId="LiveId" clId="{BBA50A88-48F7-4EFB-9EC5-0DCB253DBDF3}" dt="2023-11-30T05:10:08.441" v="177"/>
          <ac:spMkLst>
            <pc:docMk/>
            <pc:sldMk cId="0" sldId="274"/>
            <ac:spMk id="2701" creationId="{FFC3F9E2-4EFF-3F84-C855-A89234BD24A0}"/>
          </ac:spMkLst>
        </pc:spChg>
        <pc:spChg chg="mod">
          <ac:chgData name="THU DU" userId="db4d925effa94065" providerId="LiveId" clId="{BBA50A88-48F7-4EFB-9EC5-0DCB253DBDF3}" dt="2023-11-30T05:10:08.441" v="177"/>
          <ac:spMkLst>
            <pc:docMk/>
            <pc:sldMk cId="0" sldId="274"/>
            <ac:spMk id="2702" creationId="{05B9779C-30E5-A968-F036-F87FA7B6ABEB}"/>
          </ac:spMkLst>
        </pc:spChg>
        <pc:spChg chg="mod">
          <ac:chgData name="THU DU" userId="db4d925effa94065" providerId="LiveId" clId="{BBA50A88-48F7-4EFB-9EC5-0DCB253DBDF3}" dt="2023-11-30T05:10:08.441" v="177"/>
          <ac:spMkLst>
            <pc:docMk/>
            <pc:sldMk cId="0" sldId="274"/>
            <ac:spMk id="2703" creationId="{78C45387-89B7-A1B5-33D4-B410F0B9FDDB}"/>
          </ac:spMkLst>
        </pc:spChg>
        <pc:spChg chg="mod">
          <ac:chgData name="THU DU" userId="db4d925effa94065" providerId="LiveId" clId="{BBA50A88-48F7-4EFB-9EC5-0DCB253DBDF3}" dt="2023-11-30T05:10:08.441" v="177"/>
          <ac:spMkLst>
            <pc:docMk/>
            <pc:sldMk cId="0" sldId="274"/>
            <ac:spMk id="2704" creationId="{4D433530-5EEB-D645-155D-844C45966D5A}"/>
          </ac:spMkLst>
        </pc:spChg>
        <pc:spChg chg="mod">
          <ac:chgData name="THU DU" userId="db4d925effa94065" providerId="LiveId" clId="{BBA50A88-48F7-4EFB-9EC5-0DCB253DBDF3}" dt="2023-11-30T05:10:08.441" v="177"/>
          <ac:spMkLst>
            <pc:docMk/>
            <pc:sldMk cId="0" sldId="274"/>
            <ac:spMk id="2705" creationId="{EAED1F9E-06EF-E386-AD56-3EAEF62C18CE}"/>
          </ac:spMkLst>
        </pc:spChg>
        <pc:spChg chg="mod">
          <ac:chgData name="THU DU" userId="db4d925effa94065" providerId="LiveId" clId="{BBA50A88-48F7-4EFB-9EC5-0DCB253DBDF3}" dt="2023-11-30T05:10:08.441" v="177"/>
          <ac:spMkLst>
            <pc:docMk/>
            <pc:sldMk cId="0" sldId="274"/>
            <ac:spMk id="2706" creationId="{E09CF006-7CB1-31AF-0F58-1ABDEBADFB90}"/>
          </ac:spMkLst>
        </pc:spChg>
        <pc:spChg chg="mod">
          <ac:chgData name="THU DU" userId="db4d925effa94065" providerId="LiveId" clId="{BBA50A88-48F7-4EFB-9EC5-0DCB253DBDF3}" dt="2023-11-30T05:10:08.441" v="177"/>
          <ac:spMkLst>
            <pc:docMk/>
            <pc:sldMk cId="0" sldId="274"/>
            <ac:spMk id="2707" creationId="{F3E2998F-5E18-58AA-31F7-4EAD187F7AF5}"/>
          </ac:spMkLst>
        </pc:spChg>
        <pc:spChg chg="mod">
          <ac:chgData name="THU DU" userId="db4d925effa94065" providerId="LiveId" clId="{BBA50A88-48F7-4EFB-9EC5-0DCB253DBDF3}" dt="2023-11-30T05:10:08.441" v="177"/>
          <ac:spMkLst>
            <pc:docMk/>
            <pc:sldMk cId="0" sldId="274"/>
            <ac:spMk id="2708" creationId="{F95CB14A-0835-7583-686D-6ADF89017541}"/>
          </ac:spMkLst>
        </pc:spChg>
        <pc:spChg chg="mod">
          <ac:chgData name="THU DU" userId="db4d925effa94065" providerId="LiveId" clId="{BBA50A88-48F7-4EFB-9EC5-0DCB253DBDF3}" dt="2023-11-30T05:10:08.441" v="177"/>
          <ac:spMkLst>
            <pc:docMk/>
            <pc:sldMk cId="0" sldId="274"/>
            <ac:spMk id="2709" creationId="{E1206159-1B3D-A516-9E7C-CDBE27391AD3}"/>
          </ac:spMkLst>
        </pc:spChg>
        <pc:spChg chg="mod">
          <ac:chgData name="THU DU" userId="db4d925effa94065" providerId="LiveId" clId="{BBA50A88-48F7-4EFB-9EC5-0DCB253DBDF3}" dt="2023-11-30T05:10:08.441" v="177"/>
          <ac:spMkLst>
            <pc:docMk/>
            <pc:sldMk cId="0" sldId="274"/>
            <ac:spMk id="2710" creationId="{8FFDF0C3-434E-8FCF-7D85-F43641611862}"/>
          </ac:spMkLst>
        </pc:spChg>
        <pc:spChg chg="mod">
          <ac:chgData name="THU DU" userId="db4d925effa94065" providerId="LiveId" clId="{BBA50A88-48F7-4EFB-9EC5-0DCB253DBDF3}" dt="2023-11-30T05:10:08.441" v="177"/>
          <ac:spMkLst>
            <pc:docMk/>
            <pc:sldMk cId="0" sldId="274"/>
            <ac:spMk id="2711" creationId="{941B002E-F699-E257-E13F-E81E59EBFAF7}"/>
          </ac:spMkLst>
        </pc:spChg>
        <pc:spChg chg="mod">
          <ac:chgData name="THU DU" userId="db4d925effa94065" providerId="LiveId" clId="{BBA50A88-48F7-4EFB-9EC5-0DCB253DBDF3}" dt="2023-11-30T05:10:08.441" v="177"/>
          <ac:spMkLst>
            <pc:docMk/>
            <pc:sldMk cId="0" sldId="274"/>
            <ac:spMk id="2712" creationId="{A4E15CF7-08C9-688D-B46B-3C47817B6813}"/>
          </ac:spMkLst>
        </pc:spChg>
        <pc:spChg chg="mod">
          <ac:chgData name="THU DU" userId="db4d925effa94065" providerId="LiveId" clId="{BBA50A88-48F7-4EFB-9EC5-0DCB253DBDF3}" dt="2023-11-30T05:10:08.441" v="177"/>
          <ac:spMkLst>
            <pc:docMk/>
            <pc:sldMk cId="0" sldId="274"/>
            <ac:spMk id="2713" creationId="{9A5E51DD-D9BF-0488-A254-9A2E982C2989}"/>
          </ac:spMkLst>
        </pc:spChg>
        <pc:spChg chg="mod">
          <ac:chgData name="THU DU" userId="db4d925effa94065" providerId="LiveId" clId="{BBA50A88-48F7-4EFB-9EC5-0DCB253DBDF3}" dt="2023-11-30T05:10:08.441" v="177"/>
          <ac:spMkLst>
            <pc:docMk/>
            <pc:sldMk cId="0" sldId="274"/>
            <ac:spMk id="2714" creationId="{3E33FD57-14DE-909B-4858-F7C271BF8F42}"/>
          </ac:spMkLst>
        </pc:spChg>
        <pc:spChg chg="mod">
          <ac:chgData name="THU DU" userId="db4d925effa94065" providerId="LiveId" clId="{BBA50A88-48F7-4EFB-9EC5-0DCB253DBDF3}" dt="2023-11-30T05:10:08.441" v="177"/>
          <ac:spMkLst>
            <pc:docMk/>
            <pc:sldMk cId="0" sldId="274"/>
            <ac:spMk id="2715" creationId="{583DC0D8-8809-4D1E-4D57-2CFF7281747A}"/>
          </ac:spMkLst>
        </pc:spChg>
        <pc:spChg chg="mod">
          <ac:chgData name="THU DU" userId="db4d925effa94065" providerId="LiveId" clId="{BBA50A88-48F7-4EFB-9EC5-0DCB253DBDF3}" dt="2023-11-30T05:10:08.441" v="177"/>
          <ac:spMkLst>
            <pc:docMk/>
            <pc:sldMk cId="0" sldId="274"/>
            <ac:spMk id="2716" creationId="{8202E238-77A4-E5E7-CE64-87231C958751}"/>
          </ac:spMkLst>
        </pc:spChg>
        <pc:spChg chg="mod">
          <ac:chgData name="THU DU" userId="db4d925effa94065" providerId="LiveId" clId="{BBA50A88-48F7-4EFB-9EC5-0DCB253DBDF3}" dt="2023-11-30T05:10:08.441" v="177"/>
          <ac:spMkLst>
            <pc:docMk/>
            <pc:sldMk cId="0" sldId="274"/>
            <ac:spMk id="2717" creationId="{373D59B9-E013-2996-F24B-B5DB384C0DA4}"/>
          </ac:spMkLst>
        </pc:spChg>
        <pc:spChg chg="mod">
          <ac:chgData name="THU DU" userId="db4d925effa94065" providerId="LiveId" clId="{BBA50A88-48F7-4EFB-9EC5-0DCB253DBDF3}" dt="2023-11-30T05:10:08.441" v="177"/>
          <ac:spMkLst>
            <pc:docMk/>
            <pc:sldMk cId="0" sldId="274"/>
            <ac:spMk id="2718" creationId="{D5C92109-18EB-479B-5551-00441F34F579}"/>
          </ac:spMkLst>
        </pc:spChg>
        <pc:spChg chg="mod">
          <ac:chgData name="THU DU" userId="db4d925effa94065" providerId="LiveId" clId="{BBA50A88-48F7-4EFB-9EC5-0DCB253DBDF3}" dt="2023-11-30T05:10:08.441" v="177"/>
          <ac:spMkLst>
            <pc:docMk/>
            <pc:sldMk cId="0" sldId="274"/>
            <ac:spMk id="2719" creationId="{6DD0352E-4199-08AD-F460-A4248FC1DBDE}"/>
          </ac:spMkLst>
        </pc:spChg>
        <pc:spChg chg="mod">
          <ac:chgData name="THU DU" userId="db4d925effa94065" providerId="LiveId" clId="{BBA50A88-48F7-4EFB-9EC5-0DCB253DBDF3}" dt="2023-11-30T05:10:08.441" v="177"/>
          <ac:spMkLst>
            <pc:docMk/>
            <pc:sldMk cId="0" sldId="274"/>
            <ac:spMk id="2720" creationId="{12184A73-95EB-707A-A187-698E9DC8C799}"/>
          </ac:spMkLst>
        </pc:spChg>
        <pc:spChg chg="mod">
          <ac:chgData name="THU DU" userId="db4d925effa94065" providerId="LiveId" clId="{BBA50A88-48F7-4EFB-9EC5-0DCB253DBDF3}" dt="2023-11-30T05:10:08.441" v="177"/>
          <ac:spMkLst>
            <pc:docMk/>
            <pc:sldMk cId="0" sldId="274"/>
            <ac:spMk id="2721" creationId="{F0B538FC-FE69-0F52-642B-62347E35C4A9}"/>
          </ac:spMkLst>
        </pc:spChg>
        <pc:spChg chg="mod">
          <ac:chgData name="THU DU" userId="db4d925effa94065" providerId="LiveId" clId="{BBA50A88-48F7-4EFB-9EC5-0DCB253DBDF3}" dt="2023-11-30T05:10:08.441" v="177"/>
          <ac:spMkLst>
            <pc:docMk/>
            <pc:sldMk cId="0" sldId="274"/>
            <ac:spMk id="2722" creationId="{60E5DB33-ECA4-08AA-BD7C-4B6204ED68EA}"/>
          </ac:spMkLst>
        </pc:spChg>
        <pc:spChg chg="mod">
          <ac:chgData name="THU DU" userId="db4d925effa94065" providerId="LiveId" clId="{BBA50A88-48F7-4EFB-9EC5-0DCB253DBDF3}" dt="2023-11-30T05:10:08.441" v="177"/>
          <ac:spMkLst>
            <pc:docMk/>
            <pc:sldMk cId="0" sldId="274"/>
            <ac:spMk id="2723" creationId="{6516FAD2-B4D2-DBC4-0622-C212C2866C1A}"/>
          </ac:spMkLst>
        </pc:spChg>
        <pc:spChg chg="mod">
          <ac:chgData name="THU DU" userId="db4d925effa94065" providerId="LiveId" clId="{BBA50A88-48F7-4EFB-9EC5-0DCB253DBDF3}" dt="2023-11-30T05:10:08.441" v="177"/>
          <ac:spMkLst>
            <pc:docMk/>
            <pc:sldMk cId="0" sldId="274"/>
            <ac:spMk id="2724" creationId="{390DB36B-D824-6217-17E9-D39731835C67}"/>
          </ac:spMkLst>
        </pc:spChg>
        <pc:spChg chg="mod">
          <ac:chgData name="THU DU" userId="db4d925effa94065" providerId="LiveId" clId="{BBA50A88-48F7-4EFB-9EC5-0DCB253DBDF3}" dt="2023-11-30T05:10:08.441" v="177"/>
          <ac:spMkLst>
            <pc:docMk/>
            <pc:sldMk cId="0" sldId="274"/>
            <ac:spMk id="2725" creationId="{18810EAF-E385-BD96-EC04-BEDC5FA87EF2}"/>
          </ac:spMkLst>
        </pc:spChg>
        <pc:spChg chg="mod">
          <ac:chgData name="THU DU" userId="db4d925effa94065" providerId="LiveId" clId="{BBA50A88-48F7-4EFB-9EC5-0DCB253DBDF3}" dt="2023-11-30T05:10:08.441" v="177"/>
          <ac:spMkLst>
            <pc:docMk/>
            <pc:sldMk cId="0" sldId="274"/>
            <ac:spMk id="2726" creationId="{BFE7598A-EFB2-8847-0256-0A4CC92B3C21}"/>
          </ac:spMkLst>
        </pc:spChg>
        <pc:spChg chg="mod">
          <ac:chgData name="THU DU" userId="db4d925effa94065" providerId="LiveId" clId="{BBA50A88-48F7-4EFB-9EC5-0DCB253DBDF3}" dt="2023-11-30T05:10:08.441" v="177"/>
          <ac:spMkLst>
            <pc:docMk/>
            <pc:sldMk cId="0" sldId="274"/>
            <ac:spMk id="2727" creationId="{34A0CE89-8A57-A14E-1D95-5821EDA01F55}"/>
          </ac:spMkLst>
        </pc:spChg>
        <pc:spChg chg="mod">
          <ac:chgData name="THU DU" userId="db4d925effa94065" providerId="LiveId" clId="{BBA50A88-48F7-4EFB-9EC5-0DCB253DBDF3}" dt="2023-11-30T05:10:08.441" v="177"/>
          <ac:spMkLst>
            <pc:docMk/>
            <pc:sldMk cId="0" sldId="274"/>
            <ac:spMk id="2728" creationId="{22732AFE-913F-C853-EDAB-D2B9A57D6334}"/>
          </ac:spMkLst>
        </pc:spChg>
        <pc:spChg chg="mod">
          <ac:chgData name="THU DU" userId="db4d925effa94065" providerId="LiveId" clId="{BBA50A88-48F7-4EFB-9EC5-0DCB253DBDF3}" dt="2023-11-30T05:10:08.441" v="177"/>
          <ac:spMkLst>
            <pc:docMk/>
            <pc:sldMk cId="0" sldId="274"/>
            <ac:spMk id="2729" creationId="{306D47C3-4A0B-67EB-B997-7484CB251180}"/>
          </ac:spMkLst>
        </pc:spChg>
        <pc:spChg chg="mod">
          <ac:chgData name="THU DU" userId="db4d925effa94065" providerId="LiveId" clId="{BBA50A88-48F7-4EFB-9EC5-0DCB253DBDF3}" dt="2023-11-30T05:10:08.441" v="177"/>
          <ac:spMkLst>
            <pc:docMk/>
            <pc:sldMk cId="0" sldId="274"/>
            <ac:spMk id="2730" creationId="{72BAABE8-4AE1-2ACD-70DD-1EFE4786124E}"/>
          </ac:spMkLst>
        </pc:spChg>
        <pc:spChg chg="mod">
          <ac:chgData name="THU DU" userId="db4d925effa94065" providerId="LiveId" clId="{BBA50A88-48F7-4EFB-9EC5-0DCB253DBDF3}" dt="2023-11-30T05:10:08.441" v="177"/>
          <ac:spMkLst>
            <pc:docMk/>
            <pc:sldMk cId="0" sldId="274"/>
            <ac:spMk id="2731" creationId="{ED800128-A548-708D-906D-B028FD6AB03F}"/>
          </ac:spMkLst>
        </pc:spChg>
        <pc:spChg chg="mod">
          <ac:chgData name="THU DU" userId="db4d925effa94065" providerId="LiveId" clId="{BBA50A88-48F7-4EFB-9EC5-0DCB253DBDF3}" dt="2023-11-30T05:10:08.441" v="177"/>
          <ac:spMkLst>
            <pc:docMk/>
            <pc:sldMk cId="0" sldId="274"/>
            <ac:spMk id="2732" creationId="{E2919A43-D958-6979-4F88-D06A3CDDD213}"/>
          </ac:spMkLst>
        </pc:spChg>
        <pc:spChg chg="mod">
          <ac:chgData name="THU DU" userId="db4d925effa94065" providerId="LiveId" clId="{BBA50A88-48F7-4EFB-9EC5-0DCB253DBDF3}" dt="2023-11-30T05:10:08.441" v="177"/>
          <ac:spMkLst>
            <pc:docMk/>
            <pc:sldMk cId="0" sldId="274"/>
            <ac:spMk id="2733" creationId="{172B505E-1526-3BAD-936F-4CEAFA292E46}"/>
          </ac:spMkLst>
        </pc:spChg>
        <pc:spChg chg="mod">
          <ac:chgData name="THU DU" userId="db4d925effa94065" providerId="LiveId" clId="{BBA50A88-48F7-4EFB-9EC5-0DCB253DBDF3}" dt="2023-11-30T05:10:08.441" v="177"/>
          <ac:spMkLst>
            <pc:docMk/>
            <pc:sldMk cId="0" sldId="274"/>
            <ac:spMk id="2734" creationId="{A9BE34EB-FD62-361E-CB5E-8C3049366D83}"/>
          </ac:spMkLst>
        </pc:spChg>
        <pc:spChg chg="mod">
          <ac:chgData name="THU DU" userId="db4d925effa94065" providerId="LiveId" clId="{BBA50A88-48F7-4EFB-9EC5-0DCB253DBDF3}" dt="2023-11-30T05:10:08.441" v="177"/>
          <ac:spMkLst>
            <pc:docMk/>
            <pc:sldMk cId="0" sldId="274"/>
            <ac:spMk id="2735" creationId="{3467B607-43C5-2971-966A-259AAAD5A47E}"/>
          </ac:spMkLst>
        </pc:spChg>
        <pc:spChg chg="mod">
          <ac:chgData name="THU DU" userId="db4d925effa94065" providerId="LiveId" clId="{BBA50A88-48F7-4EFB-9EC5-0DCB253DBDF3}" dt="2023-11-30T05:10:08.441" v="177"/>
          <ac:spMkLst>
            <pc:docMk/>
            <pc:sldMk cId="0" sldId="274"/>
            <ac:spMk id="2736" creationId="{69C747F7-610B-9928-E206-E0A3D628D8AE}"/>
          </ac:spMkLst>
        </pc:spChg>
        <pc:spChg chg="mod">
          <ac:chgData name="THU DU" userId="db4d925effa94065" providerId="LiveId" clId="{BBA50A88-48F7-4EFB-9EC5-0DCB253DBDF3}" dt="2023-11-30T05:10:08.441" v="177"/>
          <ac:spMkLst>
            <pc:docMk/>
            <pc:sldMk cId="0" sldId="274"/>
            <ac:spMk id="2737" creationId="{1F2D0DBF-7135-D049-80EF-6BD306430E2D}"/>
          </ac:spMkLst>
        </pc:spChg>
        <pc:spChg chg="mod">
          <ac:chgData name="THU DU" userId="db4d925effa94065" providerId="LiveId" clId="{BBA50A88-48F7-4EFB-9EC5-0DCB253DBDF3}" dt="2023-11-30T05:10:08.441" v="177"/>
          <ac:spMkLst>
            <pc:docMk/>
            <pc:sldMk cId="0" sldId="274"/>
            <ac:spMk id="2738" creationId="{A88995D5-B161-3132-42F7-B0D4F84DC226}"/>
          </ac:spMkLst>
        </pc:spChg>
        <pc:spChg chg="mod">
          <ac:chgData name="THU DU" userId="db4d925effa94065" providerId="LiveId" clId="{BBA50A88-48F7-4EFB-9EC5-0DCB253DBDF3}" dt="2023-11-30T05:10:08.441" v="177"/>
          <ac:spMkLst>
            <pc:docMk/>
            <pc:sldMk cId="0" sldId="274"/>
            <ac:spMk id="2739" creationId="{9783E2BB-AA9B-813A-836F-DAC686DBBE34}"/>
          </ac:spMkLst>
        </pc:spChg>
        <pc:spChg chg="mod">
          <ac:chgData name="THU DU" userId="db4d925effa94065" providerId="LiveId" clId="{BBA50A88-48F7-4EFB-9EC5-0DCB253DBDF3}" dt="2023-11-30T05:10:08.441" v="177"/>
          <ac:spMkLst>
            <pc:docMk/>
            <pc:sldMk cId="0" sldId="274"/>
            <ac:spMk id="2740" creationId="{712F6757-E7F0-A77F-C2C1-61A359F591ED}"/>
          </ac:spMkLst>
        </pc:spChg>
        <pc:spChg chg="mod">
          <ac:chgData name="THU DU" userId="db4d925effa94065" providerId="LiveId" clId="{BBA50A88-48F7-4EFB-9EC5-0DCB253DBDF3}" dt="2023-11-30T05:10:08.441" v="177"/>
          <ac:spMkLst>
            <pc:docMk/>
            <pc:sldMk cId="0" sldId="274"/>
            <ac:spMk id="2741" creationId="{FACD98A9-D4E4-312B-23ED-A6A729692330}"/>
          </ac:spMkLst>
        </pc:spChg>
        <pc:spChg chg="mod">
          <ac:chgData name="THU DU" userId="db4d925effa94065" providerId="LiveId" clId="{BBA50A88-48F7-4EFB-9EC5-0DCB253DBDF3}" dt="2023-11-30T05:10:08.441" v="177"/>
          <ac:spMkLst>
            <pc:docMk/>
            <pc:sldMk cId="0" sldId="274"/>
            <ac:spMk id="2742" creationId="{285E4544-C5D1-CAA6-4749-3C29CA7E5AE6}"/>
          </ac:spMkLst>
        </pc:spChg>
        <pc:spChg chg="mod">
          <ac:chgData name="THU DU" userId="db4d925effa94065" providerId="LiveId" clId="{BBA50A88-48F7-4EFB-9EC5-0DCB253DBDF3}" dt="2023-11-30T05:10:08.441" v="177"/>
          <ac:spMkLst>
            <pc:docMk/>
            <pc:sldMk cId="0" sldId="274"/>
            <ac:spMk id="2743" creationId="{CB6ABF40-618B-72BD-627E-E1CF55FBEB8D}"/>
          </ac:spMkLst>
        </pc:spChg>
        <pc:spChg chg="mod">
          <ac:chgData name="THU DU" userId="db4d925effa94065" providerId="LiveId" clId="{BBA50A88-48F7-4EFB-9EC5-0DCB253DBDF3}" dt="2023-11-30T05:10:08.441" v="177"/>
          <ac:spMkLst>
            <pc:docMk/>
            <pc:sldMk cId="0" sldId="274"/>
            <ac:spMk id="2744" creationId="{71C1F45D-7670-F635-D981-AC44337A5EBD}"/>
          </ac:spMkLst>
        </pc:spChg>
        <pc:spChg chg="mod">
          <ac:chgData name="THU DU" userId="db4d925effa94065" providerId="LiveId" clId="{BBA50A88-48F7-4EFB-9EC5-0DCB253DBDF3}" dt="2023-11-30T05:10:08.441" v="177"/>
          <ac:spMkLst>
            <pc:docMk/>
            <pc:sldMk cId="0" sldId="274"/>
            <ac:spMk id="2745" creationId="{59FB11CD-4651-A0AD-EA37-3E970E76B675}"/>
          </ac:spMkLst>
        </pc:spChg>
        <pc:spChg chg="mod">
          <ac:chgData name="THU DU" userId="db4d925effa94065" providerId="LiveId" clId="{BBA50A88-48F7-4EFB-9EC5-0DCB253DBDF3}" dt="2023-11-30T05:10:08.441" v="177"/>
          <ac:spMkLst>
            <pc:docMk/>
            <pc:sldMk cId="0" sldId="274"/>
            <ac:spMk id="2746" creationId="{672DFC9D-A747-24D4-36CC-3DD849FEF5E0}"/>
          </ac:spMkLst>
        </pc:spChg>
        <pc:spChg chg="mod">
          <ac:chgData name="THU DU" userId="db4d925effa94065" providerId="LiveId" clId="{BBA50A88-48F7-4EFB-9EC5-0DCB253DBDF3}" dt="2023-11-30T05:10:08.441" v="177"/>
          <ac:spMkLst>
            <pc:docMk/>
            <pc:sldMk cId="0" sldId="274"/>
            <ac:spMk id="2747" creationId="{1EB03297-3684-44D0-EF40-A39526F41612}"/>
          </ac:spMkLst>
        </pc:spChg>
        <pc:spChg chg="mod">
          <ac:chgData name="THU DU" userId="db4d925effa94065" providerId="LiveId" clId="{BBA50A88-48F7-4EFB-9EC5-0DCB253DBDF3}" dt="2023-11-30T05:10:08.441" v="177"/>
          <ac:spMkLst>
            <pc:docMk/>
            <pc:sldMk cId="0" sldId="274"/>
            <ac:spMk id="2748" creationId="{59F49737-85CF-7B6A-EFF1-6AEFCC566BDE}"/>
          </ac:spMkLst>
        </pc:spChg>
        <pc:spChg chg="mod">
          <ac:chgData name="THU DU" userId="db4d925effa94065" providerId="LiveId" clId="{BBA50A88-48F7-4EFB-9EC5-0DCB253DBDF3}" dt="2023-11-30T05:10:08.441" v="177"/>
          <ac:spMkLst>
            <pc:docMk/>
            <pc:sldMk cId="0" sldId="274"/>
            <ac:spMk id="2749" creationId="{FEA5791D-2C8E-20CB-2A12-7FBDDF0124D6}"/>
          </ac:spMkLst>
        </pc:spChg>
        <pc:spChg chg="mod">
          <ac:chgData name="THU DU" userId="db4d925effa94065" providerId="LiveId" clId="{BBA50A88-48F7-4EFB-9EC5-0DCB253DBDF3}" dt="2023-11-30T05:10:08.441" v="177"/>
          <ac:spMkLst>
            <pc:docMk/>
            <pc:sldMk cId="0" sldId="274"/>
            <ac:spMk id="2750" creationId="{BA180829-E67B-B84A-0C0D-9C5A332D699C}"/>
          </ac:spMkLst>
        </pc:spChg>
        <pc:spChg chg="mod">
          <ac:chgData name="THU DU" userId="db4d925effa94065" providerId="LiveId" clId="{BBA50A88-48F7-4EFB-9EC5-0DCB253DBDF3}" dt="2023-11-30T05:10:08.441" v="177"/>
          <ac:spMkLst>
            <pc:docMk/>
            <pc:sldMk cId="0" sldId="274"/>
            <ac:spMk id="2751" creationId="{3D74C98D-E6DE-1676-196A-3687A3B9005E}"/>
          </ac:spMkLst>
        </pc:spChg>
        <pc:spChg chg="mod">
          <ac:chgData name="THU DU" userId="db4d925effa94065" providerId="LiveId" clId="{BBA50A88-48F7-4EFB-9EC5-0DCB253DBDF3}" dt="2023-11-30T05:10:08.441" v="177"/>
          <ac:spMkLst>
            <pc:docMk/>
            <pc:sldMk cId="0" sldId="274"/>
            <ac:spMk id="2752" creationId="{962D8BE8-EDD2-6703-9E43-E2047E9C1C33}"/>
          </ac:spMkLst>
        </pc:spChg>
        <pc:spChg chg="mod">
          <ac:chgData name="THU DU" userId="db4d925effa94065" providerId="LiveId" clId="{BBA50A88-48F7-4EFB-9EC5-0DCB253DBDF3}" dt="2023-11-30T05:10:08.441" v="177"/>
          <ac:spMkLst>
            <pc:docMk/>
            <pc:sldMk cId="0" sldId="274"/>
            <ac:spMk id="2753" creationId="{B96D4583-F335-FC0D-9E93-66D5CC5CA4F6}"/>
          </ac:spMkLst>
        </pc:spChg>
        <pc:spChg chg="mod">
          <ac:chgData name="THU DU" userId="db4d925effa94065" providerId="LiveId" clId="{BBA50A88-48F7-4EFB-9EC5-0DCB253DBDF3}" dt="2023-11-30T05:10:08.441" v="177"/>
          <ac:spMkLst>
            <pc:docMk/>
            <pc:sldMk cId="0" sldId="274"/>
            <ac:spMk id="2754" creationId="{50971746-3B5D-F67D-EC42-B3AB5B70076D}"/>
          </ac:spMkLst>
        </pc:spChg>
        <pc:spChg chg="mod">
          <ac:chgData name="THU DU" userId="db4d925effa94065" providerId="LiveId" clId="{BBA50A88-48F7-4EFB-9EC5-0DCB253DBDF3}" dt="2023-11-30T05:10:08.441" v="177"/>
          <ac:spMkLst>
            <pc:docMk/>
            <pc:sldMk cId="0" sldId="274"/>
            <ac:spMk id="2755" creationId="{8C47A2C0-2D2E-3E9F-55C3-F11F59028676}"/>
          </ac:spMkLst>
        </pc:spChg>
        <pc:spChg chg="mod">
          <ac:chgData name="THU DU" userId="db4d925effa94065" providerId="LiveId" clId="{BBA50A88-48F7-4EFB-9EC5-0DCB253DBDF3}" dt="2023-11-30T05:10:08.441" v="177"/>
          <ac:spMkLst>
            <pc:docMk/>
            <pc:sldMk cId="0" sldId="274"/>
            <ac:spMk id="2756" creationId="{F5CAA1AF-000A-A8CF-8A47-588037D80713}"/>
          </ac:spMkLst>
        </pc:spChg>
        <pc:spChg chg="mod">
          <ac:chgData name="THU DU" userId="db4d925effa94065" providerId="LiveId" clId="{BBA50A88-48F7-4EFB-9EC5-0DCB253DBDF3}" dt="2023-11-30T05:10:08.441" v="177"/>
          <ac:spMkLst>
            <pc:docMk/>
            <pc:sldMk cId="0" sldId="274"/>
            <ac:spMk id="2757" creationId="{EFC6CB38-EF36-A611-1180-D756C242BDB8}"/>
          </ac:spMkLst>
        </pc:spChg>
        <pc:spChg chg="mod">
          <ac:chgData name="THU DU" userId="db4d925effa94065" providerId="LiveId" clId="{BBA50A88-48F7-4EFB-9EC5-0DCB253DBDF3}" dt="2023-11-30T05:10:08.441" v="177"/>
          <ac:spMkLst>
            <pc:docMk/>
            <pc:sldMk cId="0" sldId="274"/>
            <ac:spMk id="2758" creationId="{3FBBA73E-249F-8132-5CA9-030E2615555D}"/>
          </ac:spMkLst>
        </pc:spChg>
        <pc:spChg chg="mod">
          <ac:chgData name="THU DU" userId="db4d925effa94065" providerId="LiveId" clId="{BBA50A88-48F7-4EFB-9EC5-0DCB253DBDF3}" dt="2023-11-30T05:10:08.441" v="177"/>
          <ac:spMkLst>
            <pc:docMk/>
            <pc:sldMk cId="0" sldId="274"/>
            <ac:spMk id="2759" creationId="{50F298E6-E9F1-A976-50DE-E797439156B9}"/>
          </ac:spMkLst>
        </pc:spChg>
        <pc:spChg chg="mod">
          <ac:chgData name="THU DU" userId="db4d925effa94065" providerId="LiveId" clId="{BBA50A88-48F7-4EFB-9EC5-0DCB253DBDF3}" dt="2023-11-30T05:10:08.441" v="177"/>
          <ac:spMkLst>
            <pc:docMk/>
            <pc:sldMk cId="0" sldId="274"/>
            <ac:spMk id="2760" creationId="{A0CEF56C-0483-53E6-7B5A-78F4884EB2E6}"/>
          </ac:spMkLst>
        </pc:spChg>
        <pc:spChg chg="mod">
          <ac:chgData name="THU DU" userId="db4d925effa94065" providerId="LiveId" clId="{BBA50A88-48F7-4EFB-9EC5-0DCB253DBDF3}" dt="2023-11-30T05:10:08.441" v="177"/>
          <ac:spMkLst>
            <pc:docMk/>
            <pc:sldMk cId="0" sldId="274"/>
            <ac:spMk id="2761" creationId="{CB576D22-29E4-E557-D41F-AE1622F757B2}"/>
          </ac:spMkLst>
        </pc:spChg>
        <pc:spChg chg="mod">
          <ac:chgData name="THU DU" userId="db4d925effa94065" providerId="LiveId" clId="{BBA50A88-48F7-4EFB-9EC5-0DCB253DBDF3}" dt="2023-11-30T05:10:08.441" v="177"/>
          <ac:spMkLst>
            <pc:docMk/>
            <pc:sldMk cId="0" sldId="274"/>
            <ac:spMk id="2762" creationId="{609DBECA-836D-BE5A-9763-5C8BA7E6939E}"/>
          </ac:spMkLst>
        </pc:spChg>
        <pc:spChg chg="add mod">
          <ac:chgData name="THU DU" userId="db4d925effa94065" providerId="LiveId" clId="{BBA50A88-48F7-4EFB-9EC5-0DCB253DBDF3}" dt="2023-11-30T05:10:32.401" v="186" actId="14100"/>
          <ac:spMkLst>
            <pc:docMk/>
            <pc:sldMk cId="0" sldId="274"/>
            <ac:spMk id="2763" creationId="{0E20791C-02C5-2AF8-0AD5-62606EF6EF10}"/>
          </ac:spMkLst>
        </pc:spChg>
        <pc:spChg chg="add mod">
          <ac:chgData name="THU DU" userId="db4d925effa94065" providerId="LiveId" clId="{BBA50A88-48F7-4EFB-9EC5-0DCB253DBDF3}" dt="2023-11-30T05:10:32.401" v="186" actId="14100"/>
          <ac:spMkLst>
            <pc:docMk/>
            <pc:sldMk cId="0" sldId="274"/>
            <ac:spMk id="2764" creationId="{D52EC4D8-49D7-7EBD-135C-270651779F6F}"/>
          </ac:spMkLst>
        </pc:spChg>
        <pc:spChg chg="add mod">
          <ac:chgData name="THU DU" userId="db4d925effa94065" providerId="LiveId" clId="{BBA50A88-48F7-4EFB-9EC5-0DCB253DBDF3}" dt="2023-11-30T05:10:32.401" v="186" actId="14100"/>
          <ac:spMkLst>
            <pc:docMk/>
            <pc:sldMk cId="0" sldId="274"/>
            <ac:spMk id="2765" creationId="{CD04F475-BE32-99D2-35E1-8BF1124680CB}"/>
          </ac:spMkLst>
        </pc:spChg>
        <pc:spChg chg="add mod">
          <ac:chgData name="THU DU" userId="db4d925effa94065" providerId="LiveId" clId="{BBA50A88-48F7-4EFB-9EC5-0DCB253DBDF3}" dt="2023-11-30T05:10:32.401" v="186" actId="14100"/>
          <ac:spMkLst>
            <pc:docMk/>
            <pc:sldMk cId="0" sldId="274"/>
            <ac:spMk id="2766" creationId="{D5241F0D-0ABC-D964-92E7-983A2B6601A4}"/>
          </ac:spMkLst>
        </pc:spChg>
        <pc:spChg chg="add mod">
          <ac:chgData name="THU DU" userId="db4d925effa94065" providerId="LiveId" clId="{BBA50A88-48F7-4EFB-9EC5-0DCB253DBDF3}" dt="2023-11-30T05:10:32.401" v="186" actId="14100"/>
          <ac:spMkLst>
            <pc:docMk/>
            <pc:sldMk cId="0" sldId="274"/>
            <ac:spMk id="2767" creationId="{DBD5E623-6DA9-5180-C813-CDE6D5D9A940}"/>
          </ac:spMkLst>
        </pc:spChg>
        <pc:spChg chg="add mod">
          <ac:chgData name="THU DU" userId="db4d925effa94065" providerId="LiveId" clId="{BBA50A88-48F7-4EFB-9EC5-0DCB253DBDF3}" dt="2023-11-30T05:10:32.401" v="186" actId="14100"/>
          <ac:spMkLst>
            <pc:docMk/>
            <pc:sldMk cId="0" sldId="274"/>
            <ac:spMk id="2768" creationId="{6C4E1E32-6868-38BE-FC45-3894A904E8BE}"/>
          </ac:spMkLst>
        </pc:spChg>
        <pc:grpChg chg="add del mod">
          <ac:chgData name="THU DU" userId="db4d925effa94065" providerId="LiveId" clId="{BBA50A88-48F7-4EFB-9EC5-0DCB253DBDF3}" dt="2023-11-30T05:10:08.410" v="176"/>
          <ac:grpSpMkLst>
            <pc:docMk/>
            <pc:sldMk cId="0" sldId="274"/>
            <ac:grpSpMk id="3" creationId="{86BB1BB9-839F-B845-E603-29560044960D}"/>
          </ac:grpSpMkLst>
        </pc:grpChg>
        <pc:grpChg chg="del">
          <ac:chgData name="THU DU" userId="db4d925effa94065" providerId="LiveId" clId="{BBA50A88-48F7-4EFB-9EC5-0DCB253DBDF3}" dt="2023-11-30T05:08:16.365" v="155" actId="478"/>
          <ac:grpSpMkLst>
            <pc:docMk/>
            <pc:sldMk cId="0" sldId="274"/>
            <ac:grpSpMk id="2507" creationId="{00000000-0000-0000-0000-000000000000}"/>
          </ac:grpSpMkLst>
        </pc:grpChg>
        <pc:grpChg chg="del mod">
          <ac:chgData name="THU DU" userId="db4d925effa94065" providerId="LiveId" clId="{BBA50A88-48F7-4EFB-9EC5-0DCB253DBDF3}" dt="2023-11-30T05:08:08.514" v="147" actId="478"/>
          <ac:grpSpMkLst>
            <pc:docMk/>
            <pc:sldMk cId="0" sldId="274"/>
            <ac:grpSpMk id="2572" creationId="{00000000-0000-0000-0000-000000000000}"/>
          </ac:grpSpMkLst>
        </pc:grpChg>
        <pc:grpChg chg="del">
          <ac:chgData name="THU DU" userId="db4d925effa94065" providerId="LiveId" clId="{BBA50A88-48F7-4EFB-9EC5-0DCB253DBDF3}" dt="2023-11-30T05:08:09.589" v="148" actId="478"/>
          <ac:grpSpMkLst>
            <pc:docMk/>
            <pc:sldMk cId="0" sldId="274"/>
            <ac:grpSpMk id="2595" creationId="{00000000-0000-0000-0000-000000000000}"/>
          </ac:grpSpMkLst>
        </pc:grpChg>
        <pc:grpChg chg="del">
          <ac:chgData name="THU DU" userId="db4d925effa94065" providerId="LiveId" clId="{BBA50A88-48F7-4EFB-9EC5-0DCB253DBDF3}" dt="2023-11-30T05:08:14.500" v="152" actId="478"/>
          <ac:grpSpMkLst>
            <pc:docMk/>
            <pc:sldMk cId="0" sldId="274"/>
            <ac:grpSpMk id="2613" creationId="{00000000-0000-0000-0000-000000000000}"/>
          </ac:grpSpMkLst>
        </pc:grpChg>
        <pc:grpChg chg="add mod">
          <ac:chgData name="THU DU" userId="db4d925effa94065" providerId="LiveId" clId="{BBA50A88-48F7-4EFB-9EC5-0DCB253DBDF3}" dt="2023-11-30T05:10:32.401" v="186" actId="14100"/>
          <ac:grpSpMkLst>
            <pc:docMk/>
            <pc:sldMk cId="0" sldId="274"/>
            <ac:grpSpMk id="2676" creationId="{A191EA10-3060-A590-8FCA-F26D4D6BA7CE}"/>
          </ac:grpSpMkLst>
        </pc:grpChg>
      </pc:sldChg>
      <pc:sldChg chg="del">
        <pc:chgData name="THU DU" userId="db4d925effa94065" providerId="LiveId" clId="{BBA50A88-48F7-4EFB-9EC5-0DCB253DBDF3}" dt="2023-11-30T11:36:05.678" v="641" actId="47"/>
        <pc:sldMkLst>
          <pc:docMk/>
          <pc:sldMk cId="1529224504" sldId="276"/>
        </pc:sldMkLst>
      </pc:sldChg>
      <pc:sldChg chg="addSp delSp modSp del mod addAnim delAnim modAnim">
        <pc:chgData name="THU DU" userId="db4d925effa94065" providerId="LiveId" clId="{BBA50A88-48F7-4EFB-9EC5-0DCB253DBDF3}" dt="2023-11-30T11:36:05.678" v="641" actId="47"/>
        <pc:sldMkLst>
          <pc:docMk/>
          <pc:sldMk cId="3404845292" sldId="279"/>
        </pc:sldMkLst>
        <pc:spChg chg="add del mod">
          <ac:chgData name="THU DU" userId="db4d925effa94065" providerId="LiveId" clId="{BBA50A88-48F7-4EFB-9EC5-0DCB253DBDF3}" dt="2023-11-30T05:04:14.779" v="137" actId="478"/>
          <ac:spMkLst>
            <pc:docMk/>
            <pc:sldMk cId="3404845292" sldId="279"/>
            <ac:spMk id="2" creationId="{817F8067-44E4-2697-A4C2-7C4D1EFD207D}"/>
          </ac:spMkLst>
        </pc:spChg>
        <pc:spChg chg="add del mod">
          <ac:chgData name="THU DU" userId="db4d925effa94065" providerId="LiveId" clId="{BBA50A88-48F7-4EFB-9EC5-0DCB253DBDF3}" dt="2023-11-30T11:34:20.074" v="617" actId="478"/>
          <ac:spMkLst>
            <pc:docMk/>
            <pc:sldMk cId="3404845292" sldId="279"/>
            <ac:spMk id="3" creationId="{DE75C3C3-DFC6-1A3E-B0D8-97B5C3B49922}"/>
          </ac:spMkLst>
        </pc:spChg>
        <pc:spChg chg="mod">
          <ac:chgData name="THU DU" userId="db4d925effa94065" providerId="LiveId" clId="{BBA50A88-48F7-4EFB-9EC5-0DCB253DBDF3}" dt="2023-11-30T11:35:43.532" v="640" actId="20577"/>
          <ac:spMkLst>
            <pc:docMk/>
            <pc:sldMk cId="3404845292" sldId="279"/>
            <ac:spMk id="15" creationId="{3620506D-D0FB-4364-9BF0-303257236434}"/>
          </ac:spMkLst>
        </pc:spChg>
        <pc:grpChg chg="add del">
          <ac:chgData name="THU DU" userId="db4d925effa94065" providerId="LiveId" clId="{BBA50A88-48F7-4EFB-9EC5-0DCB253DBDF3}" dt="2023-11-30T11:34:17.721" v="616" actId="478"/>
          <ac:grpSpMkLst>
            <pc:docMk/>
            <pc:sldMk cId="3404845292" sldId="279"/>
            <ac:grpSpMk id="31" creationId="{00000000-0000-0000-0000-000000000000}"/>
          </ac:grpSpMkLst>
        </pc:grpChg>
      </pc:sldChg>
      <pc:sldChg chg="addSp delSp modSp mod delAnim modAnim">
        <pc:chgData name="THU DU" userId="db4d925effa94065" providerId="LiveId" clId="{BBA50A88-48F7-4EFB-9EC5-0DCB253DBDF3}" dt="2023-11-30T12:31:45.194" v="1786"/>
        <pc:sldMkLst>
          <pc:docMk/>
          <pc:sldMk cId="1769986107" sldId="283"/>
        </pc:sldMkLst>
        <pc:spChg chg="add mod">
          <ac:chgData name="THU DU" userId="db4d925effa94065" providerId="LiveId" clId="{BBA50A88-48F7-4EFB-9EC5-0DCB253DBDF3}" dt="2023-11-30T11:54:45.213" v="1235" actId="1076"/>
          <ac:spMkLst>
            <pc:docMk/>
            <pc:sldMk cId="1769986107" sldId="283"/>
            <ac:spMk id="2" creationId="{18C82233-DA17-2891-873A-3864E6933164}"/>
          </ac:spMkLst>
        </pc:spChg>
        <pc:spChg chg="add mod">
          <ac:chgData name="THU DU" userId="db4d925effa94065" providerId="LiveId" clId="{BBA50A88-48F7-4EFB-9EC5-0DCB253DBDF3}" dt="2023-11-30T11:54:02.057" v="1224" actId="1076"/>
          <ac:spMkLst>
            <pc:docMk/>
            <pc:sldMk cId="1769986107" sldId="283"/>
            <ac:spMk id="4" creationId="{B008C56A-9253-94FC-1836-DFEDEC8565D8}"/>
          </ac:spMkLst>
        </pc:spChg>
        <pc:spChg chg="add mod">
          <ac:chgData name="THU DU" userId="db4d925effa94065" providerId="LiveId" clId="{BBA50A88-48F7-4EFB-9EC5-0DCB253DBDF3}" dt="2023-11-30T11:54:39.262" v="1232" actId="1076"/>
          <ac:spMkLst>
            <pc:docMk/>
            <pc:sldMk cId="1769986107" sldId="283"/>
            <ac:spMk id="5" creationId="{539F76D0-0FAC-01A3-0876-A4B17171BC7B}"/>
          </ac:spMkLst>
        </pc:spChg>
        <pc:spChg chg="mod">
          <ac:chgData name="THU DU" userId="db4d925effa94065" providerId="LiveId" clId="{BBA50A88-48F7-4EFB-9EC5-0DCB253DBDF3}" dt="2023-11-30T11:55:15.768" v="1252" actId="20577"/>
          <ac:spMkLst>
            <pc:docMk/>
            <pc:sldMk cId="1769986107" sldId="283"/>
            <ac:spMk id="6" creationId="{00000000-0000-0000-0000-000000000000}"/>
          </ac:spMkLst>
        </pc:spChg>
        <pc:spChg chg="add mod">
          <ac:chgData name="THU DU" userId="db4d925effa94065" providerId="LiveId" clId="{BBA50A88-48F7-4EFB-9EC5-0DCB253DBDF3}" dt="2023-11-30T11:54:33.822" v="1231" actId="14100"/>
          <ac:spMkLst>
            <pc:docMk/>
            <pc:sldMk cId="1769986107" sldId="283"/>
            <ac:spMk id="7" creationId="{64D1278F-CD08-7BD4-9A03-69699F10ACB5}"/>
          </ac:spMkLst>
        </pc:spChg>
        <pc:graphicFrameChg chg="mod modGraphic">
          <ac:chgData name="THU DU" userId="db4d925effa94065" providerId="LiveId" clId="{BBA50A88-48F7-4EFB-9EC5-0DCB253DBDF3}" dt="2023-11-30T11:51:25.819" v="1197"/>
          <ac:graphicFrameMkLst>
            <pc:docMk/>
            <pc:sldMk cId="1769986107" sldId="283"/>
            <ac:graphicFrameMk id="11" creationId="{00000000-0000-0000-0000-000000000000}"/>
          </ac:graphicFrameMkLst>
        </pc:graphicFrameChg>
        <pc:picChg chg="del">
          <ac:chgData name="THU DU" userId="db4d925effa94065" providerId="LiveId" clId="{BBA50A88-48F7-4EFB-9EC5-0DCB253DBDF3}" dt="2023-11-30T11:38:12.571" v="680" actId="478"/>
          <ac:picMkLst>
            <pc:docMk/>
            <pc:sldMk cId="1769986107" sldId="283"/>
            <ac:picMk id="3" creationId="{02A40ECD-30BF-ADC7-344C-429B10AD6ED6}"/>
          </ac:picMkLst>
        </pc:picChg>
        <pc:picChg chg="add mod">
          <ac:chgData name="THU DU" userId="db4d925effa94065" providerId="LiveId" clId="{BBA50A88-48F7-4EFB-9EC5-0DCB253DBDF3}" dt="2023-11-30T12:29:42.349" v="1777" actId="1076"/>
          <ac:picMkLst>
            <pc:docMk/>
            <pc:sldMk cId="1769986107" sldId="283"/>
            <ac:picMk id="8" creationId="{946DA6EF-A6EF-9187-B3DA-CFD105545B48}"/>
          </ac:picMkLst>
        </pc:picChg>
        <pc:picChg chg="add mod">
          <ac:chgData name="THU DU" userId="db4d925effa94065" providerId="LiveId" clId="{BBA50A88-48F7-4EFB-9EC5-0DCB253DBDF3}" dt="2023-11-30T12:29:53.942" v="1779" actId="1076"/>
          <ac:picMkLst>
            <pc:docMk/>
            <pc:sldMk cId="1769986107" sldId="283"/>
            <ac:picMk id="9" creationId="{82AEC243-DD0B-A6DE-95CA-072512E722B7}"/>
          </ac:picMkLst>
        </pc:picChg>
        <pc:picChg chg="del">
          <ac:chgData name="THU DU" userId="db4d925effa94065" providerId="LiveId" clId="{BBA50A88-48F7-4EFB-9EC5-0DCB253DBDF3}" dt="2023-11-30T11:38:13.275" v="681" actId="478"/>
          <ac:picMkLst>
            <pc:docMk/>
            <pc:sldMk cId="1769986107" sldId="283"/>
            <ac:picMk id="12" creationId="{D701980D-82A1-1533-90BF-9D06B6B40483}"/>
          </ac:picMkLst>
        </pc:picChg>
        <pc:picChg chg="del mod">
          <ac:chgData name="THU DU" userId="db4d925effa94065" providerId="LiveId" clId="{BBA50A88-48F7-4EFB-9EC5-0DCB253DBDF3}" dt="2023-11-30T11:38:13.871" v="683" actId="478"/>
          <ac:picMkLst>
            <pc:docMk/>
            <pc:sldMk cId="1769986107" sldId="283"/>
            <ac:picMk id="13" creationId="{06282068-E744-1401-D0CE-D008B6FA283B}"/>
          </ac:picMkLst>
        </pc:picChg>
        <pc:picChg chg="del">
          <ac:chgData name="THU DU" userId="db4d925effa94065" providerId="LiveId" clId="{BBA50A88-48F7-4EFB-9EC5-0DCB253DBDF3}" dt="2023-11-30T11:38:14.628" v="684" actId="478"/>
          <ac:picMkLst>
            <pc:docMk/>
            <pc:sldMk cId="1769986107" sldId="283"/>
            <ac:picMk id="14" creationId="{24E17C8D-0D0A-C56D-10F1-EE3B5928BDA8}"/>
          </ac:picMkLst>
        </pc:picChg>
        <pc:picChg chg="del mod">
          <ac:chgData name="THU DU" userId="db4d925effa94065" providerId="LiveId" clId="{BBA50A88-48F7-4EFB-9EC5-0DCB253DBDF3}" dt="2023-11-30T11:38:15.217" v="686" actId="478"/>
          <ac:picMkLst>
            <pc:docMk/>
            <pc:sldMk cId="1769986107" sldId="283"/>
            <ac:picMk id="15" creationId="{FED851CD-10C2-7900-6816-7F3CA1A161E8}"/>
          </ac:picMkLst>
        </pc:picChg>
        <pc:picChg chg="del mod">
          <ac:chgData name="THU DU" userId="db4d925effa94065" providerId="LiveId" clId="{BBA50A88-48F7-4EFB-9EC5-0DCB253DBDF3}" dt="2023-11-30T11:38:16.224" v="688" actId="478"/>
          <ac:picMkLst>
            <pc:docMk/>
            <pc:sldMk cId="1769986107" sldId="283"/>
            <ac:picMk id="16" creationId="{974C22E4-6C79-7CB6-60AD-17144344B1B2}"/>
          </ac:picMkLst>
        </pc:picChg>
        <pc:picChg chg="add mod">
          <ac:chgData name="THU DU" userId="db4d925effa94065" providerId="LiveId" clId="{BBA50A88-48F7-4EFB-9EC5-0DCB253DBDF3}" dt="2023-11-30T12:30:04.367" v="1781" actId="1076"/>
          <ac:picMkLst>
            <pc:docMk/>
            <pc:sldMk cId="1769986107" sldId="283"/>
            <ac:picMk id="20" creationId="{89666C80-F11F-2AF5-B2A1-7E6461B3FC72}"/>
          </ac:picMkLst>
        </pc:picChg>
        <pc:picChg chg="add mod">
          <ac:chgData name="THU DU" userId="db4d925effa94065" providerId="LiveId" clId="{BBA50A88-48F7-4EFB-9EC5-0DCB253DBDF3}" dt="2023-11-30T12:30:13.119" v="1783" actId="1076"/>
          <ac:picMkLst>
            <pc:docMk/>
            <pc:sldMk cId="1769986107" sldId="283"/>
            <ac:picMk id="21" creationId="{AA4555F6-E7D8-79F7-C79C-832A9BD1C99C}"/>
          </ac:picMkLst>
        </pc:picChg>
      </pc:sldChg>
      <pc:sldChg chg="modSp add del mod">
        <pc:chgData name="THU DU" userId="db4d925effa94065" providerId="LiveId" clId="{BBA50A88-48F7-4EFB-9EC5-0DCB253DBDF3}" dt="2023-11-30T12:10:21.752" v="1432" actId="47"/>
        <pc:sldMkLst>
          <pc:docMk/>
          <pc:sldMk cId="3633158301" sldId="298"/>
        </pc:sldMkLst>
        <pc:grpChg chg="mod">
          <ac:chgData name="THU DU" userId="db4d925effa94065" providerId="LiveId" clId="{BBA50A88-48F7-4EFB-9EC5-0DCB253DBDF3}" dt="2023-11-30T12:04:47.564" v="1328" actId="1076"/>
          <ac:grpSpMkLst>
            <pc:docMk/>
            <pc:sldMk cId="3633158301" sldId="298"/>
            <ac:grpSpMk id="15" creationId="{00000000-0000-0000-0000-000000000000}"/>
          </ac:grpSpMkLst>
        </pc:grpChg>
      </pc:sldChg>
      <pc:sldChg chg="modSp mod">
        <pc:chgData name="THU DU" userId="db4d925effa94065" providerId="LiveId" clId="{BBA50A88-48F7-4EFB-9EC5-0DCB253DBDF3}" dt="2023-11-30T05:03:29.323" v="101" actId="20577"/>
        <pc:sldMkLst>
          <pc:docMk/>
          <pc:sldMk cId="658201877" sldId="302"/>
        </pc:sldMkLst>
        <pc:spChg chg="mod">
          <ac:chgData name="THU DU" userId="db4d925effa94065" providerId="LiveId" clId="{BBA50A88-48F7-4EFB-9EC5-0DCB253DBDF3}" dt="2023-11-30T04:53:35.853" v="22" actId="20577"/>
          <ac:spMkLst>
            <pc:docMk/>
            <pc:sldMk cId="658201877" sldId="302"/>
            <ac:spMk id="17" creationId="{00000000-0000-0000-0000-000000000000}"/>
          </ac:spMkLst>
        </pc:spChg>
        <pc:spChg chg="mod">
          <ac:chgData name="THU DU" userId="db4d925effa94065" providerId="LiveId" clId="{BBA50A88-48F7-4EFB-9EC5-0DCB253DBDF3}" dt="2023-11-30T05:03:02.231" v="95" actId="1076"/>
          <ac:spMkLst>
            <pc:docMk/>
            <pc:sldMk cId="658201877" sldId="302"/>
            <ac:spMk id="18" creationId="{00000000-0000-0000-0000-000000000000}"/>
          </ac:spMkLst>
        </pc:spChg>
        <pc:spChg chg="mod">
          <ac:chgData name="THU DU" userId="db4d925effa94065" providerId="LiveId" clId="{BBA50A88-48F7-4EFB-9EC5-0DCB253DBDF3}" dt="2023-11-30T04:56:53.140" v="80" actId="1076"/>
          <ac:spMkLst>
            <pc:docMk/>
            <pc:sldMk cId="658201877" sldId="302"/>
            <ac:spMk id="20" creationId="{00000000-0000-0000-0000-000000000000}"/>
          </ac:spMkLst>
        </pc:spChg>
        <pc:spChg chg="mod">
          <ac:chgData name="THU DU" userId="db4d925effa94065" providerId="LiveId" clId="{BBA50A88-48F7-4EFB-9EC5-0DCB253DBDF3}" dt="2023-11-30T04:57:00.269" v="82" actId="14100"/>
          <ac:spMkLst>
            <pc:docMk/>
            <pc:sldMk cId="658201877" sldId="302"/>
            <ac:spMk id="22" creationId="{00000000-0000-0000-0000-000000000000}"/>
          </ac:spMkLst>
        </pc:spChg>
        <pc:spChg chg="mod">
          <ac:chgData name="THU DU" userId="db4d925effa94065" providerId="LiveId" clId="{BBA50A88-48F7-4EFB-9EC5-0DCB253DBDF3}" dt="2023-11-30T05:03:29.323" v="101" actId="20577"/>
          <ac:spMkLst>
            <pc:docMk/>
            <pc:sldMk cId="658201877" sldId="302"/>
            <ac:spMk id="23" creationId="{00000000-0000-0000-0000-000000000000}"/>
          </ac:spMkLst>
        </pc:spChg>
        <pc:spChg chg="mod">
          <ac:chgData name="THU DU" userId="db4d925effa94065" providerId="LiveId" clId="{BBA50A88-48F7-4EFB-9EC5-0DCB253DBDF3}" dt="2023-11-30T04:53:29.680" v="7" actId="20577"/>
          <ac:spMkLst>
            <pc:docMk/>
            <pc:sldMk cId="658201877" sldId="302"/>
            <ac:spMk id="31" creationId="{00000000-0000-0000-0000-000000000000}"/>
          </ac:spMkLst>
        </pc:spChg>
        <pc:cxnChg chg="mod">
          <ac:chgData name="THU DU" userId="db4d925effa94065" providerId="LiveId" clId="{BBA50A88-48F7-4EFB-9EC5-0DCB253DBDF3}" dt="2023-11-30T05:03:02.231" v="95" actId="1076"/>
          <ac:cxnSpMkLst>
            <pc:docMk/>
            <pc:sldMk cId="658201877" sldId="302"/>
            <ac:cxnSpMk id="25" creationId="{00000000-0000-0000-0000-000000000000}"/>
          </ac:cxnSpMkLst>
        </pc:cxnChg>
        <pc:cxnChg chg="mod">
          <ac:chgData name="THU DU" userId="db4d925effa94065" providerId="LiveId" clId="{BBA50A88-48F7-4EFB-9EC5-0DCB253DBDF3}" dt="2023-11-30T05:03:02.231" v="95" actId="1076"/>
          <ac:cxnSpMkLst>
            <pc:docMk/>
            <pc:sldMk cId="658201877" sldId="302"/>
            <ac:cxnSpMk id="26" creationId="{00000000-0000-0000-0000-000000000000}"/>
          </ac:cxnSpMkLst>
        </pc:cxnChg>
      </pc:sldChg>
      <pc:sldChg chg="modSp mod ord modAnim">
        <pc:chgData name="THU DU" userId="db4d925effa94065" providerId="LiveId" clId="{BBA50A88-48F7-4EFB-9EC5-0DCB253DBDF3}" dt="2023-11-30T12:31:36.690" v="1785"/>
        <pc:sldMkLst>
          <pc:docMk/>
          <pc:sldMk cId="626516812" sldId="313"/>
        </pc:sldMkLst>
        <pc:spChg chg="mod">
          <ac:chgData name="THU DU" userId="db4d925effa94065" providerId="LiveId" clId="{BBA50A88-48F7-4EFB-9EC5-0DCB253DBDF3}" dt="2023-11-30T11:57:57.257" v="1274" actId="122"/>
          <ac:spMkLst>
            <pc:docMk/>
            <pc:sldMk cId="626516812" sldId="313"/>
            <ac:spMk id="7" creationId="{982D8210-261F-9045-2B54-8E7E3569665D}"/>
          </ac:spMkLst>
        </pc:spChg>
        <pc:spChg chg="mod">
          <ac:chgData name="THU DU" userId="db4d925effa94065" providerId="LiveId" clId="{BBA50A88-48F7-4EFB-9EC5-0DCB253DBDF3}" dt="2023-11-30T11:56:53.069" v="1259" actId="20577"/>
          <ac:spMkLst>
            <pc:docMk/>
            <pc:sldMk cId="626516812" sldId="313"/>
            <ac:spMk id="12" creationId="{00000000-0000-0000-0000-000000000000}"/>
          </ac:spMkLst>
        </pc:spChg>
        <pc:spChg chg="mod">
          <ac:chgData name="THU DU" userId="db4d925effa94065" providerId="LiveId" clId="{BBA50A88-48F7-4EFB-9EC5-0DCB253DBDF3}" dt="2023-11-30T11:56:42.900" v="1256" actId="20577"/>
          <ac:spMkLst>
            <pc:docMk/>
            <pc:sldMk cId="626516812" sldId="313"/>
            <ac:spMk id="17" creationId="{00000000-0000-0000-0000-000000000000}"/>
          </ac:spMkLst>
        </pc:spChg>
        <pc:picChg chg="mod">
          <ac:chgData name="THU DU" userId="db4d925effa94065" providerId="LiveId" clId="{BBA50A88-48F7-4EFB-9EC5-0DCB253DBDF3}" dt="2023-11-30T11:57:14.502" v="1265" actId="1076"/>
          <ac:picMkLst>
            <pc:docMk/>
            <pc:sldMk cId="626516812" sldId="313"/>
            <ac:picMk id="2" creationId="{C02516A5-D05B-AECD-FA5F-AA730F51FA5C}"/>
          </ac:picMkLst>
        </pc:picChg>
        <pc:picChg chg="mod">
          <ac:chgData name="THU DU" userId="db4d925effa94065" providerId="LiveId" clId="{BBA50A88-48F7-4EFB-9EC5-0DCB253DBDF3}" dt="2023-11-30T11:57:14.502" v="1265" actId="1076"/>
          <ac:picMkLst>
            <pc:docMk/>
            <pc:sldMk cId="626516812" sldId="313"/>
            <ac:picMk id="4" creationId="{A4036C04-E008-687A-7E65-325F1FEF0EC9}"/>
          </ac:picMkLst>
        </pc:picChg>
        <pc:picChg chg="mod">
          <ac:chgData name="THU DU" userId="db4d925effa94065" providerId="LiveId" clId="{BBA50A88-48F7-4EFB-9EC5-0DCB253DBDF3}" dt="2023-11-30T11:57:14.502" v="1265" actId="1076"/>
          <ac:picMkLst>
            <pc:docMk/>
            <pc:sldMk cId="626516812" sldId="313"/>
            <ac:picMk id="5" creationId="{FB8AC1D4-ADB1-E040-6AE7-68AB256ADC88}"/>
          </ac:picMkLst>
        </pc:picChg>
        <pc:picChg chg="mod">
          <ac:chgData name="THU DU" userId="db4d925effa94065" providerId="LiveId" clId="{BBA50A88-48F7-4EFB-9EC5-0DCB253DBDF3}" dt="2023-11-30T11:57:14.502" v="1265" actId="1076"/>
          <ac:picMkLst>
            <pc:docMk/>
            <pc:sldMk cId="626516812" sldId="313"/>
            <ac:picMk id="6" creationId="{D7A42323-99C9-C700-641A-5EC5B849D147}"/>
          </ac:picMkLst>
        </pc:picChg>
      </pc:sldChg>
      <pc:sldChg chg="modSp modAnim">
        <pc:chgData name="THU DU" userId="db4d925effa94065" providerId="LiveId" clId="{BBA50A88-48F7-4EFB-9EC5-0DCB253DBDF3}" dt="2023-11-30T12:33:07.172" v="1792"/>
        <pc:sldMkLst>
          <pc:docMk/>
          <pc:sldMk cId="2275727840" sldId="314"/>
        </pc:sldMkLst>
        <pc:spChg chg="mod">
          <ac:chgData name="THU DU" userId="db4d925effa94065" providerId="LiveId" clId="{BBA50A88-48F7-4EFB-9EC5-0DCB253DBDF3}" dt="2023-11-30T12:27:47.986" v="1762" actId="20577"/>
          <ac:spMkLst>
            <pc:docMk/>
            <pc:sldMk cId="2275727840" sldId="314"/>
            <ac:spMk id="9" creationId="{3985D3B7-A40A-4421-9C5F-777653C71BC7}"/>
          </ac:spMkLst>
        </pc:spChg>
      </pc:sldChg>
      <pc:sldChg chg="addSp delSp modSp mod addAnim delAnim modAnim modNotesTx">
        <pc:chgData name="THU DU" userId="db4d925effa94065" providerId="LiveId" clId="{BBA50A88-48F7-4EFB-9EC5-0DCB253DBDF3}" dt="2023-11-30T12:32:03.416" v="1787"/>
        <pc:sldMkLst>
          <pc:docMk/>
          <pc:sldMk cId="2817977460" sldId="316"/>
        </pc:sldMkLst>
        <pc:spChg chg="mod">
          <ac:chgData name="THU DU" userId="db4d925effa94065" providerId="LiveId" clId="{BBA50A88-48F7-4EFB-9EC5-0DCB253DBDF3}" dt="2023-11-30T11:41:43.452" v="714" actId="20577"/>
          <ac:spMkLst>
            <pc:docMk/>
            <pc:sldMk cId="2817977460" sldId="316"/>
            <ac:spMk id="2" creationId="{00000000-0000-0000-0000-000000000000}"/>
          </ac:spMkLst>
        </pc:spChg>
        <pc:spChg chg="mod">
          <ac:chgData name="THU DU" userId="db4d925effa94065" providerId="LiveId" clId="{BBA50A88-48F7-4EFB-9EC5-0DCB253DBDF3}" dt="2023-11-30T11:38:51.827" v="703" actId="1076"/>
          <ac:spMkLst>
            <pc:docMk/>
            <pc:sldMk cId="2817977460" sldId="316"/>
            <ac:spMk id="7" creationId="{00000000-0000-0000-0000-000000000000}"/>
          </ac:spMkLst>
        </pc:spChg>
        <pc:spChg chg="add del mod">
          <ac:chgData name="THU DU" userId="db4d925effa94065" providerId="LiveId" clId="{BBA50A88-48F7-4EFB-9EC5-0DCB253DBDF3}" dt="2023-11-30T11:52:38.819" v="1204" actId="1076"/>
          <ac:spMkLst>
            <pc:docMk/>
            <pc:sldMk cId="2817977460" sldId="316"/>
            <ac:spMk id="12" creationId="{00000000-0000-0000-0000-000000000000}"/>
          </ac:spMkLst>
        </pc:spChg>
        <pc:spChg chg="mod">
          <ac:chgData name="THU DU" userId="db4d925effa94065" providerId="LiveId" clId="{BBA50A88-48F7-4EFB-9EC5-0DCB253DBDF3}" dt="2023-11-30T11:37:37.701" v="673" actId="20577"/>
          <ac:spMkLst>
            <pc:docMk/>
            <pc:sldMk cId="2817977460" sldId="316"/>
            <ac:spMk id="15" creationId="{00000000-0000-0000-0000-000000000000}"/>
          </ac:spMkLst>
        </pc:spChg>
        <pc:picChg chg="add mod">
          <ac:chgData name="THU DU" userId="db4d925effa94065" providerId="LiveId" clId="{BBA50A88-48F7-4EFB-9EC5-0DCB253DBDF3}" dt="2023-11-30T11:36:25.333" v="644" actId="1076"/>
          <ac:picMkLst>
            <pc:docMk/>
            <pc:sldMk cId="2817977460" sldId="316"/>
            <ac:picMk id="3" creationId="{4224401A-AA21-644B-2FC5-013DA2B40A74}"/>
          </ac:picMkLst>
        </pc:picChg>
        <pc:picChg chg="add mod">
          <ac:chgData name="THU DU" userId="db4d925effa94065" providerId="LiveId" clId="{BBA50A88-48F7-4EFB-9EC5-0DCB253DBDF3}" dt="2023-11-30T12:28:15.587" v="1765" actId="14100"/>
          <ac:picMkLst>
            <pc:docMk/>
            <pc:sldMk cId="2817977460" sldId="316"/>
            <ac:picMk id="4" creationId="{2234D7E7-20BB-67A7-2E16-961AC0375FA5}"/>
          </ac:picMkLst>
        </pc:picChg>
        <pc:picChg chg="del">
          <ac:chgData name="THU DU" userId="db4d925effa94065" providerId="LiveId" clId="{BBA50A88-48F7-4EFB-9EC5-0DCB253DBDF3}" dt="2023-11-30T11:36:23.895" v="643" actId="478"/>
          <ac:picMkLst>
            <pc:docMk/>
            <pc:sldMk cId="2817977460" sldId="316"/>
            <ac:picMk id="11" creationId="{B7C1E465-D986-22AC-A817-7C998FC63905}"/>
          </ac:picMkLst>
        </pc:picChg>
        <pc:picChg chg="del">
          <ac:chgData name="THU DU" userId="db4d925effa94065" providerId="LiveId" clId="{BBA50A88-48F7-4EFB-9EC5-0DCB253DBDF3}" dt="2023-11-30T11:38:47.232" v="701" actId="478"/>
          <ac:picMkLst>
            <pc:docMk/>
            <pc:sldMk cId="2817977460" sldId="316"/>
            <ac:picMk id="18" creationId="{3744CDB2-38B0-4F14-CE7A-EF364D95DC5A}"/>
          </ac:picMkLst>
        </pc:picChg>
      </pc:sldChg>
      <pc:sldChg chg="delSp modSp add del mod">
        <pc:chgData name="THU DU" userId="db4d925effa94065" providerId="LiveId" clId="{BBA50A88-48F7-4EFB-9EC5-0DCB253DBDF3}" dt="2023-11-30T05:19:36.073" v="269" actId="2696"/>
        <pc:sldMkLst>
          <pc:docMk/>
          <pc:sldMk cId="1298862712" sldId="319"/>
        </pc:sldMkLst>
        <pc:spChg chg="mod">
          <ac:chgData name="THU DU" userId="db4d925effa94065" providerId="LiveId" clId="{BBA50A88-48F7-4EFB-9EC5-0DCB253DBDF3}" dt="2023-11-30T05:16:45.563" v="238" actId="1076"/>
          <ac:spMkLst>
            <pc:docMk/>
            <pc:sldMk cId="1298862712" sldId="319"/>
            <ac:spMk id="49" creationId="{24BEB026-8CEB-ECFA-80D7-5425AE7323A5}"/>
          </ac:spMkLst>
        </pc:spChg>
        <pc:picChg chg="del">
          <ac:chgData name="THU DU" userId="db4d925effa94065" providerId="LiveId" clId="{BBA50A88-48F7-4EFB-9EC5-0DCB253DBDF3}" dt="2023-11-30T05:08:57.978" v="167" actId="478"/>
          <ac:picMkLst>
            <pc:docMk/>
            <pc:sldMk cId="1298862712" sldId="319"/>
            <ac:picMk id="3074" creationId="{137AA485-28BE-C935-7623-828ADC3EF42B}"/>
          </ac:picMkLst>
        </pc:picChg>
      </pc:sldChg>
      <pc:sldChg chg="delSp modSp add del mod">
        <pc:chgData name="THU DU" userId="db4d925effa94065" providerId="LiveId" clId="{BBA50A88-48F7-4EFB-9EC5-0DCB253DBDF3}" dt="2023-11-30T05:19:36.073" v="269" actId="2696"/>
        <pc:sldMkLst>
          <pc:docMk/>
          <pc:sldMk cId="2159112672" sldId="320"/>
        </pc:sldMkLst>
        <pc:picChg chg="del mod">
          <ac:chgData name="THU DU" userId="db4d925effa94065" providerId="LiveId" clId="{BBA50A88-48F7-4EFB-9EC5-0DCB253DBDF3}" dt="2023-11-30T05:08:59.480" v="169" actId="478"/>
          <ac:picMkLst>
            <pc:docMk/>
            <pc:sldMk cId="2159112672" sldId="320"/>
            <ac:picMk id="2" creationId="{5E337933-42B0-F7F8-EAEE-60F1EA591E1F}"/>
          </ac:picMkLst>
        </pc:picChg>
      </pc:sldChg>
      <pc:sldChg chg="delSp add del">
        <pc:chgData name="THU DU" userId="db4d925effa94065" providerId="LiveId" clId="{BBA50A88-48F7-4EFB-9EC5-0DCB253DBDF3}" dt="2023-11-30T05:19:36.073" v="269" actId="2696"/>
        <pc:sldMkLst>
          <pc:docMk/>
          <pc:sldMk cId="4147269049" sldId="321"/>
        </pc:sldMkLst>
        <pc:picChg chg="del">
          <ac:chgData name="THU DU" userId="db4d925effa94065" providerId="LiveId" clId="{BBA50A88-48F7-4EFB-9EC5-0DCB253DBDF3}" dt="2023-11-30T05:09:01.195" v="170" actId="478"/>
          <ac:picMkLst>
            <pc:docMk/>
            <pc:sldMk cId="4147269049" sldId="321"/>
            <ac:picMk id="4100" creationId="{7C5053E5-E62B-F32D-042F-D6FEB12138B0}"/>
          </ac:picMkLst>
        </pc:picChg>
      </pc:sldChg>
      <pc:sldChg chg="delSp add del">
        <pc:chgData name="THU DU" userId="db4d925effa94065" providerId="LiveId" clId="{BBA50A88-48F7-4EFB-9EC5-0DCB253DBDF3}" dt="2023-11-30T05:19:36.073" v="269" actId="2696"/>
        <pc:sldMkLst>
          <pc:docMk/>
          <pc:sldMk cId="2925008181" sldId="322"/>
        </pc:sldMkLst>
        <pc:picChg chg="del">
          <ac:chgData name="THU DU" userId="db4d925effa94065" providerId="LiveId" clId="{BBA50A88-48F7-4EFB-9EC5-0DCB253DBDF3}" dt="2023-11-30T05:09:03.423" v="171" actId="478"/>
          <ac:picMkLst>
            <pc:docMk/>
            <pc:sldMk cId="2925008181" sldId="322"/>
            <ac:picMk id="5124" creationId="{ADE222A6-5ACA-7D84-F224-47161A4D46A3}"/>
          </ac:picMkLst>
        </pc:picChg>
      </pc:sldChg>
      <pc:sldChg chg="delSp modSp add del">
        <pc:chgData name="THU DU" userId="db4d925effa94065" providerId="LiveId" clId="{BBA50A88-48F7-4EFB-9EC5-0DCB253DBDF3}" dt="2023-11-30T05:19:36.073" v="269" actId="2696"/>
        <pc:sldMkLst>
          <pc:docMk/>
          <pc:sldMk cId="3411548460" sldId="323"/>
        </pc:sldMkLst>
        <pc:picChg chg="del mod">
          <ac:chgData name="THU DU" userId="db4d925effa94065" providerId="LiveId" clId="{BBA50A88-48F7-4EFB-9EC5-0DCB253DBDF3}" dt="2023-11-30T05:09:04.972" v="173" actId="478"/>
          <ac:picMkLst>
            <pc:docMk/>
            <pc:sldMk cId="3411548460" sldId="323"/>
            <ac:picMk id="6146" creationId="{1651FB5D-B5DB-C04C-B053-D660633E582D}"/>
          </ac:picMkLst>
        </pc:picChg>
      </pc:sldChg>
      <pc:sldChg chg="addSp delSp modSp add del mod delAnim modAnim">
        <pc:chgData name="THU DU" userId="db4d925effa94065" providerId="LiveId" clId="{BBA50A88-48F7-4EFB-9EC5-0DCB253DBDF3}" dt="2023-11-30T05:46:15.742" v="614"/>
        <pc:sldMkLst>
          <pc:docMk/>
          <pc:sldMk cId="727351133" sldId="324"/>
        </pc:sldMkLst>
        <pc:spChg chg="add del mod">
          <ac:chgData name="THU DU" userId="db4d925effa94065" providerId="LiveId" clId="{BBA50A88-48F7-4EFB-9EC5-0DCB253DBDF3}" dt="2023-11-30T05:39:54.493" v="466" actId="478"/>
          <ac:spMkLst>
            <pc:docMk/>
            <pc:sldMk cId="727351133" sldId="324"/>
            <ac:spMk id="9" creationId="{82E61F5A-A7A4-A0A1-3623-3440446A090A}"/>
          </ac:spMkLst>
        </pc:spChg>
        <pc:spChg chg="mod">
          <ac:chgData name="THU DU" userId="db4d925effa94065" providerId="LiveId" clId="{BBA50A88-48F7-4EFB-9EC5-0DCB253DBDF3}" dt="2023-11-30T05:44:00.441" v="601" actId="207"/>
          <ac:spMkLst>
            <pc:docMk/>
            <pc:sldMk cId="727351133" sldId="324"/>
            <ac:spMk id="10" creationId="{9B5573E8-F7D3-6D8F-9A7A-E953A81E9141}"/>
          </ac:spMkLst>
        </pc:spChg>
        <pc:spChg chg="add del mod">
          <ac:chgData name="THU DU" userId="db4d925effa94065" providerId="LiveId" clId="{BBA50A88-48F7-4EFB-9EC5-0DCB253DBDF3}" dt="2023-11-30T05:41:28.200" v="512" actId="478"/>
          <ac:spMkLst>
            <pc:docMk/>
            <pc:sldMk cId="727351133" sldId="324"/>
            <ac:spMk id="13" creationId="{AFEB9FF3-6F98-0DE0-D78E-D7E3AC1D4254}"/>
          </ac:spMkLst>
        </pc:spChg>
        <pc:spChg chg="add mod">
          <ac:chgData name="THU DU" userId="db4d925effa94065" providerId="LiveId" clId="{BBA50A88-48F7-4EFB-9EC5-0DCB253DBDF3}" dt="2023-11-30T05:43:44.325" v="600" actId="1076"/>
          <ac:spMkLst>
            <pc:docMk/>
            <pc:sldMk cId="727351133" sldId="324"/>
            <ac:spMk id="18" creationId="{4A104AD9-28AF-A903-07BB-0A34FB031BB1}"/>
          </ac:spMkLst>
        </pc:spChg>
        <pc:spChg chg="add mod">
          <ac:chgData name="THU DU" userId="db4d925effa94065" providerId="LiveId" clId="{BBA50A88-48F7-4EFB-9EC5-0DCB253DBDF3}" dt="2023-11-30T05:42:51.772" v="559" actId="1076"/>
          <ac:spMkLst>
            <pc:docMk/>
            <pc:sldMk cId="727351133" sldId="324"/>
            <ac:spMk id="19" creationId="{662D6940-1371-93EF-A887-4E39251B444E}"/>
          </ac:spMkLst>
        </pc:spChg>
        <pc:spChg chg="add mod">
          <ac:chgData name="THU DU" userId="db4d925effa94065" providerId="LiveId" clId="{BBA50A88-48F7-4EFB-9EC5-0DCB253DBDF3}" dt="2023-11-30T05:42:43.223" v="550" actId="1076"/>
          <ac:spMkLst>
            <pc:docMk/>
            <pc:sldMk cId="727351133" sldId="324"/>
            <ac:spMk id="20" creationId="{025BFD9C-4C63-76A5-05B5-C216A226766D}"/>
          </ac:spMkLst>
        </pc:spChg>
        <pc:spChg chg="mod ord">
          <ac:chgData name="THU DU" userId="db4d925effa94065" providerId="LiveId" clId="{BBA50A88-48F7-4EFB-9EC5-0DCB253DBDF3}" dt="2023-11-30T05:40:36.673" v="497" actId="1076"/>
          <ac:spMkLst>
            <pc:docMk/>
            <pc:sldMk cId="727351133" sldId="324"/>
            <ac:spMk id="21" creationId="{FF68BE66-40F5-EC69-1AF6-4C5081C63590}"/>
          </ac:spMkLst>
        </pc:spChg>
        <pc:spChg chg="del mod">
          <ac:chgData name="THU DU" userId="db4d925effa94065" providerId="LiveId" clId="{BBA50A88-48F7-4EFB-9EC5-0DCB253DBDF3}" dt="2023-11-30T05:39:12.452" v="446" actId="478"/>
          <ac:spMkLst>
            <pc:docMk/>
            <pc:sldMk cId="727351133" sldId="324"/>
            <ac:spMk id="22" creationId="{70C98AFC-DAE5-99ED-63A9-E92AAE585781}"/>
          </ac:spMkLst>
        </pc:spChg>
        <pc:spChg chg="del">
          <ac:chgData name="THU DU" userId="db4d925effa94065" providerId="LiveId" clId="{BBA50A88-48F7-4EFB-9EC5-0DCB253DBDF3}" dt="2023-11-30T05:39:13.386" v="447" actId="478"/>
          <ac:spMkLst>
            <pc:docMk/>
            <pc:sldMk cId="727351133" sldId="324"/>
            <ac:spMk id="23" creationId="{C6AE69E8-B667-DF60-9647-B38EC187D768}"/>
          </ac:spMkLst>
        </pc:spChg>
        <pc:spChg chg="del">
          <ac:chgData name="THU DU" userId="db4d925effa94065" providerId="LiveId" clId="{BBA50A88-48F7-4EFB-9EC5-0DCB253DBDF3}" dt="2023-11-30T05:39:21.276" v="451" actId="478"/>
          <ac:spMkLst>
            <pc:docMk/>
            <pc:sldMk cId="727351133" sldId="324"/>
            <ac:spMk id="24" creationId="{18DF7B4A-14F4-6AAC-CF89-1DA91D63206D}"/>
          </ac:spMkLst>
        </pc:spChg>
        <pc:spChg chg="del mod">
          <ac:chgData name="THU DU" userId="db4d925effa94065" providerId="LiveId" clId="{BBA50A88-48F7-4EFB-9EC5-0DCB253DBDF3}" dt="2023-11-30T05:39:18.964" v="450" actId="478"/>
          <ac:spMkLst>
            <pc:docMk/>
            <pc:sldMk cId="727351133" sldId="324"/>
            <ac:spMk id="25" creationId="{CA158207-587B-E9F4-AC9C-55470D86951F}"/>
          </ac:spMkLst>
        </pc:spChg>
        <pc:spChg chg="del">
          <ac:chgData name="THU DU" userId="db4d925effa94065" providerId="LiveId" clId="{BBA50A88-48F7-4EFB-9EC5-0DCB253DBDF3}" dt="2023-11-30T05:39:15.654" v="448" actId="478"/>
          <ac:spMkLst>
            <pc:docMk/>
            <pc:sldMk cId="727351133" sldId="324"/>
            <ac:spMk id="26" creationId="{2DE688ED-ED90-F39F-5BCB-755045347F1F}"/>
          </ac:spMkLst>
        </pc:spChg>
        <pc:spChg chg="add mod">
          <ac:chgData name="THU DU" userId="db4d925effa94065" providerId="LiveId" clId="{BBA50A88-48F7-4EFB-9EC5-0DCB253DBDF3}" dt="2023-11-30T05:44:25.160" v="608" actId="1076"/>
          <ac:spMkLst>
            <pc:docMk/>
            <pc:sldMk cId="727351133" sldId="324"/>
            <ac:spMk id="27" creationId="{C6569221-8A61-4F62-4907-1DFD9D0CCB6F}"/>
          </ac:spMkLst>
        </pc:spChg>
        <pc:spChg chg="add mod">
          <ac:chgData name="THU DU" userId="db4d925effa94065" providerId="LiveId" clId="{BBA50A88-48F7-4EFB-9EC5-0DCB253DBDF3}" dt="2023-11-30T05:43:28.873" v="589" actId="1076"/>
          <ac:spMkLst>
            <pc:docMk/>
            <pc:sldMk cId="727351133" sldId="324"/>
            <ac:spMk id="28" creationId="{AACA0FC1-ACD0-0612-004C-776E17F8B65E}"/>
          </ac:spMkLst>
        </pc:spChg>
        <pc:picChg chg="del">
          <ac:chgData name="THU DU" userId="db4d925effa94065" providerId="LiveId" clId="{BBA50A88-48F7-4EFB-9EC5-0DCB253DBDF3}" dt="2023-11-30T05:39:30.194" v="452" actId="478"/>
          <ac:picMkLst>
            <pc:docMk/>
            <pc:sldMk cId="727351133" sldId="324"/>
            <ac:picMk id="2" creationId="{D776EBE2-A67F-23A3-7DA5-5B7E68B14FAD}"/>
          </ac:picMkLst>
        </pc:picChg>
        <pc:picChg chg="del">
          <ac:chgData name="THU DU" userId="db4d925effa94065" providerId="LiveId" clId="{BBA50A88-48F7-4EFB-9EC5-0DCB253DBDF3}" dt="2023-11-30T05:39:36.859" v="457" actId="478"/>
          <ac:picMkLst>
            <pc:docMk/>
            <pc:sldMk cId="727351133" sldId="324"/>
            <ac:picMk id="3" creationId="{B159495F-F940-172C-0E07-798A3EE6385D}"/>
          </ac:picMkLst>
        </pc:picChg>
        <pc:picChg chg="del">
          <ac:chgData name="THU DU" userId="db4d925effa94065" providerId="LiveId" clId="{BBA50A88-48F7-4EFB-9EC5-0DCB253DBDF3}" dt="2023-11-30T05:39:37.552" v="458" actId="478"/>
          <ac:picMkLst>
            <pc:docMk/>
            <pc:sldMk cId="727351133" sldId="324"/>
            <ac:picMk id="4" creationId="{9808F109-30DE-F6D7-CE82-09DA356CB280}"/>
          </ac:picMkLst>
        </pc:picChg>
        <pc:picChg chg="del">
          <ac:chgData name="THU DU" userId="db4d925effa94065" providerId="LiveId" clId="{BBA50A88-48F7-4EFB-9EC5-0DCB253DBDF3}" dt="2023-11-30T05:39:39.903" v="462" actId="478"/>
          <ac:picMkLst>
            <pc:docMk/>
            <pc:sldMk cId="727351133" sldId="324"/>
            <ac:picMk id="5" creationId="{49E266CA-D7D4-40D6-8CD0-F14DA93D77D5}"/>
          </ac:picMkLst>
        </pc:picChg>
        <pc:picChg chg="del mod">
          <ac:chgData name="THU DU" userId="db4d925effa94065" providerId="LiveId" clId="{BBA50A88-48F7-4EFB-9EC5-0DCB253DBDF3}" dt="2023-11-30T05:39:39.461" v="461" actId="478"/>
          <ac:picMkLst>
            <pc:docMk/>
            <pc:sldMk cId="727351133" sldId="324"/>
            <ac:picMk id="6" creationId="{14B5C51F-F8E4-64D9-3A5E-6251D87351D6}"/>
          </ac:picMkLst>
        </pc:picChg>
        <pc:picChg chg="del mod">
          <ac:chgData name="THU DU" userId="db4d925effa94065" providerId="LiveId" clId="{BBA50A88-48F7-4EFB-9EC5-0DCB253DBDF3}" dt="2023-11-30T05:39:38.528" v="460" actId="478"/>
          <ac:picMkLst>
            <pc:docMk/>
            <pc:sldMk cId="727351133" sldId="324"/>
            <ac:picMk id="7" creationId="{EF19ED45-D52F-6F48-E962-6601E1351274}"/>
          </ac:picMkLst>
        </pc:picChg>
        <pc:picChg chg="add mod ord">
          <ac:chgData name="THU DU" userId="db4d925effa94065" providerId="LiveId" clId="{BBA50A88-48F7-4EFB-9EC5-0DCB253DBDF3}" dt="2023-11-30T05:40:16.986" v="493" actId="166"/>
          <ac:picMkLst>
            <pc:docMk/>
            <pc:sldMk cId="727351133" sldId="324"/>
            <ac:picMk id="8" creationId="{36FFCC3C-B009-BB65-AFB2-B087CBE5C654}"/>
          </ac:picMkLst>
        </pc:picChg>
        <pc:picChg chg="add mod">
          <ac:chgData name="THU DU" userId="db4d925effa94065" providerId="LiveId" clId="{BBA50A88-48F7-4EFB-9EC5-0DCB253DBDF3}" dt="2023-11-30T05:41:13.009" v="508" actId="1076"/>
          <ac:picMkLst>
            <pc:docMk/>
            <pc:sldMk cId="727351133" sldId="324"/>
            <ac:picMk id="11" creationId="{CF6D719D-F990-C7A2-491B-7EAF062A4146}"/>
          </ac:picMkLst>
        </pc:picChg>
        <pc:picChg chg="add mod">
          <ac:chgData name="THU DU" userId="db4d925effa94065" providerId="LiveId" clId="{BBA50A88-48F7-4EFB-9EC5-0DCB253DBDF3}" dt="2023-11-30T05:42:20.242" v="527" actId="1076"/>
          <ac:picMkLst>
            <pc:docMk/>
            <pc:sldMk cId="727351133" sldId="324"/>
            <ac:picMk id="12" creationId="{DD45F751-A526-D7CF-B3EE-878E05AE6B30}"/>
          </ac:picMkLst>
        </pc:picChg>
        <pc:picChg chg="add mod">
          <ac:chgData name="THU DU" userId="db4d925effa94065" providerId="LiveId" clId="{BBA50A88-48F7-4EFB-9EC5-0DCB253DBDF3}" dt="2023-11-30T05:43:26.031" v="588" actId="1076"/>
          <ac:picMkLst>
            <pc:docMk/>
            <pc:sldMk cId="727351133" sldId="324"/>
            <ac:picMk id="14" creationId="{D9BB6592-DD81-6BB0-6563-AE26B9679799}"/>
          </ac:picMkLst>
        </pc:picChg>
        <pc:picChg chg="add mod">
          <ac:chgData name="THU DU" userId="db4d925effa94065" providerId="LiveId" clId="{BBA50A88-48F7-4EFB-9EC5-0DCB253DBDF3}" dt="2023-11-30T05:43:31.882" v="590" actId="1076"/>
          <ac:picMkLst>
            <pc:docMk/>
            <pc:sldMk cId="727351133" sldId="324"/>
            <ac:picMk id="16" creationId="{08D9D455-594D-601B-2BE7-B9CDF8D09988}"/>
          </ac:picMkLst>
        </pc:picChg>
        <pc:picChg chg="add mod">
          <ac:chgData name="THU DU" userId="db4d925effa94065" providerId="LiveId" clId="{BBA50A88-48F7-4EFB-9EC5-0DCB253DBDF3}" dt="2023-11-30T05:42:22.279" v="528" actId="1076"/>
          <ac:picMkLst>
            <pc:docMk/>
            <pc:sldMk cId="727351133" sldId="324"/>
            <ac:picMk id="17" creationId="{896E9136-8549-2202-B512-65211EC02F46}"/>
          </ac:picMkLst>
        </pc:picChg>
      </pc:sldChg>
      <pc:sldChg chg="del">
        <pc:chgData name="THU DU" userId="db4d925effa94065" providerId="LiveId" clId="{BBA50A88-48F7-4EFB-9EC5-0DCB253DBDF3}" dt="2023-11-30T11:36:05.678" v="641" actId="47"/>
        <pc:sldMkLst>
          <pc:docMk/>
          <pc:sldMk cId="2138508035" sldId="327"/>
        </pc:sldMkLst>
      </pc:sldChg>
      <pc:sldChg chg="addSp delSp modSp mod modAnim modNotesTx">
        <pc:chgData name="THU DU" userId="db4d925effa94065" providerId="LiveId" clId="{BBA50A88-48F7-4EFB-9EC5-0DCB253DBDF3}" dt="2023-11-30T12:13:47.360" v="1504" actId="14100"/>
        <pc:sldMkLst>
          <pc:docMk/>
          <pc:sldMk cId="2720924874" sldId="348"/>
        </pc:sldMkLst>
        <pc:spChg chg="add del mod">
          <ac:chgData name="THU DU" userId="db4d925effa94065" providerId="LiveId" clId="{BBA50A88-48F7-4EFB-9EC5-0DCB253DBDF3}" dt="2023-11-30T12:00:57.599" v="1289" actId="478"/>
          <ac:spMkLst>
            <pc:docMk/>
            <pc:sldMk cId="2720924874" sldId="348"/>
            <ac:spMk id="3" creationId="{39E5AE94-BE01-E5DB-B012-B33D0F4AC221}"/>
          </ac:spMkLst>
        </pc:spChg>
        <pc:spChg chg="add mod">
          <ac:chgData name="THU DU" userId="db4d925effa94065" providerId="LiveId" clId="{BBA50A88-48F7-4EFB-9EC5-0DCB253DBDF3}" dt="2023-11-30T12:03:38.607" v="1311" actId="3062"/>
          <ac:spMkLst>
            <pc:docMk/>
            <pc:sldMk cId="2720924874" sldId="348"/>
            <ac:spMk id="8" creationId="{645DA99A-077E-5636-F7EF-F02B7A40B7ED}"/>
          </ac:spMkLst>
        </pc:spChg>
        <pc:spChg chg="add mod">
          <ac:chgData name="THU DU" userId="db4d925effa94065" providerId="LiveId" clId="{BBA50A88-48F7-4EFB-9EC5-0DCB253DBDF3}" dt="2023-11-30T12:03:56.607" v="1321" actId="1076"/>
          <ac:spMkLst>
            <pc:docMk/>
            <pc:sldMk cId="2720924874" sldId="348"/>
            <ac:spMk id="9" creationId="{737BB484-8FA5-8D4B-C965-ECF8F4BB7363}"/>
          </ac:spMkLst>
        </pc:spChg>
        <pc:spChg chg="add mod">
          <ac:chgData name="THU DU" userId="db4d925effa94065" providerId="LiveId" clId="{BBA50A88-48F7-4EFB-9EC5-0DCB253DBDF3}" dt="2023-11-30T12:03:47.346" v="1316" actId="1076"/>
          <ac:spMkLst>
            <pc:docMk/>
            <pc:sldMk cId="2720924874" sldId="348"/>
            <ac:spMk id="10" creationId="{236A7E2A-FF05-F49E-8627-E325258EE952}"/>
          </ac:spMkLst>
        </pc:spChg>
        <pc:spChg chg="mod">
          <ac:chgData name="THU DU" userId="db4d925effa94065" providerId="LiveId" clId="{BBA50A88-48F7-4EFB-9EC5-0DCB253DBDF3}" dt="2023-11-30T12:05:02.667" v="1342" actId="20577"/>
          <ac:spMkLst>
            <pc:docMk/>
            <pc:sldMk cId="2720924874" sldId="348"/>
            <ac:spMk id="11" creationId="{00000000-0000-0000-0000-000000000000}"/>
          </ac:spMkLst>
        </pc:spChg>
        <pc:spChg chg="mod">
          <ac:chgData name="THU DU" userId="db4d925effa94065" providerId="LiveId" clId="{BBA50A88-48F7-4EFB-9EC5-0DCB253DBDF3}" dt="2023-11-30T12:00:09.576" v="1286" actId="20577"/>
          <ac:spMkLst>
            <pc:docMk/>
            <pc:sldMk cId="2720924874" sldId="348"/>
            <ac:spMk id="12" creationId="{00000000-0000-0000-0000-000000000000}"/>
          </ac:spMkLst>
        </pc:spChg>
        <pc:spChg chg="mod">
          <ac:chgData name="THU DU" userId="db4d925effa94065" providerId="LiveId" clId="{BBA50A88-48F7-4EFB-9EC5-0DCB253DBDF3}" dt="2023-11-30T11:59:38.406" v="1276" actId="20577"/>
          <ac:spMkLst>
            <pc:docMk/>
            <pc:sldMk cId="2720924874" sldId="348"/>
            <ac:spMk id="17" creationId="{00000000-0000-0000-0000-000000000000}"/>
          </ac:spMkLst>
        </pc:spChg>
        <pc:spChg chg="del mod">
          <ac:chgData name="THU DU" userId="db4d925effa94065" providerId="LiveId" clId="{BBA50A88-48F7-4EFB-9EC5-0DCB253DBDF3}" dt="2023-11-30T12:00:54.770" v="1288" actId="478"/>
          <ac:spMkLst>
            <pc:docMk/>
            <pc:sldMk cId="2720924874" sldId="348"/>
            <ac:spMk id="21" creationId="{00000000-0000-0000-0000-000000000000}"/>
          </ac:spMkLst>
        </pc:spChg>
        <pc:picChg chg="add mod">
          <ac:chgData name="THU DU" userId="db4d925effa94065" providerId="LiveId" clId="{BBA50A88-48F7-4EFB-9EC5-0DCB253DBDF3}" dt="2023-11-30T12:03:59.965" v="1323" actId="1076"/>
          <ac:picMkLst>
            <pc:docMk/>
            <pc:sldMk cId="2720924874" sldId="348"/>
            <ac:picMk id="5" creationId="{67D17DC8-24B2-8EFE-0383-419679324D94}"/>
          </ac:picMkLst>
        </pc:picChg>
        <pc:picChg chg="add mod">
          <ac:chgData name="THU DU" userId="db4d925effa94065" providerId="LiveId" clId="{BBA50A88-48F7-4EFB-9EC5-0DCB253DBDF3}" dt="2023-11-30T12:02:40.855" v="1304"/>
          <ac:picMkLst>
            <pc:docMk/>
            <pc:sldMk cId="2720924874" sldId="348"/>
            <ac:picMk id="7" creationId="{FD7C7D21-41AB-ED30-1CF3-93FE17944379}"/>
          </ac:picMkLst>
        </pc:picChg>
        <pc:picChg chg="add mod">
          <ac:chgData name="THU DU" userId="db4d925effa94065" providerId="LiveId" clId="{BBA50A88-48F7-4EFB-9EC5-0DCB253DBDF3}" dt="2023-11-30T12:13:47.360" v="1504" actId="14100"/>
          <ac:picMkLst>
            <pc:docMk/>
            <pc:sldMk cId="2720924874" sldId="348"/>
            <ac:picMk id="13" creationId="{9369E060-F88C-9874-55EE-654870B66744}"/>
          </ac:picMkLst>
        </pc:picChg>
      </pc:sldChg>
      <pc:sldChg chg="modSp del mod modAnim">
        <pc:chgData name="THU DU" userId="db4d925effa94065" providerId="LiveId" clId="{BBA50A88-48F7-4EFB-9EC5-0DCB253DBDF3}" dt="2023-11-30T11:36:05.678" v="641" actId="47"/>
        <pc:sldMkLst>
          <pc:docMk/>
          <pc:sldMk cId="1791449256" sldId="388"/>
        </pc:sldMkLst>
        <pc:spChg chg="mod">
          <ac:chgData name="THU DU" userId="db4d925effa94065" providerId="LiveId" clId="{BBA50A88-48F7-4EFB-9EC5-0DCB253DBDF3}" dt="2023-11-30T05:04:07.685" v="135" actId="14100"/>
          <ac:spMkLst>
            <pc:docMk/>
            <pc:sldMk cId="1791449256" sldId="388"/>
            <ac:spMk id="2" creationId="{817F8067-44E4-2697-A4C2-7C4D1EFD207D}"/>
          </ac:spMkLst>
        </pc:spChg>
      </pc:sldChg>
      <pc:sldChg chg="addSp delSp modSp mod delAnim modAnim modNotesTx">
        <pc:chgData name="THU DU" userId="db4d925effa94065" providerId="LiveId" clId="{BBA50A88-48F7-4EFB-9EC5-0DCB253DBDF3}" dt="2023-11-30T12:32:07.410" v="1788"/>
        <pc:sldMkLst>
          <pc:docMk/>
          <pc:sldMk cId="2772145161" sldId="389"/>
        </pc:sldMkLst>
        <pc:spChg chg="mod">
          <ac:chgData name="THU DU" userId="db4d925effa94065" providerId="LiveId" clId="{BBA50A88-48F7-4EFB-9EC5-0DCB253DBDF3}" dt="2023-11-30T11:44:44.199" v="853" actId="20577"/>
          <ac:spMkLst>
            <pc:docMk/>
            <pc:sldMk cId="2772145161" sldId="389"/>
            <ac:spMk id="2" creationId="{00000000-0000-0000-0000-000000000000}"/>
          </ac:spMkLst>
        </pc:spChg>
        <pc:spChg chg="mod">
          <ac:chgData name="THU DU" userId="db4d925effa94065" providerId="LiveId" clId="{BBA50A88-48F7-4EFB-9EC5-0DCB253DBDF3}" dt="2023-11-30T11:44:33.201" v="847" actId="20577"/>
          <ac:spMkLst>
            <pc:docMk/>
            <pc:sldMk cId="2772145161" sldId="389"/>
            <ac:spMk id="7" creationId="{00000000-0000-0000-0000-000000000000}"/>
          </ac:spMkLst>
        </pc:spChg>
        <pc:spChg chg="mod">
          <ac:chgData name="THU DU" userId="db4d925effa94065" providerId="LiveId" clId="{BBA50A88-48F7-4EFB-9EC5-0DCB253DBDF3}" dt="2023-11-30T11:52:53.381" v="1209" actId="1076"/>
          <ac:spMkLst>
            <pc:docMk/>
            <pc:sldMk cId="2772145161" sldId="389"/>
            <ac:spMk id="12" creationId="{00000000-0000-0000-0000-000000000000}"/>
          </ac:spMkLst>
        </pc:spChg>
        <pc:spChg chg="mod">
          <ac:chgData name="THU DU" userId="db4d925effa94065" providerId="LiveId" clId="{BBA50A88-48F7-4EFB-9EC5-0DCB253DBDF3}" dt="2023-11-30T11:37:44.318" v="674"/>
          <ac:spMkLst>
            <pc:docMk/>
            <pc:sldMk cId="2772145161" sldId="389"/>
            <ac:spMk id="15" creationId="{00000000-0000-0000-0000-000000000000}"/>
          </ac:spMkLst>
        </pc:spChg>
        <pc:picChg chg="add mod">
          <ac:chgData name="THU DU" userId="db4d925effa94065" providerId="LiveId" clId="{BBA50A88-48F7-4EFB-9EC5-0DCB253DBDF3}" dt="2023-11-30T11:36:40.995" v="649" actId="1076"/>
          <ac:picMkLst>
            <pc:docMk/>
            <pc:sldMk cId="2772145161" sldId="389"/>
            <ac:picMk id="3" creationId="{B152B6AF-E4F5-4A48-B102-DC07E2A67A40}"/>
          </ac:picMkLst>
        </pc:picChg>
        <pc:picChg chg="add mod">
          <ac:chgData name="THU DU" userId="db4d925effa94065" providerId="LiveId" clId="{BBA50A88-48F7-4EFB-9EC5-0DCB253DBDF3}" dt="2023-11-30T12:28:30.624" v="1769" actId="1076"/>
          <ac:picMkLst>
            <pc:docMk/>
            <pc:sldMk cId="2772145161" sldId="389"/>
            <ac:picMk id="4" creationId="{198B5D9F-F392-D4ED-6251-7088504897E5}"/>
          </ac:picMkLst>
        </pc:picChg>
        <pc:picChg chg="del">
          <ac:chgData name="THU DU" userId="db4d925effa94065" providerId="LiveId" clId="{BBA50A88-48F7-4EFB-9EC5-0DCB253DBDF3}" dt="2023-11-30T11:36:39.531" v="648" actId="478"/>
          <ac:picMkLst>
            <pc:docMk/>
            <pc:sldMk cId="2772145161" sldId="389"/>
            <ac:picMk id="10" creationId="{BEB6B27F-D1CD-B86F-317E-A4F03AFA3CA1}"/>
          </ac:picMkLst>
        </pc:picChg>
        <pc:picChg chg="del">
          <ac:chgData name="THU DU" userId="db4d925effa94065" providerId="LiveId" clId="{BBA50A88-48F7-4EFB-9EC5-0DCB253DBDF3}" dt="2023-11-30T11:42:23.897" v="715" actId="478"/>
          <ac:picMkLst>
            <pc:docMk/>
            <pc:sldMk cId="2772145161" sldId="389"/>
            <ac:picMk id="11" creationId="{0BB2549B-532F-1165-8B19-9A17387AED27}"/>
          </ac:picMkLst>
        </pc:picChg>
      </pc:sldChg>
      <pc:sldChg chg="addSp delSp modSp mod delAnim modAnim modNotesTx">
        <pc:chgData name="THU DU" userId="db4d925effa94065" providerId="LiveId" clId="{BBA50A88-48F7-4EFB-9EC5-0DCB253DBDF3}" dt="2023-11-30T12:32:16.155" v="1790"/>
        <pc:sldMkLst>
          <pc:docMk/>
          <pc:sldMk cId="2715540338" sldId="390"/>
        </pc:sldMkLst>
        <pc:spChg chg="mod">
          <ac:chgData name="THU DU" userId="db4d925effa94065" providerId="LiveId" clId="{BBA50A88-48F7-4EFB-9EC5-0DCB253DBDF3}" dt="2023-11-30T11:46:09.260" v="1022"/>
          <ac:spMkLst>
            <pc:docMk/>
            <pc:sldMk cId="2715540338" sldId="390"/>
            <ac:spMk id="2" creationId="{00000000-0000-0000-0000-000000000000}"/>
          </ac:spMkLst>
        </pc:spChg>
        <pc:spChg chg="mod">
          <ac:chgData name="THU DU" userId="db4d925effa94065" providerId="LiveId" clId="{BBA50A88-48F7-4EFB-9EC5-0DCB253DBDF3}" dt="2023-11-30T11:45:49.948" v="1019" actId="20577"/>
          <ac:spMkLst>
            <pc:docMk/>
            <pc:sldMk cId="2715540338" sldId="390"/>
            <ac:spMk id="7" creationId="{00000000-0000-0000-0000-000000000000}"/>
          </ac:spMkLst>
        </pc:spChg>
        <pc:spChg chg="mod">
          <ac:chgData name="THU DU" userId="db4d925effa94065" providerId="LiveId" clId="{BBA50A88-48F7-4EFB-9EC5-0DCB253DBDF3}" dt="2023-11-30T11:53:05.749" v="1215" actId="1076"/>
          <ac:spMkLst>
            <pc:docMk/>
            <pc:sldMk cId="2715540338" sldId="390"/>
            <ac:spMk id="12" creationId="{00000000-0000-0000-0000-000000000000}"/>
          </ac:spMkLst>
        </pc:spChg>
        <pc:spChg chg="mod">
          <ac:chgData name="THU DU" userId="db4d925effa94065" providerId="LiveId" clId="{BBA50A88-48F7-4EFB-9EC5-0DCB253DBDF3}" dt="2023-11-30T11:37:48.038" v="675"/>
          <ac:spMkLst>
            <pc:docMk/>
            <pc:sldMk cId="2715540338" sldId="390"/>
            <ac:spMk id="15" creationId="{00000000-0000-0000-0000-000000000000}"/>
          </ac:spMkLst>
        </pc:spChg>
        <pc:picChg chg="add mod">
          <ac:chgData name="THU DU" userId="db4d925effa94065" providerId="LiveId" clId="{BBA50A88-48F7-4EFB-9EC5-0DCB253DBDF3}" dt="2023-11-30T11:36:57.136" v="652" actId="1076"/>
          <ac:picMkLst>
            <pc:docMk/>
            <pc:sldMk cId="2715540338" sldId="390"/>
            <ac:picMk id="3" creationId="{47AC041F-5F9F-0D69-DDFB-2A558EC6AF64}"/>
          </ac:picMkLst>
        </pc:picChg>
        <pc:picChg chg="add mod">
          <ac:chgData name="THU DU" userId="db4d925effa94065" providerId="LiveId" clId="{BBA50A88-48F7-4EFB-9EC5-0DCB253DBDF3}" dt="2023-11-30T12:29:22.016" v="1773" actId="1076"/>
          <ac:picMkLst>
            <pc:docMk/>
            <pc:sldMk cId="2715540338" sldId="390"/>
            <ac:picMk id="4" creationId="{D381D8BE-5D15-58BE-2BE4-0E7026A2518F}"/>
          </ac:picMkLst>
        </pc:picChg>
        <pc:picChg chg="del">
          <ac:chgData name="THU DU" userId="db4d925effa94065" providerId="LiveId" clId="{BBA50A88-48F7-4EFB-9EC5-0DCB253DBDF3}" dt="2023-11-30T11:36:55.721" v="651" actId="478"/>
          <ac:picMkLst>
            <pc:docMk/>
            <pc:sldMk cId="2715540338" sldId="390"/>
            <ac:picMk id="6" creationId="{3BF289A8-194F-1203-7E13-7932FAFF3060}"/>
          </ac:picMkLst>
        </pc:picChg>
        <pc:picChg chg="del">
          <ac:chgData name="THU DU" userId="db4d925effa94065" providerId="LiveId" clId="{BBA50A88-48F7-4EFB-9EC5-0DCB253DBDF3}" dt="2023-11-30T11:45:42.680" v="1005" actId="478"/>
          <ac:picMkLst>
            <pc:docMk/>
            <pc:sldMk cId="2715540338" sldId="390"/>
            <ac:picMk id="8" creationId="{A2AD4DCC-5480-CCD0-37B2-0ABE93C7D8AA}"/>
          </ac:picMkLst>
        </pc:picChg>
      </pc:sldChg>
      <pc:sldChg chg="addSp delSp modSp mod delAnim modAnim modNotesTx">
        <pc:chgData name="THU DU" userId="db4d925effa94065" providerId="LiveId" clId="{BBA50A88-48F7-4EFB-9EC5-0DCB253DBDF3}" dt="2023-11-30T12:32:10.978" v="1789"/>
        <pc:sldMkLst>
          <pc:docMk/>
          <pc:sldMk cId="2095103403" sldId="391"/>
        </pc:sldMkLst>
        <pc:spChg chg="mod">
          <ac:chgData name="THU DU" userId="db4d925effa94065" providerId="LiveId" clId="{BBA50A88-48F7-4EFB-9EC5-0DCB253DBDF3}" dt="2023-11-30T11:48:18.309" v="1106"/>
          <ac:spMkLst>
            <pc:docMk/>
            <pc:sldMk cId="2095103403" sldId="391"/>
            <ac:spMk id="2" creationId="{00000000-0000-0000-0000-000000000000}"/>
          </ac:spMkLst>
        </pc:spChg>
        <pc:spChg chg="mod">
          <ac:chgData name="THU DU" userId="db4d925effa94065" providerId="LiveId" clId="{BBA50A88-48F7-4EFB-9EC5-0DCB253DBDF3}" dt="2023-11-30T11:47:53.557" v="1102" actId="20577"/>
          <ac:spMkLst>
            <pc:docMk/>
            <pc:sldMk cId="2095103403" sldId="391"/>
            <ac:spMk id="7" creationId="{00000000-0000-0000-0000-000000000000}"/>
          </ac:spMkLst>
        </pc:spChg>
        <pc:spChg chg="mod">
          <ac:chgData name="THU DU" userId="db4d925effa94065" providerId="LiveId" clId="{BBA50A88-48F7-4EFB-9EC5-0DCB253DBDF3}" dt="2023-11-30T11:53:14.867" v="1217" actId="1076"/>
          <ac:spMkLst>
            <pc:docMk/>
            <pc:sldMk cId="2095103403" sldId="391"/>
            <ac:spMk id="12" creationId="{00000000-0000-0000-0000-000000000000}"/>
          </ac:spMkLst>
        </pc:spChg>
        <pc:spChg chg="mod">
          <ac:chgData name="THU DU" userId="db4d925effa94065" providerId="LiveId" clId="{BBA50A88-48F7-4EFB-9EC5-0DCB253DBDF3}" dt="2023-11-30T11:37:51.932" v="676"/>
          <ac:spMkLst>
            <pc:docMk/>
            <pc:sldMk cId="2095103403" sldId="391"/>
            <ac:spMk id="15" creationId="{00000000-0000-0000-0000-000000000000}"/>
          </ac:spMkLst>
        </pc:spChg>
        <pc:picChg chg="add mod">
          <ac:chgData name="THU DU" userId="db4d925effa94065" providerId="LiveId" clId="{BBA50A88-48F7-4EFB-9EC5-0DCB253DBDF3}" dt="2023-11-30T11:37:15.270" v="655" actId="1076"/>
          <ac:picMkLst>
            <pc:docMk/>
            <pc:sldMk cId="2095103403" sldId="391"/>
            <ac:picMk id="3" creationId="{17EDA936-4774-9DD3-4F03-427043A8F10A}"/>
          </ac:picMkLst>
        </pc:picChg>
        <pc:picChg chg="add mod">
          <ac:chgData name="THU DU" userId="db4d925effa94065" providerId="LiveId" clId="{BBA50A88-48F7-4EFB-9EC5-0DCB253DBDF3}" dt="2023-11-30T12:29:30.964" v="1775" actId="1076"/>
          <ac:picMkLst>
            <pc:docMk/>
            <pc:sldMk cId="2095103403" sldId="391"/>
            <ac:picMk id="4" creationId="{FDE0BEF6-989C-3047-A229-B84B4C99B7A0}"/>
          </ac:picMkLst>
        </pc:picChg>
        <pc:picChg chg="del">
          <ac:chgData name="THU DU" userId="db4d925effa94065" providerId="LiveId" clId="{BBA50A88-48F7-4EFB-9EC5-0DCB253DBDF3}" dt="2023-11-30T11:37:13.632" v="654" actId="478"/>
          <ac:picMkLst>
            <pc:docMk/>
            <pc:sldMk cId="2095103403" sldId="391"/>
            <ac:picMk id="6" creationId="{511F331A-0D8F-860C-E12F-DF176206D469}"/>
          </ac:picMkLst>
        </pc:picChg>
        <pc:picChg chg="del">
          <ac:chgData name="THU DU" userId="db4d925effa94065" providerId="LiveId" clId="{BBA50A88-48F7-4EFB-9EC5-0DCB253DBDF3}" dt="2023-11-30T11:47:46.279" v="1090" actId="478"/>
          <ac:picMkLst>
            <pc:docMk/>
            <pc:sldMk cId="2095103403" sldId="391"/>
            <ac:picMk id="23" creationId="{86BC91E0-E13D-D6BC-74FE-6FC00758EA59}"/>
          </ac:picMkLst>
        </pc:picChg>
      </pc:sldChg>
      <pc:sldChg chg="del">
        <pc:chgData name="THU DU" userId="db4d925effa94065" providerId="LiveId" clId="{BBA50A88-48F7-4EFB-9EC5-0DCB253DBDF3}" dt="2023-11-30T11:37:54.015" v="677" actId="47"/>
        <pc:sldMkLst>
          <pc:docMk/>
          <pc:sldMk cId="516547862" sldId="392"/>
        </pc:sldMkLst>
      </pc:sldChg>
      <pc:sldChg chg="del">
        <pc:chgData name="THU DU" userId="db4d925effa94065" providerId="LiveId" clId="{BBA50A88-48F7-4EFB-9EC5-0DCB253DBDF3}" dt="2023-11-30T11:37:55.308" v="678" actId="47"/>
        <pc:sldMkLst>
          <pc:docMk/>
          <pc:sldMk cId="360304438" sldId="393"/>
        </pc:sldMkLst>
      </pc:sldChg>
      <pc:sldChg chg="addSp delSp modSp mod ord delAnim modAnim modNotesTx">
        <pc:chgData name="THU DU" userId="db4d925effa94065" providerId="LiveId" clId="{BBA50A88-48F7-4EFB-9EC5-0DCB253DBDF3}" dt="2023-11-30T12:32:49.638" v="1791"/>
        <pc:sldMkLst>
          <pc:docMk/>
          <pc:sldMk cId="3301758906" sldId="394"/>
        </pc:sldMkLst>
        <pc:spChg chg="del">
          <ac:chgData name="THU DU" userId="db4d925effa94065" providerId="LiveId" clId="{BBA50A88-48F7-4EFB-9EC5-0DCB253DBDF3}" dt="2023-11-30T12:05:35.405" v="1363" actId="478"/>
          <ac:spMkLst>
            <pc:docMk/>
            <pc:sldMk cId="3301758906" sldId="394"/>
            <ac:spMk id="2" creationId="{F651B727-D7D4-8CE6-70E4-E9C1FAA63745}"/>
          </ac:spMkLst>
        </pc:spChg>
        <pc:spChg chg="del mod">
          <ac:chgData name="THU DU" userId="db4d925effa94065" providerId="LiveId" clId="{BBA50A88-48F7-4EFB-9EC5-0DCB253DBDF3}" dt="2023-11-30T12:05:37.629" v="1365" actId="478"/>
          <ac:spMkLst>
            <pc:docMk/>
            <pc:sldMk cId="3301758906" sldId="394"/>
            <ac:spMk id="3" creationId="{58EBCE25-FCA2-9B32-8A83-F97E18778E32}"/>
          </ac:spMkLst>
        </pc:spChg>
        <pc:spChg chg="add del mod">
          <ac:chgData name="THU DU" userId="db4d925effa94065" providerId="LiveId" clId="{BBA50A88-48F7-4EFB-9EC5-0DCB253DBDF3}" dt="2023-11-30T12:05:34.740" v="1362" actId="478"/>
          <ac:spMkLst>
            <pc:docMk/>
            <pc:sldMk cId="3301758906" sldId="394"/>
            <ac:spMk id="5" creationId="{F5D93982-057F-D09C-C361-074B3B42A3D3}"/>
          </ac:spMkLst>
        </pc:spChg>
        <pc:spChg chg="add del">
          <ac:chgData name="THU DU" userId="db4d925effa94065" providerId="LiveId" clId="{BBA50A88-48F7-4EFB-9EC5-0DCB253DBDF3}" dt="2023-11-30T12:05:46.488" v="1367" actId="22"/>
          <ac:spMkLst>
            <pc:docMk/>
            <pc:sldMk cId="3301758906" sldId="394"/>
            <ac:spMk id="7" creationId="{1582CFC6-BAC7-768A-20DE-531D52BEFFD5}"/>
          </ac:spMkLst>
        </pc:spChg>
        <pc:spChg chg="add mod">
          <ac:chgData name="THU DU" userId="db4d925effa94065" providerId="LiveId" clId="{BBA50A88-48F7-4EFB-9EC5-0DCB253DBDF3}" dt="2023-11-30T12:09:55.573" v="1425"/>
          <ac:spMkLst>
            <pc:docMk/>
            <pc:sldMk cId="3301758906" sldId="394"/>
            <ac:spMk id="8" creationId="{FEC0AA6B-6F9F-9FA6-1413-07613481A1EF}"/>
          </ac:spMkLst>
        </pc:spChg>
        <pc:spChg chg="add mod">
          <ac:chgData name="THU DU" userId="db4d925effa94065" providerId="LiveId" clId="{BBA50A88-48F7-4EFB-9EC5-0DCB253DBDF3}" dt="2023-11-30T12:09:59.345" v="1426" actId="1076"/>
          <ac:spMkLst>
            <pc:docMk/>
            <pc:sldMk cId="3301758906" sldId="394"/>
            <ac:spMk id="9" creationId="{542A708A-BBE0-822F-1D90-172CEA827E6B}"/>
          </ac:spMkLst>
        </pc:spChg>
        <pc:spChg chg="add mod">
          <ac:chgData name="THU DU" userId="db4d925effa94065" providerId="LiveId" clId="{BBA50A88-48F7-4EFB-9EC5-0DCB253DBDF3}" dt="2023-11-30T12:10:02.091" v="1427" actId="1076"/>
          <ac:spMkLst>
            <pc:docMk/>
            <pc:sldMk cId="3301758906" sldId="394"/>
            <ac:spMk id="10" creationId="{A46E3B54-638A-B134-7998-C5F02E5B6198}"/>
          </ac:spMkLst>
        </pc:spChg>
        <pc:spChg chg="mod">
          <ac:chgData name="THU DU" userId="db4d925effa94065" providerId="LiveId" clId="{BBA50A88-48F7-4EFB-9EC5-0DCB253DBDF3}" dt="2023-11-30T12:05:12.849" v="1355" actId="20577"/>
          <ac:spMkLst>
            <pc:docMk/>
            <pc:sldMk cId="3301758906" sldId="394"/>
            <ac:spMk id="11" creationId="{00000000-0000-0000-0000-000000000000}"/>
          </ac:spMkLst>
        </pc:spChg>
        <pc:spChg chg="mod">
          <ac:chgData name="THU DU" userId="db4d925effa94065" providerId="LiveId" clId="{BBA50A88-48F7-4EFB-9EC5-0DCB253DBDF3}" dt="2023-11-30T12:05:30.020" v="1360" actId="20577"/>
          <ac:spMkLst>
            <pc:docMk/>
            <pc:sldMk cId="3301758906" sldId="394"/>
            <ac:spMk id="12" creationId="{00000000-0000-0000-0000-000000000000}"/>
          </ac:spMkLst>
        </pc:spChg>
        <pc:spChg chg="del">
          <ac:chgData name="THU DU" userId="db4d925effa94065" providerId="LiveId" clId="{BBA50A88-48F7-4EFB-9EC5-0DCB253DBDF3}" dt="2023-11-30T12:05:32.661" v="1361" actId="478"/>
          <ac:spMkLst>
            <pc:docMk/>
            <pc:sldMk cId="3301758906" sldId="394"/>
            <ac:spMk id="21" creationId="{00000000-0000-0000-0000-000000000000}"/>
          </ac:spMkLst>
        </pc:spChg>
        <pc:picChg chg="add mod">
          <ac:chgData name="THU DU" userId="db4d925effa94065" providerId="LiveId" clId="{BBA50A88-48F7-4EFB-9EC5-0DCB253DBDF3}" dt="2023-11-30T12:14:01.322" v="1508" actId="14100"/>
          <ac:picMkLst>
            <pc:docMk/>
            <pc:sldMk cId="3301758906" sldId="394"/>
            <ac:picMk id="13" creationId="{8AD18EAD-B3E3-5B6A-3B53-A65A4BF698CA}"/>
          </ac:picMkLst>
        </pc:picChg>
      </pc:sldChg>
      <pc:sldChg chg="del">
        <pc:chgData name="THU DU" userId="db4d925effa94065" providerId="LiveId" clId="{BBA50A88-48F7-4EFB-9EC5-0DCB253DBDF3}" dt="2023-11-30T12:14:38.287" v="1509" actId="47"/>
        <pc:sldMkLst>
          <pc:docMk/>
          <pc:sldMk cId="2603866483" sldId="396"/>
        </pc:sldMkLst>
      </pc:sldChg>
      <pc:sldChg chg="addSp delSp modSp mod modAnim modNotesTx">
        <pc:chgData name="THU DU" userId="db4d925effa94065" providerId="LiveId" clId="{BBA50A88-48F7-4EFB-9EC5-0DCB253DBDF3}" dt="2023-11-30T12:22:00.142" v="1602"/>
        <pc:sldMkLst>
          <pc:docMk/>
          <pc:sldMk cId="788396501" sldId="397"/>
        </pc:sldMkLst>
        <pc:spChg chg="del">
          <ac:chgData name="THU DU" userId="db4d925effa94065" providerId="LiveId" clId="{BBA50A88-48F7-4EFB-9EC5-0DCB253DBDF3}" dt="2023-11-30T12:15:12.484" v="1524" actId="478"/>
          <ac:spMkLst>
            <pc:docMk/>
            <pc:sldMk cId="788396501" sldId="397"/>
            <ac:spMk id="7" creationId="{982D8210-261F-9045-2B54-8E7E3569665D}"/>
          </ac:spMkLst>
        </pc:spChg>
        <pc:spChg chg="mod">
          <ac:chgData name="THU DU" userId="db4d925effa94065" providerId="LiveId" clId="{BBA50A88-48F7-4EFB-9EC5-0DCB253DBDF3}" dt="2023-11-30T12:14:49.884" v="1518" actId="20577"/>
          <ac:spMkLst>
            <pc:docMk/>
            <pc:sldMk cId="788396501" sldId="397"/>
            <ac:spMk id="11" creationId="{00000000-0000-0000-0000-000000000000}"/>
          </ac:spMkLst>
        </pc:spChg>
        <pc:spChg chg="mod">
          <ac:chgData name="THU DU" userId="db4d925effa94065" providerId="LiveId" clId="{BBA50A88-48F7-4EFB-9EC5-0DCB253DBDF3}" dt="2023-11-30T12:15:08.175" v="1523" actId="20577"/>
          <ac:spMkLst>
            <pc:docMk/>
            <pc:sldMk cId="788396501" sldId="397"/>
            <ac:spMk id="12" creationId="{00000000-0000-0000-0000-000000000000}"/>
          </ac:spMkLst>
        </pc:spChg>
        <pc:spChg chg="mod">
          <ac:chgData name="THU DU" userId="db4d925effa94065" providerId="LiveId" clId="{BBA50A88-48F7-4EFB-9EC5-0DCB253DBDF3}" dt="2023-11-30T12:14:57.182" v="1520" actId="20577"/>
          <ac:spMkLst>
            <pc:docMk/>
            <pc:sldMk cId="788396501" sldId="397"/>
            <ac:spMk id="17" creationId="{00000000-0000-0000-0000-000000000000}"/>
          </ac:spMkLst>
        </pc:spChg>
        <pc:graphicFrameChg chg="add mod modGraphic">
          <ac:chgData name="THU DU" userId="db4d925effa94065" providerId="LiveId" clId="{BBA50A88-48F7-4EFB-9EC5-0DCB253DBDF3}" dt="2023-11-30T12:20:20.638" v="1589" actId="14734"/>
          <ac:graphicFrameMkLst>
            <pc:docMk/>
            <pc:sldMk cId="788396501" sldId="397"/>
            <ac:graphicFrameMk id="2" creationId="{D2687CA9-A5EE-51D3-AC26-3A3C7F6AE108}"/>
          </ac:graphicFrameMkLst>
        </pc:graphicFrameChg>
        <pc:cxnChg chg="add mod">
          <ac:chgData name="THU DU" userId="db4d925effa94065" providerId="LiveId" clId="{BBA50A88-48F7-4EFB-9EC5-0DCB253DBDF3}" dt="2023-11-30T12:20:53.936" v="1592" actId="1582"/>
          <ac:cxnSpMkLst>
            <pc:docMk/>
            <pc:sldMk cId="788396501" sldId="397"/>
            <ac:cxnSpMk id="4" creationId="{5C597EBA-95F7-D041-6CE7-DC52F3113992}"/>
          </ac:cxnSpMkLst>
        </pc:cxnChg>
        <pc:cxnChg chg="add mod">
          <ac:chgData name="THU DU" userId="db4d925effa94065" providerId="LiveId" clId="{BBA50A88-48F7-4EFB-9EC5-0DCB253DBDF3}" dt="2023-11-30T12:21:27.824" v="1596" actId="1076"/>
          <ac:cxnSpMkLst>
            <pc:docMk/>
            <pc:sldMk cId="788396501" sldId="397"/>
            <ac:cxnSpMk id="6" creationId="{95C7372B-97AD-2134-E573-106361AF7750}"/>
          </ac:cxnSpMkLst>
        </pc:cxnChg>
        <pc:cxnChg chg="add mod">
          <ac:chgData name="THU DU" userId="db4d925effa94065" providerId="LiveId" clId="{BBA50A88-48F7-4EFB-9EC5-0DCB253DBDF3}" dt="2023-11-30T12:21:47.395" v="1599" actId="1582"/>
          <ac:cxnSpMkLst>
            <pc:docMk/>
            <pc:sldMk cId="788396501" sldId="397"/>
            <ac:cxnSpMk id="9" creationId="{C8DA2D91-40AE-4FA8-C4D0-DE9C5D3DB14C}"/>
          </ac:cxnSpMkLst>
        </pc:cxnChg>
      </pc:sldChg>
      <pc:sldChg chg="addSp delSp modSp add mod">
        <pc:chgData name="THU DU" userId="db4d925effa94065" providerId="LiveId" clId="{BBA50A88-48F7-4EFB-9EC5-0DCB253DBDF3}" dt="2023-11-30T11:36:30.423" v="646" actId="1076"/>
        <pc:sldMkLst>
          <pc:docMk/>
          <pc:sldMk cId="1366035140" sldId="398"/>
        </pc:sldMkLst>
        <pc:spChg chg="mod">
          <ac:chgData name="THU DU" userId="db4d925effa94065" providerId="LiveId" clId="{BBA50A88-48F7-4EFB-9EC5-0DCB253DBDF3}" dt="2023-11-30T05:21:02.917" v="290" actId="1076"/>
          <ac:spMkLst>
            <pc:docMk/>
            <pc:sldMk cId="1366035140" sldId="398"/>
            <ac:spMk id="49" creationId="{24BEB026-8CEB-ECFA-80D7-5425AE7323A5}"/>
          </ac:spMkLst>
        </pc:spChg>
        <pc:spChg chg="mod">
          <ac:chgData name="THU DU" userId="db4d925effa94065" providerId="LiveId" clId="{BBA50A88-48F7-4EFB-9EC5-0DCB253DBDF3}" dt="2023-11-30T05:35:55.027" v="424" actId="207"/>
          <ac:spMkLst>
            <pc:docMk/>
            <pc:sldMk cId="1366035140" sldId="398"/>
            <ac:spMk id="50" creationId="{FCC72F98-C0AA-6A6E-F297-7D4F62BA1664}"/>
          </ac:spMkLst>
        </pc:spChg>
        <pc:picChg chg="add mod modCrop">
          <ac:chgData name="THU DU" userId="db4d925effa94065" providerId="LiveId" clId="{BBA50A88-48F7-4EFB-9EC5-0DCB253DBDF3}" dt="2023-11-30T11:36:30.423" v="646" actId="1076"/>
          <ac:picMkLst>
            <pc:docMk/>
            <pc:sldMk cId="1366035140" sldId="398"/>
            <ac:picMk id="4" creationId="{7D8E3E86-F6EC-DE62-7382-9C61AA68A254}"/>
          </ac:picMkLst>
        </pc:picChg>
        <pc:picChg chg="del">
          <ac:chgData name="THU DU" userId="db4d925effa94065" providerId="LiveId" clId="{BBA50A88-48F7-4EFB-9EC5-0DCB253DBDF3}" dt="2023-11-30T05:20:53.056" v="287" actId="478"/>
          <ac:picMkLst>
            <pc:docMk/>
            <pc:sldMk cId="1366035140" sldId="398"/>
            <ac:picMk id="5" creationId="{72D4DFAF-41FE-566C-1DE5-05F753D82DC4}"/>
          </ac:picMkLst>
        </pc:picChg>
      </pc:sldChg>
      <pc:sldChg chg="addSp delSp modSp add mod">
        <pc:chgData name="THU DU" userId="db4d925effa94065" providerId="LiveId" clId="{BBA50A88-48F7-4EFB-9EC5-0DCB253DBDF3}" dt="2023-11-30T05:35:45.502" v="423" actId="207"/>
        <pc:sldMkLst>
          <pc:docMk/>
          <pc:sldMk cId="1688156199" sldId="399"/>
        </pc:sldMkLst>
        <pc:spChg chg="mod">
          <ac:chgData name="THU DU" userId="db4d925effa94065" providerId="LiveId" clId="{BBA50A88-48F7-4EFB-9EC5-0DCB253DBDF3}" dt="2023-11-30T05:24:57.372" v="320" actId="1076"/>
          <ac:spMkLst>
            <pc:docMk/>
            <pc:sldMk cId="1688156199" sldId="399"/>
            <ac:spMk id="49" creationId="{24BEB026-8CEB-ECFA-80D7-5425AE7323A5}"/>
          </ac:spMkLst>
        </pc:spChg>
        <pc:spChg chg="mod">
          <ac:chgData name="THU DU" userId="db4d925effa94065" providerId="LiveId" clId="{BBA50A88-48F7-4EFB-9EC5-0DCB253DBDF3}" dt="2023-11-30T05:35:45.502" v="423" actId="207"/>
          <ac:spMkLst>
            <pc:docMk/>
            <pc:sldMk cId="1688156199" sldId="399"/>
            <ac:spMk id="50" creationId="{FCC72F98-C0AA-6A6E-F297-7D4F62BA1664}"/>
          </ac:spMkLst>
        </pc:spChg>
        <pc:picChg chg="add mod">
          <ac:chgData name="THU DU" userId="db4d925effa94065" providerId="LiveId" clId="{BBA50A88-48F7-4EFB-9EC5-0DCB253DBDF3}" dt="2023-11-30T05:26:18.297" v="329" actId="1076"/>
          <ac:picMkLst>
            <pc:docMk/>
            <pc:sldMk cId="1688156199" sldId="399"/>
            <ac:picMk id="4" creationId="{032B6BFE-84B8-E44E-4817-3CAA8CE8724B}"/>
          </ac:picMkLst>
        </pc:picChg>
        <pc:picChg chg="del">
          <ac:chgData name="THU DU" userId="db4d925effa94065" providerId="LiveId" clId="{BBA50A88-48F7-4EFB-9EC5-0DCB253DBDF3}" dt="2023-11-30T05:24:53.126" v="319" actId="478"/>
          <ac:picMkLst>
            <pc:docMk/>
            <pc:sldMk cId="1688156199" sldId="399"/>
            <ac:picMk id="5" creationId="{72D4DFAF-41FE-566C-1DE5-05F753D82DC4}"/>
          </ac:picMkLst>
        </pc:picChg>
      </pc:sldChg>
      <pc:sldChg chg="addSp delSp modSp add mod modAnim">
        <pc:chgData name="THU DU" userId="db4d925effa94065" providerId="LiveId" clId="{BBA50A88-48F7-4EFB-9EC5-0DCB253DBDF3}" dt="2023-11-30T05:35:42.335" v="422" actId="207"/>
        <pc:sldMkLst>
          <pc:docMk/>
          <pc:sldMk cId="2702162643" sldId="400"/>
        </pc:sldMkLst>
        <pc:spChg chg="add mod">
          <ac:chgData name="THU DU" userId="db4d925effa94065" providerId="LiveId" clId="{BBA50A88-48F7-4EFB-9EC5-0DCB253DBDF3}" dt="2023-11-30T05:31:22.796" v="359" actId="1582"/>
          <ac:spMkLst>
            <pc:docMk/>
            <pc:sldMk cId="2702162643" sldId="400"/>
            <ac:spMk id="6" creationId="{DB741835-ABA7-F9ED-CC9A-5D5A72E0DF62}"/>
          </ac:spMkLst>
        </pc:spChg>
        <pc:spChg chg="mod">
          <ac:chgData name="THU DU" userId="db4d925effa94065" providerId="LiveId" clId="{BBA50A88-48F7-4EFB-9EC5-0DCB253DBDF3}" dt="2023-11-30T05:29:15.262" v="351" actId="1076"/>
          <ac:spMkLst>
            <pc:docMk/>
            <pc:sldMk cId="2702162643" sldId="400"/>
            <ac:spMk id="49" creationId="{24BEB026-8CEB-ECFA-80D7-5425AE7323A5}"/>
          </ac:spMkLst>
        </pc:spChg>
        <pc:spChg chg="mod">
          <ac:chgData name="THU DU" userId="db4d925effa94065" providerId="LiveId" clId="{BBA50A88-48F7-4EFB-9EC5-0DCB253DBDF3}" dt="2023-11-30T05:35:42.335" v="422" actId="207"/>
          <ac:spMkLst>
            <pc:docMk/>
            <pc:sldMk cId="2702162643" sldId="400"/>
            <ac:spMk id="50" creationId="{FCC72F98-C0AA-6A6E-F297-7D4F62BA1664}"/>
          </ac:spMkLst>
        </pc:spChg>
        <pc:picChg chg="add mod">
          <ac:chgData name="THU DU" userId="db4d925effa94065" providerId="LiveId" clId="{BBA50A88-48F7-4EFB-9EC5-0DCB253DBDF3}" dt="2023-11-30T05:29:06.135" v="350" actId="14100"/>
          <ac:picMkLst>
            <pc:docMk/>
            <pc:sldMk cId="2702162643" sldId="400"/>
            <ac:picMk id="4" creationId="{9A0FDDEC-787B-930A-D0E7-5B93E213301A}"/>
          </ac:picMkLst>
        </pc:picChg>
        <pc:picChg chg="del">
          <ac:chgData name="THU DU" userId="db4d925effa94065" providerId="LiveId" clId="{BBA50A88-48F7-4EFB-9EC5-0DCB253DBDF3}" dt="2023-11-30T05:26:48.395" v="340" actId="478"/>
          <ac:picMkLst>
            <pc:docMk/>
            <pc:sldMk cId="2702162643" sldId="400"/>
            <ac:picMk id="5" creationId="{72D4DFAF-41FE-566C-1DE5-05F753D82DC4}"/>
          </ac:picMkLst>
        </pc:picChg>
      </pc:sldChg>
      <pc:sldChg chg="addSp delSp modSp add mod">
        <pc:chgData name="THU DU" userId="db4d925effa94065" providerId="LiveId" clId="{BBA50A88-48F7-4EFB-9EC5-0DCB253DBDF3}" dt="2023-11-30T05:38:09.396" v="443" actId="1076"/>
        <pc:sldMkLst>
          <pc:docMk/>
          <pc:sldMk cId="124537389" sldId="401"/>
        </pc:sldMkLst>
        <pc:spChg chg="mod">
          <ac:chgData name="THU DU" userId="db4d925effa94065" providerId="LiveId" clId="{BBA50A88-48F7-4EFB-9EC5-0DCB253DBDF3}" dt="2023-11-30T05:35:12.898" v="406" actId="1076"/>
          <ac:spMkLst>
            <pc:docMk/>
            <pc:sldMk cId="124537389" sldId="401"/>
            <ac:spMk id="49" creationId="{24BEB026-8CEB-ECFA-80D7-5425AE7323A5}"/>
          </ac:spMkLst>
        </pc:spChg>
        <pc:spChg chg="mod">
          <ac:chgData name="THU DU" userId="db4d925effa94065" providerId="LiveId" clId="{BBA50A88-48F7-4EFB-9EC5-0DCB253DBDF3}" dt="2023-11-30T05:35:28.987" v="419" actId="207"/>
          <ac:spMkLst>
            <pc:docMk/>
            <pc:sldMk cId="124537389" sldId="401"/>
            <ac:spMk id="50" creationId="{FCC72F98-C0AA-6A6E-F297-7D4F62BA1664}"/>
          </ac:spMkLst>
        </pc:spChg>
        <pc:picChg chg="add del mod">
          <ac:chgData name="THU DU" userId="db4d925effa94065" providerId="LiveId" clId="{BBA50A88-48F7-4EFB-9EC5-0DCB253DBDF3}" dt="2023-11-30T05:37:41.574" v="433" actId="478"/>
          <ac:picMkLst>
            <pc:docMk/>
            <pc:sldMk cId="124537389" sldId="401"/>
            <ac:picMk id="4" creationId="{1B4B54B0-5BB3-3090-D508-B99E365E683F}"/>
          </ac:picMkLst>
        </pc:picChg>
        <pc:picChg chg="del">
          <ac:chgData name="THU DU" userId="db4d925effa94065" providerId="LiveId" clId="{BBA50A88-48F7-4EFB-9EC5-0DCB253DBDF3}" dt="2023-11-30T05:36:07.693" v="426" actId="478"/>
          <ac:picMkLst>
            <pc:docMk/>
            <pc:sldMk cId="124537389" sldId="401"/>
            <ac:picMk id="5" creationId="{72D4DFAF-41FE-566C-1DE5-05F753D82DC4}"/>
          </ac:picMkLst>
        </pc:picChg>
        <pc:picChg chg="add del mod">
          <ac:chgData name="THU DU" userId="db4d925effa94065" providerId="LiveId" clId="{BBA50A88-48F7-4EFB-9EC5-0DCB253DBDF3}" dt="2023-11-30T05:37:41.574" v="433" actId="478"/>
          <ac:picMkLst>
            <pc:docMk/>
            <pc:sldMk cId="124537389" sldId="401"/>
            <ac:picMk id="7" creationId="{8873244A-A87A-EF47-F874-8967BBD588C9}"/>
          </ac:picMkLst>
        </pc:picChg>
        <pc:picChg chg="add mod">
          <ac:chgData name="THU DU" userId="db4d925effa94065" providerId="LiveId" clId="{BBA50A88-48F7-4EFB-9EC5-0DCB253DBDF3}" dt="2023-11-30T05:38:09.396" v="443" actId="1076"/>
          <ac:picMkLst>
            <pc:docMk/>
            <pc:sldMk cId="124537389" sldId="401"/>
            <ac:picMk id="9" creationId="{E89E3AE6-A97A-DD81-EE90-8D084A9AF9DC}"/>
          </ac:picMkLst>
        </pc:picChg>
        <pc:picChg chg="add mod">
          <ac:chgData name="THU DU" userId="db4d925effa94065" providerId="LiveId" clId="{BBA50A88-48F7-4EFB-9EC5-0DCB253DBDF3}" dt="2023-11-30T05:38:09.396" v="443" actId="1076"/>
          <ac:picMkLst>
            <pc:docMk/>
            <pc:sldMk cId="124537389" sldId="401"/>
            <ac:picMk id="11" creationId="{DBE89C79-82EB-7E88-B13B-821EA6C444FE}"/>
          </ac:picMkLst>
        </pc:picChg>
      </pc:sldChg>
      <pc:sldChg chg="addSp delSp modSp add mod ord">
        <pc:chgData name="THU DU" userId="db4d925effa94065" providerId="LiveId" clId="{BBA50A88-48F7-4EFB-9EC5-0DCB253DBDF3}" dt="2023-11-30T05:35:37.683" v="421" actId="207"/>
        <pc:sldMkLst>
          <pc:docMk/>
          <pc:sldMk cId="2120374045" sldId="402"/>
        </pc:sldMkLst>
        <pc:spChg chg="add del mod">
          <ac:chgData name="THU DU" userId="db4d925effa94065" providerId="LiveId" clId="{BBA50A88-48F7-4EFB-9EC5-0DCB253DBDF3}" dt="2023-11-30T05:33:42.585" v="386" actId="478"/>
          <ac:spMkLst>
            <pc:docMk/>
            <pc:sldMk cId="2120374045" sldId="402"/>
            <ac:spMk id="6" creationId="{580E0B4E-07D0-F34B-80EC-2EE7C257A3B4}"/>
          </ac:spMkLst>
        </pc:spChg>
        <pc:spChg chg="add mod">
          <ac:chgData name="THU DU" userId="db4d925effa94065" providerId="LiveId" clId="{BBA50A88-48F7-4EFB-9EC5-0DCB253DBDF3}" dt="2023-11-30T05:34:23.303" v="396" actId="208"/>
          <ac:spMkLst>
            <pc:docMk/>
            <pc:sldMk cId="2120374045" sldId="402"/>
            <ac:spMk id="7" creationId="{39092CF9-A7A1-27CE-AFFF-A87E6123E655}"/>
          </ac:spMkLst>
        </pc:spChg>
        <pc:spChg chg="mod">
          <ac:chgData name="THU DU" userId="db4d925effa94065" providerId="LiveId" clId="{BBA50A88-48F7-4EFB-9EC5-0DCB253DBDF3}" dt="2023-11-30T05:32:22.308" v="366" actId="1076"/>
          <ac:spMkLst>
            <pc:docMk/>
            <pc:sldMk cId="2120374045" sldId="402"/>
            <ac:spMk id="49" creationId="{24BEB026-8CEB-ECFA-80D7-5425AE7323A5}"/>
          </ac:spMkLst>
        </pc:spChg>
        <pc:spChg chg="mod">
          <ac:chgData name="THU DU" userId="db4d925effa94065" providerId="LiveId" clId="{BBA50A88-48F7-4EFB-9EC5-0DCB253DBDF3}" dt="2023-11-30T05:35:37.683" v="421" actId="207"/>
          <ac:spMkLst>
            <pc:docMk/>
            <pc:sldMk cId="2120374045" sldId="402"/>
            <ac:spMk id="50" creationId="{FCC72F98-C0AA-6A6E-F297-7D4F62BA1664}"/>
          </ac:spMkLst>
        </pc:spChg>
        <pc:picChg chg="add del mod">
          <ac:chgData name="THU DU" userId="db4d925effa94065" providerId="LiveId" clId="{BBA50A88-48F7-4EFB-9EC5-0DCB253DBDF3}" dt="2023-11-30T05:33:50.803" v="390" actId="1076"/>
          <ac:picMkLst>
            <pc:docMk/>
            <pc:sldMk cId="2120374045" sldId="402"/>
            <ac:picMk id="4" creationId="{986374A9-2AF6-9A2C-BC0A-80E2A08C4F71}"/>
          </ac:picMkLst>
        </pc:picChg>
        <pc:picChg chg="del">
          <ac:chgData name="THU DU" userId="db4d925effa94065" providerId="LiveId" clId="{BBA50A88-48F7-4EFB-9EC5-0DCB253DBDF3}" dt="2023-11-30T05:32:27.401" v="375" actId="478"/>
          <ac:picMkLst>
            <pc:docMk/>
            <pc:sldMk cId="2120374045" sldId="402"/>
            <ac:picMk id="5" creationId="{72D4DFAF-41FE-566C-1DE5-05F753D82DC4}"/>
          </ac:picMkLst>
        </pc:picChg>
      </pc:sldChg>
      <pc:sldChg chg="modSp add mod modAnim">
        <pc:chgData name="THU DU" userId="db4d925effa94065" providerId="LiveId" clId="{BBA50A88-48F7-4EFB-9EC5-0DCB253DBDF3}" dt="2023-11-30T12:12:27.458" v="1482"/>
        <pc:sldMkLst>
          <pc:docMk/>
          <pc:sldMk cId="387695249" sldId="403"/>
        </pc:sldMkLst>
        <pc:spChg chg="mod">
          <ac:chgData name="THU DU" userId="db4d925effa94065" providerId="LiveId" clId="{BBA50A88-48F7-4EFB-9EC5-0DCB253DBDF3}" dt="2023-11-30T12:12:27.458" v="1482"/>
          <ac:spMkLst>
            <pc:docMk/>
            <pc:sldMk cId="387695249" sldId="403"/>
            <ac:spMk id="8" creationId="{FEC0AA6B-6F9F-9FA6-1413-07613481A1EF}"/>
          </ac:spMkLst>
        </pc:spChg>
        <pc:spChg chg="mod">
          <ac:chgData name="THU DU" userId="db4d925effa94065" providerId="LiveId" clId="{BBA50A88-48F7-4EFB-9EC5-0DCB253DBDF3}" dt="2023-11-30T12:11:20.524" v="1442" actId="1076"/>
          <ac:spMkLst>
            <pc:docMk/>
            <pc:sldMk cId="387695249" sldId="403"/>
            <ac:spMk id="9" creationId="{542A708A-BBE0-822F-1D90-172CEA827E6B}"/>
          </ac:spMkLst>
        </pc:spChg>
      </pc:sldChg>
      <pc:sldChg chg="delSp modSp add mod delAnim modAnim">
        <pc:chgData name="THU DU" userId="db4d925effa94065" providerId="LiveId" clId="{BBA50A88-48F7-4EFB-9EC5-0DCB253DBDF3}" dt="2023-11-30T12:13:20.653" v="1501" actId="1076"/>
        <pc:sldMkLst>
          <pc:docMk/>
          <pc:sldMk cId="2236581850" sldId="404"/>
        </pc:sldMkLst>
        <pc:spChg chg="mod">
          <ac:chgData name="THU DU" userId="db4d925effa94065" providerId="LiveId" clId="{BBA50A88-48F7-4EFB-9EC5-0DCB253DBDF3}" dt="2023-11-30T12:13:11.943" v="1500"/>
          <ac:spMkLst>
            <pc:docMk/>
            <pc:sldMk cId="2236581850" sldId="404"/>
            <ac:spMk id="8" creationId="{FEC0AA6B-6F9F-9FA6-1413-07613481A1EF}"/>
          </ac:spMkLst>
        </pc:spChg>
        <pc:spChg chg="mod">
          <ac:chgData name="THU DU" userId="db4d925effa94065" providerId="LiveId" clId="{BBA50A88-48F7-4EFB-9EC5-0DCB253DBDF3}" dt="2023-11-30T12:13:20.653" v="1501" actId="1076"/>
          <ac:spMkLst>
            <pc:docMk/>
            <pc:sldMk cId="2236581850" sldId="404"/>
            <ac:spMk id="9" creationId="{542A708A-BBE0-822F-1D90-172CEA827E6B}"/>
          </ac:spMkLst>
        </pc:spChg>
        <pc:spChg chg="del">
          <ac:chgData name="THU DU" userId="db4d925effa94065" providerId="LiveId" clId="{BBA50A88-48F7-4EFB-9EC5-0DCB253DBDF3}" dt="2023-11-30T12:12:41.349" v="1486" actId="478"/>
          <ac:spMkLst>
            <pc:docMk/>
            <pc:sldMk cId="2236581850" sldId="404"/>
            <ac:spMk id="10" creationId="{A46E3B54-638A-B134-7998-C5F02E5B6198}"/>
          </ac:spMkLst>
        </pc:spChg>
      </pc:sldChg>
      <pc:sldChg chg="addSp delSp modSp add mod delAnim">
        <pc:chgData name="THU DU" userId="db4d925effa94065" providerId="LiveId" clId="{BBA50A88-48F7-4EFB-9EC5-0DCB253DBDF3}" dt="2023-11-30T12:24:53.436" v="1632" actId="478"/>
        <pc:sldMkLst>
          <pc:docMk/>
          <pc:sldMk cId="3112299437" sldId="405"/>
        </pc:sldMkLst>
        <pc:spChg chg="mod">
          <ac:chgData name="THU DU" userId="db4d925effa94065" providerId="LiveId" clId="{BBA50A88-48F7-4EFB-9EC5-0DCB253DBDF3}" dt="2023-11-30T12:23:18.794" v="1612" actId="20577"/>
          <ac:spMkLst>
            <pc:docMk/>
            <pc:sldMk cId="3112299437" sldId="405"/>
            <ac:spMk id="12" creationId="{00000000-0000-0000-0000-000000000000}"/>
          </ac:spMkLst>
        </pc:spChg>
        <pc:spChg chg="mod">
          <ac:chgData name="THU DU" userId="db4d925effa94065" providerId="LiveId" clId="{BBA50A88-48F7-4EFB-9EC5-0DCB253DBDF3}" dt="2023-11-30T12:23:02.295" v="1609" actId="20577"/>
          <ac:spMkLst>
            <pc:docMk/>
            <pc:sldMk cId="3112299437" sldId="405"/>
            <ac:spMk id="17" creationId="{00000000-0000-0000-0000-000000000000}"/>
          </ac:spMkLst>
        </pc:spChg>
        <pc:graphicFrameChg chg="del mod modGraphic">
          <ac:chgData name="THU DU" userId="db4d925effa94065" providerId="LiveId" clId="{BBA50A88-48F7-4EFB-9EC5-0DCB253DBDF3}" dt="2023-11-30T12:23:38.601" v="1615" actId="478"/>
          <ac:graphicFrameMkLst>
            <pc:docMk/>
            <pc:sldMk cId="3112299437" sldId="405"/>
            <ac:graphicFrameMk id="2" creationId="{D2687CA9-A5EE-51D3-AC26-3A3C7F6AE108}"/>
          </ac:graphicFrameMkLst>
        </pc:graphicFrameChg>
        <pc:picChg chg="add mod">
          <ac:chgData name="THU DU" userId="db4d925effa94065" providerId="LiveId" clId="{BBA50A88-48F7-4EFB-9EC5-0DCB253DBDF3}" dt="2023-11-30T12:24:11.620" v="1630"/>
          <ac:picMkLst>
            <pc:docMk/>
            <pc:sldMk cId="3112299437" sldId="405"/>
            <ac:picMk id="5" creationId="{3FF1E2A1-BFB0-8912-246F-5A1A8CD6B65A}"/>
          </ac:picMkLst>
        </pc:picChg>
        <pc:picChg chg="add del">
          <ac:chgData name="THU DU" userId="db4d925effa94065" providerId="LiveId" clId="{BBA50A88-48F7-4EFB-9EC5-0DCB253DBDF3}" dt="2023-11-30T12:24:53.436" v="1632" actId="478"/>
          <ac:picMkLst>
            <pc:docMk/>
            <pc:sldMk cId="3112299437" sldId="405"/>
            <ac:picMk id="8" creationId="{FEC159DF-4816-FA66-B333-2D59DC7FA1B6}"/>
          </ac:picMkLst>
        </pc:picChg>
        <pc:cxnChg chg="del">
          <ac:chgData name="THU DU" userId="db4d925effa94065" providerId="LiveId" clId="{BBA50A88-48F7-4EFB-9EC5-0DCB253DBDF3}" dt="2023-11-30T12:23:40.610" v="1616" actId="478"/>
          <ac:cxnSpMkLst>
            <pc:docMk/>
            <pc:sldMk cId="3112299437" sldId="405"/>
            <ac:cxnSpMk id="4" creationId="{5C597EBA-95F7-D041-6CE7-DC52F3113992}"/>
          </ac:cxnSpMkLst>
        </pc:cxnChg>
        <pc:cxnChg chg="del">
          <ac:chgData name="THU DU" userId="db4d925effa94065" providerId="LiveId" clId="{BBA50A88-48F7-4EFB-9EC5-0DCB253DBDF3}" dt="2023-11-30T12:23:41.273" v="1617" actId="478"/>
          <ac:cxnSpMkLst>
            <pc:docMk/>
            <pc:sldMk cId="3112299437" sldId="405"/>
            <ac:cxnSpMk id="6" creationId="{95C7372B-97AD-2134-E573-106361AF7750}"/>
          </ac:cxnSpMkLst>
        </pc:cxnChg>
        <pc:cxnChg chg="del">
          <ac:chgData name="THU DU" userId="db4d925effa94065" providerId="LiveId" clId="{BBA50A88-48F7-4EFB-9EC5-0DCB253DBDF3}" dt="2023-11-30T12:23:41.793" v="1618" actId="478"/>
          <ac:cxnSpMkLst>
            <pc:docMk/>
            <pc:sldMk cId="3112299437" sldId="405"/>
            <ac:cxnSpMk id="9" creationId="{C8DA2D91-40AE-4FA8-C4D0-DE9C5D3DB14C}"/>
          </ac:cxnSpMkLst>
        </pc:cxnChg>
      </pc:sldChg>
      <pc:sldChg chg="addSp delSp modSp add mod">
        <pc:chgData name="THU DU" userId="db4d925effa94065" providerId="LiveId" clId="{BBA50A88-48F7-4EFB-9EC5-0DCB253DBDF3}" dt="2023-11-30T12:26:18.623" v="1708" actId="20577"/>
        <pc:sldMkLst>
          <pc:docMk/>
          <pc:sldMk cId="290102326" sldId="406"/>
        </pc:sldMkLst>
        <pc:spChg chg="add mod">
          <ac:chgData name="THU DU" userId="db4d925effa94065" providerId="LiveId" clId="{BBA50A88-48F7-4EFB-9EC5-0DCB253DBDF3}" dt="2023-11-30T12:25:33.584" v="1646" actId="1076"/>
          <ac:spMkLst>
            <pc:docMk/>
            <pc:sldMk cId="290102326" sldId="406"/>
            <ac:spMk id="2" creationId="{06CDA745-49DF-91A2-457A-6DE453B9359B}"/>
          </ac:spMkLst>
        </pc:spChg>
        <pc:spChg chg="add mod">
          <ac:chgData name="THU DU" userId="db4d925effa94065" providerId="LiveId" clId="{BBA50A88-48F7-4EFB-9EC5-0DCB253DBDF3}" dt="2023-11-30T12:26:18.623" v="1708" actId="20577"/>
          <ac:spMkLst>
            <pc:docMk/>
            <pc:sldMk cId="290102326" sldId="406"/>
            <ac:spMk id="3" creationId="{89698D27-1346-9E5A-8392-F8C700F4B1BD}"/>
          </ac:spMkLst>
        </pc:spChg>
        <pc:spChg chg="mod">
          <ac:chgData name="THU DU" userId="db4d925effa94065" providerId="LiveId" clId="{BBA50A88-48F7-4EFB-9EC5-0DCB253DBDF3}" dt="2023-11-30T12:25:02.281" v="1635" actId="20577"/>
          <ac:spMkLst>
            <pc:docMk/>
            <pc:sldMk cId="290102326" sldId="406"/>
            <ac:spMk id="12" creationId="{00000000-0000-0000-0000-000000000000}"/>
          </ac:spMkLst>
        </pc:spChg>
        <pc:picChg chg="del">
          <ac:chgData name="THU DU" userId="db4d925effa94065" providerId="LiveId" clId="{BBA50A88-48F7-4EFB-9EC5-0DCB253DBDF3}" dt="2023-11-30T12:25:01.146" v="1634" actId="478"/>
          <ac:picMkLst>
            <pc:docMk/>
            <pc:sldMk cId="290102326" sldId="406"/>
            <ac:picMk id="5" creationId="{3FF1E2A1-BFB0-8912-246F-5A1A8CD6B6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ictionary.cambridge.org/vi/dictionary/english/offer"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ictionary.cambridge.org/vi/dictionary/english/others" TargetMode="External"/><Relationship Id="rId4" Type="http://schemas.openxmlformats.org/officeDocument/2006/relationships/hyperlink" Target="https://dictionary.cambridge.org/vi/dictionary/english/decisi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ictionary.cambridge.org/vi/dictionary/english/reduc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dictionary.cambridge.org/vi/dictionary/english/amount" TargetMode="External"/><Relationship Id="rId5" Type="http://schemas.openxmlformats.org/officeDocument/2006/relationships/hyperlink" Target="https://dictionary.cambridge.org/vi/dictionary/english/level" TargetMode="External"/><Relationship Id="rId4" Type="http://schemas.openxmlformats.org/officeDocument/2006/relationships/hyperlink" Target="https://dictionary.cambridge.org/vi/dictionary/english/possibl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ictionary.cambridge.org/vi/dictionary/english/stud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ictionary.cambridge.org/vi/dictionary/english/home" TargetMode="External"/><Relationship Id="rId5" Type="http://schemas.openxmlformats.org/officeDocument/2006/relationships/hyperlink" Target="https://dictionary.cambridge.org/vi/dictionary/english/school" TargetMode="External"/><Relationship Id="rId4" Type="http://schemas.openxmlformats.org/officeDocument/2006/relationships/hyperlink" Target="https://dictionary.cambridge.org/vi/dictionary/english/child"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ictionary.cambridge.org/vi/dictionary/english/usua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ictionary.cambridge.org/vi/dictionary/english/fixe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gb256ac5db5_0_1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 name="Google Shape;2501;gb256ac5db5_0_1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to give or </a:t>
            </a:r>
            <a:r>
              <a:rPr lang="en-US" b="1" i="0" u="none" strike="noStrike" dirty="0">
                <a:solidFill>
                  <a:srgbClr val="1D2A57"/>
                </a:solidFill>
                <a:effectLst/>
                <a:latin typeface="Arial" panose="020B0604020202020204" pitchFamily="34" charset="0"/>
                <a:hlinkClick r:id="rId3" tooltip="offer"/>
              </a:rPr>
              <a:t>offer</a:t>
            </a:r>
            <a:r>
              <a:rPr lang="en-US" b="1" i="0" dirty="0">
                <a:solidFill>
                  <a:srgbClr val="1D2A57"/>
                </a:solidFill>
                <a:effectLst/>
                <a:latin typeface="Arial" panose="020B0604020202020204" pitchFamily="34" charset="0"/>
              </a:rPr>
              <a:t> something for a </a:t>
            </a:r>
            <a:r>
              <a:rPr lang="en-US" b="1" i="0" u="none" strike="noStrike" dirty="0">
                <a:solidFill>
                  <a:srgbClr val="1D2A57"/>
                </a:solidFill>
                <a:effectLst/>
                <a:latin typeface="Arial" panose="020B0604020202020204" pitchFamily="34" charset="0"/>
                <a:hlinkClick r:id="rId4" tooltip="decision"/>
              </a:rPr>
              <a:t>decision</a:t>
            </a:r>
            <a:r>
              <a:rPr lang="en-US" b="1" i="0" dirty="0">
                <a:solidFill>
                  <a:srgbClr val="1D2A57"/>
                </a:solidFill>
                <a:effectLst/>
                <a:latin typeface="Arial" panose="020B0604020202020204" pitchFamily="34" charset="0"/>
              </a:rPr>
              <a:t> to be made by </a:t>
            </a:r>
            <a:r>
              <a:rPr lang="en-US" b="1" i="0" u="none" strike="noStrike" dirty="0">
                <a:solidFill>
                  <a:srgbClr val="1D2A57"/>
                </a:solidFill>
                <a:effectLst/>
                <a:latin typeface="Arial" panose="020B0604020202020204" pitchFamily="34" charset="0"/>
                <a:hlinkClick r:id="rId5" tooltip="others"/>
              </a:rPr>
              <a:t>others</a:t>
            </a:r>
            <a:endParaRPr lang="en-US" sz="1200" b="0" i="0" dirty="0">
              <a:solidFill>
                <a:srgbClr val="F26648"/>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2851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to </a:t>
            </a:r>
            <a:r>
              <a:rPr lang="en-US" b="1" i="0" u="none" strike="noStrike" dirty="0">
                <a:solidFill>
                  <a:srgbClr val="1D2A57"/>
                </a:solidFill>
                <a:effectLst/>
                <a:latin typeface="Arial" panose="020B0604020202020204" pitchFamily="34" charset="0"/>
                <a:hlinkClick r:id="rId3" tooltip="reduce"/>
              </a:rPr>
              <a:t>reduce</a:t>
            </a:r>
            <a:r>
              <a:rPr lang="en-US" b="1" i="0" dirty="0">
                <a:solidFill>
                  <a:srgbClr val="1D2A57"/>
                </a:solidFill>
                <a:effectLst/>
                <a:latin typeface="Arial" panose="020B0604020202020204" pitchFamily="34" charset="0"/>
              </a:rPr>
              <a:t> something to the least </a:t>
            </a:r>
            <a:r>
              <a:rPr lang="en-US" b="1" i="0" u="none" strike="noStrike" dirty="0">
                <a:solidFill>
                  <a:srgbClr val="1D2A57"/>
                </a:solidFill>
                <a:effectLst/>
                <a:latin typeface="Arial" panose="020B0604020202020204" pitchFamily="34" charset="0"/>
                <a:hlinkClick r:id="rId4" tooltip="possible"/>
              </a:rPr>
              <a:t>possible</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5" tooltip="level"/>
              </a:rPr>
              <a:t>level</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6" tooltip="amount"/>
              </a:rPr>
              <a:t>amount</a:t>
            </a:r>
            <a:r>
              <a:rPr lang="en-US" b="1" i="0" dirty="0">
                <a:solidFill>
                  <a:srgbClr val="1D2A57"/>
                </a:solidFill>
                <a:effectLst/>
                <a:latin typeface="Arial" panose="020B0604020202020204" pitchFamily="34" charset="0"/>
              </a:rPr>
              <a:t>:</a:t>
            </a:r>
            <a:endParaRPr lang="en-US" sz="1200" b="0" i="0" dirty="0">
              <a:solidFill>
                <a:srgbClr val="F26648"/>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84608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43273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smtClean="0">
                <a:solidFill>
                  <a:srgbClr val="000000"/>
                </a:solidFill>
                <a:effectLst/>
                <a:highlight>
                  <a:srgbClr val="FFFF00"/>
                </a:highlight>
                <a:latin typeface="Times New Roman" panose="02020603050405020304" pitchFamily="18" charset="0"/>
                <a:ea typeface="Calibri" panose="020F0502020204030204" pitchFamily="34" charset="0"/>
              </a:rPr>
              <a:t>1. C</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75378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smtClean="0">
                <a:solidFill>
                  <a:srgbClr val="000000"/>
                </a:solidFill>
                <a:effectLst/>
                <a:highlight>
                  <a:srgbClr val="FFFF00"/>
                </a:highlight>
                <a:latin typeface="Times New Roman" panose="02020603050405020304" pitchFamily="18" charset="0"/>
                <a:ea typeface="Calibri" panose="020F0502020204030204" pitchFamily="34" charset="0"/>
              </a:rPr>
              <a:t>1.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0763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7026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236587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1713119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38715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1658620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29</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30</a:t>
            </a:fld>
            <a:endParaRPr lang="en-US"/>
          </a:p>
        </p:txBody>
      </p:sp>
    </p:spTree>
    <p:extLst>
      <p:ext uri="{BB962C8B-B14F-4D97-AF65-F5344CB8AC3E}">
        <p14:creationId xmlns:p14="http://schemas.microsoft.com/office/powerpoint/2010/main" val="116813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931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383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524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549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486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u="none" strike="noStrike" dirty="0">
                <a:solidFill>
                  <a:srgbClr val="1D2A57"/>
                </a:solidFill>
                <a:effectLst/>
                <a:latin typeface="Arial" panose="020B0604020202020204" pitchFamily="34" charset="0"/>
                <a:hlinkClick r:id="rId3" tooltip="studying"/>
              </a:rPr>
              <a:t>studying</a:t>
            </a:r>
            <a:r>
              <a:rPr lang="en-US" b="1" i="0" dirty="0">
                <a:solidFill>
                  <a:srgbClr val="1D2A57"/>
                </a:solidFill>
                <a:effectLst/>
                <a:latin typeface="Arial" panose="020B0604020202020204" pitchFamily="34" charset="0"/>
              </a:rPr>
              <a:t> done by a </a:t>
            </a:r>
            <a:r>
              <a:rPr lang="en-US" b="1" i="0" u="none" strike="noStrike" dirty="0">
                <a:solidFill>
                  <a:srgbClr val="1D2A57"/>
                </a:solidFill>
                <a:effectLst/>
                <a:latin typeface="Arial" panose="020B0604020202020204" pitchFamily="34" charset="0"/>
                <a:hlinkClick r:id="rId4" tooltip="child"/>
              </a:rPr>
              <a:t>child</a:t>
            </a:r>
            <a:r>
              <a:rPr lang="en-US" b="1" i="0" dirty="0">
                <a:solidFill>
                  <a:srgbClr val="1D2A57"/>
                </a:solidFill>
                <a:effectLst/>
                <a:latin typeface="Arial" panose="020B0604020202020204" pitchFamily="34" charset="0"/>
              </a:rPr>
              <a:t> at </a:t>
            </a:r>
            <a:r>
              <a:rPr lang="en-US" b="1" i="0" u="none" strike="noStrike" dirty="0">
                <a:solidFill>
                  <a:srgbClr val="1D2A57"/>
                </a:solidFill>
                <a:effectLst/>
                <a:latin typeface="Arial" panose="020B0604020202020204" pitchFamily="34" charset="0"/>
                <a:hlinkClick r:id="rId5" tooltip="school"/>
              </a:rPr>
              <a:t>school</a:t>
            </a:r>
            <a:r>
              <a:rPr lang="en-US" b="1" i="0" dirty="0">
                <a:solidFill>
                  <a:srgbClr val="1D2A57"/>
                </a:solidFill>
                <a:effectLst/>
                <a:latin typeface="Arial" panose="020B0604020202020204" pitchFamily="34" charset="0"/>
              </a:rPr>
              <a:t> or at </a:t>
            </a:r>
            <a:r>
              <a:rPr lang="en-US" b="1" i="0" u="none" strike="noStrike" dirty="0">
                <a:solidFill>
                  <a:srgbClr val="1D2A57"/>
                </a:solidFill>
                <a:effectLst/>
                <a:latin typeface="Arial" panose="020B0604020202020204" pitchFamily="34" charset="0"/>
                <a:hlinkClick r:id="rId6" tooltip="home"/>
              </a:rPr>
              <a:t>home</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a </a:t>
            </a:r>
            <a:r>
              <a:rPr lang="en-US" b="1" i="0" u="none" strike="noStrike" dirty="0">
                <a:solidFill>
                  <a:srgbClr val="1D2A57"/>
                </a:solidFill>
                <a:effectLst/>
                <a:latin typeface="Arial" panose="020B0604020202020204" pitchFamily="34" charset="0"/>
                <a:hlinkClick r:id="rId3" tooltip="usual"/>
              </a:rPr>
              <a:t>usual</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fixed"/>
              </a:rPr>
              <a:t>fixed</a:t>
            </a:r>
            <a:r>
              <a:rPr lang="en-US" b="1" i="0" dirty="0">
                <a:solidFill>
                  <a:srgbClr val="1D2A57"/>
                </a:solidFill>
                <a:effectLst/>
                <a:latin typeface="Arial" panose="020B0604020202020204" pitchFamily="34" charset="0"/>
              </a:rPr>
              <a:t> way of doing things:</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29695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31"/>
        <p:cNvGrpSpPr/>
        <p:nvPr/>
      </p:nvGrpSpPr>
      <p:grpSpPr>
        <a:xfrm>
          <a:off x="0" y="0"/>
          <a:ext cx="0" cy="0"/>
          <a:chOff x="0" y="0"/>
          <a:chExt cx="0" cy="0"/>
        </a:xfrm>
      </p:grpSpPr>
      <p:grpSp>
        <p:nvGrpSpPr>
          <p:cNvPr id="32" name="Google Shape;32;p3"/>
          <p:cNvGrpSpPr/>
          <p:nvPr/>
        </p:nvGrpSpPr>
        <p:grpSpPr>
          <a:xfrm>
            <a:off x="1047483" y="4641696"/>
            <a:ext cx="5745556" cy="2225877"/>
            <a:chOff x="2189450" y="2220300"/>
            <a:chExt cx="3202175" cy="1240550"/>
          </a:xfrm>
        </p:grpSpPr>
        <p:sp>
          <p:nvSpPr>
            <p:cNvPr id="33" name="Google Shape;33;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3"/>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38;p3"/>
          <p:cNvGrpSpPr/>
          <p:nvPr/>
        </p:nvGrpSpPr>
        <p:grpSpPr>
          <a:xfrm>
            <a:off x="4465955" y="5119331"/>
            <a:ext cx="4521471" cy="1751656"/>
            <a:chOff x="2189450" y="2220300"/>
            <a:chExt cx="3202175" cy="1240550"/>
          </a:xfrm>
        </p:grpSpPr>
        <p:sp>
          <p:nvSpPr>
            <p:cNvPr id="39" name="Google Shape;39;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3"/>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txBox="1">
            <a:spLocks noGrp="1"/>
          </p:cNvSpPr>
          <p:nvPr>
            <p:ph type="title"/>
          </p:nvPr>
        </p:nvSpPr>
        <p:spPr>
          <a:xfrm>
            <a:off x="2267933" y="3227300"/>
            <a:ext cx="7656000" cy="74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5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7" name="Google Shape;47;p3"/>
          <p:cNvSpPr txBox="1">
            <a:spLocks noGrp="1"/>
          </p:cNvSpPr>
          <p:nvPr>
            <p:ph type="subTitle" idx="1"/>
          </p:nvPr>
        </p:nvSpPr>
        <p:spPr>
          <a:xfrm>
            <a:off x="2268067" y="3929976"/>
            <a:ext cx="7656000" cy="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600"/>
              <a:buFont typeface="Patrick Hand"/>
              <a:buNone/>
              <a:defRPr sz="2133"/>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
        <p:nvSpPr>
          <p:cNvPr id="48" name="Google Shape;48;p3"/>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810695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36"/>
        <p:cNvGrpSpPr/>
        <p:nvPr/>
      </p:nvGrpSpPr>
      <p:grpSpPr>
        <a:xfrm>
          <a:off x="0" y="0"/>
          <a:ext cx="0" cy="0"/>
          <a:chOff x="0" y="0"/>
          <a:chExt cx="0" cy="0"/>
        </a:xfrm>
      </p:grpSpPr>
      <p:sp>
        <p:nvSpPr>
          <p:cNvPr id="337" name="Google Shape;337;p20"/>
          <p:cNvSpPr/>
          <p:nvPr/>
        </p:nvSpPr>
        <p:spPr>
          <a:xfrm>
            <a:off x="3764101" y="6196734"/>
            <a:ext cx="6175500" cy="57331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20"/>
          <p:cNvSpPr/>
          <p:nvPr/>
        </p:nvSpPr>
        <p:spPr>
          <a:xfrm rot="271939">
            <a:off x="-1118342" y="5838496"/>
            <a:ext cx="8449775" cy="1029867"/>
          </a:xfrm>
          <a:custGeom>
            <a:avLst/>
            <a:gdLst/>
            <a:ahLst/>
            <a:cxnLst/>
            <a:rect l="l" t="t" r="r" b="b"/>
            <a:pathLst>
              <a:path w="190775" h="15616" extrusionOk="0">
                <a:moveTo>
                  <a:pt x="99957" y="1"/>
                </a:moveTo>
                <a:cubicBezTo>
                  <a:pt x="86947" y="1"/>
                  <a:pt x="75981" y="125"/>
                  <a:pt x="70092" y="125"/>
                </a:cubicBezTo>
                <a:cubicBezTo>
                  <a:pt x="17455" y="125"/>
                  <a:pt x="0" y="7626"/>
                  <a:pt x="3001" y="13139"/>
                </a:cubicBezTo>
                <a:cubicBezTo>
                  <a:pt x="3980" y="14934"/>
                  <a:pt x="5704" y="15558"/>
                  <a:pt x="9116" y="15558"/>
                </a:cubicBezTo>
                <a:cubicBezTo>
                  <a:pt x="16904" y="15558"/>
                  <a:pt x="33489" y="12305"/>
                  <a:pt x="70092" y="12305"/>
                </a:cubicBezTo>
                <a:cubicBezTo>
                  <a:pt x="91766" y="12305"/>
                  <a:pt x="116048" y="15110"/>
                  <a:pt x="137112" y="15110"/>
                </a:cubicBezTo>
                <a:cubicBezTo>
                  <a:pt x="138092" y="15110"/>
                  <a:pt x="139064" y="15104"/>
                  <a:pt x="140030" y="15091"/>
                </a:cubicBezTo>
                <a:cubicBezTo>
                  <a:pt x="168724" y="14710"/>
                  <a:pt x="190774" y="15615"/>
                  <a:pt x="190774" y="8805"/>
                </a:cubicBezTo>
                <a:cubicBezTo>
                  <a:pt x="190774" y="1012"/>
                  <a:pt x="137056" y="1"/>
                  <a:pt x="999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3167" y="5848905"/>
            <a:ext cx="12191995" cy="1009071"/>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0"/>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0"/>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txBox="1">
            <a:spLocks noGrp="1"/>
          </p:cNvSpPr>
          <p:nvPr>
            <p:ph type="title"/>
          </p:nvPr>
        </p:nvSpPr>
        <p:spPr>
          <a:xfrm>
            <a:off x="5119333" y="3053067"/>
            <a:ext cx="5757600" cy="12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Font typeface="Patrick Hand"/>
              <a:buNone/>
              <a:defRPr sz="8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46" name="Google Shape;346;p20"/>
          <p:cNvSpPr txBox="1">
            <a:spLocks noGrp="1"/>
          </p:cNvSpPr>
          <p:nvPr>
            <p:ph type="subTitle" idx="1"/>
          </p:nvPr>
        </p:nvSpPr>
        <p:spPr>
          <a:xfrm>
            <a:off x="7205667" y="4386867"/>
            <a:ext cx="3671200" cy="81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046793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47"/>
        <p:cNvGrpSpPr/>
        <p:nvPr/>
      </p:nvGrpSpPr>
      <p:grpSpPr>
        <a:xfrm>
          <a:off x="0" y="0"/>
          <a:ext cx="0" cy="0"/>
          <a:chOff x="0" y="0"/>
          <a:chExt cx="0" cy="0"/>
        </a:xfrm>
      </p:grpSpPr>
      <p:grpSp>
        <p:nvGrpSpPr>
          <p:cNvPr id="348" name="Google Shape;348;p21"/>
          <p:cNvGrpSpPr/>
          <p:nvPr/>
        </p:nvGrpSpPr>
        <p:grpSpPr>
          <a:xfrm>
            <a:off x="1047483" y="4641696"/>
            <a:ext cx="5745556" cy="2225877"/>
            <a:chOff x="2189450" y="2220300"/>
            <a:chExt cx="3202175" cy="1240550"/>
          </a:xfrm>
        </p:grpSpPr>
        <p:sp>
          <p:nvSpPr>
            <p:cNvPr id="349" name="Google Shape;349;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21"/>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21"/>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21"/>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21"/>
          <p:cNvGrpSpPr/>
          <p:nvPr/>
        </p:nvGrpSpPr>
        <p:grpSpPr>
          <a:xfrm>
            <a:off x="4465955" y="5119331"/>
            <a:ext cx="4521471" cy="1751656"/>
            <a:chOff x="2189450" y="2220300"/>
            <a:chExt cx="3202175" cy="1240550"/>
          </a:xfrm>
        </p:grpSpPr>
        <p:sp>
          <p:nvSpPr>
            <p:cNvPr id="355" name="Google Shape;355;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7" name="Google Shape;357;p2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1"/>
          <p:cNvSpPr txBox="1">
            <a:spLocks noGrp="1"/>
          </p:cNvSpPr>
          <p:nvPr>
            <p:ph type="title"/>
          </p:nvPr>
        </p:nvSpPr>
        <p:spPr>
          <a:xfrm>
            <a:off x="1600200" y="1613600"/>
            <a:ext cx="5011600" cy="257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9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63" name="Google Shape;363;p21"/>
          <p:cNvSpPr txBox="1">
            <a:spLocks noGrp="1"/>
          </p:cNvSpPr>
          <p:nvPr>
            <p:ph type="subTitle" idx="1"/>
          </p:nvPr>
        </p:nvSpPr>
        <p:spPr>
          <a:xfrm>
            <a:off x="1600333" y="4386733"/>
            <a:ext cx="3671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
        <p:nvSpPr>
          <p:cNvPr id="364" name="Google Shape;364;p21"/>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1"/>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1"/>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1"/>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1"/>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62693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ection description 6">
  <p:cSld name="Title and section description 6">
    <p:spTree>
      <p:nvGrpSpPr>
        <p:cNvPr id="1" name="Shape 431"/>
        <p:cNvGrpSpPr/>
        <p:nvPr/>
      </p:nvGrpSpPr>
      <p:grpSpPr>
        <a:xfrm>
          <a:off x="0" y="0"/>
          <a:ext cx="0" cy="0"/>
          <a:chOff x="0" y="0"/>
          <a:chExt cx="0" cy="0"/>
        </a:xfrm>
      </p:grpSpPr>
      <p:sp>
        <p:nvSpPr>
          <p:cNvPr id="432" name="Google Shape;432;p26"/>
          <p:cNvSpPr txBox="1">
            <a:spLocks noGrp="1"/>
          </p:cNvSpPr>
          <p:nvPr>
            <p:ph type="title"/>
          </p:nvPr>
        </p:nvSpPr>
        <p:spPr>
          <a:xfrm>
            <a:off x="1607933" y="1167800"/>
            <a:ext cx="4087200" cy="2002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33" name="Google Shape;433;p26"/>
          <p:cNvSpPr txBox="1">
            <a:spLocks noGrp="1"/>
          </p:cNvSpPr>
          <p:nvPr>
            <p:ph type="subTitle" idx="1"/>
          </p:nvPr>
        </p:nvSpPr>
        <p:spPr>
          <a:xfrm>
            <a:off x="6706200" y="1167800"/>
            <a:ext cx="4376000" cy="2002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303992807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dk1"/>
        </a:solidFill>
        <a:effectLst/>
      </p:bgPr>
    </p:bg>
    <p:spTree>
      <p:nvGrpSpPr>
        <p:cNvPr id="1" name="Shape 448"/>
        <p:cNvGrpSpPr/>
        <p:nvPr/>
      </p:nvGrpSpPr>
      <p:grpSpPr>
        <a:xfrm>
          <a:off x="0" y="0"/>
          <a:ext cx="0" cy="0"/>
          <a:chOff x="0" y="0"/>
          <a:chExt cx="0" cy="0"/>
        </a:xfrm>
      </p:grpSpPr>
      <p:grpSp>
        <p:nvGrpSpPr>
          <p:cNvPr id="449" name="Google Shape;449;p30"/>
          <p:cNvGrpSpPr/>
          <p:nvPr/>
        </p:nvGrpSpPr>
        <p:grpSpPr>
          <a:xfrm>
            <a:off x="941954" y="5303848"/>
            <a:ext cx="4005708" cy="1551845"/>
            <a:chOff x="2189450" y="2220300"/>
            <a:chExt cx="3202175" cy="1240550"/>
          </a:xfrm>
        </p:grpSpPr>
        <p:sp>
          <p:nvSpPr>
            <p:cNvPr id="450" name="Google Shape;450;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30"/>
          <p:cNvGrpSpPr/>
          <p:nvPr/>
        </p:nvGrpSpPr>
        <p:grpSpPr>
          <a:xfrm>
            <a:off x="3325190" y="5636800"/>
            <a:ext cx="3152221" cy="1221197"/>
            <a:chOff x="2189450" y="2220300"/>
            <a:chExt cx="3202175" cy="1240550"/>
          </a:xfrm>
        </p:grpSpPr>
        <p:sp>
          <p:nvSpPr>
            <p:cNvPr id="453" name="Google Shape;453;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30"/>
          <p:cNvSpPr/>
          <p:nvPr/>
        </p:nvSpPr>
        <p:spPr>
          <a:xfrm>
            <a:off x="646534" y="540604"/>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30"/>
          <p:cNvSpPr/>
          <p:nvPr/>
        </p:nvSpPr>
        <p:spPr>
          <a:xfrm>
            <a:off x="2764686" y="391066"/>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30"/>
          <p:cNvSpPr/>
          <p:nvPr/>
        </p:nvSpPr>
        <p:spPr>
          <a:xfrm>
            <a:off x="9816018" y="6014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30"/>
          <p:cNvSpPr/>
          <p:nvPr/>
        </p:nvSpPr>
        <p:spPr>
          <a:xfrm>
            <a:off x="9318567" y="505151"/>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60" name="Google Shape;460;p30"/>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30"/>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30"/>
          <p:cNvSpPr/>
          <p:nvPr/>
        </p:nvSpPr>
        <p:spPr>
          <a:xfrm>
            <a:off x="3287367" y="6574915"/>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135881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78"/>
        <p:cNvGrpSpPr/>
        <p:nvPr/>
      </p:nvGrpSpPr>
      <p:grpSpPr>
        <a:xfrm>
          <a:off x="0" y="0"/>
          <a:ext cx="0" cy="0"/>
          <a:chOff x="0" y="0"/>
          <a:chExt cx="0" cy="0"/>
        </a:xfrm>
      </p:grpSpPr>
      <p:sp>
        <p:nvSpPr>
          <p:cNvPr id="479" name="Google Shape;479;p33"/>
          <p:cNvSpPr txBox="1">
            <a:spLocks noGrp="1"/>
          </p:cNvSpPr>
          <p:nvPr>
            <p:ph type="subTitle" idx="1"/>
          </p:nvPr>
        </p:nvSpPr>
        <p:spPr>
          <a:xfrm>
            <a:off x="1750167" y="2545633"/>
            <a:ext cx="5588000" cy="10860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a:lvl1pPr>
            <a:lvl2pPr lvl="1" algn="r">
              <a:spcBef>
                <a:spcPts val="2133"/>
              </a:spcBef>
              <a:spcAft>
                <a:spcPts val="0"/>
              </a:spcAft>
              <a:buSzPts val="1400"/>
              <a:buNone/>
              <a:defRPr/>
            </a:lvl2pPr>
            <a:lvl3pPr lvl="2" algn="r">
              <a:spcBef>
                <a:spcPts val="2133"/>
              </a:spcBef>
              <a:spcAft>
                <a:spcPts val="0"/>
              </a:spcAft>
              <a:buSzPts val="1400"/>
              <a:buNone/>
              <a:defRPr/>
            </a:lvl3pPr>
            <a:lvl4pPr lvl="3" algn="r">
              <a:spcBef>
                <a:spcPts val="2133"/>
              </a:spcBef>
              <a:spcAft>
                <a:spcPts val="0"/>
              </a:spcAft>
              <a:buSzPts val="1400"/>
              <a:buNone/>
              <a:defRPr/>
            </a:lvl4pPr>
            <a:lvl5pPr lvl="4" algn="r">
              <a:spcBef>
                <a:spcPts val="2133"/>
              </a:spcBef>
              <a:spcAft>
                <a:spcPts val="0"/>
              </a:spcAft>
              <a:buSzPts val="1400"/>
              <a:buNone/>
              <a:defRPr/>
            </a:lvl5pPr>
            <a:lvl6pPr lvl="5" algn="r">
              <a:spcBef>
                <a:spcPts val="2133"/>
              </a:spcBef>
              <a:spcAft>
                <a:spcPts val="0"/>
              </a:spcAft>
              <a:buSzPts val="1400"/>
              <a:buNone/>
              <a:defRPr/>
            </a:lvl6pPr>
            <a:lvl7pPr lvl="6" algn="r">
              <a:spcBef>
                <a:spcPts val="2133"/>
              </a:spcBef>
              <a:spcAft>
                <a:spcPts val="0"/>
              </a:spcAft>
              <a:buSzPts val="1400"/>
              <a:buNone/>
              <a:defRPr/>
            </a:lvl7pPr>
            <a:lvl8pPr lvl="7" algn="r">
              <a:spcBef>
                <a:spcPts val="2133"/>
              </a:spcBef>
              <a:spcAft>
                <a:spcPts val="0"/>
              </a:spcAft>
              <a:buSzPts val="1400"/>
              <a:buNone/>
              <a:defRPr/>
            </a:lvl8pPr>
            <a:lvl9pPr lvl="8" algn="r">
              <a:spcBef>
                <a:spcPts val="2133"/>
              </a:spcBef>
              <a:spcAft>
                <a:spcPts val="2133"/>
              </a:spcAft>
              <a:buSzPts val="1400"/>
              <a:buNone/>
              <a:defRPr/>
            </a:lvl9pPr>
          </a:lstStyle>
          <a:p>
            <a:endParaRPr/>
          </a:p>
        </p:txBody>
      </p:sp>
      <p:sp>
        <p:nvSpPr>
          <p:cNvPr id="480" name="Google Shape;480;p3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81" name="Google Shape;481;p33"/>
          <p:cNvSpPr txBox="1">
            <a:spLocks noGrp="1"/>
          </p:cNvSpPr>
          <p:nvPr>
            <p:ph type="subTitle" idx="2"/>
          </p:nvPr>
        </p:nvSpPr>
        <p:spPr>
          <a:xfrm>
            <a:off x="1745968" y="2228433"/>
            <a:ext cx="5588000" cy="31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r" rtl="0">
              <a:spcBef>
                <a:spcPts val="0"/>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482" name="Google Shape;482;p33"/>
          <p:cNvSpPr txBox="1">
            <a:spLocks noGrp="1"/>
          </p:cNvSpPr>
          <p:nvPr>
            <p:ph type="subTitle" idx="3"/>
          </p:nvPr>
        </p:nvSpPr>
        <p:spPr>
          <a:xfrm>
            <a:off x="4853900" y="4132033"/>
            <a:ext cx="55920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dk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3" name="Google Shape;483;p33"/>
          <p:cNvSpPr txBox="1">
            <a:spLocks noGrp="1"/>
          </p:cNvSpPr>
          <p:nvPr>
            <p:ph type="subTitle" idx="4"/>
          </p:nvPr>
        </p:nvSpPr>
        <p:spPr>
          <a:xfrm>
            <a:off x="4858101" y="4449233"/>
            <a:ext cx="5592000" cy="121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6459775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dk1"/>
        </a:solidFill>
        <a:effectLst/>
      </p:bgPr>
    </p:bg>
    <p:spTree>
      <p:nvGrpSpPr>
        <p:cNvPr id="1" name="Shape 565"/>
        <p:cNvGrpSpPr/>
        <p:nvPr/>
      </p:nvGrpSpPr>
      <p:grpSpPr>
        <a:xfrm>
          <a:off x="0" y="0"/>
          <a:ext cx="0" cy="0"/>
          <a:chOff x="0" y="0"/>
          <a:chExt cx="0" cy="0"/>
        </a:xfrm>
      </p:grpSpPr>
      <p:sp>
        <p:nvSpPr>
          <p:cNvPr id="566" name="Google Shape;566;p36"/>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36"/>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36"/>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36"/>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36"/>
          <p:cNvSpPr/>
          <p:nvPr/>
        </p:nvSpPr>
        <p:spPr>
          <a:xfrm flipH="1">
            <a:off x="5553267" y="6166163"/>
            <a:ext cx="6638733" cy="68397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36"/>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36"/>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36"/>
          <p:cNvSpPr txBox="1">
            <a:spLocks noGrp="1"/>
          </p:cNvSpPr>
          <p:nvPr>
            <p:ph type="subTitle" idx="1"/>
          </p:nvPr>
        </p:nvSpPr>
        <p:spPr>
          <a:xfrm>
            <a:off x="2507717" y="3726773"/>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4" name="Google Shape;574;p36"/>
          <p:cNvSpPr txBox="1">
            <a:spLocks noGrp="1"/>
          </p:cNvSpPr>
          <p:nvPr>
            <p:ph type="subTitle" idx="2"/>
          </p:nvPr>
        </p:nvSpPr>
        <p:spPr>
          <a:xfrm>
            <a:off x="2507717" y="40721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5" name="Google Shape;575;p36"/>
          <p:cNvSpPr txBox="1">
            <a:spLocks noGrp="1"/>
          </p:cNvSpPr>
          <p:nvPr>
            <p:ph type="subTitle" idx="3"/>
          </p:nvPr>
        </p:nvSpPr>
        <p:spPr>
          <a:xfrm>
            <a:off x="2507717"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6" name="Google Shape;576;p36"/>
          <p:cNvSpPr txBox="1">
            <a:spLocks noGrp="1"/>
          </p:cNvSpPr>
          <p:nvPr>
            <p:ph type="subTitle" idx="4"/>
          </p:nvPr>
        </p:nvSpPr>
        <p:spPr>
          <a:xfrm>
            <a:off x="2507717" y="22902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36"/>
          <p:cNvSpPr txBox="1">
            <a:spLocks noGrp="1"/>
          </p:cNvSpPr>
          <p:nvPr>
            <p:ph type="subTitle" idx="5"/>
          </p:nvPr>
        </p:nvSpPr>
        <p:spPr>
          <a:xfrm>
            <a:off x="7152184"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8" name="Google Shape;578;p36"/>
          <p:cNvSpPr txBox="1">
            <a:spLocks noGrp="1"/>
          </p:cNvSpPr>
          <p:nvPr>
            <p:ph type="subTitle" idx="6"/>
          </p:nvPr>
        </p:nvSpPr>
        <p:spPr>
          <a:xfrm>
            <a:off x="7152184" y="2290267"/>
            <a:ext cx="3202800" cy="2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 name="Google Shape;579;p3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580" name="Google Shape;580;p36"/>
          <p:cNvGrpSpPr/>
          <p:nvPr/>
        </p:nvGrpSpPr>
        <p:grpSpPr>
          <a:xfrm>
            <a:off x="2633840" y="5832407"/>
            <a:ext cx="2158816" cy="791139"/>
            <a:chOff x="5046670" y="3208808"/>
            <a:chExt cx="1120415" cy="410597"/>
          </a:xfrm>
        </p:grpSpPr>
        <p:grpSp>
          <p:nvGrpSpPr>
            <p:cNvPr id="581" name="Google Shape;581;p36"/>
            <p:cNvGrpSpPr/>
            <p:nvPr/>
          </p:nvGrpSpPr>
          <p:grpSpPr>
            <a:xfrm flipH="1">
              <a:off x="5811603" y="3321460"/>
              <a:ext cx="82906" cy="185771"/>
              <a:chOff x="3004175" y="2722350"/>
              <a:chExt cx="195950" cy="439175"/>
            </a:xfrm>
          </p:grpSpPr>
          <p:sp>
            <p:nvSpPr>
              <p:cNvPr id="582" name="Google Shape;582;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9" name="Google Shape;589;p36"/>
            <p:cNvGrpSpPr/>
            <p:nvPr/>
          </p:nvGrpSpPr>
          <p:grpSpPr>
            <a:xfrm rot="3041596" flipH="1">
              <a:off x="5625845" y="3373209"/>
              <a:ext cx="96168" cy="82240"/>
              <a:chOff x="5928149" y="3267314"/>
              <a:chExt cx="96164" cy="82236"/>
            </a:xfrm>
          </p:grpSpPr>
          <p:sp>
            <p:nvSpPr>
              <p:cNvPr id="590" name="Google Shape;590;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36"/>
            <p:cNvGrpSpPr/>
            <p:nvPr/>
          </p:nvGrpSpPr>
          <p:grpSpPr>
            <a:xfrm rot="-2700000">
              <a:off x="5946361" y="3473182"/>
              <a:ext cx="96163" cy="82235"/>
              <a:chOff x="5928149" y="3267314"/>
              <a:chExt cx="96164" cy="82236"/>
            </a:xfrm>
          </p:grpSpPr>
          <p:sp>
            <p:nvSpPr>
              <p:cNvPr id="593" name="Google Shape;593;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5" name="Google Shape;595;p36"/>
            <p:cNvGrpSpPr/>
            <p:nvPr/>
          </p:nvGrpSpPr>
          <p:grpSpPr>
            <a:xfrm>
              <a:off x="5222364" y="3208808"/>
              <a:ext cx="145434" cy="325956"/>
              <a:chOff x="3004175" y="2722350"/>
              <a:chExt cx="195950" cy="439175"/>
            </a:xfrm>
          </p:grpSpPr>
          <p:sp>
            <p:nvSpPr>
              <p:cNvPr id="596" name="Google Shape;596;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36"/>
            <p:cNvGrpSpPr/>
            <p:nvPr/>
          </p:nvGrpSpPr>
          <p:grpSpPr>
            <a:xfrm>
              <a:off x="5462380" y="3302316"/>
              <a:ext cx="96358" cy="191149"/>
              <a:chOff x="3213925" y="2904475"/>
              <a:chExt cx="173650" cy="344475"/>
            </a:xfrm>
          </p:grpSpPr>
          <p:sp>
            <p:nvSpPr>
              <p:cNvPr id="604" name="Google Shape;604;p36"/>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6"/>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6"/>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6"/>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6"/>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6"/>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6"/>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36"/>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230880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dk1"/>
        </a:solidFill>
        <a:effectLst/>
      </p:bgPr>
    </p:bg>
    <p:spTree>
      <p:nvGrpSpPr>
        <p:cNvPr id="1" name="Shape 612"/>
        <p:cNvGrpSpPr/>
        <p:nvPr/>
      </p:nvGrpSpPr>
      <p:grpSpPr>
        <a:xfrm>
          <a:off x="0" y="0"/>
          <a:ext cx="0" cy="0"/>
          <a:chOff x="0" y="0"/>
          <a:chExt cx="0" cy="0"/>
        </a:xfrm>
      </p:grpSpPr>
      <p:sp>
        <p:nvSpPr>
          <p:cNvPr id="613" name="Google Shape;613;p37"/>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37"/>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37"/>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37"/>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37"/>
          <p:cNvSpPr/>
          <p:nvPr/>
        </p:nvSpPr>
        <p:spPr>
          <a:xfrm flipH="1">
            <a:off x="6965187" y="6423828"/>
            <a:ext cx="5226813" cy="4263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37"/>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37"/>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37"/>
          <p:cNvSpPr txBox="1">
            <a:spLocks noGrp="1"/>
          </p:cNvSpPr>
          <p:nvPr>
            <p:ph type="subTitle" idx="1"/>
          </p:nvPr>
        </p:nvSpPr>
        <p:spPr>
          <a:xfrm>
            <a:off x="1342291" y="3709072"/>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1" name="Google Shape;621;p37"/>
          <p:cNvSpPr txBox="1">
            <a:spLocks noGrp="1"/>
          </p:cNvSpPr>
          <p:nvPr>
            <p:ph type="subTitle" idx="2"/>
          </p:nvPr>
        </p:nvSpPr>
        <p:spPr>
          <a:xfrm>
            <a:off x="1342291" y="4095083"/>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2" name="Google Shape;622;p37"/>
          <p:cNvSpPr txBox="1">
            <a:spLocks noGrp="1"/>
          </p:cNvSpPr>
          <p:nvPr>
            <p:ph type="subTitle" idx="3"/>
          </p:nvPr>
        </p:nvSpPr>
        <p:spPr>
          <a:xfrm>
            <a:off x="4518200" y="2489867"/>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3" name="Google Shape;623;p37"/>
          <p:cNvSpPr txBox="1">
            <a:spLocks noGrp="1"/>
          </p:cNvSpPr>
          <p:nvPr>
            <p:ph type="subTitle" idx="4"/>
          </p:nvPr>
        </p:nvSpPr>
        <p:spPr>
          <a:xfrm>
            <a:off x="4518200" y="2875883"/>
            <a:ext cx="3153200" cy="9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4" name="Google Shape;624;p37"/>
          <p:cNvSpPr txBox="1">
            <a:spLocks noGrp="1"/>
          </p:cNvSpPr>
          <p:nvPr>
            <p:ph type="subTitle" idx="5"/>
          </p:nvPr>
        </p:nvSpPr>
        <p:spPr>
          <a:xfrm>
            <a:off x="7691709" y="3709065"/>
            <a:ext cx="31532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5" name="Google Shape;625;p37"/>
          <p:cNvSpPr txBox="1">
            <a:spLocks noGrp="1"/>
          </p:cNvSpPr>
          <p:nvPr>
            <p:ph type="subTitle" idx="6"/>
          </p:nvPr>
        </p:nvSpPr>
        <p:spPr>
          <a:xfrm>
            <a:off x="7691709" y="4095084"/>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6" name="Google Shape;626;p37"/>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627" name="Google Shape;627;p37"/>
          <p:cNvGrpSpPr/>
          <p:nvPr/>
        </p:nvGrpSpPr>
        <p:grpSpPr>
          <a:xfrm>
            <a:off x="2633840" y="5832407"/>
            <a:ext cx="2158816" cy="791139"/>
            <a:chOff x="5046670" y="3208808"/>
            <a:chExt cx="1120415" cy="410597"/>
          </a:xfrm>
        </p:grpSpPr>
        <p:grpSp>
          <p:nvGrpSpPr>
            <p:cNvPr id="628" name="Google Shape;628;p37"/>
            <p:cNvGrpSpPr/>
            <p:nvPr/>
          </p:nvGrpSpPr>
          <p:grpSpPr>
            <a:xfrm flipH="1">
              <a:off x="5811603" y="3321460"/>
              <a:ext cx="82906" cy="185771"/>
              <a:chOff x="3004175" y="2722350"/>
              <a:chExt cx="195950" cy="439175"/>
            </a:xfrm>
          </p:grpSpPr>
          <p:sp>
            <p:nvSpPr>
              <p:cNvPr id="629" name="Google Shape;629;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6" name="Google Shape;636;p37"/>
            <p:cNvGrpSpPr/>
            <p:nvPr/>
          </p:nvGrpSpPr>
          <p:grpSpPr>
            <a:xfrm rot="3041596" flipH="1">
              <a:off x="5625845" y="3373209"/>
              <a:ext cx="96168" cy="82240"/>
              <a:chOff x="5928149" y="3267314"/>
              <a:chExt cx="96164" cy="82236"/>
            </a:xfrm>
          </p:grpSpPr>
          <p:sp>
            <p:nvSpPr>
              <p:cNvPr id="637" name="Google Shape;637;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37"/>
            <p:cNvGrpSpPr/>
            <p:nvPr/>
          </p:nvGrpSpPr>
          <p:grpSpPr>
            <a:xfrm rot="-2700000">
              <a:off x="5946361" y="3473182"/>
              <a:ext cx="96163" cy="82235"/>
              <a:chOff x="5928149" y="3267314"/>
              <a:chExt cx="96164" cy="82236"/>
            </a:xfrm>
          </p:grpSpPr>
          <p:sp>
            <p:nvSpPr>
              <p:cNvPr id="640" name="Google Shape;640;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2" name="Google Shape;642;p37"/>
            <p:cNvGrpSpPr/>
            <p:nvPr/>
          </p:nvGrpSpPr>
          <p:grpSpPr>
            <a:xfrm>
              <a:off x="5222364" y="3208808"/>
              <a:ext cx="145434" cy="325956"/>
              <a:chOff x="3004175" y="2722350"/>
              <a:chExt cx="195950" cy="439175"/>
            </a:xfrm>
          </p:grpSpPr>
          <p:sp>
            <p:nvSpPr>
              <p:cNvPr id="643" name="Google Shape;643;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37"/>
            <p:cNvGrpSpPr/>
            <p:nvPr/>
          </p:nvGrpSpPr>
          <p:grpSpPr>
            <a:xfrm>
              <a:off x="5462380" y="3302316"/>
              <a:ext cx="96358" cy="191149"/>
              <a:chOff x="3213925" y="2904475"/>
              <a:chExt cx="173650" cy="344475"/>
            </a:xfrm>
          </p:grpSpPr>
          <p:sp>
            <p:nvSpPr>
              <p:cNvPr id="651" name="Google Shape;651;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8" name="Google Shape;658;p37"/>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37"/>
          <p:cNvGrpSpPr/>
          <p:nvPr/>
        </p:nvGrpSpPr>
        <p:grpSpPr>
          <a:xfrm>
            <a:off x="8528458" y="5832407"/>
            <a:ext cx="2015697" cy="764472"/>
            <a:chOff x="6396343" y="4374305"/>
            <a:chExt cx="1511773" cy="573354"/>
          </a:xfrm>
        </p:grpSpPr>
        <p:grpSp>
          <p:nvGrpSpPr>
            <p:cNvPr id="660" name="Google Shape;660;p37"/>
            <p:cNvGrpSpPr/>
            <p:nvPr/>
          </p:nvGrpSpPr>
          <p:grpSpPr>
            <a:xfrm rot="4001758">
              <a:off x="7633951" y="4773240"/>
              <a:ext cx="111770" cy="119099"/>
              <a:chOff x="3004175" y="2950750"/>
              <a:chExt cx="195825" cy="208700"/>
            </a:xfrm>
          </p:grpSpPr>
          <p:sp>
            <p:nvSpPr>
              <p:cNvPr id="661" name="Google Shape;661;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37"/>
            <p:cNvGrpSpPr/>
            <p:nvPr/>
          </p:nvGrpSpPr>
          <p:grpSpPr>
            <a:xfrm>
              <a:off x="6980311" y="4374305"/>
              <a:ext cx="196224" cy="439790"/>
              <a:chOff x="3004175" y="2722350"/>
              <a:chExt cx="195950" cy="439175"/>
            </a:xfrm>
          </p:grpSpPr>
          <p:sp>
            <p:nvSpPr>
              <p:cNvPr id="664" name="Google Shape;664;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1" name="Google Shape;671;p37"/>
            <p:cNvGrpSpPr/>
            <p:nvPr/>
          </p:nvGrpSpPr>
          <p:grpSpPr>
            <a:xfrm>
              <a:off x="7363411" y="4508535"/>
              <a:ext cx="130012" cy="257908"/>
              <a:chOff x="3213925" y="2904475"/>
              <a:chExt cx="173650" cy="344475"/>
            </a:xfrm>
          </p:grpSpPr>
          <p:sp>
            <p:nvSpPr>
              <p:cNvPr id="672" name="Google Shape;672;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9" name="Google Shape;679;p37"/>
            <p:cNvSpPr/>
            <p:nvPr/>
          </p:nvSpPr>
          <p:spPr>
            <a:xfrm>
              <a:off x="6396343" y="4717923"/>
              <a:ext cx="1511773" cy="229736"/>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0" name="Google Shape;680;p37"/>
          <p:cNvSpPr txBox="1">
            <a:spLocks noGrp="1"/>
          </p:cNvSpPr>
          <p:nvPr>
            <p:ph type="title" idx="7" hasCustomPrompt="1"/>
          </p:nvPr>
        </p:nvSpPr>
        <p:spPr>
          <a:xfrm>
            <a:off x="24664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1" name="Google Shape;681;p37"/>
          <p:cNvSpPr txBox="1">
            <a:spLocks noGrp="1"/>
          </p:cNvSpPr>
          <p:nvPr>
            <p:ph type="title" idx="8" hasCustomPrompt="1"/>
          </p:nvPr>
        </p:nvSpPr>
        <p:spPr>
          <a:xfrm>
            <a:off x="5642392" y="1927020"/>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2" name="Google Shape;682;p37"/>
          <p:cNvSpPr txBox="1">
            <a:spLocks noGrp="1"/>
          </p:cNvSpPr>
          <p:nvPr>
            <p:ph type="title" idx="9" hasCustomPrompt="1"/>
          </p:nvPr>
        </p:nvSpPr>
        <p:spPr>
          <a:xfrm>
            <a:off x="88158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328536662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1"/>
        </a:solidFill>
        <a:effectLst/>
      </p:bgPr>
    </p:bg>
    <p:spTree>
      <p:nvGrpSpPr>
        <p:cNvPr id="1" name="Shape 735"/>
        <p:cNvGrpSpPr/>
        <p:nvPr/>
      </p:nvGrpSpPr>
      <p:grpSpPr>
        <a:xfrm>
          <a:off x="0" y="0"/>
          <a:ext cx="0" cy="0"/>
          <a:chOff x="0" y="0"/>
          <a:chExt cx="0" cy="0"/>
        </a:xfrm>
      </p:grpSpPr>
      <p:grpSp>
        <p:nvGrpSpPr>
          <p:cNvPr id="736" name="Google Shape;736;p40"/>
          <p:cNvGrpSpPr/>
          <p:nvPr/>
        </p:nvGrpSpPr>
        <p:grpSpPr>
          <a:xfrm>
            <a:off x="418089" y="4927092"/>
            <a:ext cx="4465967" cy="1730153"/>
            <a:chOff x="2189450" y="2220300"/>
            <a:chExt cx="3202175" cy="1240550"/>
          </a:xfrm>
        </p:grpSpPr>
        <p:sp>
          <p:nvSpPr>
            <p:cNvPr id="737" name="Google Shape;737;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40"/>
          <p:cNvGrpSpPr/>
          <p:nvPr/>
        </p:nvGrpSpPr>
        <p:grpSpPr>
          <a:xfrm>
            <a:off x="3075404" y="5298511"/>
            <a:ext cx="3514707" cy="1361628"/>
            <a:chOff x="2189450" y="2220300"/>
            <a:chExt cx="3202175" cy="1240550"/>
          </a:xfrm>
        </p:grpSpPr>
        <p:sp>
          <p:nvSpPr>
            <p:cNvPr id="740" name="Google Shape;740;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2" name="Google Shape;742;p40"/>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3" name="Google Shape;743;p40"/>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4" name="Google Shape;744;p40"/>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5" name="Google Shape;745;p40"/>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40"/>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40"/>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40"/>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4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50" name="Google Shape;750;p40"/>
          <p:cNvSpPr txBox="1">
            <a:spLocks noGrp="1"/>
          </p:cNvSpPr>
          <p:nvPr>
            <p:ph type="subTitle" idx="1"/>
          </p:nvPr>
        </p:nvSpPr>
        <p:spPr>
          <a:xfrm>
            <a:off x="1051800" y="3549800"/>
            <a:ext cx="2474800" cy="45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1" name="Google Shape;751;p40"/>
          <p:cNvSpPr txBox="1">
            <a:spLocks noGrp="1"/>
          </p:cNvSpPr>
          <p:nvPr>
            <p:ph type="subTitle" idx="2"/>
          </p:nvPr>
        </p:nvSpPr>
        <p:spPr>
          <a:xfrm>
            <a:off x="1051800" y="391165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2" name="Google Shape;752;p40"/>
          <p:cNvSpPr txBox="1">
            <a:spLocks noGrp="1"/>
          </p:cNvSpPr>
          <p:nvPr>
            <p:ph type="subTitle" idx="3"/>
          </p:nvPr>
        </p:nvSpPr>
        <p:spPr>
          <a:xfrm>
            <a:off x="3595351"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3" name="Google Shape;753;p40"/>
          <p:cNvSpPr txBox="1">
            <a:spLocks noGrp="1"/>
          </p:cNvSpPr>
          <p:nvPr>
            <p:ph type="subTitle" idx="4"/>
          </p:nvPr>
        </p:nvSpPr>
        <p:spPr>
          <a:xfrm>
            <a:off x="3595351"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4" name="Google Shape;754;p40"/>
          <p:cNvSpPr txBox="1">
            <a:spLocks noGrp="1"/>
          </p:cNvSpPr>
          <p:nvPr>
            <p:ph type="subTitle" idx="5"/>
          </p:nvPr>
        </p:nvSpPr>
        <p:spPr>
          <a:xfrm>
            <a:off x="6198517"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5" name="Google Shape;755;p40"/>
          <p:cNvSpPr txBox="1">
            <a:spLocks noGrp="1"/>
          </p:cNvSpPr>
          <p:nvPr>
            <p:ph type="subTitle" idx="6"/>
          </p:nvPr>
        </p:nvSpPr>
        <p:spPr>
          <a:xfrm>
            <a:off x="6198517"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6" name="Google Shape;756;p40"/>
          <p:cNvSpPr txBox="1">
            <a:spLocks noGrp="1"/>
          </p:cNvSpPr>
          <p:nvPr>
            <p:ph type="subTitle" idx="7"/>
          </p:nvPr>
        </p:nvSpPr>
        <p:spPr>
          <a:xfrm>
            <a:off x="8801684"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7" name="Google Shape;757;p40"/>
          <p:cNvSpPr txBox="1">
            <a:spLocks noGrp="1"/>
          </p:cNvSpPr>
          <p:nvPr>
            <p:ph type="subTitle" idx="8"/>
          </p:nvPr>
        </p:nvSpPr>
        <p:spPr>
          <a:xfrm>
            <a:off x="8801684"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7447431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861"/>
        <p:cNvGrpSpPr/>
        <p:nvPr/>
      </p:nvGrpSpPr>
      <p:grpSpPr>
        <a:xfrm>
          <a:off x="0" y="0"/>
          <a:ext cx="0" cy="0"/>
          <a:chOff x="0" y="0"/>
          <a:chExt cx="0" cy="0"/>
        </a:xfrm>
      </p:grpSpPr>
      <p:sp>
        <p:nvSpPr>
          <p:cNvPr id="862" name="Google Shape;862;p49"/>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49"/>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49"/>
          <p:cNvSpPr/>
          <p:nvPr/>
        </p:nvSpPr>
        <p:spPr>
          <a:xfrm>
            <a:off x="9539802" y="1242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49"/>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49"/>
          <p:cNvSpPr txBox="1">
            <a:spLocks noGrp="1"/>
          </p:cNvSpPr>
          <p:nvPr>
            <p:ph type="subTitle" idx="1"/>
          </p:nvPr>
        </p:nvSpPr>
        <p:spPr>
          <a:xfrm>
            <a:off x="3798833" y="1990733"/>
            <a:ext cx="4594400" cy="1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7" name="Google Shape;867;p49"/>
          <p:cNvSpPr txBox="1">
            <a:spLocks noGrp="1"/>
          </p:cNvSpPr>
          <p:nvPr>
            <p:ph type="title"/>
          </p:nvPr>
        </p:nvSpPr>
        <p:spPr>
          <a:xfrm>
            <a:off x="1639600" y="867333"/>
            <a:ext cx="8904400" cy="7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Patrick Hand"/>
              <a:buNone/>
              <a:defRPr sz="6667">
                <a:solidFill>
                  <a:schemeClr val="accent2"/>
                </a:solidFill>
                <a:latin typeface="Patrick Hand"/>
                <a:ea typeface="Patrick Hand"/>
                <a:cs typeface="Patrick Hand"/>
                <a:sym typeface="Patrick Hand"/>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868" name="Google Shape;868;p49"/>
          <p:cNvSpPr txBox="1"/>
          <p:nvPr/>
        </p:nvSpPr>
        <p:spPr>
          <a:xfrm>
            <a:off x="3842600" y="4237400"/>
            <a:ext cx="4498400" cy="12552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a:solidFill>
                  <a:schemeClr val="lt2"/>
                </a:solidFill>
                <a:latin typeface="Poppins"/>
                <a:ea typeface="Poppins"/>
                <a:cs typeface="Poppins"/>
                <a:sym typeface="Poppins"/>
              </a:rPr>
              <a:t>CREDITS: This presentation template was created by </a:t>
            </a:r>
            <a:r>
              <a:rPr lang="en" sz="1333">
                <a:solidFill>
                  <a:schemeClr val="dk2"/>
                </a:solidFill>
                <a:uFill>
                  <a:noFill/>
                </a:uFill>
                <a:latin typeface="Poppins"/>
                <a:ea typeface="Poppins"/>
                <a:cs typeface="Poppins"/>
                <a:sym typeface="Poppins"/>
                <a:hlinkClick r:id="rId2">
                  <a:extLst>
                    <a:ext uri="{A12FA001-AC4F-418D-AE19-62706E023703}">
                      <ahyp:hlinkClr xmlns:ahyp="http://schemas.microsoft.com/office/drawing/2018/hyperlinkcolor" xmlns="" val="tx"/>
                    </a:ext>
                  </a:extLst>
                </a:hlinkClick>
              </a:rPr>
              <a:t>Slidesgo</a:t>
            </a:r>
            <a:r>
              <a:rPr lang="en" sz="1333">
                <a:solidFill>
                  <a:schemeClr val="lt2"/>
                </a:solidFill>
                <a:latin typeface="Poppins"/>
                <a:ea typeface="Poppins"/>
                <a:cs typeface="Poppins"/>
                <a:sym typeface="Poppins"/>
              </a:rPr>
              <a:t>, including icons by </a:t>
            </a:r>
            <a:r>
              <a:rPr lang="en" sz="1333">
                <a:solidFill>
                  <a:schemeClr val="dk2"/>
                </a:solidFill>
                <a:uFill>
                  <a:noFill/>
                </a:uFill>
                <a:latin typeface="Poppins"/>
                <a:ea typeface="Poppins"/>
                <a:cs typeface="Poppins"/>
                <a:sym typeface="Poppins"/>
                <a:hlinkClick r:id="rId3">
                  <a:extLst>
                    <a:ext uri="{A12FA001-AC4F-418D-AE19-62706E023703}">
                      <ahyp:hlinkClr xmlns:ahyp="http://schemas.microsoft.com/office/drawing/2018/hyperlinkcolor" xmlns="" val="tx"/>
                    </a:ext>
                  </a:extLst>
                </a:hlinkClick>
              </a:rPr>
              <a:t>Flaticon</a:t>
            </a:r>
            <a:r>
              <a:rPr lang="en" sz="1333">
                <a:solidFill>
                  <a:schemeClr val="lt2"/>
                </a:solidFill>
                <a:latin typeface="Poppins"/>
                <a:ea typeface="Poppins"/>
                <a:cs typeface="Poppins"/>
                <a:sym typeface="Poppins"/>
              </a:rPr>
              <a:t>, and infographics &amp; images by </a:t>
            </a:r>
            <a:r>
              <a:rPr lang="en" sz="1333">
                <a:solidFill>
                  <a:schemeClr val="dk2"/>
                </a:solidFill>
                <a:uFill>
                  <a:noFill/>
                </a:uFill>
                <a:latin typeface="Poppins"/>
                <a:ea typeface="Poppins"/>
                <a:cs typeface="Poppins"/>
                <a:sym typeface="Poppins"/>
                <a:hlinkClick r:id="rId4">
                  <a:extLst>
                    <a:ext uri="{A12FA001-AC4F-418D-AE19-62706E023703}">
                      <ahyp:hlinkClr xmlns:ahyp="http://schemas.microsoft.com/office/drawing/2018/hyperlinkcolor" xmlns="" val="tx"/>
                    </a:ext>
                  </a:extLst>
                </a:hlinkClick>
              </a:rPr>
              <a:t>Freepik</a:t>
            </a:r>
            <a:endParaRPr sz="1200">
              <a:solidFill>
                <a:schemeClr val="dk2"/>
              </a:solidFill>
              <a:latin typeface="Poppins"/>
              <a:ea typeface="Poppins"/>
              <a:cs typeface="Poppins"/>
              <a:sym typeface="Poppins"/>
            </a:endParaRPr>
          </a:p>
        </p:txBody>
      </p:sp>
      <p:sp>
        <p:nvSpPr>
          <p:cNvPr id="869" name="Google Shape;869;p49"/>
          <p:cNvSpPr/>
          <p:nvPr/>
        </p:nvSpPr>
        <p:spPr>
          <a:xfrm>
            <a:off x="10806402" y="416404"/>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49"/>
          <p:cNvSpPr/>
          <p:nvPr/>
        </p:nvSpPr>
        <p:spPr>
          <a:xfrm flipH="1">
            <a:off x="-32" y="6399600"/>
            <a:ext cx="7078197" cy="4583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871" name="Google Shape;871;p49"/>
          <p:cNvSpPr/>
          <p:nvPr/>
        </p:nvSpPr>
        <p:spPr>
          <a:xfrm flipH="1">
            <a:off x="91" y="6566796"/>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49"/>
          <p:cNvSpPr/>
          <p:nvPr/>
        </p:nvSpPr>
        <p:spPr>
          <a:xfrm flipH="1">
            <a:off x="569828" y="6399584"/>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868704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73"/>
        <p:cNvGrpSpPr/>
        <p:nvPr/>
      </p:nvGrpSpPr>
      <p:grpSpPr>
        <a:xfrm>
          <a:off x="0" y="0"/>
          <a:ext cx="0" cy="0"/>
          <a:chOff x="0" y="0"/>
          <a:chExt cx="0" cy="0"/>
        </a:xfrm>
      </p:grpSpPr>
      <p:sp>
        <p:nvSpPr>
          <p:cNvPr id="874" name="Google Shape;874;p50"/>
          <p:cNvSpPr/>
          <p:nvPr/>
        </p:nvSpPr>
        <p:spPr>
          <a:xfrm>
            <a:off x="2480034" y="6144697"/>
            <a:ext cx="9711845" cy="713331"/>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50"/>
          <p:cNvSpPr/>
          <p:nvPr/>
        </p:nvSpPr>
        <p:spPr>
          <a:xfrm>
            <a:off x="2480034" y="6209631"/>
            <a:ext cx="4390316" cy="34822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50"/>
          <p:cNvSpPr/>
          <p:nvPr/>
        </p:nvSpPr>
        <p:spPr>
          <a:xfrm flipH="1">
            <a:off x="1256" y="6374746"/>
            <a:ext cx="10189845" cy="48320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7" name="Google Shape;877;p50"/>
          <p:cNvGrpSpPr/>
          <p:nvPr/>
        </p:nvGrpSpPr>
        <p:grpSpPr>
          <a:xfrm>
            <a:off x="608656" y="5863614"/>
            <a:ext cx="2402765" cy="1010553"/>
            <a:chOff x="456506" y="4454146"/>
            <a:chExt cx="1639143" cy="689390"/>
          </a:xfrm>
        </p:grpSpPr>
        <p:sp>
          <p:nvSpPr>
            <p:cNvPr id="878" name="Google Shape;878;p50"/>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50"/>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50"/>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50"/>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50"/>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50"/>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50"/>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50"/>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50"/>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50"/>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50"/>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50"/>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881727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1"/>
        </a:solidFill>
        <a:effectLst/>
      </p:bgPr>
    </p:bg>
    <p:spTree>
      <p:nvGrpSpPr>
        <p:cNvPr id="1" name="Shape 54"/>
        <p:cNvGrpSpPr/>
        <p:nvPr/>
      </p:nvGrpSpPr>
      <p:grpSpPr>
        <a:xfrm>
          <a:off x="0" y="0"/>
          <a:ext cx="0" cy="0"/>
          <a:chOff x="0" y="0"/>
          <a:chExt cx="0" cy="0"/>
        </a:xfrm>
      </p:grpSpPr>
      <p:sp>
        <p:nvSpPr>
          <p:cNvPr id="55" name="Google Shape;55;p4"/>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61" name="Google Shape;61;p4"/>
          <p:cNvGrpSpPr/>
          <p:nvPr/>
        </p:nvGrpSpPr>
        <p:grpSpPr>
          <a:xfrm>
            <a:off x="418089" y="4927092"/>
            <a:ext cx="4465967" cy="1730153"/>
            <a:chOff x="2189450" y="2220300"/>
            <a:chExt cx="3202175" cy="1240550"/>
          </a:xfrm>
        </p:grpSpPr>
        <p:sp>
          <p:nvSpPr>
            <p:cNvPr id="62" name="Google Shape;62;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4"/>
          <p:cNvGrpSpPr/>
          <p:nvPr/>
        </p:nvGrpSpPr>
        <p:grpSpPr>
          <a:xfrm>
            <a:off x="3075404" y="5298511"/>
            <a:ext cx="3514707" cy="1361628"/>
            <a:chOff x="2189450" y="2220300"/>
            <a:chExt cx="3202175" cy="1240550"/>
          </a:xfrm>
        </p:grpSpPr>
        <p:sp>
          <p:nvSpPr>
            <p:cNvPr id="65" name="Google Shape;65;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4"/>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txBox="1">
            <a:spLocks noGrp="1"/>
          </p:cNvSpPr>
          <p:nvPr>
            <p:ph type="subTitle" idx="1"/>
          </p:nvPr>
        </p:nvSpPr>
        <p:spPr>
          <a:xfrm>
            <a:off x="715800" y="1289703"/>
            <a:ext cx="10760400" cy="45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Font typeface="Livvic"/>
              <a:buAutoNum type="arabicPeriod"/>
              <a:defRPr sz="1600"/>
            </a:lvl1pPr>
            <a:lvl2pPr lvl="1" rtl="0">
              <a:spcBef>
                <a:spcPts val="2133"/>
              </a:spcBef>
              <a:spcAft>
                <a:spcPts val="0"/>
              </a:spcAft>
              <a:buClr>
                <a:srgbClr val="434343"/>
              </a:buClr>
              <a:buSzPts val="1200"/>
              <a:buFont typeface="Roboto Condensed Light"/>
              <a:buAutoNum type="alphaLcPeriod"/>
              <a:defRPr/>
            </a:lvl2pPr>
            <a:lvl3pPr lvl="2" rtl="0">
              <a:spcBef>
                <a:spcPts val="2133"/>
              </a:spcBef>
              <a:spcAft>
                <a:spcPts val="0"/>
              </a:spcAft>
              <a:buClr>
                <a:srgbClr val="434343"/>
              </a:buClr>
              <a:buSzPts val="1200"/>
              <a:buFont typeface="Roboto Condensed Light"/>
              <a:buAutoNum type="romanLcPeriod"/>
              <a:defRPr/>
            </a:lvl3pPr>
            <a:lvl4pPr lvl="3" rtl="0">
              <a:spcBef>
                <a:spcPts val="2133"/>
              </a:spcBef>
              <a:spcAft>
                <a:spcPts val="0"/>
              </a:spcAft>
              <a:buClr>
                <a:srgbClr val="434343"/>
              </a:buClr>
              <a:buSzPts val="1200"/>
              <a:buFont typeface="Roboto Condensed Light"/>
              <a:buAutoNum type="arabicPeriod"/>
              <a:defRPr/>
            </a:lvl4pPr>
            <a:lvl5pPr lvl="4" rtl="0">
              <a:spcBef>
                <a:spcPts val="2133"/>
              </a:spcBef>
              <a:spcAft>
                <a:spcPts val="0"/>
              </a:spcAft>
              <a:buClr>
                <a:srgbClr val="434343"/>
              </a:buClr>
              <a:buSzPts val="1200"/>
              <a:buFont typeface="Roboto Condensed Light"/>
              <a:buAutoNum type="alphaLcPeriod"/>
              <a:defRPr/>
            </a:lvl5pPr>
            <a:lvl6pPr lvl="5" rtl="0">
              <a:spcBef>
                <a:spcPts val="2133"/>
              </a:spcBef>
              <a:spcAft>
                <a:spcPts val="0"/>
              </a:spcAft>
              <a:buClr>
                <a:srgbClr val="434343"/>
              </a:buClr>
              <a:buSzPts val="1200"/>
              <a:buFont typeface="Roboto Condensed Light"/>
              <a:buAutoNum type="romanLcPeriod"/>
              <a:defRPr/>
            </a:lvl6pPr>
            <a:lvl7pPr lvl="6" rtl="0">
              <a:spcBef>
                <a:spcPts val="2133"/>
              </a:spcBef>
              <a:spcAft>
                <a:spcPts val="0"/>
              </a:spcAft>
              <a:buClr>
                <a:srgbClr val="434343"/>
              </a:buClr>
              <a:buSzPts val="1200"/>
              <a:buFont typeface="Roboto Condensed Light"/>
              <a:buAutoNum type="arabicPeriod"/>
              <a:defRPr/>
            </a:lvl7pPr>
            <a:lvl8pPr lvl="7" rtl="0">
              <a:spcBef>
                <a:spcPts val="2133"/>
              </a:spcBef>
              <a:spcAft>
                <a:spcPts val="0"/>
              </a:spcAft>
              <a:buClr>
                <a:srgbClr val="434343"/>
              </a:buClr>
              <a:buSzPts val="1200"/>
              <a:buFont typeface="Roboto Condensed Light"/>
              <a:buAutoNum type="alphaLcPeriod"/>
              <a:defRPr/>
            </a:lvl8pPr>
            <a:lvl9pPr lvl="8" rtl="0">
              <a:spcBef>
                <a:spcPts val="2133"/>
              </a:spcBef>
              <a:spcAft>
                <a:spcPts val="2133"/>
              </a:spcAft>
              <a:buClr>
                <a:srgbClr val="434343"/>
              </a:buClr>
              <a:buSzPts val="1200"/>
              <a:buFont typeface="Roboto Condensed Light"/>
              <a:buAutoNum type="romanLcPeriod"/>
              <a:defRPr/>
            </a:lvl9pPr>
          </a:lstStyle>
          <a:p>
            <a:endParaRPr/>
          </a:p>
        </p:txBody>
      </p:sp>
      <p:grpSp>
        <p:nvGrpSpPr>
          <p:cNvPr id="70" name="Google Shape;70;p4"/>
          <p:cNvGrpSpPr/>
          <p:nvPr/>
        </p:nvGrpSpPr>
        <p:grpSpPr>
          <a:xfrm>
            <a:off x="8614593" y="5632380"/>
            <a:ext cx="2372824" cy="907669"/>
            <a:chOff x="6460945" y="4155274"/>
            <a:chExt cx="1779618" cy="680752"/>
          </a:xfrm>
        </p:grpSpPr>
        <p:grpSp>
          <p:nvGrpSpPr>
            <p:cNvPr id="71" name="Google Shape;71;p4"/>
            <p:cNvGrpSpPr/>
            <p:nvPr/>
          </p:nvGrpSpPr>
          <p:grpSpPr>
            <a:xfrm>
              <a:off x="6826943" y="4258421"/>
              <a:ext cx="189425" cy="557741"/>
              <a:chOff x="1538085" y="1915884"/>
              <a:chExt cx="119927" cy="353269"/>
            </a:xfrm>
          </p:grpSpPr>
          <p:sp>
            <p:nvSpPr>
              <p:cNvPr id="72" name="Google Shape;72;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4"/>
            <p:cNvGrpSpPr/>
            <p:nvPr/>
          </p:nvGrpSpPr>
          <p:grpSpPr>
            <a:xfrm>
              <a:off x="7908012" y="4319937"/>
              <a:ext cx="172995" cy="509414"/>
              <a:chOff x="1538085" y="1915884"/>
              <a:chExt cx="119927" cy="353269"/>
            </a:xfrm>
          </p:grpSpPr>
          <p:sp>
            <p:nvSpPr>
              <p:cNvPr id="78" name="Google Shape;78;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4"/>
            <p:cNvGrpSpPr/>
            <p:nvPr/>
          </p:nvGrpSpPr>
          <p:grpSpPr>
            <a:xfrm>
              <a:off x="6460945" y="4155274"/>
              <a:ext cx="1779618" cy="680752"/>
              <a:chOff x="1158083" y="1875109"/>
              <a:chExt cx="1096770" cy="419622"/>
            </a:xfrm>
          </p:grpSpPr>
          <p:sp>
            <p:nvSpPr>
              <p:cNvPr id="84" name="Google Shape;84;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1923995" y="1945766"/>
                <a:ext cx="63712" cy="119896"/>
              </a:xfrm>
              <a:custGeom>
                <a:avLst/>
                <a:gdLst/>
                <a:ahLst/>
                <a:cxnLst/>
                <a:rect l="l" t="t" r="r" b="b"/>
                <a:pathLst>
                  <a:path w="3520" h="6625" extrusionOk="0">
                    <a:moveTo>
                      <a:pt x="3520" y="0"/>
                    </a:moveTo>
                    <a:cubicBezTo>
                      <a:pt x="1302" y="1094"/>
                      <a:pt x="1" y="3667"/>
                      <a:pt x="385" y="6240"/>
                    </a:cubicBezTo>
                    <a:lnTo>
                      <a:pt x="563" y="6624"/>
                    </a:lnTo>
                    <a:cubicBezTo>
                      <a:pt x="2071" y="4761"/>
                      <a:pt x="3106" y="2455"/>
                      <a:pt x="3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1886005" y="1914184"/>
                <a:ext cx="46046" cy="152544"/>
              </a:xfrm>
              <a:custGeom>
                <a:avLst/>
                <a:gdLst/>
                <a:ahLst/>
                <a:cxnLst/>
                <a:rect l="l" t="t" r="r" b="b"/>
                <a:pathLst>
                  <a:path w="2544" h="8429" extrusionOk="0">
                    <a:moveTo>
                      <a:pt x="1449" y="0"/>
                    </a:moveTo>
                    <a:cubicBezTo>
                      <a:pt x="0" y="2455"/>
                      <a:pt x="148" y="5826"/>
                      <a:pt x="1774" y="8428"/>
                    </a:cubicBezTo>
                    <a:lnTo>
                      <a:pt x="2425" y="7985"/>
                    </a:lnTo>
                    <a:cubicBezTo>
                      <a:pt x="2543" y="5323"/>
                      <a:pt x="2218" y="2603"/>
                      <a:pt x="1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1873155" y="1981619"/>
                <a:ext cx="63712" cy="78688"/>
              </a:xfrm>
              <a:custGeom>
                <a:avLst/>
                <a:gdLst/>
                <a:ahLst/>
                <a:cxnLst/>
                <a:rect l="l" t="t" r="r" b="b"/>
                <a:pathLst>
                  <a:path w="3520" h="4348" extrusionOk="0">
                    <a:moveTo>
                      <a:pt x="89" y="0"/>
                    </a:moveTo>
                    <a:lnTo>
                      <a:pt x="89" y="0"/>
                    </a:lnTo>
                    <a:cubicBezTo>
                      <a:pt x="0" y="1597"/>
                      <a:pt x="917" y="3283"/>
                      <a:pt x="2337" y="4111"/>
                    </a:cubicBezTo>
                    <a:lnTo>
                      <a:pt x="3519" y="4348"/>
                    </a:lnTo>
                    <a:cubicBezTo>
                      <a:pt x="2898" y="2573"/>
                      <a:pt x="1656" y="1035"/>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1912231" y="1958073"/>
                <a:ext cx="39078" cy="108657"/>
              </a:xfrm>
              <a:custGeom>
                <a:avLst/>
                <a:gdLst/>
                <a:ahLst/>
                <a:cxnLst/>
                <a:rect l="l" t="t" r="r" b="b"/>
                <a:pathLst>
                  <a:path w="2159" h="6004" extrusionOk="0">
                    <a:moveTo>
                      <a:pt x="1508" y="0"/>
                    </a:moveTo>
                    <a:lnTo>
                      <a:pt x="1508" y="0"/>
                    </a:lnTo>
                    <a:cubicBezTo>
                      <a:pt x="296" y="1627"/>
                      <a:pt x="0" y="3963"/>
                      <a:pt x="739" y="6003"/>
                    </a:cubicBezTo>
                    <a:lnTo>
                      <a:pt x="1420" y="5501"/>
                    </a:lnTo>
                    <a:cubicBezTo>
                      <a:pt x="2129" y="3845"/>
                      <a:pt x="2159" y="1804"/>
                      <a:pt x="1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1888141" y="2051842"/>
                <a:ext cx="70138" cy="238815"/>
              </a:xfrm>
              <a:custGeom>
                <a:avLst/>
                <a:gdLst/>
                <a:ahLst/>
                <a:cxnLst/>
                <a:rect l="l" t="t" r="r" b="b"/>
                <a:pathLst>
                  <a:path w="3875" h="13196" extrusionOk="0">
                    <a:moveTo>
                      <a:pt x="1515" y="1"/>
                    </a:moveTo>
                    <a:cubicBezTo>
                      <a:pt x="1066" y="1"/>
                      <a:pt x="595" y="268"/>
                      <a:pt x="355" y="675"/>
                    </a:cubicBezTo>
                    <a:cubicBezTo>
                      <a:pt x="0" y="1296"/>
                      <a:pt x="89" y="2153"/>
                      <a:pt x="207" y="2893"/>
                    </a:cubicBezTo>
                    <a:cubicBezTo>
                      <a:pt x="740" y="6323"/>
                      <a:pt x="1479" y="9753"/>
                      <a:pt x="2248" y="13184"/>
                    </a:cubicBezTo>
                    <a:cubicBezTo>
                      <a:pt x="2279" y="13192"/>
                      <a:pt x="2309" y="13195"/>
                      <a:pt x="2338" y="13195"/>
                    </a:cubicBezTo>
                    <a:cubicBezTo>
                      <a:pt x="2638" y="13195"/>
                      <a:pt x="2815" y="12795"/>
                      <a:pt x="2869" y="12444"/>
                    </a:cubicBezTo>
                    <a:cubicBezTo>
                      <a:pt x="3490" y="8955"/>
                      <a:pt x="3815" y="5347"/>
                      <a:pt x="3874" y="1739"/>
                    </a:cubicBezTo>
                    <a:cubicBezTo>
                      <a:pt x="3874" y="1414"/>
                      <a:pt x="3874" y="1029"/>
                      <a:pt x="3667" y="704"/>
                    </a:cubicBezTo>
                    <a:cubicBezTo>
                      <a:pt x="3537" y="486"/>
                      <a:pt x="3278" y="301"/>
                      <a:pt x="3032" y="301"/>
                    </a:cubicBezTo>
                    <a:cubicBezTo>
                      <a:pt x="2944" y="301"/>
                      <a:pt x="2858" y="324"/>
                      <a:pt x="2780" y="379"/>
                    </a:cubicBezTo>
                    <a:lnTo>
                      <a:pt x="2248" y="320"/>
                    </a:lnTo>
                    <a:cubicBezTo>
                      <a:pt x="2048" y="98"/>
                      <a:pt x="1785" y="1"/>
                      <a:pt x="1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1899381" y="2153429"/>
                <a:ext cx="22498" cy="10714"/>
              </a:xfrm>
              <a:custGeom>
                <a:avLst/>
                <a:gdLst/>
                <a:ahLst/>
                <a:cxnLst/>
                <a:rect l="l" t="t" r="r" b="b"/>
                <a:pathLst>
                  <a:path w="1243" h="592" extrusionOk="0">
                    <a:moveTo>
                      <a:pt x="266" y="0"/>
                    </a:moveTo>
                    <a:cubicBezTo>
                      <a:pt x="178" y="0"/>
                      <a:pt x="119" y="30"/>
                      <a:pt x="59" y="89"/>
                    </a:cubicBezTo>
                    <a:cubicBezTo>
                      <a:pt x="30" y="118"/>
                      <a:pt x="0" y="178"/>
                      <a:pt x="0" y="266"/>
                    </a:cubicBezTo>
                    <a:cubicBezTo>
                      <a:pt x="0" y="325"/>
                      <a:pt x="30" y="414"/>
                      <a:pt x="59" y="444"/>
                    </a:cubicBezTo>
                    <a:lnTo>
                      <a:pt x="119" y="473"/>
                    </a:lnTo>
                    <a:cubicBezTo>
                      <a:pt x="178" y="532"/>
                      <a:pt x="207" y="532"/>
                      <a:pt x="266" y="532"/>
                    </a:cubicBezTo>
                    <a:cubicBezTo>
                      <a:pt x="503" y="562"/>
                      <a:pt x="740" y="592"/>
                      <a:pt x="1006" y="592"/>
                    </a:cubicBezTo>
                    <a:cubicBezTo>
                      <a:pt x="1065" y="592"/>
                      <a:pt x="1154" y="562"/>
                      <a:pt x="1183" y="532"/>
                    </a:cubicBezTo>
                    <a:cubicBezTo>
                      <a:pt x="1213" y="473"/>
                      <a:pt x="1242" y="414"/>
                      <a:pt x="1242" y="325"/>
                    </a:cubicBezTo>
                    <a:cubicBezTo>
                      <a:pt x="1242" y="266"/>
                      <a:pt x="1213" y="178"/>
                      <a:pt x="1183" y="148"/>
                    </a:cubicBezTo>
                    <a:lnTo>
                      <a:pt x="1154" y="118"/>
                    </a:lnTo>
                    <a:cubicBezTo>
                      <a:pt x="1095" y="89"/>
                      <a:pt x="1065" y="89"/>
                      <a:pt x="1006" y="89"/>
                    </a:cubicBezTo>
                    <a:cubicBezTo>
                      <a:pt x="740" y="30"/>
                      <a:pt x="503" y="0"/>
                      <a:pt x="266"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1934710" y="2185535"/>
                <a:ext cx="18752" cy="9646"/>
              </a:xfrm>
              <a:custGeom>
                <a:avLst/>
                <a:gdLst/>
                <a:ahLst/>
                <a:cxnLst/>
                <a:rect l="l" t="t" r="r" b="b"/>
                <a:pathLst>
                  <a:path w="1036" h="533" extrusionOk="0">
                    <a:moveTo>
                      <a:pt x="266" y="1"/>
                    </a:moveTo>
                    <a:cubicBezTo>
                      <a:pt x="178" y="1"/>
                      <a:pt x="118" y="30"/>
                      <a:pt x="59" y="89"/>
                    </a:cubicBezTo>
                    <a:cubicBezTo>
                      <a:pt x="30" y="119"/>
                      <a:pt x="0" y="178"/>
                      <a:pt x="0" y="267"/>
                    </a:cubicBezTo>
                    <a:cubicBezTo>
                      <a:pt x="0" y="326"/>
                      <a:pt x="30" y="415"/>
                      <a:pt x="59" y="444"/>
                    </a:cubicBezTo>
                    <a:cubicBezTo>
                      <a:pt x="148" y="474"/>
                      <a:pt x="178" y="533"/>
                      <a:pt x="266" y="533"/>
                    </a:cubicBezTo>
                    <a:lnTo>
                      <a:pt x="769" y="533"/>
                    </a:lnTo>
                    <a:cubicBezTo>
                      <a:pt x="858" y="533"/>
                      <a:pt x="917" y="474"/>
                      <a:pt x="976" y="444"/>
                    </a:cubicBezTo>
                    <a:cubicBezTo>
                      <a:pt x="1006" y="415"/>
                      <a:pt x="1035" y="326"/>
                      <a:pt x="1035" y="267"/>
                    </a:cubicBezTo>
                    <a:cubicBezTo>
                      <a:pt x="1035" y="178"/>
                      <a:pt x="1006" y="119"/>
                      <a:pt x="976" y="89"/>
                    </a:cubicBezTo>
                    <a:cubicBezTo>
                      <a:pt x="917" y="30"/>
                      <a:pt x="858" y="1"/>
                      <a:pt x="769"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1910620" y="2208557"/>
                <a:ext cx="18209" cy="9103"/>
              </a:xfrm>
              <a:custGeom>
                <a:avLst/>
                <a:gdLst/>
                <a:ahLst/>
                <a:cxnLst/>
                <a:rect l="l" t="t" r="r" b="b"/>
                <a:pathLst>
                  <a:path w="1006" h="503" extrusionOk="0">
                    <a:moveTo>
                      <a:pt x="296" y="0"/>
                    </a:moveTo>
                    <a:cubicBezTo>
                      <a:pt x="237" y="0"/>
                      <a:pt x="148" y="0"/>
                      <a:pt x="119" y="30"/>
                    </a:cubicBezTo>
                    <a:cubicBezTo>
                      <a:pt x="89" y="59"/>
                      <a:pt x="0" y="148"/>
                      <a:pt x="0" y="178"/>
                    </a:cubicBezTo>
                    <a:cubicBezTo>
                      <a:pt x="0" y="237"/>
                      <a:pt x="0" y="325"/>
                      <a:pt x="30" y="355"/>
                    </a:cubicBezTo>
                    <a:cubicBezTo>
                      <a:pt x="30" y="444"/>
                      <a:pt x="89" y="473"/>
                      <a:pt x="148" y="473"/>
                    </a:cubicBezTo>
                    <a:cubicBezTo>
                      <a:pt x="326" y="503"/>
                      <a:pt x="562" y="503"/>
                      <a:pt x="740" y="503"/>
                    </a:cubicBezTo>
                    <a:cubicBezTo>
                      <a:pt x="828" y="503"/>
                      <a:pt x="888" y="473"/>
                      <a:pt x="917" y="444"/>
                    </a:cubicBezTo>
                    <a:cubicBezTo>
                      <a:pt x="976" y="385"/>
                      <a:pt x="1006" y="325"/>
                      <a:pt x="1006" y="237"/>
                    </a:cubicBezTo>
                    <a:cubicBezTo>
                      <a:pt x="1006" y="178"/>
                      <a:pt x="976" y="89"/>
                      <a:pt x="917" y="59"/>
                    </a:cubicBezTo>
                    <a:cubicBezTo>
                      <a:pt x="888" y="30"/>
                      <a:pt x="828" y="0"/>
                      <a:pt x="740"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1772000" y="1898131"/>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1743621" y="1877245"/>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1715785" y="1900809"/>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1756471" y="1875109"/>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1728110" y="1974054"/>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771457" y="2115965"/>
                <a:ext cx="19295" cy="10171"/>
              </a:xfrm>
              <a:custGeom>
                <a:avLst/>
                <a:gdLst/>
                <a:ahLst/>
                <a:cxnLst/>
                <a:rect l="l" t="t" r="r" b="b"/>
                <a:pathLst>
                  <a:path w="1066" h="562" extrusionOk="0">
                    <a:moveTo>
                      <a:pt x="829" y="0"/>
                    </a:moveTo>
                    <a:cubicBezTo>
                      <a:pt x="622" y="0"/>
                      <a:pt x="444" y="0"/>
                      <a:pt x="267" y="30"/>
                    </a:cubicBezTo>
                    <a:cubicBezTo>
                      <a:pt x="178" y="30"/>
                      <a:pt x="119" y="89"/>
                      <a:pt x="89" y="118"/>
                    </a:cubicBezTo>
                    <a:cubicBezTo>
                      <a:pt x="30" y="148"/>
                      <a:pt x="1" y="237"/>
                      <a:pt x="1" y="296"/>
                    </a:cubicBezTo>
                    <a:cubicBezTo>
                      <a:pt x="1" y="385"/>
                      <a:pt x="30" y="444"/>
                      <a:pt x="89" y="473"/>
                    </a:cubicBezTo>
                    <a:cubicBezTo>
                      <a:pt x="148" y="532"/>
                      <a:pt x="178" y="562"/>
                      <a:pt x="267" y="562"/>
                    </a:cubicBezTo>
                    <a:cubicBezTo>
                      <a:pt x="444" y="562"/>
                      <a:pt x="622" y="562"/>
                      <a:pt x="829" y="532"/>
                    </a:cubicBezTo>
                    <a:cubicBezTo>
                      <a:pt x="888" y="532"/>
                      <a:pt x="976" y="473"/>
                      <a:pt x="1006" y="444"/>
                    </a:cubicBezTo>
                    <a:cubicBezTo>
                      <a:pt x="1036" y="414"/>
                      <a:pt x="1065" y="325"/>
                      <a:pt x="1065" y="266"/>
                    </a:cubicBezTo>
                    <a:cubicBezTo>
                      <a:pt x="1065" y="178"/>
                      <a:pt x="1036" y="118"/>
                      <a:pt x="1006" y="89"/>
                    </a:cubicBezTo>
                    <a:cubicBezTo>
                      <a:pt x="976" y="30"/>
                      <a:pt x="888" y="0"/>
                      <a:pt x="829"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1743096" y="2141646"/>
                <a:ext cx="20344" cy="9121"/>
              </a:xfrm>
              <a:custGeom>
                <a:avLst/>
                <a:gdLst/>
                <a:ahLst/>
                <a:cxnLst/>
                <a:rect l="l" t="t" r="r" b="b"/>
                <a:pathLst>
                  <a:path w="1124" h="504" extrusionOk="0">
                    <a:moveTo>
                      <a:pt x="237" y="1"/>
                    </a:moveTo>
                    <a:cubicBezTo>
                      <a:pt x="207" y="1"/>
                      <a:pt x="178" y="1"/>
                      <a:pt x="118" y="30"/>
                    </a:cubicBezTo>
                    <a:cubicBezTo>
                      <a:pt x="89" y="60"/>
                      <a:pt x="0" y="148"/>
                      <a:pt x="0" y="178"/>
                    </a:cubicBezTo>
                    <a:cubicBezTo>
                      <a:pt x="0" y="237"/>
                      <a:pt x="0" y="326"/>
                      <a:pt x="59" y="355"/>
                    </a:cubicBezTo>
                    <a:cubicBezTo>
                      <a:pt x="59" y="385"/>
                      <a:pt x="118" y="474"/>
                      <a:pt x="207" y="474"/>
                    </a:cubicBezTo>
                    <a:cubicBezTo>
                      <a:pt x="414" y="503"/>
                      <a:pt x="651" y="503"/>
                      <a:pt x="858" y="503"/>
                    </a:cubicBezTo>
                    <a:cubicBezTo>
                      <a:pt x="917" y="503"/>
                      <a:pt x="947" y="503"/>
                      <a:pt x="976" y="474"/>
                    </a:cubicBezTo>
                    <a:cubicBezTo>
                      <a:pt x="1006" y="474"/>
                      <a:pt x="1065" y="444"/>
                      <a:pt x="1065" y="444"/>
                    </a:cubicBezTo>
                    <a:cubicBezTo>
                      <a:pt x="1094" y="385"/>
                      <a:pt x="1124" y="326"/>
                      <a:pt x="1124" y="237"/>
                    </a:cubicBezTo>
                    <a:cubicBezTo>
                      <a:pt x="1124" y="178"/>
                      <a:pt x="1094" y="89"/>
                      <a:pt x="1065" y="60"/>
                    </a:cubicBezTo>
                    <a:cubicBezTo>
                      <a:pt x="1006" y="30"/>
                      <a:pt x="947" y="1"/>
                      <a:pt x="858" y="1"/>
                    </a:cubicBezTo>
                    <a:cubicBezTo>
                      <a:pt x="769" y="15"/>
                      <a:pt x="680" y="23"/>
                      <a:pt x="592" y="23"/>
                    </a:cubicBezTo>
                    <a:cubicBezTo>
                      <a:pt x="503" y="23"/>
                      <a:pt x="414" y="15"/>
                      <a:pt x="325"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4"/>
              <p:cNvSpPr/>
              <p:nvPr/>
            </p:nvSpPr>
            <p:spPr>
              <a:xfrm>
                <a:off x="1158083" y="2102789"/>
                <a:ext cx="1096770" cy="191942"/>
              </a:xfrm>
              <a:custGeom>
                <a:avLst/>
                <a:gdLst/>
                <a:ahLst/>
                <a:cxnLst/>
                <a:rect l="l" t="t" r="r" b="b"/>
                <a:pathLst>
                  <a:path w="60595" h="10606" extrusionOk="0">
                    <a:moveTo>
                      <a:pt x="36111" y="0"/>
                    </a:moveTo>
                    <a:cubicBezTo>
                      <a:pt x="33705" y="0"/>
                      <a:pt x="31266" y="1121"/>
                      <a:pt x="29750" y="3242"/>
                    </a:cubicBezTo>
                    <a:cubicBezTo>
                      <a:pt x="29168" y="2808"/>
                      <a:pt x="28465" y="2597"/>
                      <a:pt x="27755" y="2597"/>
                    </a:cubicBezTo>
                    <a:cubicBezTo>
                      <a:pt x="26770" y="2597"/>
                      <a:pt x="25770" y="3001"/>
                      <a:pt x="25048" y="3774"/>
                    </a:cubicBezTo>
                    <a:cubicBezTo>
                      <a:pt x="24342" y="2432"/>
                      <a:pt x="22962" y="1784"/>
                      <a:pt x="21592" y="1784"/>
                    </a:cubicBezTo>
                    <a:cubicBezTo>
                      <a:pt x="21242" y="1784"/>
                      <a:pt x="20891" y="1827"/>
                      <a:pt x="20553" y="1911"/>
                    </a:cubicBezTo>
                    <a:cubicBezTo>
                      <a:pt x="18897" y="2325"/>
                      <a:pt x="17448" y="3508"/>
                      <a:pt x="16118" y="4720"/>
                    </a:cubicBezTo>
                    <a:cubicBezTo>
                      <a:pt x="15496" y="5312"/>
                      <a:pt x="14787" y="5933"/>
                      <a:pt x="13959" y="5933"/>
                    </a:cubicBezTo>
                    <a:cubicBezTo>
                      <a:pt x="13190" y="5933"/>
                      <a:pt x="12539" y="5401"/>
                      <a:pt x="11800" y="5253"/>
                    </a:cubicBezTo>
                    <a:cubicBezTo>
                      <a:pt x="11661" y="5225"/>
                      <a:pt x="11525" y="5212"/>
                      <a:pt x="11390" y="5212"/>
                    </a:cubicBezTo>
                    <a:cubicBezTo>
                      <a:pt x="9521" y="5212"/>
                      <a:pt x="8053" y="7725"/>
                      <a:pt x="6122" y="7973"/>
                    </a:cubicBezTo>
                    <a:cubicBezTo>
                      <a:pt x="5993" y="7998"/>
                      <a:pt x="5862" y="8006"/>
                      <a:pt x="5728" y="8006"/>
                    </a:cubicBezTo>
                    <a:cubicBezTo>
                      <a:pt x="5372" y="8006"/>
                      <a:pt x="5001" y="7944"/>
                      <a:pt x="4614" y="7944"/>
                    </a:cubicBezTo>
                    <a:cubicBezTo>
                      <a:pt x="4541" y="7940"/>
                      <a:pt x="4467" y="7938"/>
                      <a:pt x="4394" y="7938"/>
                    </a:cubicBezTo>
                    <a:cubicBezTo>
                      <a:pt x="2721" y="7938"/>
                      <a:pt x="1049" y="8898"/>
                      <a:pt x="1" y="10428"/>
                    </a:cubicBezTo>
                    <a:lnTo>
                      <a:pt x="60594" y="10605"/>
                    </a:lnTo>
                    <a:cubicBezTo>
                      <a:pt x="59855" y="9600"/>
                      <a:pt x="58761" y="8890"/>
                      <a:pt x="57637" y="8742"/>
                    </a:cubicBezTo>
                    <a:cubicBezTo>
                      <a:pt x="56987" y="8654"/>
                      <a:pt x="56306" y="8713"/>
                      <a:pt x="55774" y="8269"/>
                    </a:cubicBezTo>
                    <a:cubicBezTo>
                      <a:pt x="55153" y="7796"/>
                      <a:pt x="54976" y="6731"/>
                      <a:pt x="54266" y="6347"/>
                    </a:cubicBezTo>
                    <a:cubicBezTo>
                      <a:pt x="54080" y="6251"/>
                      <a:pt x="53893" y="6212"/>
                      <a:pt x="53704" y="6212"/>
                    </a:cubicBezTo>
                    <a:cubicBezTo>
                      <a:pt x="52897" y="6212"/>
                      <a:pt x="52058" y="6920"/>
                      <a:pt x="51220" y="6968"/>
                    </a:cubicBezTo>
                    <a:cubicBezTo>
                      <a:pt x="51188" y="6970"/>
                      <a:pt x="51156" y="6971"/>
                      <a:pt x="51124" y="6971"/>
                    </a:cubicBezTo>
                    <a:cubicBezTo>
                      <a:pt x="49273" y="6971"/>
                      <a:pt x="48057" y="3905"/>
                      <a:pt x="46359" y="3905"/>
                    </a:cubicBezTo>
                    <a:cubicBezTo>
                      <a:pt x="46209" y="3905"/>
                      <a:pt x="46055" y="3929"/>
                      <a:pt x="45897" y="3981"/>
                    </a:cubicBezTo>
                    <a:cubicBezTo>
                      <a:pt x="45485" y="4119"/>
                      <a:pt x="45123" y="4460"/>
                      <a:pt x="44718" y="4460"/>
                    </a:cubicBezTo>
                    <a:cubicBezTo>
                      <a:pt x="44688" y="4460"/>
                      <a:pt x="44657" y="4458"/>
                      <a:pt x="44625" y="4454"/>
                    </a:cubicBezTo>
                    <a:cubicBezTo>
                      <a:pt x="44182" y="4425"/>
                      <a:pt x="43827" y="4011"/>
                      <a:pt x="43502" y="3685"/>
                    </a:cubicBezTo>
                    <a:cubicBezTo>
                      <a:pt x="41609" y="1645"/>
                      <a:pt x="39184" y="225"/>
                      <a:pt x="36641" y="18"/>
                    </a:cubicBezTo>
                    <a:cubicBezTo>
                      <a:pt x="36465" y="6"/>
                      <a:pt x="36288" y="0"/>
                      <a:pt x="3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a:off x="1795547" y="2102789"/>
                <a:ext cx="458201" cy="191942"/>
              </a:xfrm>
              <a:custGeom>
                <a:avLst/>
                <a:gdLst/>
                <a:ahLst/>
                <a:cxnLst/>
                <a:rect l="l" t="t" r="r" b="b"/>
                <a:pathLst>
                  <a:path w="25315" h="10606" extrusionOk="0">
                    <a:moveTo>
                      <a:pt x="880" y="1"/>
                    </a:moveTo>
                    <a:cubicBezTo>
                      <a:pt x="575" y="1"/>
                      <a:pt x="282" y="21"/>
                      <a:pt x="0" y="78"/>
                    </a:cubicBezTo>
                    <a:cubicBezTo>
                      <a:pt x="2455" y="1142"/>
                      <a:pt x="4525" y="3271"/>
                      <a:pt x="5589" y="5992"/>
                    </a:cubicBezTo>
                    <a:cubicBezTo>
                      <a:pt x="6053" y="5799"/>
                      <a:pt x="6537" y="5708"/>
                      <a:pt x="7021" y="5708"/>
                    </a:cubicBezTo>
                    <a:cubicBezTo>
                      <a:pt x="8543" y="5708"/>
                      <a:pt x="10060" y="6611"/>
                      <a:pt x="10912" y="8092"/>
                    </a:cubicBezTo>
                    <a:cubicBezTo>
                      <a:pt x="11291" y="7919"/>
                      <a:pt x="11699" y="7835"/>
                      <a:pt x="12110" y="7835"/>
                    </a:cubicBezTo>
                    <a:cubicBezTo>
                      <a:pt x="13177" y="7835"/>
                      <a:pt x="14264" y="8398"/>
                      <a:pt x="14905" y="9422"/>
                    </a:cubicBezTo>
                    <a:cubicBezTo>
                      <a:pt x="15171" y="9807"/>
                      <a:pt x="15378" y="10310"/>
                      <a:pt x="15762" y="10517"/>
                    </a:cubicBezTo>
                    <a:cubicBezTo>
                      <a:pt x="15792" y="10517"/>
                      <a:pt x="15792" y="10546"/>
                      <a:pt x="15822" y="10546"/>
                    </a:cubicBezTo>
                    <a:lnTo>
                      <a:pt x="25314" y="10605"/>
                    </a:lnTo>
                    <a:cubicBezTo>
                      <a:pt x="24634" y="9600"/>
                      <a:pt x="23540" y="8949"/>
                      <a:pt x="22416" y="8742"/>
                    </a:cubicBezTo>
                    <a:cubicBezTo>
                      <a:pt x="21766" y="8683"/>
                      <a:pt x="21085" y="8713"/>
                      <a:pt x="20553" y="8269"/>
                    </a:cubicBezTo>
                    <a:cubicBezTo>
                      <a:pt x="19932" y="7766"/>
                      <a:pt x="19755" y="6731"/>
                      <a:pt x="19045" y="6347"/>
                    </a:cubicBezTo>
                    <a:cubicBezTo>
                      <a:pt x="18859" y="6251"/>
                      <a:pt x="18674" y="6212"/>
                      <a:pt x="18488" y="6212"/>
                    </a:cubicBezTo>
                    <a:cubicBezTo>
                      <a:pt x="17694" y="6212"/>
                      <a:pt x="16885" y="6920"/>
                      <a:pt x="15999" y="6968"/>
                    </a:cubicBezTo>
                    <a:cubicBezTo>
                      <a:pt x="15967" y="6970"/>
                      <a:pt x="15935" y="6971"/>
                      <a:pt x="15903" y="6971"/>
                    </a:cubicBezTo>
                    <a:cubicBezTo>
                      <a:pt x="14052" y="6971"/>
                      <a:pt x="12836" y="3905"/>
                      <a:pt x="11138" y="3905"/>
                    </a:cubicBezTo>
                    <a:cubicBezTo>
                      <a:pt x="10988" y="3905"/>
                      <a:pt x="10834" y="3929"/>
                      <a:pt x="10676" y="3981"/>
                    </a:cubicBezTo>
                    <a:cubicBezTo>
                      <a:pt x="10264" y="4119"/>
                      <a:pt x="9902" y="4460"/>
                      <a:pt x="9497" y="4460"/>
                    </a:cubicBezTo>
                    <a:cubicBezTo>
                      <a:pt x="9467" y="4460"/>
                      <a:pt x="9436" y="4458"/>
                      <a:pt x="9404" y="4454"/>
                    </a:cubicBezTo>
                    <a:cubicBezTo>
                      <a:pt x="8961" y="4425"/>
                      <a:pt x="8606" y="4070"/>
                      <a:pt x="8281" y="3685"/>
                    </a:cubicBezTo>
                    <a:cubicBezTo>
                      <a:pt x="6388" y="1645"/>
                      <a:pt x="3993" y="225"/>
                      <a:pt x="1420" y="18"/>
                    </a:cubicBezTo>
                    <a:cubicBezTo>
                      <a:pt x="1236" y="8"/>
                      <a:pt x="105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61304931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90"/>
        <p:cNvGrpSpPr/>
        <p:nvPr/>
      </p:nvGrpSpPr>
      <p:grpSpPr>
        <a:xfrm>
          <a:off x="0" y="0"/>
          <a:ext cx="0" cy="0"/>
          <a:chOff x="0" y="0"/>
          <a:chExt cx="0" cy="0"/>
        </a:xfrm>
      </p:grpSpPr>
      <p:grpSp>
        <p:nvGrpSpPr>
          <p:cNvPr id="891" name="Google Shape;891;p51"/>
          <p:cNvGrpSpPr/>
          <p:nvPr/>
        </p:nvGrpSpPr>
        <p:grpSpPr>
          <a:xfrm flipH="1">
            <a:off x="4083583" y="5106331"/>
            <a:ext cx="4521471" cy="1751656"/>
            <a:chOff x="2189450" y="2220300"/>
            <a:chExt cx="3202175" cy="1240550"/>
          </a:xfrm>
        </p:grpSpPr>
        <p:sp>
          <p:nvSpPr>
            <p:cNvPr id="892" name="Google Shape;892;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51"/>
          <p:cNvGrpSpPr/>
          <p:nvPr/>
        </p:nvGrpSpPr>
        <p:grpSpPr>
          <a:xfrm flipH="1">
            <a:off x="6277971" y="4628696"/>
            <a:ext cx="5745556" cy="2225877"/>
            <a:chOff x="2189450" y="2220300"/>
            <a:chExt cx="3202175" cy="1240550"/>
          </a:xfrm>
        </p:grpSpPr>
        <p:sp>
          <p:nvSpPr>
            <p:cNvPr id="895" name="Google Shape;895;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51"/>
          <p:cNvSpPr/>
          <p:nvPr/>
        </p:nvSpPr>
        <p:spPr>
          <a:xfrm flipH="1">
            <a:off x="62"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51"/>
          <p:cNvSpPr/>
          <p:nvPr/>
        </p:nvSpPr>
        <p:spPr>
          <a:xfrm flipH="1">
            <a:off x="0" y="6063533"/>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5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5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5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5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5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4" name="Google Shape;904;p51"/>
          <p:cNvGrpSpPr/>
          <p:nvPr/>
        </p:nvGrpSpPr>
        <p:grpSpPr>
          <a:xfrm>
            <a:off x="1190758" y="5210441"/>
            <a:ext cx="1582404" cy="1352016"/>
            <a:chOff x="6771225" y="2829938"/>
            <a:chExt cx="1528400" cy="1305875"/>
          </a:xfrm>
        </p:grpSpPr>
        <p:sp>
          <p:nvSpPr>
            <p:cNvPr id="905" name="Google Shape;905;p51"/>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51"/>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51"/>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51"/>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51"/>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51"/>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51"/>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51"/>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51"/>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51"/>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76704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15"/>
        <p:cNvGrpSpPr/>
        <p:nvPr/>
      </p:nvGrpSpPr>
      <p:grpSpPr>
        <a:xfrm>
          <a:off x="0" y="0"/>
          <a:ext cx="0" cy="0"/>
          <a:chOff x="0" y="0"/>
          <a:chExt cx="0" cy="0"/>
        </a:xfrm>
      </p:grpSpPr>
      <p:sp>
        <p:nvSpPr>
          <p:cNvPr id="916" name="Google Shape;916;p52"/>
          <p:cNvSpPr/>
          <p:nvPr/>
        </p:nvSpPr>
        <p:spPr>
          <a:xfrm flipH="1">
            <a:off x="9924046" y="510171"/>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52"/>
          <p:cNvSpPr/>
          <p:nvPr/>
        </p:nvSpPr>
        <p:spPr>
          <a:xfrm flipH="1">
            <a:off x="8663771" y="360632"/>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52"/>
          <p:cNvSpPr/>
          <p:nvPr/>
        </p:nvSpPr>
        <p:spPr>
          <a:xfrm flipH="1">
            <a:off x="323385" y="571034"/>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52"/>
          <p:cNvSpPr/>
          <p:nvPr/>
        </p:nvSpPr>
        <p:spPr>
          <a:xfrm flipH="1">
            <a:off x="2471039" y="474717"/>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52"/>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52"/>
          <p:cNvSpPr/>
          <p:nvPr/>
        </p:nvSpPr>
        <p:spPr>
          <a:xfrm>
            <a:off x="10985031" y="633743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52"/>
          <p:cNvSpPr/>
          <p:nvPr/>
        </p:nvSpPr>
        <p:spPr>
          <a:xfrm>
            <a:off x="-133" y="6266001"/>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52"/>
          <p:cNvSpPr/>
          <p:nvPr/>
        </p:nvSpPr>
        <p:spPr>
          <a:xfrm flipH="1">
            <a:off x="11226047" y="2074633"/>
            <a:ext cx="725488" cy="4583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459852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7903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2480034" y="5217200"/>
            <a:ext cx="9711845" cy="1640824"/>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80034" y="5622100"/>
            <a:ext cx="4390316" cy="54547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255" y="5746367"/>
            <a:ext cx="10189845" cy="111145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08675" y="5938861"/>
            <a:ext cx="2185524" cy="919187"/>
            <a:chOff x="456506" y="4454146"/>
            <a:chExt cx="1639143" cy="689390"/>
          </a:xfrm>
        </p:grpSpPr>
        <p:sp>
          <p:nvSpPr>
            <p:cNvPr id="13" name="Google Shape;13;p2"/>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883902" y="12174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259667" y="1013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txBox="1">
            <a:spLocks noGrp="1"/>
          </p:cNvSpPr>
          <p:nvPr>
            <p:ph type="ctrTitle"/>
          </p:nvPr>
        </p:nvSpPr>
        <p:spPr>
          <a:xfrm>
            <a:off x="1507700" y="805467"/>
            <a:ext cx="6084400" cy="34580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8000">
                <a:solidFill>
                  <a:schemeClr val="accent2"/>
                </a:solidFill>
                <a:latin typeface="Patrick Hand"/>
                <a:ea typeface="Patrick Hand"/>
                <a:cs typeface="Patrick Hand"/>
                <a:sym typeface="Patrick Hand"/>
              </a:defRPr>
            </a:lvl1pPr>
            <a:lvl2pPr lvl="1">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2pPr>
            <a:lvl3pPr lvl="2">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3pPr>
            <a:lvl4pPr lvl="3">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4pPr>
            <a:lvl5pPr lvl="4">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5pPr>
            <a:lvl6pPr lvl="5">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6pPr>
            <a:lvl7pPr lvl="6">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7pPr>
            <a:lvl8pPr lvl="7">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8pPr>
            <a:lvl9pPr lvl="8">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9pPr>
          </a:lstStyle>
          <a:p>
            <a:endParaRPr/>
          </a:p>
        </p:txBody>
      </p:sp>
      <p:sp>
        <p:nvSpPr>
          <p:cNvPr id="30" name="Google Shape;30;p2"/>
          <p:cNvSpPr txBox="1">
            <a:spLocks noGrp="1"/>
          </p:cNvSpPr>
          <p:nvPr>
            <p:ph type="subTitle" idx="1"/>
          </p:nvPr>
        </p:nvSpPr>
        <p:spPr>
          <a:xfrm>
            <a:off x="1507700" y="4082167"/>
            <a:ext cx="3700000" cy="6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600"/>
              <a:buFont typeface="Patrick Hand"/>
              <a:buNone/>
              <a:defRPr sz="2133"/>
            </a:lvl1pPr>
            <a:lvl2pPr lvl="1">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0717318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1"/>
        </a:solidFill>
        <a:effectLst/>
      </p:bgPr>
    </p:bg>
    <p:spTree>
      <p:nvGrpSpPr>
        <p:cNvPr id="1" name="Shape 106"/>
        <p:cNvGrpSpPr/>
        <p:nvPr/>
      </p:nvGrpSpPr>
      <p:grpSpPr>
        <a:xfrm>
          <a:off x="0" y="0"/>
          <a:ext cx="0" cy="0"/>
          <a:chOff x="0" y="0"/>
          <a:chExt cx="0" cy="0"/>
        </a:xfrm>
      </p:grpSpPr>
      <p:sp>
        <p:nvSpPr>
          <p:cNvPr id="107" name="Google Shape;107;p5"/>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421203" y="382070"/>
            <a:ext cx="1067376" cy="67435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8802467" y="592802"/>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11250717" y="684335"/>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10544001" y="3076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txBox="1">
            <a:spLocks noGrp="1"/>
          </p:cNvSpPr>
          <p:nvPr>
            <p:ph type="body" idx="1"/>
          </p:nvPr>
        </p:nvSpPr>
        <p:spPr>
          <a:xfrm>
            <a:off x="3636307" y="2519936"/>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2133"/>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endParaRPr/>
          </a:p>
        </p:txBody>
      </p:sp>
      <p:sp>
        <p:nvSpPr>
          <p:cNvPr id="113" name="Google Shape;113;p5"/>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14" name="Google Shape;114;p5"/>
          <p:cNvSpPr txBox="1">
            <a:spLocks noGrp="1"/>
          </p:cNvSpPr>
          <p:nvPr>
            <p:ph type="subTitle" idx="2"/>
          </p:nvPr>
        </p:nvSpPr>
        <p:spPr>
          <a:xfrm>
            <a:off x="3636307" y="2231933"/>
            <a:ext cx="5714400" cy="31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15" name="Google Shape;115;p5"/>
          <p:cNvSpPr txBox="1">
            <a:spLocks noGrp="1"/>
          </p:cNvSpPr>
          <p:nvPr>
            <p:ph type="body" idx="3"/>
          </p:nvPr>
        </p:nvSpPr>
        <p:spPr>
          <a:xfrm>
            <a:off x="3636307" y="4422427"/>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0"/>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endParaRPr/>
          </a:p>
        </p:txBody>
      </p:sp>
      <p:sp>
        <p:nvSpPr>
          <p:cNvPr id="116" name="Google Shape;116;p5"/>
          <p:cNvSpPr txBox="1">
            <a:spLocks noGrp="1"/>
          </p:cNvSpPr>
          <p:nvPr>
            <p:ph type="subTitle" idx="4"/>
          </p:nvPr>
        </p:nvSpPr>
        <p:spPr>
          <a:xfrm>
            <a:off x="3636307" y="4135533"/>
            <a:ext cx="57144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250333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1"/>
        </a:solidFill>
        <a:effectLst/>
      </p:bgPr>
    </p:bg>
    <p:spTree>
      <p:nvGrpSpPr>
        <p:cNvPr id="1" name="Shape 117"/>
        <p:cNvGrpSpPr/>
        <p:nvPr/>
      </p:nvGrpSpPr>
      <p:grpSpPr>
        <a:xfrm>
          <a:off x="0" y="0"/>
          <a:ext cx="0" cy="0"/>
          <a:chOff x="0" y="0"/>
          <a:chExt cx="0" cy="0"/>
        </a:xfrm>
      </p:grpSpPr>
      <p:grpSp>
        <p:nvGrpSpPr>
          <p:cNvPr id="118" name="Google Shape;118;p6"/>
          <p:cNvGrpSpPr/>
          <p:nvPr/>
        </p:nvGrpSpPr>
        <p:grpSpPr>
          <a:xfrm>
            <a:off x="418089" y="4927092"/>
            <a:ext cx="4465967" cy="1730153"/>
            <a:chOff x="2189450" y="2220300"/>
            <a:chExt cx="3202175" cy="1240550"/>
          </a:xfrm>
        </p:grpSpPr>
        <p:sp>
          <p:nvSpPr>
            <p:cNvPr id="119" name="Google Shape;119;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6"/>
          <p:cNvGrpSpPr/>
          <p:nvPr/>
        </p:nvGrpSpPr>
        <p:grpSpPr>
          <a:xfrm>
            <a:off x="3075404" y="5298511"/>
            <a:ext cx="3514707" cy="1361628"/>
            <a:chOff x="2189450" y="2220300"/>
            <a:chExt cx="3202175" cy="1240550"/>
          </a:xfrm>
        </p:grpSpPr>
        <p:sp>
          <p:nvSpPr>
            <p:cNvPr id="122" name="Google Shape;122;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6"/>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5645518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1"/>
        </a:solidFill>
        <a:effectLst/>
      </p:bgPr>
    </p:bg>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3013533" y="1235933"/>
            <a:ext cx="6247200" cy="2957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600"/>
            </a:lvl1pPr>
            <a:lvl2pPr lvl="1" algn="ctr">
              <a:spcBef>
                <a:spcPts val="0"/>
              </a:spcBef>
              <a:spcAft>
                <a:spcPts val="0"/>
              </a:spcAft>
              <a:buSzPts val="2800"/>
              <a:buNone/>
              <a:defRPr>
                <a:latin typeface="Poppins Light"/>
                <a:ea typeface="Poppins Light"/>
                <a:cs typeface="Poppins Light"/>
                <a:sym typeface="Poppins Light"/>
              </a:defRPr>
            </a:lvl2pPr>
            <a:lvl3pPr lvl="2" algn="ctr">
              <a:spcBef>
                <a:spcPts val="0"/>
              </a:spcBef>
              <a:spcAft>
                <a:spcPts val="0"/>
              </a:spcAft>
              <a:buSzPts val="2800"/>
              <a:buNone/>
              <a:defRPr>
                <a:latin typeface="Poppins Light"/>
                <a:ea typeface="Poppins Light"/>
                <a:cs typeface="Poppins Light"/>
                <a:sym typeface="Poppins Light"/>
              </a:defRPr>
            </a:lvl3pPr>
            <a:lvl4pPr lvl="3" algn="ctr">
              <a:spcBef>
                <a:spcPts val="0"/>
              </a:spcBef>
              <a:spcAft>
                <a:spcPts val="0"/>
              </a:spcAft>
              <a:buSzPts val="2800"/>
              <a:buNone/>
              <a:defRPr>
                <a:latin typeface="Poppins Light"/>
                <a:ea typeface="Poppins Light"/>
                <a:cs typeface="Poppins Light"/>
                <a:sym typeface="Poppins Light"/>
              </a:defRPr>
            </a:lvl4pPr>
            <a:lvl5pPr lvl="4" algn="ctr">
              <a:spcBef>
                <a:spcPts val="0"/>
              </a:spcBef>
              <a:spcAft>
                <a:spcPts val="0"/>
              </a:spcAft>
              <a:buSzPts val="2800"/>
              <a:buNone/>
              <a:defRPr>
                <a:latin typeface="Poppins Light"/>
                <a:ea typeface="Poppins Light"/>
                <a:cs typeface="Poppins Light"/>
                <a:sym typeface="Poppins Light"/>
              </a:defRPr>
            </a:lvl5pPr>
            <a:lvl6pPr lvl="5" algn="ctr">
              <a:spcBef>
                <a:spcPts val="0"/>
              </a:spcBef>
              <a:spcAft>
                <a:spcPts val="0"/>
              </a:spcAft>
              <a:buSzPts val="2800"/>
              <a:buNone/>
              <a:defRPr>
                <a:latin typeface="Poppins Light"/>
                <a:ea typeface="Poppins Light"/>
                <a:cs typeface="Poppins Light"/>
                <a:sym typeface="Poppins Light"/>
              </a:defRPr>
            </a:lvl6pPr>
            <a:lvl7pPr lvl="6" algn="ctr">
              <a:spcBef>
                <a:spcPts val="0"/>
              </a:spcBef>
              <a:spcAft>
                <a:spcPts val="0"/>
              </a:spcAft>
              <a:buSzPts val="2800"/>
              <a:buNone/>
              <a:defRPr>
                <a:latin typeface="Poppins Light"/>
                <a:ea typeface="Poppins Light"/>
                <a:cs typeface="Poppins Light"/>
                <a:sym typeface="Poppins Light"/>
              </a:defRPr>
            </a:lvl7pPr>
            <a:lvl8pPr lvl="7" algn="ctr">
              <a:spcBef>
                <a:spcPts val="0"/>
              </a:spcBef>
              <a:spcAft>
                <a:spcPts val="0"/>
              </a:spcAft>
              <a:buSzPts val="2800"/>
              <a:buNone/>
              <a:defRPr>
                <a:latin typeface="Poppins Light"/>
                <a:ea typeface="Poppins Light"/>
                <a:cs typeface="Poppins Light"/>
                <a:sym typeface="Poppins Light"/>
              </a:defRPr>
            </a:lvl8pPr>
            <a:lvl9pPr lvl="8" algn="ctr">
              <a:spcBef>
                <a:spcPts val="0"/>
              </a:spcBef>
              <a:spcAft>
                <a:spcPts val="0"/>
              </a:spcAft>
              <a:buSzPts val="2800"/>
              <a:buNone/>
              <a:defRPr>
                <a:latin typeface="Poppins Light"/>
                <a:ea typeface="Poppins Light"/>
                <a:cs typeface="Poppins Light"/>
                <a:sym typeface="Poppins Light"/>
              </a:defRPr>
            </a:lvl9pPr>
          </a:lstStyle>
          <a:p>
            <a:endParaRPr/>
          </a:p>
        </p:txBody>
      </p:sp>
      <p:sp>
        <p:nvSpPr>
          <p:cNvPr id="150" name="Google Shape;150;p8"/>
          <p:cNvSpPr txBox="1">
            <a:spLocks noGrp="1"/>
          </p:cNvSpPr>
          <p:nvPr>
            <p:ph type="subTitle" idx="1"/>
          </p:nvPr>
        </p:nvSpPr>
        <p:spPr>
          <a:xfrm>
            <a:off x="3398233" y="4114567"/>
            <a:ext cx="5395600" cy="80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atin typeface="Poppins"/>
                <a:ea typeface="Poppins"/>
                <a:cs typeface="Poppins"/>
                <a:sym typeface="Poppins"/>
              </a:defRPr>
            </a:lvl1pPr>
            <a:lvl2pPr lvl="1" algn="ctr">
              <a:spcBef>
                <a:spcPts val="2133"/>
              </a:spcBef>
              <a:spcAft>
                <a:spcPts val="0"/>
              </a:spcAft>
              <a:buSzPts val="1400"/>
              <a:buNone/>
              <a:defRPr/>
            </a:lvl2pPr>
            <a:lvl3pPr lvl="2" algn="ctr">
              <a:spcBef>
                <a:spcPts val="2133"/>
              </a:spcBef>
              <a:spcAft>
                <a:spcPts val="0"/>
              </a:spcAft>
              <a:buSzPts val="1400"/>
              <a:buNone/>
              <a:defRPr/>
            </a:lvl3pPr>
            <a:lvl4pPr lvl="3" algn="ctr">
              <a:spcBef>
                <a:spcPts val="2133"/>
              </a:spcBef>
              <a:spcAft>
                <a:spcPts val="0"/>
              </a:spcAft>
              <a:buSzPts val="1400"/>
              <a:buNone/>
              <a:defRPr/>
            </a:lvl4pPr>
            <a:lvl5pPr lvl="4" algn="ctr">
              <a:spcBef>
                <a:spcPts val="2133"/>
              </a:spcBef>
              <a:spcAft>
                <a:spcPts val="0"/>
              </a:spcAft>
              <a:buSzPts val="1400"/>
              <a:buNone/>
              <a:defRPr/>
            </a:lvl5pPr>
            <a:lvl6pPr lvl="5" algn="ctr">
              <a:spcBef>
                <a:spcPts val="2133"/>
              </a:spcBef>
              <a:spcAft>
                <a:spcPts val="0"/>
              </a:spcAft>
              <a:buSzPts val="1400"/>
              <a:buNone/>
              <a:defRPr/>
            </a:lvl6pPr>
            <a:lvl7pPr lvl="6" algn="ctr">
              <a:spcBef>
                <a:spcPts val="2133"/>
              </a:spcBef>
              <a:spcAft>
                <a:spcPts val="0"/>
              </a:spcAft>
              <a:buSzPts val="1400"/>
              <a:buNone/>
              <a:defRPr/>
            </a:lvl7pPr>
            <a:lvl8pPr lvl="7" algn="ctr">
              <a:spcBef>
                <a:spcPts val="2133"/>
              </a:spcBef>
              <a:spcAft>
                <a:spcPts val="0"/>
              </a:spcAft>
              <a:buSzPts val="1400"/>
              <a:buNone/>
              <a:defRPr/>
            </a:lvl8pPr>
            <a:lvl9pPr lvl="8" algn="ctr">
              <a:spcBef>
                <a:spcPts val="2133"/>
              </a:spcBef>
              <a:spcAft>
                <a:spcPts val="2133"/>
              </a:spcAft>
              <a:buSzPts val="1400"/>
              <a:buNone/>
              <a:defRPr/>
            </a:lvl9pPr>
          </a:lstStyle>
          <a:p>
            <a:endParaRPr/>
          </a:p>
        </p:txBody>
      </p:sp>
    </p:spTree>
    <p:extLst>
      <p:ext uri="{BB962C8B-B14F-4D97-AF65-F5344CB8AC3E}">
        <p14:creationId xmlns:p14="http://schemas.microsoft.com/office/powerpoint/2010/main" val="15436112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198"/>
        <p:cNvGrpSpPr/>
        <p:nvPr/>
      </p:nvGrpSpPr>
      <p:grpSpPr>
        <a:xfrm>
          <a:off x="0" y="0"/>
          <a:ext cx="0" cy="0"/>
          <a:chOff x="0" y="0"/>
          <a:chExt cx="0" cy="0"/>
        </a:xfrm>
      </p:grpSpPr>
      <p:sp>
        <p:nvSpPr>
          <p:cNvPr id="199" name="Google Shape;199;p13"/>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3"/>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3"/>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3"/>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3"/>
          <p:cNvSpPr txBox="1">
            <a:spLocks noGrp="1"/>
          </p:cNvSpPr>
          <p:nvPr>
            <p:ph type="subTitle" idx="1"/>
          </p:nvPr>
        </p:nvSpPr>
        <p:spPr>
          <a:xfrm>
            <a:off x="7470933" y="21673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07" name="Google Shape;207;p13"/>
          <p:cNvSpPr txBox="1">
            <a:spLocks noGrp="1"/>
          </p:cNvSpPr>
          <p:nvPr>
            <p:ph type="subTitle" idx="2"/>
          </p:nvPr>
        </p:nvSpPr>
        <p:spPr>
          <a:xfrm>
            <a:off x="74628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subTitle" idx="3"/>
          </p:nvPr>
        </p:nvSpPr>
        <p:spPr>
          <a:xfrm>
            <a:off x="2337733" y="21689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09" name="Google Shape;209;p13"/>
          <p:cNvSpPr txBox="1">
            <a:spLocks noGrp="1"/>
          </p:cNvSpPr>
          <p:nvPr>
            <p:ph type="subTitle" idx="4"/>
          </p:nvPr>
        </p:nvSpPr>
        <p:spPr>
          <a:xfrm>
            <a:off x="23296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0" name="Google Shape;210;p13"/>
          <p:cNvSpPr txBox="1">
            <a:spLocks noGrp="1"/>
          </p:cNvSpPr>
          <p:nvPr>
            <p:ph type="subTitle" idx="5"/>
          </p:nvPr>
        </p:nvSpPr>
        <p:spPr>
          <a:xfrm>
            <a:off x="74709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11" name="Google Shape;211;p13"/>
          <p:cNvSpPr txBox="1">
            <a:spLocks noGrp="1"/>
          </p:cNvSpPr>
          <p:nvPr>
            <p:ph type="subTitle" idx="6"/>
          </p:nvPr>
        </p:nvSpPr>
        <p:spPr>
          <a:xfrm>
            <a:off x="74628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13"/>
          <p:cNvSpPr txBox="1">
            <a:spLocks noGrp="1"/>
          </p:cNvSpPr>
          <p:nvPr>
            <p:ph type="subTitle" idx="7"/>
          </p:nvPr>
        </p:nvSpPr>
        <p:spPr>
          <a:xfrm>
            <a:off x="23377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13" name="Google Shape;213;p13"/>
          <p:cNvSpPr txBox="1">
            <a:spLocks noGrp="1"/>
          </p:cNvSpPr>
          <p:nvPr>
            <p:ph type="subTitle" idx="8"/>
          </p:nvPr>
        </p:nvSpPr>
        <p:spPr>
          <a:xfrm>
            <a:off x="23296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4" name="Google Shape;214;p1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215" name="Google Shape;215;p13"/>
          <p:cNvGrpSpPr/>
          <p:nvPr/>
        </p:nvGrpSpPr>
        <p:grpSpPr>
          <a:xfrm>
            <a:off x="9316597" y="5218845"/>
            <a:ext cx="2296836" cy="1660040"/>
            <a:chOff x="3217149" y="3242033"/>
            <a:chExt cx="1735994" cy="1253933"/>
          </a:xfrm>
        </p:grpSpPr>
        <p:sp>
          <p:nvSpPr>
            <p:cNvPr id="216" name="Google Shape;216;p13"/>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 name="Google Shape;233;p13"/>
          <p:cNvSpPr txBox="1">
            <a:spLocks noGrp="1"/>
          </p:cNvSpPr>
          <p:nvPr>
            <p:ph type="title" idx="9" hasCustomPrompt="1"/>
          </p:nvPr>
        </p:nvSpPr>
        <p:spPr>
          <a:xfrm>
            <a:off x="1292925"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4" name="Google Shape;234;p13"/>
          <p:cNvSpPr txBox="1">
            <a:spLocks noGrp="1"/>
          </p:cNvSpPr>
          <p:nvPr>
            <p:ph type="title" idx="13" hasCustomPrompt="1"/>
          </p:nvPr>
        </p:nvSpPr>
        <p:spPr>
          <a:xfrm>
            <a:off x="1292925"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5" name="Google Shape;235;p13"/>
          <p:cNvSpPr txBox="1">
            <a:spLocks noGrp="1"/>
          </p:cNvSpPr>
          <p:nvPr>
            <p:ph type="title" idx="14" hasCustomPrompt="1"/>
          </p:nvPr>
        </p:nvSpPr>
        <p:spPr>
          <a:xfrm>
            <a:off x="6439459"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6" name="Google Shape;236;p13"/>
          <p:cNvSpPr txBox="1">
            <a:spLocks noGrp="1"/>
          </p:cNvSpPr>
          <p:nvPr>
            <p:ph type="title" idx="15" hasCustomPrompt="1"/>
          </p:nvPr>
        </p:nvSpPr>
        <p:spPr>
          <a:xfrm>
            <a:off x="6439459"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101049050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2">
  <p:cSld name="Table of contents 2">
    <p:spTree>
      <p:nvGrpSpPr>
        <p:cNvPr id="1" name="Shape 237"/>
        <p:cNvGrpSpPr/>
        <p:nvPr/>
      </p:nvGrpSpPr>
      <p:grpSpPr>
        <a:xfrm>
          <a:off x="0" y="0"/>
          <a:ext cx="0" cy="0"/>
          <a:chOff x="0" y="0"/>
          <a:chExt cx="0" cy="0"/>
        </a:xfrm>
      </p:grpSpPr>
      <p:sp>
        <p:nvSpPr>
          <p:cNvPr id="238" name="Google Shape;238;p14"/>
          <p:cNvSpPr/>
          <p:nvPr/>
        </p:nvSpPr>
        <p:spPr>
          <a:xfrm>
            <a:off x="6401194" y="6631408"/>
            <a:ext cx="5790807" cy="2265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4"/>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4"/>
          <p:cNvSpPr/>
          <p:nvPr/>
        </p:nvSpPr>
        <p:spPr>
          <a:xfrm flipH="1">
            <a:off x="-232" y="6352867"/>
            <a:ext cx="951899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4"/>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4"/>
          <p:cNvSpPr txBox="1">
            <a:spLocks noGrp="1"/>
          </p:cNvSpPr>
          <p:nvPr>
            <p:ph type="subTitle" idx="1"/>
          </p:nvPr>
        </p:nvSpPr>
        <p:spPr>
          <a:xfrm>
            <a:off x="44797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47" name="Google Shape;247;p14"/>
          <p:cNvSpPr txBox="1">
            <a:spLocks noGrp="1"/>
          </p:cNvSpPr>
          <p:nvPr>
            <p:ph type="subTitle" idx="2"/>
          </p:nvPr>
        </p:nvSpPr>
        <p:spPr>
          <a:xfrm>
            <a:off x="44811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8" name="Google Shape;248;p14"/>
          <p:cNvSpPr txBox="1">
            <a:spLocks noGrp="1"/>
          </p:cNvSpPr>
          <p:nvPr>
            <p:ph type="subTitle" idx="3"/>
          </p:nvPr>
        </p:nvSpPr>
        <p:spPr>
          <a:xfrm>
            <a:off x="870533" y="23247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49" name="Google Shape;249;p14"/>
          <p:cNvSpPr txBox="1">
            <a:spLocks noGrp="1"/>
          </p:cNvSpPr>
          <p:nvPr>
            <p:ph type="subTitle" idx="4"/>
          </p:nvPr>
        </p:nvSpPr>
        <p:spPr>
          <a:xfrm>
            <a:off x="8719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0" name="Google Shape;250;p14"/>
          <p:cNvSpPr txBox="1">
            <a:spLocks noGrp="1"/>
          </p:cNvSpPr>
          <p:nvPr>
            <p:ph type="subTitle" idx="5"/>
          </p:nvPr>
        </p:nvSpPr>
        <p:spPr>
          <a:xfrm>
            <a:off x="44797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51" name="Google Shape;251;p14"/>
          <p:cNvSpPr txBox="1">
            <a:spLocks noGrp="1"/>
          </p:cNvSpPr>
          <p:nvPr>
            <p:ph type="subTitle" idx="6"/>
          </p:nvPr>
        </p:nvSpPr>
        <p:spPr>
          <a:xfrm>
            <a:off x="44811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2" name="Google Shape;252;p14"/>
          <p:cNvSpPr txBox="1">
            <a:spLocks noGrp="1"/>
          </p:cNvSpPr>
          <p:nvPr>
            <p:ph type="subTitle" idx="7"/>
          </p:nvPr>
        </p:nvSpPr>
        <p:spPr>
          <a:xfrm>
            <a:off x="8705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53" name="Google Shape;253;p14"/>
          <p:cNvSpPr txBox="1">
            <a:spLocks noGrp="1"/>
          </p:cNvSpPr>
          <p:nvPr>
            <p:ph type="subTitle" idx="8"/>
          </p:nvPr>
        </p:nvSpPr>
        <p:spPr>
          <a:xfrm>
            <a:off x="8719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4" name="Google Shape;254;p1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255" name="Google Shape;255;p14"/>
          <p:cNvSpPr txBox="1">
            <a:spLocks noGrp="1"/>
          </p:cNvSpPr>
          <p:nvPr>
            <p:ph type="subTitle" idx="9"/>
          </p:nvPr>
        </p:nvSpPr>
        <p:spPr>
          <a:xfrm>
            <a:off x="80970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56" name="Google Shape;256;p14"/>
          <p:cNvSpPr txBox="1">
            <a:spLocks noGrp="1"/>
          </p:cNvSpPr>
          <p:nvPr>
            <p:ph type="subTitle" idx="13"/>
          </p:nvPr>
        </p:nvSpPr>
        <p:spPr>
          <a:xfrm>
            <a:off x="80984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7" name="Google Shape;257;p14"/>
          <p:cNvSpPr txBox="1">
            <a:spLocks noGrp="1"/>
          </p:cNvSpPr>
          <p:nvPr>
            <p:ph type="subTitle" idx="14"/>
          </p:nvPr>
        </p:nvSpPr>
        <p:spPr>
          <a:xfrm>
            <a:off x="8105300"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58" name="Google Shape;258;p14"/>
          <p:cNvSpPr txBox="1">
            <a:spLocks noGrp="1"/>
          </p:cNvSpPr>
          <p:nvPr>
            <p:ph type="subTitle" idx="15"/>
          </p:nvPr>
        </p:nvSpPr>
        <p:spPr>
          <a:xfrm>
            <a:off x="8106700"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9" name="Google Shape;259;p14"/>
          <p:cNvSpPr txBox="1">
            <a:spLocks noGrp="1"/>
          </p:cNvSpPr>
          <p:nvPr>
            <p:ph type="title" idx="16" hasCustomPrompt="1"/>
          </p:nvPr>
        </p:nvSpPr>
        <p:spPr>
          <a:xfrm>
            <a:off x="20182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0" name="Google Shape;260;p14"/>
          <p:cNvSpPr txBox="1">
            <a:spLocks noGrp="1"/>
          </p:cNvSpPr>
          <p:nvPr>
            <p:ph type="title" idx="17" hasCustomPrompt="1"/>
          </p:nvPr>
        </p:nvSpPr>
        <p:spPr>
          <a:xfrm>
            <a:off x="20182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1" name="Google Shape;261;p14"/>
          <p:cNvSpPr txBox="1">
            <a:spLocks noGrp="1"/>
          </p:cNvSpPr>
          <p:nvPr>
            <p:ph type="title" idx="18" hasCustomPrompt="1"/>
          </p:nvPr>
        </p:nvSpPr>
        <p:spPr>
          <a:xfrm>
            <a:off x="56423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2" name="Google Shape;262;p14"/>
          <p:cNvSpPr txBox="1">
            <a:spLocks noGrp="1"/>
          </p:cNvSpPr>
          <p:nvPr>
            <p:ph type="title" idx="19" hasCustomPrompt="1"/>
          </p:nvPr>
        </p:nvSpPr>
        <p:spPr>
          <a:xfrm>
            <a:off x="56423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3" name="Google Shape;263;p14"/>
          <p:cNvSpPr txBox="1">
            <a:spLocks noGrp="1"/>
          </p:cNvSpPr>
          <p:nvPr>
            <p:ph type="title" idx="20" hasCustomPrompt="1"/>
          </p:nvPr>
        </p:nvSpPr>
        <p:spPr>
          <a:xfrm>
            <a:off x="9251417"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4" name="Google Shape;264;p14"/>
          <p:cNvSpPr txBox="1">
            <a:spLocks noGrp="1"/>
          </p:cNvSpPr>
          <p:nvPr>
            <p:ph type="title" idx="21" hasCustomPrompt="1"/>
          </p:nvPr>
        </p:nvSpPr>
        <p:spPr>
          <a:xfrm>
            <a:off x="9251417"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5" name="Google Shape;265;p14"/>
          <p:cNvSpPr/>
          <p:nvPr/>
        </p:nvSpPr>
        <p:spPr>
          <a:xfrm flipH="1">
            <a:off x="10896032" y="6362548"/>
            <a:ext cx="266936" cy="34748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4"/>
          <p:cNvSpPr/>
          <p:nvPr/>
        </p:nvSpPr>
        <p:spPr>
          <a:xfrm flipH="1">
            <a:off x="10402948" y="6083737"/>
            <a:ext cx="433837" cy="666812"/>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4"/>
          <p:cNvSpPr/>
          <p:nvPr/>
        </p:nvSpPr>
        <p:spPr>
          <a:xfrm>
            <a:off x="10158635" y="6416808"/>
            <a:ext cx="185059" cy="240897"/>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10757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4">
  <p:cSld name="Table of contents 4">
    <p:spTree>
      <p:nvGrpSpPr>
        <p:cNvPr id="1" name="Shape 292"/>
        <p:cNvGrpSpPr/>
        <p:nvPr/>
      </p:nvGrpSpPr>
      <p:grpSpPr>
        <a:xfrm>
          <a:off x="0" y="0"/>
          <a:ext cx="0" cy="0"/>
          <a:chOff x="0" y="0"/>
          <a:chExt cx="0" cy="0"/>
        </a:xfrm>
      </p:grpSpPr>
      <p:sp>
        <p:nvSpPr>
          <p:cNvPr id="293" name="Google Shape;293;p16"/>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6"/>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6"/>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6"/>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6"/>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6"/>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6"/>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6"/>
          <p:cNvSpPr txBox="1">
            <a:spLocks noGrp="1"/>
          </p:cNvSpPr>
          <p:nvPr>
            <p:ph type="subTitle" idx="1"/>
          </p:nvPr>
        </p:nvSpPr>
        <p:spPr>
          <a:xfrm>
            <a:off x="7435700" y="2158733"/>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1" name="Google Shape;301;p16"/>
          <p:cNvSpPr txBox="1">
            <a:spLocks noGrp="1"/>
          </p:cNvSpPr>
          <p:nvPr>
            <p:ph type="subTitle" idx="2"/>
          </p:nvPr>
        </p:nvSpPr>
        <p:spPr>
          <a:xfrm>
            <a:off x="7435700" y="2546467"/>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2" name="Google Shape;302;p16"/>
          <p:cNvSpPr txBox="1">
            <a:spLocks noGrp="1"/>
          </p:cNvSpPr>
          <p:nvPr>
            <p:ph type="subTitle" idx="3"/>
          </p:nvPr>
        </p:nvSpPr>
        <p:spPr>
          <a:xfrm>
            <a:off x="7435700" y="3581667"/>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3" name="Google Shape;303;p16"/>
          <p:cNvSpPr txBox="1">
            <a:spLocks noGrp="1"/>
          </p:cNvSpPr>
          <p:nvPr>
            <p:ph type="subTitle" idx="4"/>
          </p:nvPr>
        </p:nvSpPr>
        <p:spPr>
          <a:xfrm>
            <a:off x="7435700" y="3969400"/>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4" name="Google Shape;304;p16"/>
          <p:cNvSpPr txBox="1">
            <a:spLocks noGrp="1"/>
          </p:cNvSpPr>
          <p:nvPr>
            <p:ph type="subTitle" idx="5"/>
          </p:nvPr>
        </p:nvSpPr>
        <p:spPr>
          <a:xfrm>
            <a:off x="7435700" y="5106200"/>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5" name="Google Shape;305;p16"/>
          <p:cNvSpPr txBox="1">
            <a:spLocks noGrp="1"/>
          </p:cNvSpPr>
          <p:nvPr>
            <p:ph type="subTitle" idx="6"/>
          </p:nvPr>
        </p:nvSpPr>
        <p:spPr>
          <a:xfrm>
            <a:off x="7435700" y="5493933"/>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6" name="Google Shape;306;p16"/>
          <p:cNvSpPr txBox="1">
            <a:spLocks noGrp="1"/>
          </p:cNvSpPr>
          <p:nvPr>
            <p:ph type="subTitle" idx="7"/>
          </p:nvPr>
        </p:nvSpPr>
        <p:spPr>
          <a:xfrm>
            <a:off x="921915" y="2158733"/>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7" name="Google Shape;307;p16"/>
          <p:cNvSpPr txBox="1">
            <a:spLocks noGrp="1"/>
          </p:cNvSpPr>
          <p:nvPr>
            <p:ph type="subTitle" idx="8"/>
          </p:nvPr>
        </p:nvSpPr>
        <p:spPr>
          <a:xfrm>
            <a:off x="921915" y="2546467"/>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8" name="Google Shape;308;p16"/>
          <p:cNvSpPr txBox="1">
            <a:spLocks noGrp="1"/>
          </p:cNvSpPr>
          <p:nvPr>
            <p:ph type="subTitle" idx="9"/>
          </p:nvPr>
        </p:nvSpPr>
        <p:spPr>
          <a:xfrm>
            <a:off x="921915" y="3581667"/>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09" name="Google Shape;309;p16"/>
          <p:cNvSpPr txBox="1">
            <a:spLocks noGrp="1"/>
          </p:cNvSpPr>
          <p:nvPr>
            <p:ph type="subTitle" idx="13"/>
          </p:nvPr>
        </p:nvSpPr>
        <p:spPr>
          <a:xfrm>
            <a:off x="921915" y="3969400"/>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0" name="Google Shape;310;p16"/>
          <p:cNvSpPr txBox="1">
            <a:spLocks noGrp="1"/>
          </p:cNvSpPr>
          <p:nvPr>
            <p:ph type="subTitle" idx="14"/>
          </p:nvPr>
        </p:nvSpPr>
        <p:spPr>
          <a:xfrm>
            <a:off x="921915" y="5106200"/>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11" name="Google Shape;311;p16"/>
          <p:cNvSpPr txBox="1">
            <a:spLocks noGrp="1"/>
          </p:cNvSpPr>
          <p:nvPr>
            <p:ph type="subTitle" idx="15"/>
          </p:nvPr>
        </p:nvSpPr>
        <p:spPr>
          <a:xfrm>
            <a:off x="921915" y="5493933"/>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2" name="Google Shape;312;p1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13" name="Google Shape;313;p16"/>
          <p:cNvSpPr txBox="1">
            <a:spLocks noGrp="1"/>
          </p:cNvSpPr>
          <p:nvPr>
            <p:ph type="title" idx="16" hasCustomPrompt="1"/>
          </p:nvPr>
        </p:nvSpPr>
        <p:spPr>
          <a:xfrm>
            <a:off x="3844851" y="1694467"/>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4" name="Google Shape;314;p16"/>
          <p:cNvSpPr txBox="1">
            <a:spLocks noGrp="1"/>
          </p:cNvSpPr>
          <p:nvPr>
            <p:ph type="title" idx="17" hasCustomPrompt="1"/>
          </p:nvPr>
        </p:nvSpPr>
        <p:spPr>
          <a:xfrm>
            <a:off x="7431551" y="1694467"/>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5" name="Google Shape;315;p16"/>
          <p:cNvSpPr txBox="1">
            <a:spLocks noGrp="1"/>
          </p:cNvSpPr>
          <p:nvPr>
            <p:ph type="title" idx="18" hasCustomPrompt="1"/>
          </p:nvPr>
        </p:nvSpPr>
        <p:spPr>
          <a:xfrm>
            <a:off x="3849000" y="31174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6" name="Google Shape;316;p16"/>
          <p:cNvSpPr txBox="1">
            <a:spLocks noGrp="1"/>
          </p:cNvSpPr>
          <p:nvPr>
            <p:ph type="title" idx="19" hasCustomPrompt="1"/>
          </p:nvPr>
        </p:nvSpPr>
        <p:spPr>
          <a:xfrm>
            <a:off x="7435700" y="3117400"/>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7" name="Google Shape;317;p16"/>
          <p:cNvSpPr txBox="1">
            <a:spLocks noGrp="1"/>
          </p:cNvSpPr>
          <p:nvPr>
            <p:ph type="title" idx="20" hasCustomPrompt="1"/>
          </p:nvPr>
        </p:nvSpPr>
        <p:spPr>
          <a:xfrm>
            <a:off x="3849000" y="46478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8" name="Google Shape;318;p16"/>
          <p:cNvSpPr txBox="1">
            <a:spLocks noGrp="1"/>
          </p:cNvSpPr>
          <p:nvPr>
            <p:ph type="title" idx="21" hasCustomPrompt="1"/>
          </p:nvPr>
        </p:nvSpPr>
        <p:spPr>
          <a:xfrm>
            <a:off x="7435700" y="4641933"/>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36538760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1045867" y="1483933"/>
            <a:ext cx="7662000" cy="2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Patrick Hand"/>
              <a:buNone/>
              <a:defRPr sz="3200">
                <a:latin typeface="Poppins Light"/>
                <a:ea typeface="Poppins Light"/>
                <a:cs typeface="Poppins Light"/>
                <a:sym typeface="Poppins Light"/>
              </a:defRPr>
            </a:lvl1pPr>
            <a:lvl2pPr lvl="1"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2pPr>
            <a:lvl3pPr lvl="2"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3pPr>
            <a:lvl4pPr lvl="3"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4pPr>
            <a:lvl5pPr lvl="4"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5pPr>
            <a:lvl6pPr lvl="5"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6pPr>
            <a:lvl7pPr lvl="6"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7pPr>
            <a:lvl8pPr lvl="7"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8pPr>
            <a:lvl9pPr lvl="8"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9pPr>
          </a:lstStyle>
          <a:p>
            <a:endParaRPr/>
          </a:p>
        </p:txBody>
      </p:sp>
      <p:sp>
        <p:nvSpPr>
          <p:cNvPr id="327" name="Google Shape;327;p18"/>
          <p:cNvSpPr txBox="1">
            <a:spLocks noGrp="1"/>
          </p:cNvSpPr>
          <p:nvPr>
            <p:ph type="title" idx="2"/>
          </p:nvPr>
        </p:nvSpPr>
        <p:spPr>
          <a:xfrm>
            <a:off x="1055767" y="4080933"/>
            <a:ext cx="7662000" cy="68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sz="2800">
                <a:solidFill>
                  <a:schemeClr val="lt2"/>
                </a:solidFill>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a:endParaRPr/>
          </a:p>
        </p:txBody>
      </p:sp>
    </p:spTree>
    <p:extLst>
      <p:ext uri="{BB962C8B-B14F-4D97-AF65-F5344CB8AC3E}">
        <p14:creationId xmlns:p14="http://schemas.microsoft.com/office/powerpoint/2010/main" val="32842522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atrick Hand"/>
              <a:buNone/>
              <a:defRPr sz="3000" b="1">
                <a:solidFill>
                  <a:schemeClr val="dk2"/>
                </a:solidFill>
                <a:latin typeface="Patrick Hand"/>
                <a:ea typeface="Patrick Hand"/>
                <a:cs typeface="Patrick Hand"/>
                <a:sym typeface="Patrick Hand"/>
              </a:defRPr>
            </a:lvl1pPr>
            <a:lvl2pPr lvl="1" rtl="0">
              <a:spcBef>
                <a:spcPts val="0"/>
              </a:spcBef>
              <a:spcAft>
                <a:spcPts val="0"/>
              </a:spcAft>
              <a:buClr>
                <a:schemeClr val="dk1"/>
              </a:buClr>
              <a:buSzPts val="2800"/>
              <a:buNone/>
              <a:defRPr sz="2800" b="1">
                <a:solidFill>
                  <a:schemeClr val="dk1"/>
                </a:solidFill>
              </a:defRPr>
            </a:lvl2pPr>
            <a:lvl3pPr lvl="2" rtl="0">
              <a:spcBef>
                <a:spcPts val="0"/>
              </a:spcBef>
              <a:spcAft>
                <a:spcPts val="0"/>
              </a:spcAft>
              <a:buClr>
                <a:schemeClr val="dk1"/>
              </a:buClr>
              <a:buSzPts val="2800"/>
              <a:buNone/>
              <a:defRPr sz="2800" b="1">
                <a:solidFill>
                  <a:schemeClr val="dk1"/>
                </a:solidFill>
              </a:defRPr>
            </a:lvl3pPr>
            <a:lvl4pPr lvl="3" rtl="0">
              <a:spcBef>
                <a:spcPts val="0"/>
              </a:spcBef>
              <a:spcAft>
                <a:spcPts val="0"/>
              </a:spcAft>
              <a:buClr>
                <a:schemeClr val="dk1"/>
              </a:buClr>
              <a:buSzPts val="2800"/>
              <a:buNone/>
              <a:defRPr sz="2800" b="1">
                <a:solidFill>
                  <a:schemeClr val="dk1"/>
                </a:solidFill>
              </a:defRPr>
            </a:lvl4pPr>
            <a:lvl5pPr lvl="4" rtl="0">
              <a:spcBef>
                <a:spcPts val="0"/>
              </a:spcBef>
              <a:spcAft>
                <a:spcPts val="0"/>
              </a:spcAft>
              <a:buClr>
                <a:schemeClr val="dk1"/>
              </a:buClr>
              <a:buSzPts val="2800"/>
              <a:buNone/>
              <a:defRPr sz="2800" b="1">
                <a:solidFill>
                  <a:schemeClr val="dk1"/>
                </a:solidFill>
              </a:defRPr>
            </a:lvl5pPr>
            <a:lvl6pPr lvl="5" rtl="0">
              <a:spcBef>
                <a:spcPts val="0"/>
              </a:spcBef>
              <a:spcAft>
                <a:spcPts val="0"/>
              </a:spcAft>
              <a:buClr>
                <a:schemeClr val="dk1"/>
              </a:buClr>
              <a:buSzPts val="2800"/>
              <a:buNone/>
              <a:defRPr sz="2800" b="1">
                <a:solidFill>
                  <a:schemeClr val="dk1"/>
                </a:solidFill>
              </a:defRPr>
            </a:lvl6pPr>
            <a:lvl7pPr lvl="6" rtl="0">
              <a:spcBef>
                <a:spcPts val="0"/>
              </a:spcBef>
              <a:spcAft>
                <a:spcPts val="0"/>
              </a:spcAft>
              <a:buClr>
                <a:schemeClr val="dk1"/>
              </a:buClr>
              <a:buSzPts val="2800"/>
              <a:buNone/>
              <a:defRPr sz="2800" b="1">
                <a:solidFill>
                  <a:schemeClr val="dk1"/>
                </a:solidFill>
              </a:defRPr>
            </a:lvl7pPr>
            <a:lvl8pPr lvl="7" rtl="0">
              <a:spcBef>
                <a:spcPts val="0"/>
              </a:spcBef>
              <a:spcAft>
                <a:spcPts val="0"/>
              </a:spcAft>
              <a:buClr>
                <a:schemeClr val="dk1"/>
              </a:buClr>
              <a:buSzPts val="2800"/>
              <a:buNone/>
              <a:defRPr sz="2800" b="1">
                <a:solidFill>
                  <a:schemeClr val="dk1"/>
                </a:solidFill>
              </a:defRPr>
            </a:lvl8pPr>
            <a:lvl9pPr lvl="8" rtl="0">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15000"/>
              </a:lnSpc>
              <a:spcBef>
                <a:spcPts val="1600"/>
              </a:spcBef>
              <a:spcAft>
                <a:spcPts val="160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193521821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971" r:id="rId22"/>
    <p:sldLayoutId id="2147483972" r:id="rId2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clipground.com/too-much-homework-clipart.html" TargetMode="External"/><Relationship Id="rId5" Type="http://schemas.openxmlformats.org/officeDocument/2006/relationships/image" Target="../media/image4.jp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2.xml"/><Relationship Id="rId7" Type="http://schemas.openxmlformats.org/officeDocument/2006/relationships/hyperlink" Target="https://blog.mycoughdrop.com/aacroutine/" TargetMode="Externa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hyperlink" Target="https://clipground.com/passing-clipart.html" TargetMode="External"/><Relationship Id="rId5" Type="http://schemas.openxmlformats.org/officeDocument/2006/relationships/image" Target="../media/image7.jp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hyperlink" Target="https://www.onlinewebfonts.com/icon/554849" TargetMode="External"/><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8" Type="http://schemas.openxmlformats.org/officeDocument/2006/relationships/audio" Target="../media/media1.mp3"/><Relationship Id="rId3" Type="http://schemas.microsoft.com/office/2007/relationships/media" Target="../media/media3.mp3"/><Relationship Id="rId7" Type="http://schemas.microsoft.com/office/2007/relationships/media" Target="../media/media1.mp3"/><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2.mp3"/><Relationship Id="rId11" Type="http://schemas.openxmlformats.org/officeDocument/2006/relationships/image" Target="../media/image16.png"/><Relationship Id="rId5" Type="http://schemas.microsoft.com/office/2007/relationships/media" Target="../media/media2.mp3"/><Relationship Id="rId10" Type="http://schemas.openxmlformats.org/officeDocument/2006/relationships/notesSlide" Target="../notesSlides/notesSlide12.xml"/><Relationship Id="rId4" Type="http://schemas.openxmlformats.org/officeDocument/2006/relationships/audio" Target="../media/media3.mp3"/><Relationship Id="rId9"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audio" Target="../media/media1.mp3"/><Relationship Id="rId3" Type="http://schemas.microsoft.com/office/2007/relationships/media" Target="../media/media3.mp3"/><Relationship Id="rId7" Type="http://schemas.microsoft.com/office/2007/relationships/media" Target="../media/media1.mp3"/><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2.mp3"/><Relationship Id="rId11" Type="http://schemas.openxmlformats.org/officeDocument/2006/relationships/image" Target="../media/image16.png"/><Relationship Id="rId5" Type="http://schemas.microsoft.com/office/2007/relationships/media" Target="../media/media2.mp3"/><Relationship Id="rId10" Type="http://schemas.openxmlformats.org/officeDocument/2006/relationships/notesSlide" Target="../notesSlides/notesSlide13.xml"/><Relationship Id="rId4" Type="http://schemas.openxmlformats.org/officeDocument/2006/relationships/audio" Target="../media/media3.mp3"/><Relationship Id="rId9"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6.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6.png"/><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clipground.com/too-much-homework-clipart.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hyperlink" Target="https://blog.mycoughdrop.com/aacroutine/" TargetMode="External"/><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openclipart.org/detail/170087/calenda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clipground.com/passing-clipart.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loonylabs.org/2021/05/02/the-first-major-deadlin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hyperlink" Target="https://www.onlinewebfonts.com/icon/554849"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hyperlink" Target="https://www.onlinewebfonts.com/icon/67967"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openclipart.org/detail/170087/calendar" TargetMode="External"/><Relationship Id="rId13" Type="http://schemas.openxmlformats.org/officeDocument/2006/relationships/hyperlink" Target="https://www.onlinewebfonts.com/icon/554849" TargetMode="External"/><Relationship Id="rId3" Type="http://schemas.openxmlformats.org/officeDocument/2006/relationships/hyperlink" Target="https://clipground.com/too-much-homework-clipart.html" TargetMode="External"/><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blog.mycoughdrop.com/aacroutine/" TargetMode="External"/><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hyperlink" Target="https://clipground.com/passing-clipart.html" TargetMode="External"/><Relationship Id="rId4" Type="http://schemas.openxmlformats.org/officeDocument/2006/relationships/image" Target="../media/image5.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66814"/>
            <a:ext cx="10972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5" y="76200"/>
            <a:ext cx="12090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55841" y="774399"/>
            <a:ext cx="6096000" cy="784830"/>
          </a:xfrm>
          <a:prstGeom prst="rect">
            <a:avLst/>
          </a:prstGeom>
        </p:spPr>
        <p:txBody>
          <a:bodyPr>
            <a:spAutoFit/>
          </a:bodyPr>
          <a:lstStyle/>
          <a:p>
            <a:pPr lvl="0"/>
            <a:r>
              <a:rPr lang="en-US" sz="4500" b="1" dirty="0">
                <a:solidFill>
                  <a:srgbClr val="FFFF00"/>
                </a:solidFill>
                <a:latin typeface="Berlin Sans FB" panose="020E0602020502020306" pitchFamily="34" charset="0"/>
              </a:rPr>
              <a:t>Hello everyone !!!</a:t>
            </a:r>
          </a:p>
        </p:txBody>
      </p:sp>
    </p:spTree>
    <p:extLst>
      <p:ext uri="{BB962C8B-B14F-4D97-AF65-F5344CB8AC3E}">
        <p14:creationId xmlns:p14="http://schemas.microsoft.com/office/powerpoint/2010/main" val="2008319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rgbClr val="6D9FB1"/>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248036" y="148200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73594" y="1517551"/>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62777" cy="707886"/>
          </a:xfrm>
          <a:prstGeom prst="rect">
            <a:avLst/>
          </a:prstGeom>
          <a:noFill/>
        </p:spPr>
        <p:txBody>
          <a:bodyPr wrap="square" rtlCol="0">
            <a:spAutoFit/>
          </a:bodyPr>
          <a:lstStyle/>
          <a:p>
            <a:r>
              <a:rPr lang="en-US" sz="4000" b="1" dirty="0">
                <a:solidFill>
                  <a:schemeClr val="bg1"/>
                </a:solidFill>
                <a:latin typeface="Myriad Pro" pitchFamily="34" charset="0"/>
              </a:rPr>
              <a:t>HEALTHY LIVING FOR TEENS</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nvGrpSpPr>
          <p:cNvPr id="7" name="Group 6"/>
          <p:cNvGrpSpPr/>
          <p:nvPr/>
        </p:nvGrpSpPr>
        <p:grpSpPr>
          <a:xfrm>
            <a:off x="2703568" y="133036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
        <p:nvSpPr>
          <p:cNvPr id="2" name="TextBox 1"/>
          <p:cNvSpPr txBox="1"/>
          <p:nvPr/>
        </p:nvSpPr>
        <p:spPr>
          <a:xfrm>
            <a:off x="3346887" y="2678306"/>
            <a:ext cx="5795010" cy="3080202"/>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4500" b="1" dirty="0" smtClean="0">
                <a:solidFill>
                  <a:srgbClr val="0087B2"/>
                </a:solidFill>
              </a:rPr>
              <a:t>  LISTENING</a:t>
            </a:r>
          </a:p>
          <a:p>
            <a:pPr marL="285750" indent="-285750">
              <a:lnSpc>
                <a:spcPct val="150000"/>
              </a:lnSpc>
              <a:buFont typeface="Wingdings" panose="05000000000000000000" pitchFamily="2" charset="2"/>
              <a:buChar char="v"/>
            </a:pPr>
            <a:r>
              <a:rPr lang="en-US" sz="4500" b="1" dirty="0">
                <a:solidFill>
                  <a:srgbClr val="0087B2"/>
                </a:solidFill>
              </a:rPr>
              <a:t> </a:t>
            </a:r>
            <a:r>
              <a:rPr lang="en-US" sz="4500" b="1" dirty="0" smtClean="0">
                <a:solidFill>
                  <a:srgbClr val="0087B2"/>
                </a:solidFill>
              </a:rPr>
              <a:t>  WRITING</a:t>
            </a:r>
          </a:p>
          <a:p>
            <a:pPr>
              <a:lnSpc>
                <a:spcPct val="150000"/>
              </a:lnSpc>
            </a:pPr>
            <a:endParaRPr lang="en-US" sz="4500" b="1" dirty="0">
              <a:solidFill>
                <a:srgbClr val="0087B2"/>
              </a:solidFill>
            </a:endParaRPr>
          </a:p>
        </p:txBody>
      </p:sp>
    </p:spTree>
    <p:extLst>
      <p:ext uri="{BB962C8B-B14F-4D97-AF65-F5344CB8AC3E}">
        <p14:creationId xmlns:p14="http://schemas.microsoft.com/office/powerpoint/2010/main" val="14348681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a:solidFill>
            <a:srgbClr val="6D9FB1"/>
          </a:solidFill>
        </p:grpSpPr>
        <p:sp>
          <p:nvSpPr>
            <p:cNvPr id="14" name="Round Single Corner Rectangle 13"/>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54349" y="1403734"/>
            <a:ext cx="639828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schoolwork </a:t>
            </a:r>
            <a:r>
              <a:rPr lang="en-US" sz="6000" b="1" dirty="0">
                <a:solidFill>
                  <a:srgbClr val="AD4F0F"/>
                </a:solidFill>
                <a:cs typeface="Calibri" panose="020F0502020204030204" pitchFamily="34" charset="0"/>
              </a:rPr>
              <a:t>(n)</a:t>
            </a:r>
          </a:p>
        </p:txBody>
      </p:sp>
      <p:sp>
        <p:nvSpPr>
          <p:cNvPr id="12" name="Rectangle 11"/>
          <p:cNvSpPr/>
          <p:nvPr/>
        </p:nvSpPr>
        <p:spPr>
          <a:xfrm>
            <a:off x="1011794" y="3834464"/>
            <a:ext cx="5030933" cy="784830"/>
          </a:xfrm>
          <a:prstGeom prst="rect">
            <a:avLst/>
          </a:prstGeom>
        </p:spPr>
        <p:txBody>
          <a:bodyPr wrap="square">
            <a:spAutoFit/>
          </a:bodyPr>
          <a:lstStyle/>
          <a:p>
            <a:pPr lvl="0" algn="ctr"/>
            <a:r>
              <a:rPr lang="en-US" sz="4500" b="1" dirty="0" err="1">
                <a:solidFill>
                  <a:schemeClr val="tx2"/>
                </a:solidFill>
              </a:rPr>
              <a:t>việc</a:t>
            </a:r>
            <a:r>
              <a:rPr lang="en-US" sz="4500" b="1" dirty="0">
                <a:solidFill>
                  <a:schemeClr val="tx2"/>
                </a:solidFill>
              </a:rPr>
              <a:t> </a:t>
            </a:r>
            <a:r>
              <a:rPr lang="en-US" sz="4500" b="1" dirty="0" err="1">
                <a:solidFill>
                  <a:schemeClr val="tx2"/>
                </a:solidFill>
              </a:rPr>
              <a:t>học</a:t>
            </a:r>
            <a:r>
              <a:rPr lang="en-US" sz="4500" b="1" dirty="0">
                <a:solidFill>
                  <a:schemeClr val="tx2"/>
                </a:solidFill>
              </a:rPr>
              <a:t> </a:t>
            </a:r>
            <a:r>
              <a:rPr lang="en-US" sz="4500" b="1" dirty="0" err="1">
                <a:solidFill>
                  <a:schemeClr val="tx2"/>
                </a:solidFill>
              </a:rPr>
              <a:t>tập</a:t>
            </a:r>
            <a:endParaRPr lang="en-US" sz="4500" b="1" dirty="0">
              <a:solidFill>
                <a:schemeClr val="tx2"/>
              </a:solidFill>
            </a:endParaRPr>
          </a:p>
        </p:txBody>
      </p:sp>
      <p:sp>
        <p:nvSpPr>
          <p:cNvPr id="2" name="Rectangle 1"/>
          <p:cNvSpPr/>
          <p:nvPr/>
        </p:nvSpPr>
        <p:spPr>
          <a:xfrm>
            <a:off x="1720632" y="2494529"/>
            <a:ext cx="3565399" cy="784830"/>
          </a:xfrm>
          <a:prstGeom prst="rect">
            <a:avLst/>
          </a:prstGeom>
        </p:spPr>
        <p:txBody>
          <a:bodyPr wrap="none">
            <a:spAutoFit/>
          </a:bodyPr>
          <a:lstStyle/>
          <a:p>
            <a:pPr algn="ctr"/>
            <a:r>
              <a:rPr lang="en-US" sz="4500" b="1" dirty="0">
                <a:solidFill>
                  <a:schemeClr val="tx2"/>
                </a:solidFill>
              </a:rPr>
              <a:t>/ˈ</a:t>
            </a:r>
            <a:r>
              <a:rPr lang="en-US" sz="4500" b="1" dirty="0" err="1">
                <a:solidFill>
                  <a:schemeClr val="tx2"/>
                </a:solidFill>
              </a:rPr>
              <a:t>skuːl.wɝːk</a:t>
            </a:r>
            <a:r>
              <a:rPr lang="en-US" sz="4500" b="1" dirty="0">
                <a:solidFill>
                  <a:schemeClr val="tx2"/>
                </a:solidFill>
              </a:rPr>
              <a:t>/</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3" name="Picture 2" descr="A cartoon of a child sitting in front of a pile of books&#10;&#10;Description automatically generated">
            <a:extLst>
              <a:ext uri="{FF2B5EF4-FFF2-40B4-BE49-F238E27FC236}">
                <a16:creationId xmlns:a16="http://schemas.microsoft.com/office/drawing/2014/main" id="{4224401A-AA21-644B-2FC5-013DA2B40A7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652313" y="1857444"/>
            <a:ext cx="4806734" cy="3605050"/>
          </a:xfrm>
          <a:prstGeom prst="rect">
            <a:avLst/>
          </a:prstGeom>
        </p:spPr>
      </p:pic>
      <p:pic>
        <p:nvPicPr>
          <p:cNvPr id="4" name="schoolwork">
            <a:hlinkClick r:id="" action="ppaction://media"/>
            <a:extLst>
              <a:ext uri="{FF2B5EF4-FFF2-40B4-BE49-F238E27FC236}">
                <a16:creationId xmlns:a16="http://schemas.microsoft.com/office/drawing/2014/main" id="{2234D7E7-20BB-67A7-2E16-961AC0375F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8384" y="2484898"/>
            <a:ext cx="926488" cy="926488"/>
          </a:xfrm>
          <a:prstGeom prst="rect">
            <a:avLst/>
          </a:prstGeom>
        </p:spPr>
      </p:pic>
      <p:sp>
        <p:nvSpPr>
          <p:cNvPr id="18" name="TextBox 17"/>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smtClean="0">
                <a:solidFill>
                  <a:schemeClr val="bg2">
                    <a:lumMod val="20000"/>
                    <a:lumOff val="80000"/>
                  </a:schemeClr>
                </a:solidFill>
              </a:rPr>
              <a:t> VOCABULARY </a:t>
            </a:r>
            <a:endParaRPr lang="en-US" sz="3200" b="1" dirty="0">
              <a:solidFill>
                <a:schemeClr val="bg2">
                  <a:lumMod val="20000"/>
                  <a:lumOff val="80000"/>
                </a:schemeClr>
              </a:solidFill>
            </a:endParaRPr>
          </a:p>
        </p:txBody>
      </p:sp>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bldLst>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990580" y="1465211"/>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routine </a:t>
            </a:r>
            <a:r>
              <a:rPr lang="en-US" sz="6000" b="1" dirty="0">
                <a:solidFill>
                  <a:srgbClr val="AD4F0F"/>
                </a:solidFill>
                <a:cs typeface="Calibri" panose="020F0502020204030204" pitchFamily="34" charset="0"/>
              </a:rPr>
              <a:t>(n)</a:t>
            </a:r>
          </a:p>
        </p:txBody>
      </p:sp>
      <p:sp>
        <p:nvSpPr>
          <p:cNvPr id="12" name="Rectangle 11"/>
          <p:cNvSpPr/>
          <p:nvPr/>
        </p:nvSpPr>
        <p:spPr>
          <a:xfrm>
            <a:off x="832315" y="3600506"/>
            <a:ext cx="5010924" cy="1569660"/>
          </a:xfrm>
          <a:prstGeom prst="rect">
            <a:avLst/>
          </a:prstGeom>
        </p:spPr>
        <p:txBody>
          <a:bodyPr wrap="square">
            <a:spAutoFit/>
          </a:bodyPr>
          <a:lstStyle/>
          <a:p>
            <a:pPr lvl="0" algn="ctr"/>
            <a:r>
              <a:rPr lang="en-US" sz="4800" dirty="0" err="1">
                <a:solidFill>
                  <a:schemeClr val="tx2"/>
                </a:solidFill>
              </a:rPr>
              <a:t>việc</a:t>
            </a:r>
            <a:r>
              <a:rPr lang="en-US" sz="4800" dirty="0">
                <a:solidFill>
                  <a:schemeClr val="tx2"/>
                </a:solidFill>
              </a:rPr>
              <a:t> </a:t>
            </a:r>
            <a:r>
              <a:rPr lang="en-US" sz="4800" dirty="0" err="1">
                <a:solidFill>
                  <a:schemeClr val="tx2"/>
                </a:solidFill>
              </a:rPr>
              <a:t>thường</a:t>
            </a:r>
            <a:r>
              <a:rPr lang="en-US" sz="4800" dirty="0">
                <a:solidFill>
                  <a:schemeClr val="tx2"/>
                </a:solidFill>
              </a:rPr>
              <a:t> </a:t>
            </a:r>
            <a:r>
              <a:rPr lang="en-US" sz="4800" dirty="0" err="1">
                <a:solidFill>
                  <a:schemeClr val="tx2"/>
                </a:solidFill>
              </a:rPr>
              <a:t>làm</a:t>
            </a:r>
            <a:r>
              <a:rPr lang="en-US" sz="4800" dirty="0">
                <a:solidFill>
                  <a:schemeClr val="tx2"/>
                </a:solidFill>
              </a:rPr>
              <a:t> (</a:t>
            </a:r>
            <a:r>
              <a:rPr lang="en-US" sz="4800" dirty="0" err="1">
                <a:solidFill>
                  <a:schemeClr val="tx2"/>
                </a:solidFill>
              </a:rPr>
              <a:t>hàng</a:t>
            </a:r>
            <a:r>
              <a:rPr lang="en-US" sz="4800" dirty="0">
                <a:solidFill>
                  <a:schemeClr val="tx2"/>
                </a:solidFill>
              </a:rPr>
              <a:t> </a:t>
            </a:r>
            <a:r>
              <a:rPr lang="en-US" sz="4800" dirty="0" err="1">
                <a:solidFill>
                  <a:schemeClr val="tx2"/>
                </a:solidFill>
              </a:rPr>
              <a:t>ngày</a:t>
            </a:r>
            <a:r>
              <a:rPr lang="en-US" sz="4800" dirty="0">
                <a:solidFill>
                  <a:schemeClr val="tx2"/>
                </a:solidFill>
              </a:rPr>
              <a:t>)</a:t>
            </a:r>
            <a:endParaRPr lang="en-US" sz="6600" dirty="0">
              <a:solidFill>
                <a:schemeClr val="tx2"/>
              </a:solidFill>
            </a:endParaRPr>
          </a:p>
        </p:txBody>
      </p:sp>
      <p:sp>
        <p:nvSpPr>
          <p:cNvPr id="2" name="Rectangle 1"/>
          <p:cNvSpPr/>
          <p:nvPr/>
        </p:nvSpPr>
        <p:spPr>
          <a:xfrm>
            <a:off x="2230353" y="2581460"/>
            <a:ext cx="2364750" cy="784830"/>
          </a:xfrm>
          <a:prstGeom prst="rect">
            <a:avLst/>
          </a:prstGeom>
        </p:spPr>
        <p:txBody>
          <a:bodyPr wrap="none">
            <a:spAutoFit/>
          </a:bodyPr>
          <a:lstStyle/>
          <a:p>
            <a:pPr algn="ctr"/>
            <a:r>
              <a:rPr lang="en-US" sz="4500" b="1" dirty="0">
                <a:solidFill>
                  <a:schemeClr val="tx2"/>
                </a:solidFill>
              </a:rPr>
              <a:t>/</a:t>
            </a:r>
            <a:r>
              <a:rPr lang="en-US" sz="4500" b="1" dirty="0" err="1">
                <a:solidFill>
                  <a:schemeClr val="tx2"/>
                </a:solidFill>
              </a:rPr>
              <a:t>ru</a:t>
            </a:r>
            <a:r>
              <a:rPr lang="en-US" sz="4500" b="1" dirty="0">
                <a:solidFill>
                  <a:schemeClr val="tx2"/>
                </a:solidFill>
              </a:rPr>
              <a:t>ːˈ</a:t>
            </a:r>
            <a:r>
              <a:rPr lang="en-US" sz="4500" b="1" dirty="0" err="1">
                <a:solidFill>
                  <a:schemeClr val="tx2"/>
                </a:solidFill>
              </a:rPr>
              <a:t>tiːn</a:t>
            </a:r>
            <a:r>
              <a:rPr lang="en-US" sz="4500" b="1" dirty="0">
                <a:solidFill>
                  <a:schemeClr val="tx2"/>
                </a:solidFill>
              </a:rPr>
              <a:t>/</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3" name="Picture 2" descr="A child doing different activities&#10;&#10;Description automatically generated">
            <a:extLst>
              <a:ext uri="{FF2B5EF4-FFF2-40B4-BE49-F238E27FC236}">
                <a16:creationId xmlns:a16="http://schemas.microsoft.com/office/drawing/2014/main" id="{B152B6AF-E4F5-4A48-B102-DC07E2A67A4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t="1" b="8097"/>
          <a:stretch/>
        </p:blipFill>
        <p:spPr>
          <a:xfrm>
            <a:off x="6649320" y="1628060"/>
            <a:ext cx="4681281" cy="4646348"/>
          </a:xfrm>
          <a:prstGeom prst="rect">
            <a:avLst/>
          </a:prstGeom>
        </p:spPr>
      </p:pic>
      <p:pic>
        <p:nvPicPr>
          <p:cNvPr id="4" name="routine">
            <a:hlinkClick r:id="" action="ppaction://media"/>
            <a:extLst>
              <a:ext uri="{FF2B5EF4-FFF2-40B4-BE49-F238E27FC236}">
                <a16:creationId xmlns:a16="http://schemas.microsoft.com/office/drawing/2014/main" id="{198B5D9F-F392-D4ED-6251-7088504897E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5163" y="1785305"/>
            <a:ext cx="853895" cy="853895"/>
          </a:xfrm>
          <a:prstGeom prst="rect">
            <a:avLst/>
          </a:prstGeom>
        </p:spPr>
      </p:pic>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smtClean="0">
                <a:solidFill>
                  <a:schemeClr val="bg2">
                    <a:lumMod val="20000"/>
                    <a:lumOff val="80000"/>
                  </a:schemeClr>
                </a:solidFill>
              </a:rPr>
              <a:t> VOCABULARY </a:t>
            </a:r>
            <a:endParaRPr lang="en-US" sz="3200" b="1" dirty="0">
              <a:solidFill>
                <a:schemeClr val="bg2">
                  <a:lumMod val="20000"/>
                  <a:lumOff val="80000"/>
                </a:schemeClr>
              </a:solidFill>
            </a:endParaRPr>
          </a:p>
        </p:txBody>
      </p:sp>
    </p:spTree>
    <p:extLst>
      <p:ext uri="{BB962C8B-B14F-4D97-AF65-F5344CB8AC3E}">
        <p14:creationId xmlns:p14="http://schemas.microsoft.com/office/powerpoint/2010/main" val="27721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submit </a:t>
            </a:r>
            <a:r>
              <a:rPr lang="en-US" sz="6000" b="1" dirty="0">
                <a:solidFill>
                  <a:srgbClr val="AD4F0F"/>
                </a:solidFill>
                <a:cs typeface="Calibri" panose="020F0502020204030204" pitchFamily="34" charset="0"/>
              </a:rPr>
              <a:t>(v)</a:t>
            </a:r>
          </a:p>
        </p:txBody>
      </p:sp>
      <p:sp>
        <p:nvSpPr>
          <p:cNvPr id="12" name="Rectangle 11"/>
          <p:cNvSpPr/>
          <p:nvPr/>
        </p:nvSpPr>
        <p:spPr>
          <a:xfrm>
            <a:off x="1288954" y="3830731"/>
            <a:ext cx="4050892" cy="830997"/>
          </a:xfrm>
          <a:prstGeom prst="rect">
            <a:avLst/>
          </a:prstGeom>
        </p:spPr>
        <p:txBody>
          <a:bodyPr wrap="square">
            <a:spAutoFit/>
          </a:bodyPr>
          <a:lstStyle/>
          <a:p>
            <a:pPr lvl="0" algn="ctr"/>
            <a:r>
              <a:rPr lang="en-US" sz="4800" b="1" dirty="0" err="1">
                <a:solidFill>
                  <a:schemeClr val="tx2"/>
                </a:solidFill>
              </a:rPr>
              <a:t>nộp</a:t>
            </a:r>
            <a:r>
              <a:rPr lang="en-US" sz="4800" b="1" dirty="0">
                <a:solidFill>
                  <a:schemeClr val="tx2"/>
                </a:solidFill>
              </a:rPr>
              <a:t>, </a:t>
            </a:r>
            <a:r>
              <a:rPr lang="en-US" sz="4800" b="1" dirty="0" err="1">
                <a:solidFill>
                  <a:schemeClr val="tx2"/>
                </a:solidFill>
              </a:rPr>
              <a:t>đệ</a:t>
            </a:r>
            <a:r>
              <a:rPr lang="en-US" sz="4800" b="1" dirty="0">
                <a:solidFill>
                  <a:schemeClr val="tx2"/>
                </a:solidFill>
              </a:rPr>
              <a:t> </a:t>
            </a:r>
            <a:r>
              <a:rPr lang="en-US" sz="4800" b="1" dirty="0" err="1">
                <a:solidFill>
                  <a:schemeClr val="tx2"/>
                </a:solidFill>
              </a:rPr>
              <a:t>trình</a:t>
            </a:r>
            <a:endParaRPr lang="en-US" sz="6600" b="1" dirty="0">
              <a:solidFill>
                <a:schemeClr val="tx2"/>
              </a:solidFill>
            </a:endParaRPr>
          </a:p>
        </p:txBody>
      </p:sp>
      <p:sp>
        <p:nvSpPr>
          <p:cNvPr id="2" name="Rectangle 1"/>
          <p:cNvSpPr/>
          <p:nvPr/>
        </p:nvSpPr>
        <p:spPr>
          <a:xfrm>
            <a:off x="1998976" y="2666293"/>
            <a:ext cx="2630848" cy="784830"/>
          </a:xfrm>
          <a:prstGeom prst="rect">
            <a:avLst/>
          </a:prstGeom>
        </p:spPr>
        <p:txBody>
          <a:bodyPr wrap="none">
            <a:spAutoFit/>
          </a:bodyPr>
          <a:lstStyle/>
          <a:p>
            <a:pPr algn="ctr"/>
            <a:r>
              <a:rPr lang="en-US" sz="4500" b="1" dirty="0">
                <a:solidFill>
                  <a:schemeClr val="tx2"/>
                </a:solidFill>
              </a:rPr>
              <a:t>/</a:t>
            </a:r>
            <a:r>
              <a:rPr lang="en-US" sz="4500" b="1" dirty="0" err="1">
                <a:solidFill>
                  <a:schemeClr val="tx2"/>
                </a:solidFill>
              </a:rPr>
              <a:t>səbˈmɪt</a:t>
            </a:r>
            <a:r>
              <a:rPr lang="en-US" sz="4500" b="1" dirty="0">
                <a:solidFill>
                  <a:schemeClr val="tx2"/>
                </a:solidFill>
              </a:rPr>
              <a:t>/</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3" name="Picture 2" descr="A cartoon of a person holding papers&#10;&#10;Description automatically generated">
            <a:extLst>
              <a:ext uri="{FF2B5EF4-FFF2-40B4-BE49-F238E27FC236}">
                <a16:creationId xmlns:a16="http://schemas.microsoft.com/office/drawing/2014/main" id="{47AC041F-5F9F-0D69-DDFB-2A558EC6AF6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135606" y="1528724"/>
            <a:ext cx="4118500" cy="4604015"/>
          </a:xfrm>
          <a:prstGeom prst="rect">
            <a:avLst/>
          </a:prstGeom>
        </p:spPr>
      </p:pic>
      <p:pic>
        <p:nvPicPr>
          <p:cNvPr id="4" name="submit">
            <a:hlinkClick r:id="" action="ppaction://media"/>
            <a:extLst>
              <a:ext uri="{FF2B5EF4-FFF2-40B4-BE49-F238E27FC236}">
                <a16:creationId xmlns:a16="http://schemas.microsoft.com/office/drawing/2014/main" id="{D381D8BE-5D15-58BE-2BE4-0E7026A2518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3851" y="2017041"/>
            <a:ext cx="751697" cy="751697"/>
          </a:xfrm>
          <a:prstGeom prst="rect">
            <a:avLst/>
          </a:prstGeom>
        </p:spPr>
      </p:pic>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smtClean="0">
                <a:solidFill>
                  <a:schemeClr val="bg2">
                    <a:lumMod val="20000"/>
                    <a:lumOff val="80000"/>
                  </a:schemeClr>
                </a:solidFill>
              </a:rPr>
              <a:t> VOCABULARY </a:t>
            </a:r>
            <a:endParaRPr lang="en-US" sz="3200" b="1" dirty="0">
              <a:solidFill>
                <a:schemeClr val="bg2">
                  <a:lumMod val="20000"/>
                  <a:lumOff val="80000"/>
                </a:schemeClr>
              </a:solidFill>
            </a:endParaRPr>
          </a:p>
        </p:txBody>
      </p:sp>
    </p:spTree>
    <p:extLst>
      <p:ext uri="{BB962C8B-B14F-4D97-AF65-F5344CB8AC3E}">
        <p14:creationId xmlns:p14="http://schemas.microsoft.com/office/powerpoint/2010/main" val="27155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0" y="1483004"/>
            <a:ext cx="584323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minimize </a:t>
            </a:r>
            <a:r>
              <a:rPr lang="en-US" sz="6000" b="1" dirty="0">
                <a:solidFill>
                  <a:srgbClr val="AD4F0F"/>
                </a:solidFill>
                <a:cs typeface="Calibri" panose="020F0502020204030204" pitchFamily="34" charset="0"/>
              </a:rPr>
              <a:t>(v)</a:t>
            </a:r>
          </a:p>
        </p:txBody>
      </p:sp>
      <p:sp>
        <p:nvSpPr>
          <p:cNvPr id="12" name="Rectangle 11"/>
          <p:cNvSpPr/>
          <p:nvPr/>
        </p:nvSpPr>
        <p:spPr>
          <a:xfrm>
            <a:off x="918248" y="3961819"/>
            <a:ext cx="5642572" cy="1569660"/>
          </a:xfrm>
          <a:prstGeom prst="rect">
            <a:avLst/>
          </a:prstGeom>
        </p:spPr>
        <p:txBody>
          <a:bodyPr wrap="square">
            <a:spAutoFit/>
          </a:bodyPr>
          <a:lstStyle/>
          <a:p>
            <a:pPr lvl="0" algn="ctr"/>
            <a:r>
              <a:rPr lang="en-US" sz="4800" b="1" dirty="0" err="1">
                <a:solidFill>
                  <a:schemeClr val="tx2"/>
                </a:solidFill>
              </a:rPr>
              <a:t>giảm</a:t>
            </a:r>
            <a:r>
              <a:rPr lang="en-US" sz="4800" b="1" dirty="0">
                <a:solidFill>
                  <a:schemeClr val="tx2"/>
                </a:solidFill>
              </a:rPr>
              <a:t> </a:t>
            </a:r>
            <a:r>
              <a:rPr lang="en-US" sz="4800" b="1" dirty="0" err="1">
                <a:solidFill>
                  <a:schemeClr val="tx2"/>
                </a:solidFill>
              </a:rPr>
              <a:t>đến</a:t>
            </a:r>
            <a:r>
              <a:rPr lang="en-US" sz="4800" b="1" dirty="0">
                <a:solidFill>
                  <a:schemeClr val="tx2"/>
                </a:solidFill>
              </a:rPr>
              <a:t> </a:t>
            </a:r>
            <a:r>
              <a:rPr lang="en-US" sz="4800" b="1" dirty="0" err="1">
                <a:solidFill>
                  <a:schemeClr val="tx2"/>
                </a:solidFill>
              </a:rPr>
              <a:t>mức</a:t>
            </a:r>
            <a:r>
              <a:rPr lang="en-US" sz="4800" b="1" dirty="0">
                <a:solidFill>
                  <a:schemeClr val="tx2"/>
                </a:solidFill>
              </a:rPr>
              <a:t>  </a:t>
            </a:r>
            <a:r>
              <a:rPr lang="en-US" sz="4800" b="1" dirty="0" err="1">
                <a:solidFill>
                  <a:schemeClr val="tx2"/>
                </a:solidFill>
              </a:rPr>
              <a:t>tối</a:t>
            </a:r>
            <a:r>
              <a:rPr lang="en-US" sz="4800" b="1" dirty="0">
                <a:solidFill>
                  <a:schemeClr val="tx2"/>
                </a:solidFill>
              </a:rPr>
              <a:t> </a:t>
            </a:r>
            <a:r>
              <a:rPr lang="en-US" sz="4800" b="1" dirty="0" err="1">
                <a:solidFill>
                  <a:schemeClr val="tx2"/>
                </a:solidFill>
              </a:rPr>
              <a:t>thiểu</a:t>
            </a:r>
            <a:endParaRPr lang="en-US" sz="6600" b="1" dirty="0">
              <a:solidFill>
                <a:schemeClr val="tx2"/>
              </a:solidFill>
            </a:endParaRPr>
          </a:p>
        </p:txBody>
      </p:sp>
      <p:sp>
        <p:nvSpPr>
          <p:cNvPr id="2" name="Rectangle 1"/>
          <p:cNvSpPr/>
          <p:nvPr/>
        </p:nvSpPr>
        <p:spPr>
          <a:xfrm>
            <a:off x="1124020" y="2550132"/>
            <a:ext cx="3708066" cy="784830"/>
          </a:xfrm>
          <a:prstGeom prst="rect">
            <a:avLst/>
          </a:prstGeom>
        </p:spPr>
        <p:txBody>
          <a:bodyPr wrap="none">
            <a:spAutoFit/>
          </a:bodyPr>
          <a:lstStyle/>
          <a:p>
            <a:pPr algn="ctr"/>
            <a:r>
              <a:rPr lang="en-US" sz="4500" b="1" dirty="0">
                <a:solidFill>
                  <a:schemeClr val="tx2"/>
                </a:solidFill>
              </a:rPr>
              <a:t>/ˈ</a:t>
            </a:r>
            <a:r>
              <a:rPr lang="en-US" sz="4500" b="1" dirty="0" err="1">
                <a:solidFill>
                  <a:schemeClr val="tx2"/>
                </a:solidFill>
              </a:rPr>
              <a:t>mɪn.ɪ.maɪz</a:t>
            </a:r>
            <a:r>
              <a:rPr lang="en-US" sz="4500" b="1" dirty="0">
                <a:solidFill>
                  <a:schemeClr val="tx2"/>
                </a:solidFill>
              </a:rPr>
              <a:t>/</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17EDA936-4774-9DD3-4F03-427043A8F10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528999" y="2019210"/>
            <a:ext cx="3627837" cy="3627837"/>
          </a:xfrm>
          <a:prstGeom prst="rect">
            <a:avLst/>
          </a:prstGeom>
        </p:spPr>
      </p:pic>
      <p:pic>
        <p:nvPicPr>
          <p:cNvPr id="4" name="minimize">
            <a:hlinkClick r:id="" action="ppaction://media"/>
            <a:extLst>
              <a:ext uri="{FF2B5EF4-FFF2-40B4-BE49-F238E27FC236}">
                <a16:creationId xmlns:a16="http://schemas.microsoft.com/office/drawing/2014/main" id="{FDE0BEF6-989C-3047-A229-B84B4C99B7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47981" y="1782555"/>
            <a:ext cx="487363" cy="487363"/>
          </a:xfrm>
          <a:prstGeom prst="rect">
            <a:avLst/>
          </a:prstGeom>
        </p:spPr>
      </p:pic>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smtClean="0">
                <a:solidFill>
                  <a:schemeClr val="bg2">
                    <a:lumMod val="20000"/>
                    <a:lumOff val="80000"/>
                  </a:schemeClr>
                </a:solidFill>
              </a:rPr>
              <a:t> VOCABULARY </a:t>
            </a:r>
            <a:endParaRPr lang="en-US" sz="3200" b="1" dirty="0">
              <a:solidFill>
                <a:schemeClr val="bg2">
                  <a:lumMod val="20000"/>
                  <a:lumOff val="80000"/>
                </a:schemeClr>
              </a:solidFill>
            </a:endParaRPr>
          </a:p>
        </p:txBody>
      </p:sp>
    </p:spTree>
    <p:extLst>
      <p:ext uri="{BB962C8B-B14F-4D97-AF65-F5344CB8AC3E}">
        <p14:creationId xmlns:p14="http://schemas.microsoft.com/office/powerpoint/2010/main" val="209510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1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a:solidFill>
            <a:srgbClr val="6D9FB1"/>
          </a:solidFill>
        </p:grpSpPr>
        <p:sp>
          <p:nvSpPr>
            <p:cNvPr id="17" name="Round Single Corner Rectangle 16"/>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4192702575"/>
              </p:ext>
            </p:extLst>
          </p:nvPr>
        </p:nvGraphicFramePr>
        <p:xfrm>
          <a:off x="1022555" y="1105744"/>
          <a:ext cx="10953135" cy="4692662"/>
        </p:xfrm>
        <a:graphic>
          <a:graphicData uri="http://schemas.openxmlformats.org/drawingml/2006/table">
            <a:tbl>
              <a:tblPr firstRow="1" bandRow="1">
                <a:tableStyleId>{5DA37D80-6434-44D0-A028-1B22A696006F}</a:tableStyleId>
              </a:tblPr>
              <a:tblGrid>
                <a:gridCol w="3903775">
                  <a:extLst>
                    <a:ext uri="{9D8B030D-6E8A-4147-A177-3AD203B41FA5}">
                      <a16:colId xmlns:a16="http://schemas.microsoft.com/office/drawing/2014/main" val="20000"/>
                    </a:ext>
                  </a:extLst>
                </a:gridCol>
                <a:gridCol w="3131820">
                  <a:extLst>
                    <a:ext uri="{9D8B030D-6E8A-4147-A177-3AD203B41FA5}">
                      <a16:colId xmlns:a16="http://schemas.microsoft.com/office/drawing/2014/main" val="20001"/>
                    </a:ext>
                  </a:extLst>
                </a:gridCol>
                <a:gridCol w="3917540">
                  <a:extLst>
                    <a:ext uri="{9D8B030D-6E8A-4147-A177-3AD203B41FA5}">
                      <a16:colId xmlns:a16="http://schemas.microsoft.com/office/drawing/2014/main" val="20002"/>
                    </a:ext>
                  </a:extLst>
                </a:gridCol>
              </a:tblGrid>
              <a:tr h="815406">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schoolwork (n)</a:t>
                      </a:r>
                    </a:p>
                  </a:txBody>
                  <a:tcPr marL="71755" marR="71755" marT="71755" marB="71755" anchor="ctr"/>
                </a:tc>
                <a:tc>
                  <a:txBody>
                    <a:bodyPr/>
                    <a:lstStyle/>
                    <a:p>
                      <a:pPr algn="ctr"/>
                      <a:r>
                        <a:rPr lang="en-US" sz="3000" b="1" dirty="0">
                          <a:solidFill>
                            <a:schemeClr val="tx2"/>
                          </a:solidFill>
                        </a:rPr>
                        <a:t>/ˈ</a:t>
                      </a:r>
                      <a:r>
                        <a:rPr lang="en-US" sz="3000" b="1" dirty="0" err="1">
                          <a:solidFill>
                            <a:schemeClr val="tx2"/>
                          </a:solidFill>
                        </a:rPr>
                        <a:t>skuːl.wɝːk</a:t>
                      </a:r>
                      <a:r>
                        <a:rPr lang="en-US" sz="3000" b="1" dirty="0">
                          <a:solidFill>
                            <a:schemeClr val="tx2"/>
                          </a:solidFill>
                        </a:rPr>
                        <a:t>/</a:t>
                      </a:r>
                    </a:p>
                  </a:txBody>
                  <a:tcPr marL="36195" marR="36195" marT="71755" marB="71755" anchor="ctr"/>
                </a:tc>
                <a:tc>
                  <a:txBody>
                    <a:bodyPr/>
                    <a:lstStyle/>
                    <a:p>
                      <a:pPr lvl="0" algn="ctr"/>
                      <a:r>
                        <a:rPr lang="en-US" sz="3200" dirty="0" err="1">
                          <a:solidFill>
                            <a:schemeClr val="tx2"/>
                          </a:solidFill>
                        </a:rPr>
                        <a:t>việc</a:t>
                      </a:r>
                      <a:r>
                        <a:rPr lang="en-US" sz="3200" dirty="0">
                          <a:solidFill>
                            <a:schemeClr val="tx2"/>
                          </a:solidFill>
                        </a:rPr>
                        <a:t> </a:t>
                      </a:r>
                      <a:r>
                        <a:rPr lang="en-US" sz="3200" dirty="0" err="1">
                          <a:solidFill>
                            <a:schemeClr val="tx2"/>
                          </a:solidFill>
                        </a:rPr>
                        <a:t>học</a:t>
                      </a:r>
                      <a:r>
                        <a:rPr lang="en-US" sz="3200" dirty="0">
                          <a:solidFill>
                            <a:schemeClr val="tx2"/>
                          </a:solidFill>
                        </a:rPr>
                        <a:t> </a:t>
                      </a:r>
                      <a:r>
                        <a:rPr lang="en-US" sz="3200" dirty="0" err="1">
                          <a:solidFill>
                            <a:schemeClr val="tx2"/>
                          </a:solidFill>
                        </a:rPr>
                        <a:t>tập</a:t>
                      </a:r>
                      <a:endParaRPr lang="en-US" sz="3200" dirty="0">
                        <a:solidFill>
                          <a:schemeClr val="tx2"/>
                        </a:solidFill>
                      </a:endParaRPr>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routine (n)</a:t>
                      </a:r>
                    </a:p>
                  </a:txBody>
                  <a:tcPr marL="71755" marR="71755" marT="71755" marB="71755" anchor="ctr"/>
                </a:tc>
                <a:tc>
                  <a:txBody>
                    <a:bodyPr/>
                    <a:lstStyle/>
                    <a:p>
                      <a:pPr algn="ctr"/>
                      <a:r>
                        <a:rPr lang="en-US" sz="3000" b="1" dirty="0">
                          <a:solidFill>
                            <a:schemeClr val="tx2"/>
                          </a:solidFill>
                        </a:rPr>
                        <a:t>/</a:t>
                      </a:r>
                      <a:r>
                        <a:rPr lang="en-US" sz="3000" b="1" dirty="0" err="1">
                          <a:solidFill>
                            <a:schemeClr val="tx2"/>
                          </a:solidFill>
                        </a:rPr>
                        <a:t>ru</a:t>
                      </a:r>
                      <a:r>
                        <a:rPr lang="en-US" sz="3000" b="1" dirty="0">
                          <a:solidFill>
                            <a:schemeClr val="tx2"/>
                          </a:solidFill>
                        </a:rPr>
                        <a:t>ːˈ</a:t>
                      </a:r>
                      <a:r>
                        <a:rPr lang="en-US" sz="3000" b="1" dirty="0" err="1">
                          <a:solidFill>
                            <a:schemeClr val="tx2"/>
                          </a:solidFill>
                        </a:rPr>
                        <a:t>tiːn</a:t>
                      </a:r>
                      <a:r>
                        <a:rPr lang="en-US" sz="3000" b="1" dirty="0">
                          <a:solidFill>
                            <a:schemeClr val="tx2"/>
                          </a:solidFill>
                        </a:rPr>
                        <a:t>/</a:t>
                      </a:r>
                    </a:p>
                  </a:txBody>
                  <a:tcPr marL="36195" marR="36195" marT="71755" marB="71755" anchor="ctr"/>
                </a:tc>
                <a:tc>
                  <a:txBody>
                    <a:bodyPr/>
                    <a:lstStyle/>
                    <a:p>
                      <a:pPr lvl="0" algn="ctr"/>
                      <a:r>
                        <a:rPr lang="en-US" sz="3200" dirty="0" err="1">
                          <a:solidFill>
                            <a:schemeClr val="tx2"/>
                          </a:solidFill>
                        </a:rPr>
                        <a:t>việc</a:t>
                      </a:r>
                      <a:r>
                        <a:rPr lang="en-US" sz="3200" dirty="0">
                          <a:solidFill>
                            <a:schemeClr val="tx2"/>
                          </a:solidFill>
                        </a:rPr>
                        <a:t> </a:t>
                      </a:r>
                      <a:r>
                        <a:rPr lang="en-US" sz="3200" dirty="0" err="1">
                          <a:solidFill>
                            <a:schemeClr val="tx2"/>
                          </a:solidFill>
                        </a:rPr>
                        <a:t>thường</a:t>
                      </a:r>
                      <a:r>
                        <a:rPr lang="en-US" sz="3200" dirty="0">
                          <a:solidFill>
                            <a:schemeClr val="tx2"/>
                          </a:solidFill>
                        </a:rPr>
                        <a:t> </a:t>
                      </a:r>
                      <a:r>
                        <a:rPr lang="en-US" sz="3200" dirty="0" err="1">
                          <a:solidFill>
                            <a:schemeClr val="tx2"/>
                          </a:solidFill>
                        </a:rPr>
                        <a:t>làm</a:t>
                      </a:r>
                      <a:r>
                        <a:rPr lang="en-US" sz="3200" dirty="0">
                          <a:solidFill>
                            <a:schemeClr val="tx2"/>
                          </a:solidFill>
                        </a:rPr>
                        <a:t> (</a:t>
                      </a:r>
                      <a:r>
                        <a:rPr lang="en-US" sz="3200" dirty="0" err="1">
                          <a:solidFill>
                            <a:schemeClr val="tx2"/>
                          </a:solidFill>
                        </a:rPr>
                        <a:t>hàng</a:t>
                      </a:r>
                      <a:r>
                        <a:rPr lang="en-US" sz="3200" dirty="0">
                          <a:solidFill>
                            <a:schemeClr val="tx2"/>
                          </a:solidFill>
                        </a:rPr>
                        <a:t> </a:t>
                      </a:r>
                      <a:r>
                        <a:rPr lang="en-US" sz="3200" dirty="0" err="1">
                          <a:solidFill>
                            <a:schemeClr val="tx2"/>
                          </a:solidFill>
                        </a:rPr>
                        <a:t>ngày</a:t>
                      </a:r>
                      <a:r>
                        <a:rPr lang="en-US" sz="3200" dirty="0">
                          <a:solidFill>
                            <a:schemeClr val="tx2"/>
                          </a:solidFill>
                        </a:rPr>
                        <a:t>)</a:t>
                      </a:r>
                      <a:endParaRPr lang="en-US" sz="4400" dirty="0">
                        <a:solidFill>
                          <a:schemeClr val="tx2"/>
                        </a:solidFill>
                      </a:endParaRPr>
                    </a:p>
                  </a:txBody>
                  <a:tcPr marL="36195" marR="36195" marT="71755" marB="71755" anchor="ctr"/>
                </a:tc>
                <a:extLst>
                  <a:ext uri="{0D108BD9-81ED-4DB2-BD59-A6C34878D82A}">
                    <a16:rowId xmlns:a16="http://schemas.microsoft.com/office/drawing/2014/main" val="2917693607"/>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 submit (v)</a:t>
                      </a:r>
                    </a:p>
                  </a:txBody>
                  <a:tcPr marL="71755" marR="71755" marT="71755" marB="71755" anchor="ctr"/>
                </a:tc>
                <a:tc>
                  <a:txBody>
                    <a:bodyPr/>
                    <a:lstStyle/>
                    <a:p>
                      <a:pPr algn="ctr"/>
                      <a:r>
                        <a:rPr lang="en-US" sz="3000" b="1" dirty="0">
                          <a:solidFill>
                            <a:schemeClr val="tx2"/>
                          </a:solidFill>
                        </a:rPr>
                        <a:t>/</a:t>
                      </a:r>
                      <a:r>
                        <a:rPr lang="en-US" sz="3000" b="1" dirty="0" err="1">
                          <a:solidFill>
                            <a:schemeClr val="tx2"/>
                          </a:solidFill>
                        </a:rPr>
                        <a:t>səbˈmɪt</a:t>
                      </a:r>
                      <a:r>
                        <a:rPr lang="en-US" sz="3000" b="1" dirty="0">
                          <a:solidFill>
                            <a:schemeClr val="tx2"/>
                          </a:solidFill>
                        </a:rPr>
                        <a:t>/</a:t>
                      </a:r>
                    </a:p>
                  </a:txBody>
                  <a:tcPr marL="36195" marR="36195" marT="71755" marB="71755" anchor="ctr"/>
                </a:tc>
                <a:tc>
                  <a:txBody>
                    <a:bodyPr/>
                    <a:lstStyle/>
                    <a:p>
                      <a:pPr lvl="0" algn="ctr"/>
                      <a:r>
                        <a:rPr lang="en-US" sz="3200" dirty="0" err="1">
                          <a:solidFill>
                            <a:schemeClr val="tx2"/>
                          </a:solidFill>
                        </a:rPr>
                        <a:t>nộp</a:t>
                      </a:r>
                      <a:r>
                        <a:rPr lang="en-US" sz="3200" dirty="0">
                          <a:solidFill>
                            <a:schemeClr val="tx2"/>
                          </a:solidFill>
                        </a:rPr>
                        <a:t>, </a:t>
                      </a:r>
                      <a:r>
                        <a:rPr lang="en-US" sz="3200" dirty="0" err="1">
                          <a:solidFill>
                            <a:schemeClr val="tx2"/>
                          </a:solidFill>
                        </a:rPr>
                        <a:t>đệ</a:t>
                      </a:r>
                      <a:r>
                        <a:rPr lang="en-US" sz="3200" dirty="0">
                          <a:solidFill>
                            <a:schemeClr val="tx2"/>
                          </a:solidFill>
                        </a:rPr>
                        <a:t> </a:t>
                      </a:r>
                      <a:r>
                        <a:rPr lang="en-US" sz="3200" dirty="0" err="1">
                          <a:solidFill>
                            <a:schemeClr val="tx2"/>
                          </a:solidFill>
                        </a:rPr>
                        <a:t>trình</a:t>
                      </a:r>
                      <a:endParaRPr lang="en-US" sz="4400" dirty="0">
                        <a:solidFill>
                          <a:schemeClr val="tx2"/>
                        </a:solidFill>
                      </a:endParaRPr>
                    </a:p>
                  </a:txBody>
                  <a:tcPr marL="36195" marR="36195" marT="71755" marB="71755" anchor="ctr"/>
                </a:tc>
                <a:extLst>
                  <a:ext uri="{0D108BD9-81ED-4DB2-BD59-A6C34878D82A}">
                    <a16:rowId xmlns:a16="http://schemas.microsoft.com/office/drawing/2014/main" val="426221227"/>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 minimize (v)</a:t>
                      </a:r>
                    </a:p>
                    <a:p>
                      <a:pPr marL="144145" marR="0" indent="-144145">
                        <a:lnSpc>
                          <a:spcPct val="107000"/>
                        </a:lnSpc>
                        <a:spcBef>
                          <a:spcPts val="0"/>
                        </a:spcBef>
                        <a:spcAft>
                          <a:spcPts val="0"/>
                        </a:spcAft>
                      </a:pPr>
                      <a:endPar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ctr"/>
                      <a:r>
                        <a:rPr lang="en-US" sz="3000" b="1" dirty="0">
                          <a:solidFill>
                            <a:schemeClr val="tx2"/>
                          </a:solidFill>
                        </a:rPr>
                        <a:t>/ˈ</a:t>
                      </a:r>
                      <a:r>
                        <a:rPr lang="en-US" sz="3000" b="1" dirty="0" err="1">
                          <a:solidFill>
                            <a:schemeClr val="tx2"/>
                          </a:solidFill>
                        </a:rPr>
                        <a:t>mɪn.ɪ.maɪz</a:t>
                      </a:r>
                      <a:r>
                        <a:rPr lang="en-US" sz="3000" b="1" dirty="0">
                          <a:solidFill>
                            <a:schemeClr val="tx2"/>
                          </a:solidFill>
                        </a:rPr>
                        <a:t>/</a:t>
                      </a:r>
                    </a:p>
                  </a:txBody>
                  <a:tcPr marL="36195" marR="36195" marT="71755" marB="71755" anchor="ctr"/>
                </a:tc>
                <a:tc>
                  <a:txBody>
                    <a:bodyPr/>
                    <a:lstStyle/>
                    <a:p>
                      <a:pPr lvl="0" algn="ctr"/>
                      <a:r>
                        <a:rPr lang="en-US" sz="3200" dirty="0" err="1">
                          <a:solidFill>
                            <a:schemeClr val="tx2"/>
                          </a:solidFill>
                        </a:rPr>
                        <a:t>giảm</a:t>
                      </a:r>
                      <a:r>
                        <a:rPr lang="en-US" sz="3200" dirty="0">
                          <a:solidFill>
                            <a:schemeClr val="tx2"/>
                          </a:solidFill>
                        </a:rPr>
                        <a:t> </a:t>
                      </a:r>
                      <a:r>
                        <a:rPr lang="en-US" sz="3200" dirty="0" err="1">
                          <a:solidFill>
                            <a:schemeClr val="tx2"/>
                          </a:solidFill>
                        </a:rPr>
                        <a:t>đến</a:t>
                      </a:r>
                      <a:r>
                        <a:rPr lang="en-US" sz="3200" dirty="0">
                          <a:solidFill>
                            <a:schemeClr val="tx2"/>
                          </a:solidFill>
                        </a:rPr>
                        <a:t> </a:t>
                      </a:r>
                      <a:r>
                        <a:rPr lang="en-US" sz="3200" dirty="0" err="1">
                          <a:solidFill>
                            <a:schemeClr val="tx2"/>
                          </a:solidFill>
                        </a:rPr>
                        <a:t>mức</a:t>
                      </a:r>
                      <a:r>
                        <a:rPr lang="en-US" sz="3200" dirty="0">
                          <a:solidFill>
                            <a:schemeClr val="tx2"/>
                          </a:solidFill>
                        </a:rPr>
                        <a:t>  </a:t>
                      </a:r>
                      <a:r>
                        <a:rPr lang="en-US" sz="3200" dirty="0" err="1">
                          <a:solidFill>
                            <a:schemeClr val="tx2"/>
                          </a:solidFill>
                        </a:rPr>
                        <a:t>tối</a:t>
                      </a:r>
                      <a:r>
                        <a:rPr lang="en-US" sz="3200" dirty="0">
                          <a:solidFill>
                            <a:schemeClr val="tx2"/>
                          </a:solidFill>
                        </a:rPr>
                        <a:t> </a:t>
                      </a:r>
                      <a:r>
                        <a:rPr lang="en-US" sz="3200" dirty="0" err="1">
                          <a:solidFill>
                            <a:schemeClr val="tx2"/>
                          </a:solidFill>
                        </a:rPr>
                        <a:t>thiểu</a:t>
                      </a:r>
                      <a:endParaRPr lang="en-US" sz="4400" dirty="0">
                        <a:solidFill>
                          <a:schemeClr val="tx2"/>
                        </a:solidFill>
                      </a:endParaRPr>
                    </a:p>
                  </a:txBody>
                  <a:tcPr marL="36195" marR="36195" marT="71755" marB="71755" anchor="ctr"/>
                </a:tc>
                <a:extLst>
                  <a:ext uri="{0D108BD9-81ED-4DB2-BD59-A6C34878D82A}">
                    <a16:rowId xmlns:a16="http://schemas.microsoft.com/office/drawing/2014/main" val="663421673"/>
                  </a:ext>
                </a:extLst>
              </a:tr>
            </a:tbl>
          </a:graphicData>
        </a:graphic>
      </p:graphicFrame>
      <p:pic>
        <p:nvPicPr>
          <p:cNvPr id="8" name="minimize">
            <a:hlinkClick r:id="" action="ppaction://media"/>
            <a:extLst>
              <a:ext uri="{FF2B5EF4-FFF2-40B4-BE49-F238E27FC236}">
                <a16:creationId xmlns:a16="http://schemas.microsoft.com/office/drawing/2014/main" id="{946DA6EF-A6EF-9187-B3DA-CFD105545B4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31088" y="4924707"/>
            <a:ext cx="487363" cy="487363"/>
          </a:xfrm>
          <a:prstGeom prst="rect">
            <a:avLst/>
          </a:prstGeom>
        </p:spPr>
      </p:pic>
      <p:pic>
        <p:nvPicPr>
          <p:cNvPr id="9" name="submit">
            <a:hlinkClick r:id="" action="ppaction://media"/>
            <a:extLst>
              <a:ext uri="{FF2B5EF4-FFF2-40B4-BE49-F238E27FC236}">
                <a16:creationId xmlns:a16="http://schemas.microsoft.com/office/drawing/2014/main" id="{82AEC243-DD0B-A6DE-95CA-072512E722B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87091" y="3930869"/>
            <a:ext cx="487363" cy="487363"/>
          </a:xfrm>
          <a:prstGeom prst="rect">
            <a:avLst/>
          </a:prstGeom>
        </p:spPr>
      </p:pic>
      <p:pic>
        <p:nvPicPr>
          <p:cNvPr id="20" name="routine">
            <a:hlinkClick r:id="" action="ppaction://media"/>
            <a:extLst>
              <a:ext uri="{FF2B5EF4-FFF2-40B4-BE49-F238E27FC236}">
                <a16:creationId xmlns:a16="http://schemas.microsoft.com/office/drawing/2014/main" id="{89666C80-F11F-2AF5-B2A1-7E6461B3FC7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270679" y="2927131"/>
            <a:ext cx="487363" cy="487363"/>
          </a:xfrm>
          <a:prstGeom prst="rect">
            <a:avLst/>
          </a:prstGeom>
        </p:spPr>
      </p:pic>
      <p:pic>
        <p:nvPicPr>
          <p:cNvPr id="21" name="schoolwork">
            <a:hlinkClick r:id="" action="ppaction://media"/>
            <a:extLst>
              <a:ext uri="{FF2B5EF4-FFF2-40B4-BE49-F238E27FC236}">
                <a16:creationId xmlns:a16="http://schemas.microsoft.com/office/drawing/2014/main" id="{AA4555F6-E7D8-79F7-C79C-832A9BD1C99C}"/>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287091" y="2032541"/>
            <a:ext cx="487363" cy="487363"/>
          </a:xfrm>
          <a:prstGeom prst="rect">
            <a:avLst/>
          </a:prstGeom>
        </p:spPr>
      </p:pic>
      <p:sp>
        <p:nvSpPr>
          <p:cNvPr id="2" name="TextBox 1"/>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smtClean="0">
                <a:solidFill>
                  <a:schemeClr val="bg2">
                    <a:lumMod val="20000"/>
                    <a:lumOff val="80000"/>
                  </a:schemeClr>
                </a:solidFill>
              </a:rPr>
              <a:t> VOCABULARY </a:t>
            </a:r>
            <a:endParaRPr lang="en-US" sz="3200" b="1" dirty="0">
              <a:solidFill>
                <a:schemeClr val="bg2">
                  <a:lumMod val="20000"/>
                  <a:lumOff val="80000"/>
                </a:schemeClr>
              </a:solidFill>
            </a:endParaRPr>
          </a:p>
        </p:txBody>
      </p:sp>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8"/>
                </p:tgtEl>
              </p:cMediaNode>
            </p:audio>
            <p:audio>
              <p:cMediaNode vol="80000">
                <p:cTn id="3" fill="hold" display="0">
                  <p:stCondLst>
                    <p:cond delay="indefinite"/>
                  </p:stCondLst>
                  <p:endCondLst>
                    <p:cond evt="onStopAudio" delay="0">
                      <p:tgtEl>
                        <p:sldTgt/>
                      </p:tgtEl>
                    </p:cond>
                  </p:endCondLst>
                </p:cTn>
                <p:tgtEl>
                  <p:spTgt spid="9"/>
                </p:tgtEl>
              </p:cMediaNode>
            </p:audio>
            <p:audio>
              <p:cMediaNode vol="80000">
                <p:cTn id="4" fill="hold" display="0">
                  <p:stCondLst>
                    <p:cond delay="indefinite"/>
                  </p:stCondLst>
                  <p:endCondLst>
                    <p:cond evt="onStopAudio" delay="0">
                      <p:tgtEl>
                        <p:sldTgt/>
                      </p:tgtEl>
                    </p:cond>
                  </p:endCondLst>
                </p:cTn>
                <p:tgtEl>
                  <p:spTgt spid="20"/>
                </p:tgtEl>
              </p:cMediaNode>
            </p:audio>
            <p:audio>
              <p:cMediaNode vol="80000">
                <p:cTn id="5" fill="hold" display="0">
                  <p:stCondLst>
                    <p:cond delay="indefinite"/>
                  </p:stCondLst>
                  <p:endCondLst>
                    <p:cond evt="onStopAudio" delay="0">
                      <p:tgtEl>
                        <p:sldTgt/>
                      </p:tgtEl>
                    </p:cond>
                  </p:endCondLst>
                </p:cTn>
                <p:tgtEl>
                  <p:spTgt spid="2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a:solidFill>
            <a:srgbClr val="6D9FB1"/>
          </a:solidFill>
        </p:grpSpPr>
        <p:sp>
          <p:nvSpPr>
            <p:cNvPr id="17" name="Round Single Corner Rectangle 16"/>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3424710247"/>
              </p:ext>
            </p:extLst>
          </p:nvPr>
        </p:nvGraphicFramePr>
        <p:xfrm>
          <a:off x="1022555" y="1105744"/>
          <a:ext cx="10953135" cy="4669548"/>
        </p:xfrm>
        <a:graphic>
          <a:graphicData uri="http://schemas.openxmlformats.org/drawingml/2006/table">
            <a:tbl>
              <a:tblPr firstRow="1" bandRow="1">
                <a:tableStyleId>{5DA37D80-6434-44D0-A028-1B22A696006F}</a:tableStyleId>
              </a:tblPr>
              <a:tblGrid>
                <a:gridCol w="3903775">
                  <a:extLst>
                    <a:ext uri="{9D8B030D-6E8A-4147-A177-3AD203B41FA5}">
                      <a16:colId xmlns:a16="http://schemas.microsoft.com/office/drawing/2014/main" val="20000"/>
                    </a:ext>
                  </a:extLst>
                </a:gridCol>
                <a:gridCol w="3131820">
                  <a:extLst>
                    <a:ext uri="{9D8B030D-6E8A-4147-A177-3AD203B41FA5}">
                      <a16:colId xmlns:a16="http://schemas.microsoft.com/office/drawing/2014/main" val="20001"/>
                    </a:ext>
                  </a:extLst>
                </a:gridCol>
                <a:gridCol w="3917540">
                  <a:extLst>
                    <a:ext uri="{9D8B030D-6E8A-4147-A177-3AD203B41FA5}">
                      <a16:colId xmlns:a16="http://schemas.microsoft.com/office/drawing/2014/main" val="20002"/>
                    </a:ext>
                  </a:extLst>
                </a:gridCol>
              </a:tblGrid>
              <a:tr h="815406">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a:t>
                      </a:r>
                    </a:p>
                  </a:txBody>
                  <a:tcPr marL="71755" marR="71755" marT="71755" marB="71755" anchor="ctr"/>
                </a:tc>
                <a:tc>
                  <a:txBody>
                    <a:bodyPr/>
                    <a:lstStyle/>
                    <a:p>
                      <a:pPr algn="ctr"/>
                      <a:r>
                        <a:rPr lang="en-US" sz="2700" b="1" dirty="0">
                          <a:solidFill>
                            <a:schemeClr val="tx2"/>
                          </a:solidFill>
                        </a:rPr>
                        <a:t>/ˈ</a:t>
                      </a:r>
                      <a:r>
                        <a:rPr lang="en-US" sz="2700" b="1" dirty="0" err="1">
                          <a:solidFill>
                            <a:schemeClr val="tx2"/>
                          </a:solidFill>
                        </a:rPr>
                        <a:t>skuːl.wɝːk</a:t>
                      </a:r>
                      <a:r>
                        <a:rPr lang="en-US" sz="2700" b="1" dirty="0">
                          <a:solidFill>
                            <a:schemeClr val="tx2"/>
                          </a:solidFill>
                        </a:rPr>
                        <a:t>/</a:t>
                      </a:r>
                    </a:p>
                  </a:txBody>
                  <a:tcPr marL="36195" marR="36195" marT="71755" marB="71755" anchor="ctr"/>
                </a:tc>
                <a:tc>
                  <a:txBody>
                    <a:bodyPr/>
                    <a:lstStyle/>
                    <a:p>
                      <a:pPr lvl="0" algn="ctr"/>
                      <a:r>
                        <a:rPr lang="en-US" sz="3200" dirty="0" err="1">
                          <a:solidFill>
                            <a:schemeClr val="tx2"/>
                          </a:solidFill>
                          <a:latin typeface="Times New Roman" panose="02020603050405020304" pitchFamily="18" charset="0"/>
                          <a:cs typeface="Times New Roman" panose="02020603050405020304" pitchFamily="18" charset="0"/>
                        </a:rPr>
                        <a:t>việc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học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tập</a:t>
                      </a:r>
                      <a:endParaRPr lang="en-US" sz="3200" dirty="0">
                        <a:solidFill>
                          <a:schemeClr val="tx2"/>
                        </a:solidFill>
                        <a:latin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a:t>
                      </a:r>
                    </a:p>
                  </a:txBody>
                  <a:tcPr marL="71755" marR="71755" marT="71755" marB="71755" anchor="ctr"/>
                </a:tc>
                <a:tc>
                  <a:txBody>
                    <a:bodyPr/>
                    <a:lstStyle/>
                    <a:p>
                      <a:pPr algn="ctr"/>
                      <a:r>
                        <a:rPr lang="en-US" sz="2700" b="1" dirty="0">
                          <a:solidFill>
                            <a:schemeClr val="tx2"/>
                          </a:solidFill>
                        </a:rPr>
                        <a:t>/</a:t>
                      </a:r>
                      <a:r>
                        <a:rPr lang="en-US" sz="2700" b="1" dirty="0" err="1">
                          <a:solidFill>
                            <a:schemeClr val="tx2"/>
                          </a:solidFill>
                        </a:rPr>
                        <a:t>ru</a:t>
                      </a:r>
                      <a:r>
                        <a:rPr lang="en-US" sz="2700" b="1" dirty="0">
                          <a:solidFill>
                            <a:schemeClr val="tx2"/>
                          </a:solidFill>
                        </a:rPr>
                        <a:t>ːˈ</a:t>
                      </a:r>
                      <a:r>
                        <a:rPr lang="en-US" sz="2700" b="1" dirty="0" err="1">
                          <a:solidFill>
                            <a:schemeClr val="tx2"/>
                          </a:solidFill>
                        </a:rPr>
                        <a:t>tiːn</a:t>
                      </a:r>
                      <a:r>
                        <a:rPr lang="en-US" sz="2700" b="1" dirty="0">
                          <a:solidFill>
                            <a:schemeClr val="tx2"/>
                          </a:solidFill>
                        </a:rPr>
                        <a:t>/</a:t>
                      </a:r>
                    </a:p>
                  </a:txBody>
                  <a:tcPr marL="36195" marR="36195" marT="71755" marB="71755" anchor="ctr"/>
                </a:tc>
                <a:tc>
                  <a:txBody>
                    <a:bodyPr/>
                    <a:lstStyle/>
                    <a:p>
                      <a:pPr lvl="0" algn="ctr"/>
                      <a:r>
                        <a:rPr lang="en-US" sz="3200" dirty="0" err="1">
                          <a:solidFill>
                            <a:schemeClr val="tx2"/>
                          </a:solidFill>
                          <a:latin typeface="Times New Roman" panose="02020603050405020304" pitchFamily="18" charset="0"/>
                          <a:cs typeface="Times New Roman" panose="02020603050405020304" pitchFamily="18" charset="0"/>
                        </a:rPr>
                        <a:t>việc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thường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làm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ngày</a:t>
                      </a:r>
                      <a:r>
                        <a:rPr lang="en-US" sz="3200" dirty="0">
                          <a:solidFill>
                            <a:schemeClr val="tx2"/>
                          </a:solidFill>
                          <a:latin typeface="Times New Roman" panose="02020603050405020304" pitchFamily="18" charset="0"/>
                          <a:cs typeface="Times New Roman" panose="02020603050405020304" pitchFamily="18" charset="0"/>
                        </a:rPr>
                        <a:t>)</a:t>
                      </a:r>
                      <a:endParaRPr lang="en-US" sz="4400" dirty="0">
                        <a:solidFill>
                          <a:schemeClr val="tx2"/>
                        </a:solidFill>
                        <a:latin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 </a:t>
                      </a:r>
                    </a:p>
                  </a:txBody>
                  <a:tcPr marL="71755" marR="71755" marT="71755" marB="71755" anchor="ctr"/>
                </a:tc>
                <a:tc>
                  <a:txBody>
                    <a:bodyPr/>
                    <a:lstStyle/>
                    <a:p>
                      <a:pPr algn="ctr"/>
                      <a:r>
                        <a:rPr lang="en-US" sz="2700" b="1" dirty="0">
                          <a:solidFill>
                            <a:schemeClr val="tx2"/>
                          </a:solidFill>
                        </a:rPr>
                        <a:t>/</a:t>
                      </a:r>
                      <a:r>
                        <a:rPr lang="en-US" sz="2700" b="1" dirty="0" err="1">
                          <a:solidFill>
                            <a:schemeClr val="tx2"/>
                          </a:solidFill>
                        </a:rPr>
                        <a:t>səbˈmɪt</a:t>
                      </a:r>
                      <a:r>
                        <a:rPr lang="en-US" sz="2700" b="1" dirty="0">
                          <a:solidFill>
                            <a:schemeClr val="tx2"/>
                          </a:solidFill>
                        </a:rPr>
                        <a:t>/</a:t>
                      </a:r>
                    </a:p>
                  </a:txBody>
                  <a:tcPr marL="36195" marR="36195" marT="71755" marB="71755" anchor="ctr"/>
                </a:tc>
                <a:tc>
                  <a:txBody>
                    <a:bodyPr/>
                    <a:lstStyle/>
                    <a:p>
                      <a:pPr lvl="0" algn="ctr"/>
                      <a:r>
                        <a:rPr lang="en-US" sz="3200" dirty="0" err="1">
                          <a:solidFill>
                            <a:schemeClr val="tx2"/>
                          </a:solidFill>
                          <a:latin typeface="Times New Roman" panose="02020603050405020304" pitchFamily="18" charset="0"/>
                          <a:cs typeface="Times New Roman" panose="02020603050405020304" pitchFamily="18" charset="0"/>
                        </a:rPr>
                        <a:t>nộp</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đệ</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trình</a:t>
                      </a:r>
                      <a:endParaRPr lang="en-US" sz="4400" dirty="0">
                        <a:solidFill>
                          <a:schemeClr val="tx2"/>
                        </a:solidFill>
                        <a:latin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26221227"/>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 </a:t>
                      </a:r>
                    </a:p>
                    <a:p>
                      <a:pPr marL="144145" marR="0" indent="-144145">
                        <a:lnSpc>
                          <a:spcPct val="107000"/>
                        </a:lnSpc>
                        <a:spcBef>
                          <a:spcPts val="0"/>
                        </a:spcBef>
                        <a:spcAft>
                          <a:spcPts val="0"/>
                        </a:spcAft>
                      </a:pPr>
                      <a:endPar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ctr"/>
                      <a:r>
                        <a:rPr lang="en-US" sz="2700" b="1" dirty="0">
                          <a:solidFill>
                            <a:schemeClr val="tx2"/>
                          </a:solidFill>
                        </a:rPr>
                        <a:t>/ˈ</a:t>
                      </a:r>
                      <a:r>
                        <a:rPr lang="en-US" sz="2700" b="1" dirty="0" err="1">
                          <a:solidFill>
                            <a:schemeClr val="tx2"/>
                          </a:solidFill>
                        </a:rPr>
                        <a:t>mɪn.ɪ.maɪz</a:t>
                      </a:r>
                      <a:r>
                        <a:rPr lang="en-US" sz="2700" b="1" dirty="0">
                          <a:solidFill>
                            <a:schemeClr val="tx2"/>
                          </a:solidFill>
                        </a:rPr>
                        <a:t>/</a:t>
                      </a:r>
                    </a:p>
                  </a:txBody>
                  <a:tcPr marL="36195" marR="36195" marT="71755" marB="71755" anchor="ctr"/>
                </a:tc>
                <a:tc>
                  <a:txBody>
                    <a:bodyPr/>
                    <a:lstStyle/>
                    <a:p>
                      <a:pPr lvl="0" algn="ctr"/>
                      <a:r>
                        <a:rPr lang="en-US" sz="3200" dirty="0" err="1">
                          <a:solidFill>
                            <a:schemeClr val="tx2"/>
                          </a:solidFill>
                          <a:latin typeface="Times New Roman" panose="02020603050405020304" pitchFamily="18" charset="0"/>
                          <a:cs typeface="Times New Roman" panose="02020603050405020304" pitchFamily="18" charset="0"/>
                        </a:rPr>
                        <a:t>giảm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đến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mức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tối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thiểu</a:t>
                      </a:r>
                      <a:endParaRPr lang="en-US" sz="4400" dirty="0">
                        <a:solidFill>
                          <a:schemeClr val="tx2"/>
                        </a:solidFill>
                        <a:latin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663421673"/>
                  </a:ext>
                </a:extLst>
              </a:tr>
            </a:tbl>
          </a:graphicData>
        </a:graphic>
      </p:graphicFrame>
      <p:pic>
        <p:nvPicPr>
          <p:cNvPr id="8" name="minimize">
            <a:hlinkClick r:id="" action="ppaction://media"/>
            <a:extLst>
              <a:ext uri="{FF2B5EF4-FFF2-40B4-BE49-F238E27FC236}">
                <a16:creationId xmlns:a16="http://schemas.microsoft.com/office/drawing/2014/main" id="{946DA6EF-A6EF-9187-B3DA-CFD105545B4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31088" y="4924707"/>
            <a:ext cx="487363" cy="487363"/>
          </a:xfrm>
          <a:prstGeom prst="rect">
            <a:avLst/>
          </a:prstGeom>
        </p:spPr>
      </p:pic>
      <p:pic>
        <p:nvPicPr>
          <p:cNvPr id="9" name="submit">
            <a:hlinkClick r:id="" action="ppaction://media"/>
            <a:extLst>
              <a:ext uri="{FF2B5EF4-FFF2-40B4-BE49-F238E27FC236}">
                <a16:creationId xmlns:a16="http://schemas.microsoft.com/office/drawing/2014/main" id="{82AEC243-DD0B-A6DE-95CA-072512E722B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87091" y="3930869"/>
            <a:ext cx="487363" cy="487363"/>
          </a:xfrm>
          <a:prstGeom prst="rect">
            <a:avLst/>
          </a:prstGeom>
        </p:spPr>
      </p:pic>
      <p:pic>
        <p:nvPicPr>
          <p:cNvPr id="20" name="routine">
            <a:hlinkClick r:id="" action="ppaction://media"/>
            <a:extLst>
              <a:ext uri="{FF2B5EF4-FFF2-40B4-BE49-F238E27FC236}">
                <a16:creationId xmlns:a16="http://schemas.microsoft.com/office/drawing/2014/main" id="{89666C80-F11F-2AF5-B2A1-7E6461B3FC7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270679" y="2927131"/>
            <a:ext cx="487363" cy="487363"/>
          </a:xfrm>
          <a:prstGeom prst="rect">
            <a:avLst/>
          </a:prstGeom>
        </p:spPr>
      </p:pic>
      <p:pic>
        <p:nvPicPr>
          <p:cNvPr id="21" name="schoolwork">
            <a:hlinkClick r:id="" action="ppaction://media"/>
            <a:extLst>
              <a:ext uri="{FF2B5EF4-FFF2-40B4-BE49-F238E27FC236}">
                <a16:creationId xmlns:a16="http://schemas.microsoft.com/office/drawing/2014/main" id="{AA4555F6-E7D8-79F7-C79C-832A9BD1C99C}"/>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287091" y="2032541"/>
            <a:ext cx="487363" cy="487363"/>
          </a:xfrm>
          <a:prstGeom prst="rect">
            <a:avLst/>
          </a:prstGeom>
        </p:spPr>
      </p:pic>
      <p:sp>
        <p:nvSpPr>
          <p:cNvPr id="2" name="TextBox 1"/>
          <p:cNvSpPr txBox="1"/>
          <p:nvPr/>
        </p:nvSpPr>
        <p:spPr>
          <a:xfrm>
            <a:off x="4652010" y="274320"/>
            <a:ext cx="4034790" cy="584775"/>
          </a:xfrm>
          <a:prstGeom prst="rect">
            <a:avLst/>
          </a:prstGeom>
          <a:noFill/>
        </p:spPr>
        <p:txBody>
          <a:bodyPr wrap="square" rtlCol="0">
            <a:spAutoFit/>
          </a:bodyPr>
          <a:lstStyle/>
          <a:p>
            <a:pPr marL="285750" indent="-285750">
              <a:buFont typeface="Wingdings" panose="05000000000000000000" pitchFamily="2" charset="2"/>
              <a:buChar char="v"/>
            </a:pPr>
            <a:r>
              <a:rPr lang="en-US" sz="3200" b="1" dirty="0" smtClean="0">
                <a:solidFill>
                  <a:schemeClr val="bg2">
                    <a:lumMod val="20000"/>
                    <a:lumOff val="80000"/>
                  </a:schemeClr>
                </a:solidFill>
              </a:rPr>
              <a:t> </a:t>
            </a:r>
            <a:r>
              <a:rPr lang="en-US" sz="3200" b="1" dirty="0" smtClean="0">
                <a:solidFill>
                  <a:schemeClr val="bg2">
                    <a:lumMod val="20000"/>
                    <a:lumOff val="80000"/>
                  </a:schemeClr>
                </a:solidFill>
              </a:rPr>
              <a:t>Checking vocab </a:t>
            </a:r>
            <a:endParaRPr lang="en-US" sz="3200" b="1" dirty="0">
              <a:solidFill>
                <a:schemeClr val="bg2">
                  <a:lumMod val="20000"/>
                  <a:lumOff val="80000"/>
                </a:schemeClr>
              </a:solidFill>
            </a:endParaRPr>
          </a:p>
        </p:txBody>
      </p:sp>
      <p:sp>
        <p:nvSpPr>
          <p:cNvPr id="3" name="Rectangle 2"/>
          <p:cNvSpPr/>
          <p:nvPr/>
        </p:nvSpPr>
        <p:spPr>
          <a:xfrm>
            <a:off x="1424131" y="1984932"/>
            <a:ext cx="2722220" cy="619272"/>
          </a:xfrm>
          <a:prstGeom prst="rect">
            <a:avLst/>
          </a:prstGeom>
        </p:spPr>
        <p:txBody>
          <a:bodyPr wrap="none">
            <a:spAutoFit/>
          </a:bodyPr>
          <a:lstStyle/>
          <a:p>
            <a:pPr marL="144145" lvl="0" indent="-144145">
              <a:lnSpc>
                <a:spcPct val="107000"/>
              </a:lnSpc>
              <a:buClr>
                <a:srgbClr val="000000"/>
              </a:buClr>
            </a:pPr>
            <a:r>
              <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schoolwork (n)</a:t>
            </a:r>
            <a:endPar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Rectangle 3"/>
          <p:cNvSpPr/>
          <p:nvPr/>
        </p:nvSpPr>
        <p:spPr>
          <a:xfrm>
            <a:off x="1424131" y="2997391"/>
            <a:ext cx="2010487" cy="619272"/>
          </a:xfrm>
          <a:prstGeom prst="rect">
            <a:avLst/>
          </a:prstGeom>
        </p:spPr>
        <p:txBody>
          <a:bodyPr wrap="none">
            <a:spAutoFit/>
          </a:bodyPr>
          <a:lstStyle/>
          <a:p>
            <a:pPr marL="144145" lvl="0" indent="-144145">
              <a:lnSpc>
                <a:spcPct val="107000"/>
              </a:lnSpc>
              <a:buClr>
                <a:srgbClr val="000000"/>
              </a:buClr>
            </a:pPr>
            <a:r>
              <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routine (n)</a:t>
            </a:r>
            <a:endPar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Rectangle 4"/>
          <p:cNvSpPr/>
          <p:nvPr/>
        </p:nvSpPr>
        <p:spPr>
          <a:xfrm>
            <a:off x="1475426" y="3930869"/>
            <a:ext cx="1907895" cy="619272"/>
          </a:xfrm>
          <a:prstGeom prst="rect">
            <a:avLst/>
          </a:prstGeom>
        </p:spPr>
        <p:txBody>
          <a:bodyPr wrap="none">
            <a:spAutoFit/>
          </a:bodyPr>
          <a:lstStyle/>
          <a:p>
            <a:pPr marL="144145" lvl="0" indent="-144145">
              <a:lnSpc>
                <a:spcPct val="107000"/>
              </a:lnSpc>
              <a:buClr>
                <a:srgbClr val="000000"/>
              </a:buClr>
            </a:pPr>
            <a:r>
              <a:rPr lang="en-US" sz="3200" b="1"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sym typeface="Arial"/>
              </a:rPr>
              <a:t>submit (v)</a:t>
            </a:r>
            <a:endParaRPr lang="en-US" sz="3200" b="1"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sym typeface="Arial"/>
            </a:endParaRPr>
          </a:p>
        </p:txBody>
      </p:sp>
      <p:sp>
        <p:nvSpPr>
          <p:cNvPr id="6" name="Rectangle 5"/>
          <p:cNvSpPr/>
          <p:nvPr/>
        </p:nvSpPr>
        <p:spPr>
          <a:xfrm>
            <a:off x="1475426" y="4723675"/>
            <a:ext cx="2287806" cy="584775"/>
          </a:xfrm>
          <a:prstGeom prst="rect">
            <a:avLst/>
          </a:prstGeom>
        </p:spPr>
        <p:txBody>
          <a:bodyPr wrap="none">
            <a:spAutoFit/>
          </a:bodyPr>
          <a:lstStyle/>
          <a:p>
            <a:r>
              <a:rPr lang="en-US" sz="3200" b="1"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sym typeface="Arial"/>
              </a:rPr>
              <a:t>minimize (v)</a:t>
            </a:r>
            <a:endParaRPr lang="en-US" dirty="0"/>
          </a:p>
        </p:txBody>
      </p:sp>
    </p:spTree>
    <p:extLst>
      <p:ext uri="{BB962C8B-B14F-4D97-AF65-F5344CB8AC3E}">
        <p14:creationId xmlns:p14="http://schemas.microsoft.com/office/powerpoint/2010/main" val="27938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8"/>
                </p:tgtEl>
              </p:cMediaNode>
            </p:audio>
            <p:audio>
              <p:cMediaNode vol="80000">
                <p:cTn id="32" fill="hold" display="0">
                  <p:stCondLst>
                    <p:cond delay="indefinite"/>
                  </p:stCondLst>
                  <p:endCondLst>
                    <p:cond evt="onStopAudio" delay="0">
                      <p:tgtEl>
                        <p:sldTgt/>
                      </p:tgtEl>
                    </p:cond>
                  </p:endCondLst>
                </p:cTn>
                <p:tgtEl>
                  <p:spTgt spid="9"/>
                </p:tgtEl>
              </p:cMediaNode>
            </p:audio>
            <p:audio>
              <p:cMediaNode vol="80000">
                <p:cTn id="33" fill="hold" display="0">
                  <p:stCondLst>
                    <p:cond delay="indefinite"/>
                  </p:stCondLst>
                  <p:endCondLst>
                    <p:cond evt="onStopAudio" delay="0">
                      <p:tgtEl>
                        <p:sldTgt/>
                      </p:tgtEl>
                    </p:cond>
                  </p:endCondLst>
                </p:cTn>
                <p:tgtEl>
                  <p:spTgt spid="20"/>
                </p:tgtEl>
              </p:cMediaNode>
            </p:audio>
            <p:audio>
              <p:cMediaNode vol="80000">
                <p:cTn id="34" fill="hold" display="0">
                  <p:stCondLst>
                    <p:cond delay="indefinite"/>
                  </p:stCondLst>
                  <p:endCondLst>
                    <p:cond evt="onStopAudio" delay="0">
                      <p:tgtEl>
                        <p:sldTgt/>
                      </p:tgtEl>
                    </p:cond>
                  </p:endCondLst>
                </p:cTn>
                <p:tgtEl>
                  <p:spTgt spid="21"/>
                </p:tgtEl>
              </p:cMediaNode>
            </p:audio>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432" y="639299"/>
            <a:ext cx="5795010" cy="1346779"/>
          </a:xfrm>
          <a:prstGeom prst="rect">
            <a:avLst/>
          </a:prstGeom>
          <a:noFill/>
        </p:spPr>
        <p:txBody>
          <a:bodyPr wrap="square" rtlCol="0">
            <a:spAutoFit/>
          </a:bodyPr>
          <a:lstStyle/>
          <a:p>
            <a:pPr>
              <a:lnSpc>
                <a:spcPct val="150000"/>
              </a:lnSpc>
            </a:pPr>
            <a:r>
              <a:rPr lang="en-US" sz="6000" b="1" dirty="0" smtClean="0">
                <a:solidFill>
                  <a:srgbClr val="0087B2"/>
                </a:solidFill>
                <a:latin typeface="Stencil" panose="040409050D0802020404" pitchFamily="82" charset="0"/>
              </a:rPr>
              <a:t>I. </a:t>
            </a:r>
            <a:r>
              <a:rPr lang="en-US" sz="6000" b="1" dirty="0" smtClean="0">
                <a:solidFill>
                  <a:srgbClr val="0087B2"/>
                </a:solidFill>
                <a:latin typeface="Stencil" panose="040409050D0802020404" pitchFamily="82" charset="0"/>
              </a:rPr>
              <a:t>LISTENING</a:t>
            </a:r>
            <a:endParaRPr lang="en-US" sz="6000" b="1" dirty="0" smtClean="0">
              <a:solidFill>
                <a:srgbClr val="0087B2"/>
              </a:solidFill>
              <a:latin typeface="Stencil" panose="040409050D0802020404" pitchFamily="82" charset="0"/>
            </a:endParaRPr>
          </a:p>
        </p:txBody>
      </p:sp>
      <p:pic>
        <p:nvPicPr>
          <p:cNvPr id="4" name="Picture 3"/>
          <p:cNvPicPr>
            <a:picLocks noChangeAspect="1"/>
          </p:cNvPicPr>
          <p:nvPr/>
        </p:nvPicPr>
        <p:blipFill>
          <a:blip r:embed="rId2"/>
          <a:stretch>
            <a:fillRect/>
          </a:stretch>
        </p:blipFill>
        <p:spPr>
          <a:xfrm>
            <a:off x="3530489" y="2385849"/>
            <a:ext cx="4467883" cy="2609686"/>
          </a:xfrm>
          <a:prstGeom prst="rect">
            <a:avLst/>
          </a:prstGeom>
        </p:spPr>
      </p:pic>
    </p:spTree>
    <p:extLst>
      <p:ext uri="{BB962C8B-B14F-4D97-AF65-F5344CB8AC3E}">
        <p14:creationId xmlns:p14="http://schemas.microsoft.com/office/powerpoint/2010/main" val="11344999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9858" y="388241"/>
            <a:ext cx="10536999" cy="553998"/>
          </a:xfrm>
          <a:prstGeom prst="rect">
            <a:avLst/>
          </a:prstGeom>
          <a:noFill/>
          <a:effectLst/>
        </p:spPr>
        <p:txBody>
          <a:bodyPr wrap="square" rtlCol="0">
            <a:spAutoFit/>
          </a:bodyPr>
          <a:lstStyle/>
          <a:p>
            <a:r>
              <a:rPr lang="en-US" sz="3000" b="1" dirty="0">
                <a:solidFill>
                  <a:schemeClr val="tx2"/>
                </a:solidFill>
              </a:rPr>
              <a:t>Work in pairs. Discuss the following question.</a:t>
            </a:r>
            <a:endParaRPr lang="en-US" sz="3000" b="1" dirty="0">
              <a:solidFill>
                <a:schemeClr val="tx2"/>
              </a:solidFill>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1605" y="33699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TextBox 16"/>
          <p:cNvSpPr txBox="1"/>
          <p:nvPr/>
        </p:nvSpPr>
        <p:spPr>
          <a:xfrm>
            <a:off x="534390" y="234353"/>
            <a:ext cx="397035" cy="707886"/>
          </a:xfrm>
          <a:prstGeom prst="rect">
            <a:avLst/>
          </a:prstGeom>
          <a:noFill/>
        </p:spPr>
        <p:txBody>
          <a:bodyPr wrap="square" rtlCol="0">
            <a:spAutoFit/>
          </a:bodyPr>
          <a:lstStyle/>
          <a:p>
            <a:pPr algn="ctr"/>
            <a:r>
              <a:rPr lang="en-US" sz="4000" b="1" dirty="0">
                <a:solidFill>
                  <a:schemeClr val="tx2"/>
                </a:solidFill>
                <a:latin typeface="Myriad Pro" pitchFamily="34" charset="0"/>
              </a:rPr>
              <a:t>1</a:t>
            </a:r>
          </a:p>
        </p:txBody>
      </p:sp>
      <p:pic>
        <p:nvPicPr>
          <p:cNvPr id="2" name="Google Shape;622;p31" descr="Two people talking, dialogue, people png | PNGEgg">
            <a:extLst>
              <a:ext uri="{FF2B5EF4-FFF2-40B4-BE49-F238E27FC236}">
                <a16:creationId xmlns:a16="http://schemas.microsoft.com/office/drawing/2014/main" id="{C02516A5-D05B-AECD-FA5F-AA730F51FA5C}"/>
              </a:ext>
            </a:extLst>
          </p:cNvPr>
          <p:cNvPicPr preferRelativeResize="0"/>
          <p:nvPr/>
        </p:nvPicPr>
        <p:blipFill rotWithShape="1">
          <a:blip r:embed="rId3">
            <a:alphaModFix/>
          </a:blip>
          <a:srcRect l="55624"/>
          <a:stretch/>
        </p:blipFill>
        <p:spPr>
          <a:xfrm>
            <a:off x="2228201" y="3544948"/>
            <a:ext cx="1306285" cy="1589357"/>
          </a:xfrm>
          <a:prstGeom prst="rect">
            <a:avLst/>
          </a:prstGeom>
          <a:noFill/>
          <a:ln>
            <a:noFill/>
          </a:ln>
        </p:spPr>
      </p:pic>
      <p:pic>
        <p:nvPicPr>
          <p:cNvPr id="4" name="Google Shape;623;p31" descr="Two people talking, dialogue, people png | PNGEgg">
            <a:extLst>
              <a:ext uri="{FF2B5EF4-FFF2-40B4-BE49-F238E27FC236}">
                <a16:creationId xmlns:a16="http://schemas.microsoft.com/office/drawing/2014/main" id="{A4036C04-E008-687A-7E65-325F1FEF0EC9}"/>
              </a:ext>
            </a:extLst>
          </p:cNvPr>
          <p:cNvPicPr preferRelativeResize="0"/>
          <p:nvPr/>
        </p:nvPicPr>
        <p:blipFill rotWithShape="1">
          <a:blip r:embed="rId4">
            <a:alphaModFix/>
          </a:blip>
          <a:srcRect l="-378" t="-1424" r="38309" b="1424"/>
          <a:stretch/>
        </p:blipFill>
        <p:spPr>
          <a:xfrm>
            <a:off x="510391" y="3522501"/>
            <a:ext cx="1755996" cy="1592053"/>
          </a:xfrm>
          <a:prstGeom prst="rect">
            <a:avLst/>
          </a:prstGeom>
          <a:noFill/>
          <a:ln>
            <a:noFill/>
          </a:ln>
        </p:spPr>
      </p:pic>
      <p:pic>
        <p:nvPicPr>
          <p:cNvPr id="5" name="Google Shape;624;p31">
            <a:extLst>
              <a:ext uri="{FF2B5EF4-FFF2-40B4-BE49-F238E27FC236}">
                <a16:creationId xmlns:a16="http://schemas.microsoft.com/office/drawing/2014/main" id="{FB8AC1D4-ADB1-E040-6AE7-68AB256ADC88}"/>
              </a:ext>
            </a:extLst>
          </p:cNvPr>
          <p:cNvPicPr preferRelativeResize="0"/>
          <p:nvPr/>
        </p:nvPicPr>
        <p:blipFill rotWithShape="1">
          <a:blip r:embed="rId5">
            <a:alphaModFix/>
          </a:blip>
          <a:srcRect/>
          <a:stretch/>
        </p:blipFill>
        <p:spPr>
          <a:xfrm rot="21388127">
            <a:off x="2233438" y="2431297"/>
            <a:ext cx="1295808" cy="1061105"/>
          </a:xfrm>
          <a:prstGeom prst="rect">
            <a:avLst/>
          </a:prstGeom>
          <a:noFill/>
          <a:ln>
            <a:noFill/>
          </a:ln>
        </p:spPr>
      </p:pic>
      <p:pic>
        <p:nvPicPr>
          <p:cNvPr id="6" name="Google Shape;626;p31">
            <a:extLst>
              <a:ext uri="{FF2B5EF4-FFF2-40B4-BE49-F238E27FC236}">
                <a16:creationId xmlns:a16="http://schemas.microsoft.com/office/drawing/2014/main" id="{D7A42323-99C9-C700-641A-5EC5B849D147}"/>
              </a:ext>
            </a:extLst>
          </p:cNvPr>
          <p:cNvPicPr preferRelativeResize="0"/>
          <p:nvPr/>
        </p:nvPicPr>
        <p:blipFill rotWithShape="1">
          <a:blip r:embed="rId5">
            <a:alphaModFix/>
          </a:blip>
          <a:srcRect/>
          <a:stretch/>
        </p:blipFill>
        <p:spPr>
          <a:xfrm flipH="1">
            <a:off x="481606" y="2433362"/>
            <a:ext cx="1500893" cy="1056975"/>
          </a:xfrm>
          <a:prstGeom prst="rect">
            <a:avLst/>
          </a:prstGeom>
          <a:noFill/>
          <a:ln>
            <a:noFill/>
          </a:ln>
        </p:spPr>
      </p:pic>
      <p:sp>
        <p:nvSpPr>
          <p:cNvPr id="7" name="Hộp Văn bản 3">
            <a:extLst>
              <a:ext uri="{FF2B5EF4-FFF2-40B4-BE49-F238E27FC236}">
                <a16:creationId xmlns:a16="http://schemas.microsoft.com/office/drawing/2014/main" id="{982D8210-261F-9045-2B54-8E7E3569665D}"/>
              </a:ext>
            </a:extLst>
          </p:cNvPr>
          <p:cNvSpPr txBox="1"/>
          <p:nvPr/>
        </p:nvSpPr>
        <p:spPr>
          <a:xfrm>
            <a:off x="481605" y="1160898"/>
            <a:ext cx="10842770" cy="584775"/>
          </a:xfrm>
          <a:prstGeom prst="rect">
            <a:avLst/>
          </a:prstGeom>
          <a:noFill/>
        </p:spPr>
        <p:txBody>
          <a:bodyPr wrap="square">
            <a:spAutoFit/>
          </a:bodyPr>
          <a:lstStyle/>
          <a:p>
            <a:pPr algn="ctr"/>
            <a:r>
              <a:rPr lang="en-US" sz="3200" b="1" i="1" dirty="0">
                <a:solidFill>
                  <a:srgbClr val="0070C0"/>
                </a:solidFill>
                <a:effectLst/>
              </a:rPr>
              <a:t>How do you make time for study and other activities?</a:t>
            </a:r>
          </a:p>
        </p:txBody>
      </p:sp>
      <p:sp>
        <p:nvSpPr>
          <p:cNvPr id="3" name="Rectangle 2"/>
          <p:cNvSpPr/>
          <p:nvPr/>
        </p:nvSpPr>
        <p:spPr>
          <a:xfrm>
            <a:off x="3853758" y="2271983"/>
            <a:ext cx="7669864" cy="2862322"/>
          </a:xfrm>
          <a:prstGeom prst="rect">
            <a:avLst/>
          </a:prstGeom>
          <a:solidFill>
            <a:schemeClr val="accent3">
              <a:lumMod val="20000"/>
              <a:lumOff val="80000"/>
            </a:schemeClr>
          </a:solidFill>
        </p:spPr>
        <p:txBody>
          <a:bodyPr wrap="square">
            <a:spAutoFit/>
          </a:bodyPr>
          <a:lstStyle/>
          <a:p>
            <a:pPr marL="342900" indent="-342900">
              <a:lnSpc>
                <a:spcPct val="150000"/>
              </a:lnSpc>
              <a:buFont typeface="Wingdings" panose="05000000000000000000" pitchFamily="2" charset="2"/>
              <a:buChar char="Ø"/>
            </a:pPr>
            <a:r>
              <a:rPr lang="en-US" sz="2400" i="1" dirty="0">
                <a:solidFill>
                  <a:schemeClr val="accent6"/>
                </a:solidFill>
              </a:rPr>
              <a:t>I usually create a daily, weekly or monthly schedule that includes dedicated time for studying, and other activities. I give priority to learning responsibilities, but also allocate time for other essential activities like exercise, socializing, </a:t>
            </a:r>
            <a:r>
              <a:rPr lang="en-US" sz="2400" i="1" dirty="0" smtClean="0">
                <a:solidFill>
                  <a:schemeClr val="accent6"/>
                </a:solidFill>
              </a:rPr>
              <a:t>and relaxation. </a:t>
            </a:r>
            <a:endParaRPr lang="en-US" sz="2400" i="1" dirty="0">
              <a:solidFill>
                <a:schemeClr val="accent6"/>
              </a:solidFill>
            </a:endParaRP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9157B-F3AA-4982-ABE6-3587D44D48AC}"/>
              </a:ext>
            </a:extLst>
          </p:cNvPr>
          <p:cNvPicPr>
            <a:picLocks noChangeAspect="1"/>
          </p:cNvPicPr>
          <p:nvPr/>
        </p:nvPicPr>
        <p:blipFill>
          <a:blip r:embed="rId5"/>
          <a:stretch>
            <a:fillRect/>
          </a:stretch>
        </p:blipFill>
        <p:spPr>
          <a:xfrm>
            <a:off x="0" y="1656120"/>
            <a:ext cx="5597112" cy="1988821"/>
          </a:xfrm>
          <a:prstGeom prst="rect">
            <a:avLst/>
          </a:prstGeom>
        </p:spPr>
      </p:pic>
      <p:sp>
        <p:nvSpPr>
          <p:cNvPr id="12" name="TextBox 11"/>
          <p:cNvSpPr txBox="1"/>
          <p:nvPr/>
        </p:nvSpPr>
        <p:spPr>
          <a:xfrm>
            <a:off x="1034160" y="126168"/>
            <a:ext cx="11060411" cy="1292662"/>
          </a:xfrm>
          <a:prstGeom prst="rect">
            <a:avLst/>
          </a:prstGeom>
          <a:noFill/>
          <a:effectLst/>
        </p:spPr>
        <p:txBody>
          <a:bodyPr wrap="square" rtlCol="0">
            <a:spAutoFit/>
          </a:bodyPr>
          <a:lstStyle/>
          <a:p>
            <a:r>
              <a:rPr lang="en-US" sz="2600" b="1" dirty="0">
                <a:solidFill>
                  <a:schemeClr val="tx2"/>
                </a:solidFill>
                <a:effectLst>
                  <a:glow rad="88900">
                    <a:schemeClr val="bg1"/>
                  </a:glow>
                </a:effectLst>
                <a:cs typeface="Arial" panose="020B0604020202020204" pitchFamily="34" charset="0"/>
              </a:rPr>
              <a:t>You will hear Trang, Phong, and Tom talking about how to manage their time effectively. For each student (1 – 3), choose the opinion (A – C) each of them expresses.</a:t>
            </a:r>
          </a:p>
        </p:txBody>
      </p:sp>
      <p:sp>
        <p:nvSpPr>
          <p:cNvPr id="16" name="Rounded Rectangle 15"/>
          <p:cNvSpPr/>
          <p:nvPr/>
        </p:nvSpPr>
        <p:spPr>
          <a:xfrm>
            <a:off x="301750" y="22880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54535" y="12616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a:extLst>
              <a:ext uri="{FF2B5EF4-FFF2-40B4-BE49-F238E27FC236}">
                <a16:creationId xmlns:a16="http://schemas.microsoft.com/office/drawing/2014/main" id="{645DA99A-077E-5636-F7EF-F02B7A40B7ED}"/>
              </a:ext>
            </a:extLst>
          </p:cNvPr>
          <p:cNvSpPr/>
          <p:nvPr/>
        </p:nvSpPr>
        <p:spPr>
          <a:xfrm>
            <a:off x="3081090" y="1697818"/>
            <a:ext cx="554960"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rgbClr val="C00000"/>
                </a:solidFill>
              </a:rPr>
              <a:t>B</a:t>
            </a:r>
          </a:p>
        </p:txBody>
      </p:sp>
      <p:sp>
        <p:nvSpPr>
          <p:cNvPr id="9" name="Rectangle 8">
            <a:extLst>
              <a:ext uri="{FF2B5EF4-FFF2-40B4-BE49-F238E27FC236}">
                <a16:creationId xmlns:a16="http://schemas.microsoft.com/office/drawing/2014/main" id="{737BB484-8FA5-8D4B-C965-ECF8F4BB7363}"/>
              </a:ext>
            </a:extLst>
          </p:cNvPr>
          <p:cNvSpPr/>
          <p:nvPr/>
        </p:nvSpPr>
        <p:spPr>
          <a:xfrm>
            <a:off x="3081921" y="2185658"/>
            <a:ext cx="554960"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rgbClr val="C00000"/>
                </a:solidFill>
              </a:rPr>
              <a:t>A</a:t>
            </a:r>
          </a:p>
        </p:txBody>
      </p:sp>
      <p:sp>
        <p:nvSpPr>
          <p:cNvPr id="10" name="Rectangle 9">
            <a:extLst>
              <a:ext uri="{FF2B5EF4-FFF2-40B4-BE49-F238E27FC236}">
                <a16:creationId xmlns:a16="http://schemas.microsoft.com/office/drawing/2014/main" id="{236A7E2A-FF05-F49E-8627-E325258EE952}"/>
              </a:ext>
            </a:extLst>
          </p:cNvPr>
          <p:cNvSpPr/>
          <p:nvPr/>
        </p:nvSpPr>
        <p:spPr>
          <a:xfrm>
            <a:off x="3061883" y="2663690"/>
            <a:ext cx="554960"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rgbClr val="C00000"/>
                </a:solidFill>
              </a:rPr>
              <a:t>C</a:t>
            </a:r>
          </a:p>
        </p:txBody>
      </p:sp>
      <p:pic>
        <p:nvPicPr>
          <p:cNvPr id="13" name="018">
            <a:hlinkClick r:id="" action="ppaction://media"/>
            <a:extLst>
              <a:ext uri="{FF2B5EF4-FFF2-40B4-BE49-F238E27FC236}">
                <a16:creationId xmlns:a16="http://schemas.microsoft.com/office/drawing/2014/main" id="{9369E060-F88C-9874-55EE-654870B667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58363" y="291589"/>
            <a:ext cx="656171" cy="656171"/>
          </a:xfrm>
          <a:prstGeom prst="rect">
            <a:avLst/>
          </a:prstGeom>
        </p:spPr>
      </p:pic>
      <p:pic>
        <p:nvPicPr>
          <p:cNvPr id="2" name="Picture 1">
            <a:extLst>
              <a:ext uri="{FF2B5EF4-FFF2-40B4-BE49-F238E27FC236}">
                <a16:creationId xmlns:a16="http://schemas.microsoft.com/office/drawing/2014/main" id="{FECC0AF6-AFC4-4AE2-9B6E-CD66A8E9B75C}"/>
              </a:ext>
            </a:extLst>
          </p:cNvPr>
          <p:cNvPicPr>
            <a:picLocks noChangeAspect="1"/>
          </p:cNvPicPr>
          <p:nvPr/>
        </p:nvPicPr>
        <p:blipFill>
          <a:blip r:embed="rId7"/>
          <a:stretch>
            <a:fillRect/>
          </a:stretch>
        </p:blipFill>
        <p:spPr>
          <a:xfrm>
            <a:off x="5617151" y="1745855"/>
            <a:ext cx="6297384" cy="3554746"/>
          </a:xfrm>
          <a:prstGeom prst="rect">
            <a:avLst/>
          </a:prstGeom>
        </p:spPr>
      </p:pic>
    </p:spTree>
    <p:extLst>
      <p:ext uri="{BB962C8B-B14F-4D97-AF65-F5344CB8AC3E}">
        <p14:creationId xmlns:p14="http://schemas.microsoft.com/office/powerpoint/2010/main" val="27209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266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3"/>
                </p:tgtEl>
              </p:cMediaNode>
            </p:audio>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2"/>
        <p:cNvGrpSpPr/>
        <p:nvPr/>
      </p:nvGrpSpPr>
      <p:grpSpPr>
        <a:xfrm>
          <a:off x="0" y="0"/>
          <a:ext cx="0" cy="0"/>
          <a:chOff x="0" y="0"/>
          <a:chExt cx="0" cy="0"/>
        </a:xfrm>
      </p:grpSpPr>
      <p:grpSp>
        <p:nvGrpSpPr>
          <p:cNvPr id="2645" name="Google Shape;2645;p73"/>
          <p:cNvGrpSpPr/>
          <p:nvPr/>
        </p:nvGrpSpPr>
        <p:grpSpPr>
          <a:xfrm>
            <a:off x="418973" y="472004"/>
            <a:ext cx="11347684" cy="1857088"/>
            <a:chOff x="314229" y="354003"/>
            <a:chExt cx="8510763" cy="1392816"/>
          </a:xfrm>
        </p:grpSpPr>
        <p:sp>
          <p:nvSpPr>
            <p:cNvPr id="2646" name="Google Shape;2646;p73"/>
            <p:cNvSpPr/>
            <p:nvPr/>
          </p:nvSpPr>
          <p:spPr>
            <a:xfrm>
              <a:off x="710325" y="846703"/>
              <a:ext cx="1424898" cy="90011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7" name="Google Shape;2647;p73"/>
            <p:cNvSpPr/>
            <p:nvPr/>
          </p:nvSpPr>
          <p:spPr>
            <a:xfrm>
              <a:off x="314229" y="426642"/>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8" name="Google Shape;2648;p73"/>
            <p:cNvSpPr/>
            <p:nvPr/>
          </p:nvSpPr>
          <p:spPr>
            <a:xfrm>
              <a:off x="7043176" y="619112"/>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2649;p73"/>
            <p:cNvSpPr/>
            <p:nvPr/>
          </p:nvSpPr>
          <p:spPr>
            <a:xfrm>
              <a:off x="6146750" y="450724"/>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2650;p73"/>
            <p:cNvSpPr/>
            <p:nvPr/>
          </p:nvSpPr>
          <p:spPr>
            <a:xfrm>
              <a:off x="2135226" y="354003"/>
              <a:ext cx="504436" cy="31866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Rounded Corners 1">
            <a:extLst>
              <a:ext uri="{FF2B5EF4-FFF2-40B4-BE49-F238E27FC236}">
                <a16:creationId xmlns:a16="http://schemas.microsoft.com/office/drawing/2014/main" id="{81C9405E-EFF3-8C56-4FFA-59700DDC8EC3}"/>
              </a:ext>
            </a:extLst>
          </p:cNvPr>
          <p:cNvSpPr/>
          <p:nvPr/>
        </p:nvSpPr>
        <p:spPr>
          <a:xfrm>
            <a:off x="3594545" y="4846347"/>
            <a:ext cx="3280810" cy="819584"/>
          </a:xfrm>
          <a:prstGeom prst="roundRect">
            <a:avLst/>
          </a:prstGeom>
          <a:solidFill>
            <a:srgbClr val="6D9F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500" kern="0" dirty="0">
                <a:solidFill>
                  <a:srgbClr val="FFFFFF"/>
                </a:solidFill>
                <a:latin typeface="Patrick hand "/>
                <a:sym typeface="Arial"/>
              </a:rPr>
              <a:t>LET’S PLAY!</a:t>
            </a:r>
          </a:p>
        </p:txBody>
      </p:sp>
      <p:sp>
        <p:nvSpPr>
          <p:cNvPr id="2505" name="Google Shape;2505;p73"/>
          <p:cNvSpPr txBox="1">
            <a:spLocks noGrp="1"/>
          </p:cNvSpPr>
          <p:nvPr>
            <p:ph type="title"/>
          </p:nvPr>
        </p:nvSpPr>
        <p:spPr>
          <a:xfrm>
            <a:off x="2766029" y="-215129"/>
            <a:ext cx="8565908" cy="1427519"/>
          </a:xfrm>
          <a:prstGeom prst="rect">
            <a:avLst/>
          </a:prstGeom>
        </p:spPr>
        <p:txBody>
          <a:bodyPr spcFirstLastPara="1" wrap="square" lIns="121900" tIns="121900" rIns="121900" bIns="121900" anchor="ctr" anchorCtr="0">
            <a:noAutofit/>
          </a:bodyPr>
          <a:lstStyle/>
          <a:p>
            <a:r>
              <a:rPr lang="en" sz="4500" dirty="0" smtClean="0">
                <a:solidFill>
                  <a:srgbClr val="525593"/>
                </a:solidFill>
              </a:rPr>
              <a:t>UNSCRAMBLE THE WORD</a:t>
            </a:r>
            <a:endParaRPr sz="4500" dirty="0">
              <a:solidFill>
                <a:srgbClr val="525593"/>
              </a:solidFill>
            </a:endParaRPr>
          </a:p>
        </p:txBody>
      </p:sp>
      <p:sp>
        <p:nvSpPr>
          <p:cNvPr id="5" name="TextBox 4">
            <a:extLst>
              <a:ext uri="{FF2B5EF4-FFF2-40B4-BE49-F238E27FC236}">
                <a16:creationId xmlns:a16="http://schemas.microsoft.com/office/drawing/2014/main" id="{A4FB67EC-0CC2-67C6-4CEF-AFBBDA6C8C34}"/>
              </a:ext>
            </a:extLst>
          </p:cNvPr>
          <p:cNvSpPr txBox="1"/>
          <p:nvPr/>
        </p:nvSpPr>
        <p:spPr>
          <a:xfrm>
            <a:off x="398677" y="985640"/>
            <a:ext cx="9555919" cy="2677464"/>
          </a:xfrm>
          <a:prstGeom prst="rect">
            <a:avLst/>
          </a:prstGeom>
          <a:noFill/>
        </p:spPr>
        <p:txBody>
          <a:bodyPr wrap="square" rtlCol="0">
            <a:spAutoFit/>
          </a:bodyPr>
          <a:lstStyle/>
          <a:p>
            <a:pPr marL="380990" indent="-380990" defTabSz="1219170">
              <a:lnSpc>
                <a:spcPct val="150000"/>
              </a:lnSpc>
              <a:buClr>
                <a:srgbClr val="000000"/>
              </a:buClr>
              <a:buFont typeface="Arial" panose="020B0604020202020204" pitchFamily="34" charset="0"/>
              <a:buChar char="•"/>
            </a:pPr>
            <a:r>
              <a:rPr lang="en-US" sz="3733" kern="0" dirty="0">
                <a:solidFill>
                  <a:srgbClr val="000000"/>
                </a:solidFill>
                <a:latin typeface="Patrick hand "/>
                <a:cs typeface="Arial"/>
                <a:sym typeface="Arial"/>
              </a:rPr>
              <a:t>Play in 2 teams.</a:t>
            </a:r>
          </a:p>
          <a:p>
            <a:pPr marL="380990" indent="-380990" defTabSz="1219170">
              <a:lnSpc>
                <a:spcPct val="150000"/>
              </a:lnSpc>
              <a:buClr>
                <a:srgbClr val="000000"/>
              </a:buClr>
              <a:buFont typeface="Arial" panose="020B0604020202020204" pitchFamily="34" charset="0"/>
              <a:buChar char="•"/>
            </a:pPr>
            <a:r>
              <a:rPr lang="en-US" sz="3733" kern="0" dirty="0">
                <a:solidFill>
                  <a:srgbClr val="000000"/>
                </a:solidFill>
                <a:latin typeface="Patrick hand "/>
                <a:cs typeface="Arial"/>
                <a:sym typeface="Arial"/>
              </a:rPr>
              <a:t>Write unscrambled words in notebooks.</a:t>
            </a:r>
          </a:p>
          <a:p>
            <a:pPr marL="380990" indent="-380990" defTabSz="1219170">
              <a:lnSpc>
                <a:spcPct val="150000"/>
              </a:lnSpc>
              <a:buClr>
                <a:srgbClr val="000000"/>
              </a:buClr>
              <a:buFont typeface="Arial" panose="020B0604020202020204" pitchFamily="34" charset="0"/>
              <a:buChar char="•"/>
            </a:pPr>
            <a:r>
              <a:rPr lang="en-US" sz="3733" kern="0" dirty="0">
                <a:solidFill>
                  <a:srgbClr val="000000"/>
                </a:solidFill>
                <a:latin typeface="Patrick hand "/>
                <a:cs typeface="Arial"/>
                <a:sym typeface="Arial"/>
              </a:rPr>
              <a:t>Raise hand and say out “FINISH”. </a:t>
            </a:r>
          </a:p>
        </p:txBody>
      </p:sp>
      <p:grpSp>
        <p:nvGrpSpPr>
          <p:cNvPr id="2676" name="Google Shape;1842;p54">
            <a:extLst>
              <a:ext uri="{FF2B5EF4-FFF2-40B4-BE49-F238E27FC236}">
                <a16:creationId xmlns:a16="http://schemas.microsoft.com/office/drawing/2014/main" id="{A191EA10-3060-A590-8FCA-F26D4D6BA7CE}"/>
              </a:ext>
            </a:extLst>
          </p:cNvPr>
          <p:cNvGrpSpPr/>
          <p:nvPr/>
        </p:nvGrpSpPr>
        <p:grpSpPr>
          <a:xfrm>
            <a:off x="8854364" y="1463996"/>
            <a:ext cx="3017697" cy="3872451"/>
            <a:chOff x="2399554" y="2783601"/>
            <a:chExt cx="1478623" cy="1990549"/>
          </a:xfrm>
        </p:grpSpPr>
        <p:sp>
          <p:nvSpPr>
            <p:cNvPr id="2677" name="Google Shape;1843;p54">
              <a:extLst>
                <a:ext uri="{FF2B5EF4-FFF2-40B4-BE49-F238E27FC236}">
                  <a16:creationId xmlns:a16="http://schemas.microsoft.com/office/drawing/2014/main" id="{938468AE-416B-EDDC-D5D9-5F748BCEFE82}"/>
                </a:ext>
              </a:extLst>
            </p:cNvPr>
            <p:cNvSpPr/>
            <p:nvPr/>
          </p:nvSpPr>
          <p:spPr>
            <a:xfrm>
              <a:off x="2518375" y="3008250"/>
              <a:ext cx="1256450" cy="1765900"/>
            </a:xfrm>
            <a:custGeom>
              <a:avLst/>
              <a:gdLst/>
              <a:ahLst/>
              <a:cxnLst/>
              <a:rect l="l" t="t" r="r" b="b"/>
              <a:pathLst>
                <a:path w="50258" h="70636" extrusionOk="0">
                  <a:moveTo>
                    <a:pt x="34428" y="1"/>
                  </a:moveTo>
                  <a:cubicBezTo>
                    <a:pt x="32983" y="1"/>
                    <a:pt x="31533" y="138"/>
                    <a:pt x="30115" y="386"/>
                  </a:cubicBezTo>
                  <a:cubicBezTo>
                    <a:pt x="25830" y="1137"/>
                    <a:pt x="21777" y="2854"/>
                    <a:pt x="17842" y="4688"/>
                  </a:cubicBezTo>
                  <a:cubicBezTo>
                    <a:pt x="14441" y="6289"/>
                    <a:pt x="10939" y="8123"/>
                    <a:pt x="8871" y="11258"/>
                  </a:cubicBezTo>
                  <a:cubicBezTo>
                    <a:pt x="7088" y="13959"/>
                    <a:pt x="6587" y="17345"/>
                    <a:pt x="6587" y="20596"/>
                  </a:cubicBezTo>
                  <a:cubicBezTo>
                    <a:pt x="6587" y="23848"/>
                    <a:pt x="7037" y="27099"/>
                    <a:pt x="6904" y="30351"/>
                  </a:cubicBezTo>
                  <a:cubicBezTo>
                    <a:pt x="6737" y="34153"/>
                    <a:pt x="5787" y="37921"/>
                    <a:pt x="4120" y="41339"/>
                  </a:cubicBezTo>
                  <a:cubicBezTo>
                    <a:pt x="3035" y="43590"/>
                    <a:pt x="1618" y="45707"/>
                    <a:pt x="834" y="48093"/>
                  </a:cubicBezTo>
                  <a:cubicBezTo>
                    <a:pt x="51" y="50476"/>
                    <a:pt x="0" y="53295"/>
                    <a:pt x="1501" y="55312"/>
                  </a:cubicBezTo>
                  <a:cubicBezTo>
                    <a:pt x="3502" y="57997"/>
                    <a:pt x="7421" y="58364"/>
                    <a:pt x="9989" y="60514"/>
                  </a:cubicBezTo>
                  <a:cubicBezTo>
                    <a:pt x="12324" y="62482"/>
                    <a:pt x="13257" y="65701"/>
                    <a:pt x="15441" y="67835"/>
                  </a:cubicBezTo>
                  <a:cubicBezTo>
                    <a:pt x="17417" y="69781"/>
                    <a:pt x="20239" y="70635"/>
                    <a:pt x="23030" y="70635"/>
                  </a:cubicBezTo>
                  <a:cubicBezTo>
                    <a:pt x="23420" y="70635"/>
                    <a:pt x="23810" y="70619"/>
                    <a:pt x="24196" y="70586"/>
                  </a:cubicBezTo>
                  <a:cubicBezTo>
                    <a:pt x="27331" y="70336"/>
                    <a:pt x="30315" y="69136"/>
                    <a:pt x="33183" y="67802"/>
                  </a:cubicBezTo>
                  <a:cubicBezTo>
                    <a:pt x="37452" y="65834"/>
                    <a:pt x="41687" y="63449"/>
                    <a:pt x="44672" y="59798"/>
                  </a:cubicBezTo>
                  <a:cubicBezTo>
                    <a:pt x="49757" y="53562"/>
                    <a:pt x="50258" y="44807"/>
                    <a:pt x="49708" y="36770"/>
                  </a:cubicBezTo>
                  <a:cubicBezTo>
                    <a:pt x="49141" y="28750"/>
                    <a:pt x="47774" y="20513"/>
                    <a:pt x="49908" y="12758"/>
                  </a:cubicBezTo>
                  <a:lnTo>
                    <a:pt x="50042" y="12091"/>
                  </a:lnTo>
                  <a:cubicBezTo>
                    <a:pt x="49757" y="7756"/>
                    <a:pt x="46723" y="3872"/>
                    <a:pt x="42838" y="1887"/>
                  </a:cubicBezTo>
                  <a:cubicBezTo>
                    <a:pt x="40250" y="560"/>
                    <a:pt x="37349" y="1"/>
                    <a:pt x="34428" y="1"/>
                  </a:cubicBezTo>
                  <a:close/>
                </a:path>
              </a:pathLst>
            </a:custGeom>
            <a:solidFill>
              <a:srgbClr val="F9E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78" name="Google Shape;1844;p54">
              <a:extLst>
                <a:ext uri="{FF2B5EF4-FFF2-40B4-BE49-F238E27FC236}">
                  <a16:creationId xmlns:a16="http://schemas.microsoft.com/office/drawing/2014/main" id="{BE65F5B4-64EA-4D1B-81A0-083C6320D070}"/>
                </a:ext>
              </a:extLst>
            </p:cNvPr>
            <p:cNvSpPr/>
            <p:nvPr/>
          </p:nvSpPr>
          <p:spPr>
            <a:xfrm>
              <a:off x="2780600" y="3200075"/>
              <a:ext cx="972150" cy="1305650"/>
            </a:xfrm>
            <a:custGeom>
              <a:avLst/>
              <a:gdLst/>
              <a:ahLst/>
              <a:cxnLst/>
              <a:rect l="l" t="t" r="r" b="b"/>
              <a:pathLst>
                <a:path w="38886" h="52226" extrusionOk="0">
                  <a:moveTo>
                    <a:pt x="12322" y="0"/>
                  </a:moveTo>
                  <a:lnTo>
                    <a:pt x="10655" y="6519"/>
                  </a:lnTo>
                  <a:lnTo>
                    <a:pt x="4669" y="12089"/>
                  </a:lnTo>
                  <a:lnTo>
                    <a:pt x="4269" y="23528"/>
                  </a:lnTo>
                  <a:lnTo>
                    <a:pt x="3685" y="30397"/>
                  </a:lnTo>
                  <a:lnTo>
                    <a:pt x="0" y="37952"/>
                  </a:lnTo>
                  <a:lnTo>
                    <a:pt x="3351" y="36400"/>
                  </a:lnTo>
                  <a:lnTo>
                    <a:pt x="5003" y="31949"/>
                  </a:lnTo>
                  <a:cubicBezTo>
                    <a:pt x="5003" y="31949"/>
                    <a:pt x="7153" y="34333"/>
                    <a:pt x="6953" y="34717"/>
                  </a:cubicBezTo>
                  <a:cubicBezTo>
                    <a:pt x="6770" y="35117"/>
                    <a:pt x="6670" y="39586"/>
                    <a:pt x="6670" y="39586"/>
                  </a:cubicBezTo>
                  <a:cubicBezTo>
                    <a:pt x="7953" y="38401"/>
                    <a:pt x="9421" y="36284"/>
                    <a:pt x="9105" y="34566"/>
                  </a:cubicBezTo>
                  <a:cubicBezTo>
                    <a:pt x="8787" y="32849"/>
                    <a:pt x="8004" y="31249"/>
                    <a:pt x="7553" y="29564"/>
                  </a:cubicBezTo>
                  <a:cubicBezTo>
                    <a:pt x="7387" y="28930"/>
                    <a:pt x="7453" y="27980"/>
                    <a:pt x="8120" y="27947"/>
                  </a:cubicBezTo>
                  <a:lnTo>
                    <a:pt x="8154" y="27947"/>
                  </a:lnTo>
                  <a:cubicBezTo>
                    <a:pt x="8504" y="27947"/>
                    <a:pt x="8787" y="28263"/>
                    <a:pt x="9087" y="28481"/>
                  </a:cubicBezTo>
                  <a:cubicBezTo>
                    <a:pt x="9238" y="28597"/>
                    <a:pt x="9438" y="28663"/>
                    <a:pt x="9638" y="28663"/>
                  </a:cubicBezTo>
                  <a:cubicBezTo>
                    <a:pt x="9821" y="28663"/>
                    <a:pt x="10005" y="28581"/>
                    <a:pt x="10054" y="28397"/>
                  </a:cubicBezTo>
                  <a:cubicBezTo>
                    <a:pt x="8087" y="25746"/>
                    <a:pt x="6837" y="22460"/>
                    <a:pt x="7137" y="19176"/>
                  </a:cubicBezTo>
                  <a:cubicBezTo>
                    <a:pt x="7437" y="15875"/>
                    <a:pt x="9472" y="12673"/>
                    <a:pt x="12556" y="11488"/>
                  </a:cubicBezTo>
                  <a:cubicBezTo>
                    <a:pt x="13674" y="11055"/>
                    <a:pt x="14857" y="10906"/>
                    <a:pt x="16057" y="10906"/>
                  </a:cubicBezTo>
                  <a:cubicBezTo>
                    <a:pt x="17542" y="10906"/>
                    <a:pt x="19059" y="11139"/>
                    <a:pt x="20526" y="11372"/>
                  </a:cubicBezTo>
                  <a:cubicBezTo>
                    <a:pt x="21110" y="11472"/>
                    <a:pt x="21711" y="11589"/>
                    <a:pt x="22160" y="11973"/>
                  </a:cubicBezTo>
                  <a:cubicBezTo>
                    <a:pt x="22911" y="12622"/>
                    <a:pt x="22878" y="13774"/>
                    <a:pt x="22727" y="14757"/>
                  </a:cubicBezTo>
                  <a:cubicBezTo>
                    <a:pt x="21744" y="21044"/>
                    <a:pt x="18258" y="26613"/>
                    <a:pt x="14623" y="31831"/>
                  </a:cubicBezTo>
                  <a:cubicBezTo>
                    <a:pt x="10988" y="37051"/>
                    <a:pt x="7086" y="42220"/>
                    <a:pt x="5069" y="48239"/>
                  </a:cubicBezTo>
                  <a:cubicBezTo>
                    <a:pt x="4769" y="49106"/>
                    <a:pt x="4518" y="50040"/>
                    <a:pt x="4785" y="50907"/>
                  </a:cubicBezTo>
                  <a:cubicBezTo>
                    <a:pt x="5003" y="51625"/>
                    <a:pt x="5703" y="52225"/>
                    <a:pt x="6403" y="52225"/>
                  </a:cubicBezTo>
                  <a:cubicBezTo>
                    <a:pt x="6570" y="52225"/>
                    <a:pt x="6720" y="52208"/>
                    <a:pt x="6870" y="52141"/>
                  </a:cubicBezTo>
                  <a:cubicBezTo>
                    <a:pt x="7286" y="51958"/>
                    <a:pt x="7571" y="51592"/>
                    <a:pt x="7837" y="51225"/>
                  </a:cubicBezTo>
                  <a:cubicBezTo>
                    <a:pt x="10088" y="48157"/>
                    <a:pt x="12322" y="45088"/>
                    <a:pt x="14574" y="42020"/>
                  </a:cubicBezTo>
                  <a:cubicBezTo>
                    <a:pt x="17225" y="38385"/>
                    <a:pt x="19876" y="34766"/>
                    <a:pt x="22527" y="31131"/>
                  </a:cubicBezTo>
                  <a:cubicBezTo>
                    <a:pt x="22927" y="30598"/>
                    <a:pt x="23445" y="29997"/>
                    <a:pt x="24095" y="29997"/>
                  </a:cubicBezTo>
                  <a:cubicBezTo>
                    <a:pt x="24145" y="29997"/>
                    <a:pt x="24195" y="29997"/>
                    <a:pt x="24245" y="30015"/>
                  </a:cubicBezTo>
                  <a:cubicBezTo>
                    <a:pt x="24661" y="30081"/>
                    <a:pt x="24979" y="30381"/>
                    <a:pt x="25279" y="30664"/>
                  </a:cubicBezTo>
                  <a:cubicBezTo>
                    <a:pt x="26329" y="31698"/>
                    <a:pt x="27363" y="32716"/>
                    <a:pt x="28397" y="33732"/>
                  </a:cubicBezTo>
                  <a:cubicBezTo>
                    <a:pt x="29381" y="34700"/>
                    <a:pt x="30382" y="35700"/>
                    <a:pt x="30898" y="36985"/>
                  </a:cubicBezTo>
                  <a:cubicBezTo>
                    <a:pt x="32065" y="39853"/>
                    <a:pt x="30431" y="43137"/>
                    <a:pt x="30931" y="46205"/>
                  </a:cubicBezTo>
                  <a:cubicBezTo>
                    <a:pt x="34517" y="43304"/>
                    <a:pt x="36084" y="38168"/>
                    <a:pt x="34784" y="33766"/>
                  </a:cubicBezTo>
                  <a:cubicBezTo>
                    <a:pt x="33816" y="30531"/>
                    <a:pt x="31515" y="27880"/>
                    <a:pt x="30281" y="24745"/>
                  </a:cubicBezTo>
                  <a:cubicBezTo>
                    <a:pt x="29464" y="22711"/>
                    <a:pt x="29114" y="20526"/>
                    <a:pt x="28781" y="18358"/>
                  </a:cubicBezTo>
                  <a:cubicBezTo>
                    <a:pt x="28497" y="16558"/>
                    <a:pt x="28247" y="14557"/>
                    <a:pt x="29248" y="13040"/>
                  </a:cubicBezTo>
                  <a:cubicBezTo>
                    <a:pt x="30231" y="11555"/>
                    <a:pt x="32082" y="11006"/>
                    <a:pt x="33632" y="10139"/>
                  </a:cubicBezTo>
                  <a:cubicBezTo>
                    <a:pt x="36234" y="8671"/>
                    <a:pt x="38201" y="6086"/>
                    <a:pt x="38886" y="3169"/>
                  </a:cubicBezTo>
                  <a:lnTo>
                    <a:pt x="38886" y="3169"/>
                  </a:lnTo>
                  <a:cubicBezTo>
                    <a:pt x="36118" y="4885"/>
                    <a:pt x="33350" y="6603"/>
                    <a:pt x="30598" y="8320"/>
                  </a:cubicBezTo>
                  <a:cubicBezTo>
                    <a:pt x="29648" y="8905"/>
                    <a:pt x="28663" y="9505"/>
                    <a:pt x="27563" y="9605"/>
                  </a:cubicBezTo>
                  <a:cubicBezTo>
                    <a:pt x="27480" y="9621"/>
                    <a:pt x="27380" y="9621"/>
                    <a:pt x="27296" y="9621"/>
                  </a:cubicBezTo>
                  <a:cubicBezTo>
                    <a:pt x="26262" y="9621"/>
                    <a:pt x="25195" y="9087"/>
                    <a:pt x="24895" y="8104"/>
                  </a:cubicBezTo>
                  <a:cubicBezTo>
                    <a:pt x="24428" y="6537"/>
                    <a:pt x="26113" y="4785"/>
                    <a:pt x="25346" y="3335"/>
                  </a:cubicBezTo>
                  <a:lnTo>
                    <a:pt x="25346" y="3335"/>
                  </a:lnTo>
                  <a:lnTo>
                    <a:pt x="17942" y="10205"/>
                  </a:lnTo>
                  <a:lnTo>
                    <a:pt x="14023" y="8020"/>
                  </a:lnTo>
                  <a:cubicBezTo>
                    <a:pt x="14023" y="8020"/>
                    <a:pt x="13774" y="6870"/>
                    <a:pt x="13340" y="4485"/>
                  </a:cubicBezTo>
                  <a:cubicBezTo>
                    <a:pt x="12906" y="2101"/>
                    <a:pt x="12322" y="0"/>
                    <a:pt x="12322" y="0"/>
                  </a:cubicBezTo>
                  <a:close/>
                </a:path>
              </a:pathLst>
            </a:custGeom>
            <a:solidFill>
              <a:srgbClr val="F7D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79" name="Google Shape;1845;p54">
              <a:extLst>
                <a:ext uri="{FF2B5EF4-FFF2-40B4-BE49-F238E27FC236}">
                  <a16:creationId xmlns:a16="http://schemas.microsoft.com/office/drawing/2014/main" id="{EEF809C6-F7A5-C7BE-7890-745EE8F338FC}"/>
                </a:ext>
              </a:extLst>
            </p:cNvPr>
            <p:cNvSpPr/>
            <p:nvPr/>
          </p:nvSpPr>
          <p:spPr>
            <a:xfrm>
              <a:off x="3011100" y="2921125"/>
              <a:ext cx="114250" cy="161425"/>
            </a:xfrm>
            <a:custGeom>
              <a:avLst/>
              <a:gdLst/>
              <a:ahLst/>
              <a:cxnLst/>
              <a:rect l="l" t="t" r="r" b="b"/>
              <a:pathLst>
                <a:path w="4570" h="6457" extrusionOk="0">
                  <a:moveTo>
                    <a:pt x="2081" y="0"/>
                  </a:moveTo>
                  <a:cubicBezTo>
                    <a:pt x="2072" y="0"/>
                    <a:pt x="2062" y="1"/>
                    <a:pt x="2052" y="2"/>
                  </a:cubicBezTo>
                  <a:cubicBezTo>
                    <a:pt x="1952" y="20"/>
                    <a:pt x="1868" y="102"/>
                    <a:pt x="1819" y="186"/>
                  </a:cubicBezTo>
                  <a:cubicBezTo>
                    <a:pt x="1686" y="403"/>
                    <a:pt x="1635" y="687"/>
                    <a:pt x="1619" y="954"/>
                  </a:cubicBezTo>
                  <a:cubicBezTo>
                    <a:pt x="1552" y="2154"/>
                    <a:pt x="1935" y="3371"/>
                    <a:pt x="2686" y="4304"/>
                  </a:cubicBezTo>
                  <a:cubicBezTo>
                    <a:pt x="2168" y="3737"/>
                    <a:pt x="1585" y="3204"/>
                    <a:pt x="952" y="2737"/>
                  </a:cubicBezTo>
                  <a:cubicBezTo>
                    <a:pt x="852" y="2670"/>
                    <a:pt x="752" y="2588"/>
                    <a:pt x="634" y="2570"/>
                  </a:cubicBezTo>
                  <a:cubicBezTo>
                    <a:pt x="620" y="2569"/>
                    <a:pt x="605" y="2568"/>
                    <a:pt x="591" y="2568"/>
                  </a:cubicBezTo>
                  <a:cubicBezTo>
                    <a:pt x="297" y="2568"/>
                    <a:pt x="83" y="2885"/>
                    <a:pt x="51" y="3188"/>
                  </a:cubicBezTo>
                  <a:cubicBezTo>
                    <a:pt x="1" y="3704"/>
                    <a:pt x="285" y="4204"/>
                    <a:pt x="601" y="4605"/>
                  </a:cubicBezTo>
                  <a:cubicBezTo>
                    <a:pt x="1168" y="5305"/>
                    <a:pt x="1902" y="5838"/>
                    <a:pt x="2619" y="6372"/>
                  </a:cubicBezTo>
                  <a:lnTo>
                    <a:pt x="4503" y="6456"/>
                  </a:lnTo>
                  <a:cubicBezTo>
                    <a:pt x="4570" y="6423"/>
                    <a:pt x="4570" y="6339"/>
                    <a:pt x="4570" y="6272"/>
                  </a:cubicBezTo>
                  <a:cubicBezTo>
                    <a:pt x="4369" y="4755"/>
                    <a:pt x="3869" y="3304"/>
                    <a:pt x="3302" y="1870"/>
                  </a:cubicBezTo>
                  <a:cubicBezTo>
                    <a:pt x="3069" y="1254"/>
                    <a:pt x="2802" y="620"/>
                    <a:pt x="2335" y="153"/>
                  </a:cubicBezTo>
                  <a:cubicBezTo>
                    <a:pt x="2259" y="76"/>
                    <a:pt x="2183" y="0"/>
                    <a:pt x="2081" y="0"/>
                  </a:cubicBezTo>
                  <a:close/>
                </a:path>
              </a:pathLst>
            </a:custGeom>
            <a:solidFill>
              <a:srgbClr val="EA8C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0" name="Google Shape;1846;p54">
              <a:extLst>
                <a:ext uri="{FF2B5EF4-FFF2-40B4-BE49-F238E27FC236}">
                  <a16:creationId xmlns:a16="http://schemas.microsoft.com/office/drawing/2014/main" id="{2A72AAF5-56B9-FFA2-63C4-38AD45133495}"/>
                </a:ext>
              </a:extLst>
            </p:cNvPr>
            <p:cNvSpPr/>
            <p:nvPr/>
          </p:nvSpPr>
          <p:spPr>
            <a:xfrm>
              <a:off x="3111975" y="2979775"/>
              <a:ext cx="53825" cy="102775"/>
            </a:xfrm>
            <a:custGeom>
              <a:avLst/>
              <a:gdLst/>
              <a:ahLst/>
              <a:cxnLst/>
              <a:rect l="l" t="t" r="r" b="b"/>
              <a:pathLst>
                <a:path w="2153" h="4111" extrusionOk="0">
                  <a:moveTo>
                    <a:pt x="1509" y="0"/>
                  </a:moveTo>
                  <a:cubicBezTo>
                    <a:pt x="1381" y="0"/>
                    <a:pt x="1254" y="35"/>
                    <a:pt x="1152" y="91"/>
                  </a:cubicBezTo>
                  <a:cubicBezTo>
                    <a:pt x="968" y="208"/>
                    <a:pt x="835" y="375"/>
                    <a:pt x="735" y="558"/>
                  </a:cubicBezTo>
                  <a:cubicBezTo>
                    <a:pt x="168" y="1558"/>
                    <a:pt x="1" y="2976"/>
                    <a:pt x="485" y="4110"/>
                  </a:cubicBezTo>
                  <a:cubicBezTo>
                    <a:pt x="1535" y="3310"/>
                    <a:pt x="2153" y="2092"/>
                    <a:pt x="2135" y="809"/>
                  </a:cubicBezTo>
                  <a:cubicBezTo>
                    <a:pt x="2119" y="542"/>
                    <a:pt x="2069" y="224"/>
                    <a:pt x="1802" y="75"/>
                  </a:cubicBezTo>
                  <a:cubicBezTo>
                    <a:pt x="1713" y="23"/>
                    <a:pt x="1611" y="0"/>
                    <a:pt x="1509" y="0"/>
                  </a:cubicBezTo>
                  <a:close/>
                </a:path>
              </a:pathLst>
            </a:custGeom>
            <a:solidFill>
              <a:srgbClr val="EA8C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1" name="Google Shape;1847;p54">
              <a:extLst>
                <a:ext uri="{FF2B5EF4-FFF2-40B4-BE49-F238E27FC236}">
                  <a16:creationId xmlns:a16="http://schemas.microsoft.com/office/drawing/2014/main" id="{517E2B13-6F16-0F91-B133-36553B4658CE}"/>
                </a:ext>
              </a:extLst>
            </p:cNvPr>
            <p:cNvSpPr/>
            <p:nvPr/>
          </p:nvSpPr>
          <p:spPr>
            <a:xfrm>
              <a:off x="3633075" y="3714375"/>
              <a:ext cx="133850" cy="140325"/>
            </a:xfrm>
            <a:custGeom>
              <a:avLst/>
              <a:gdLst/>
              <a:ahLst/>
              <a:cxnLst/>
              <a:rect l="l" t="t" r="r" b="b"/>
              <a:pathLst>
                <a:path w="5354" h="5613" extrusionOk="0">
                  <a:moveTo>
                    <a:pt x="1804" y="0"/>
                  </a:moveTo>
                  <a:cubicBezTo>
                    <a:pt x="1792" y="0"/>
                    <a:pt x="1780" y="2"/>
                    <a:pt x="1768" y="5"/>
                  </a:cubicBezTo>
                  <a:cubicBezTo>
                    <a:pt x="1685" y="5"/>
                    <a:pt x="1618" y="72"/>
                    <a:pt x="1568" y="154"/>
                  </a:cubicBezTo>
                  <a:cubicBezTo>
                    <a:pt x="1434" y="354"/>
                    <a:pt x="1401" y="588"/>
                    <a:pt x="1385" y="821"/>
                  </a:cubicBezTo>
                  <a:cubicBezTo>
                    <a:pt x="1334" y="1872"/>
                    <a:pt x="1668" y="2922"/>
                    <a:pt x="2319" y="3740"/>
                  </a:cubicBezTo>
                  <a:cubicBezTo>
                    <a:pt x="1868" y="3240"/>
                    <a:pt x="1534" y="2906"/>
                    <a:pt x="985" y="2506"/>
                  </a:cubicBezTo>
                  <a:cubicBezTo>
                    <a:pt x="901" y="2439"/>
                    <a:pt x="767" y="2339"/>
                    <a:pt x="585" y="2306"/>
                  </a:cubicBezTo>
                  <a:cubicBezTo>
                    <a:pt x="555" y="2299"/>
                    <a:pt x="525" y="2295"/>
                    <a:pt x="496" y="2295"/>
                  </a:cubicBezTo>
                  <a:cubicBezTo>
                    <a:pt x="262" y="2295"/>
                    <a:pt x="49" y="2520"/>
                    <a:pt x="34" y="2773"/>
                  </a:cubicBezTo>
                  <a:cubicBezTo>
                    <a:pt x="0" y="3106"/>
                    <a:pt x="251" y="3607"/>
                    <a:pt x="518" y="4007"/>
                  </a:cubicBezTo>
                  <a:cubicBezTo>
                    <a:pt x="651" y="4207"/>
                    <a:pt x="1067" y="4623"/>
                    <a:pt x="1252" y="4756"/>
                  </a:cubicBezTo>
                  <a:lnTo>
                    <a:pt x="1835" y="5207"/>
                  </a:lnTo>
                  <a:cubicBezTo>
                    <a:pt x="2183" y="5464"/>
                    <a:pt x="2601" y="5612"/>
                    <a:pt x="3036" y="5612"/>
                  </a:cubicBezTo>
                  <a:cubicBezTo>
                    <a:pt x="3080" y="5612"/>
                    <a:pt x="3124" y="5611"/>
                    <a:pt x="3168" y="5607"/>
                  </a:cubicBezTo>
                  <a:cubicBezTo>
                    <a:pt x="3753" y="5590"/>
                    <a:pt x="4320" y="5307"/>
                    <a:pt x="4669" y="4840"/>
                  </a:cubicBezTo>
                  <a:cubicBezTo>
                    <a:pt x="5120" y="4223"/>
                    <a:pt x="5354" y="3489"/>
                    <a:pt x="5354" y="2739"/>
                  </a:cubicBezTo>
                  <a:cubicBezTo>
                    <a:pt x="5336" y="2506"/>
                    <a:pt x="5287" y="2239"/>
                    <a:pt x="5069" y="2106"/>
                  </a:cubicBezTo>
                  <a:cubicBezTo>
                    <a:pt x="4985" y="2060"/>
                    <a:pt x="4890" y="2038"/>
                    <a:pt x="4796" y="2038"/>
                  </a:cubicBezTo>
                  <a:cubicBezTo>
                    <a:pt x="4686" y="2038"/>
                    <a:pt x="4576" y="2068"/>
                    <a:pt x="4486" y="2122"/>
                  </a:cubicBezTo>
                  <a:cubicBezTo>
                    <a:pt x="4336" y="2206"/>
                    <a:pt x="4220" y="2355"/>
                    <a:pt x="4136" y="2522"/>
                  </a:cubicBezTo>
                  <a:cubicBezTo>
                    <a:pt x="3886" y="2956"/>
                    <a:pt x="3719" y="3489"/>
                    <a:pt x="3669" y="4040"/>
                  </a:cubicBezTo>
                  <a:cubicBezTo>
                    <a:pt x="3402" y="2989"/>
                    <a:pt x="3002" y="1972"/>
                    <a:pt x="2602" y="972"/>
                  </a:cubicBezTo>
                  <a:cubicBezTo>
                    <a:pt x="2468" y="621"/>
                    <a:pt x="2252" y="288"/>
                    <a:pt x="1952" y="54"/>
                  </a:cubicBezTo>
                  <a:cubicBezTo>
                    <a:pt x="1898" y="27"/>
                    <a:pt x="1854" y="0"/>
                    <a:pt x="1804" y="0"/>
                  </a:cubicBezTo>
                  <a:close/>
                </a:path>
              </a:pathLst>
            </a:custGeom>
            <a:solidFill>
              <a:srgbClr val="EA8C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2" name="Google Shape;1848;p54">
              <a:extLst>
                <a:ext uri="{FF2B5EF4-FFF2-40B4-BE49-F238E27FC236}">
                  <a16:creationId xmlns:a16="http://schemas.microsoft.com/office/drawing/2014/main" id="{F4F8889E-D0D1-1253-1ABB-2CAC7D31C0FB}"/>
                </a:ext>
              </a:extLst>
            </p:cNvPr>
            <p:cNvSpPr/>
            <p:nvPr/>
          </p:nvSpPr>
          <p:spPr>
            <a:xfrm>
              <a:off x="3095750" y="4427200"/>
              <a:ext cx="134250" cy="140650"/>
            </a:xfrm>
            <a:custGeom>
              <a:avLst/>
              <a:gdLst/>
              <a:ahLst/>
              <a:cxnLst/>
              <a:rect l="l" t="t" r="r" b="b"/>
              <a:pathLst>
                <a:path w="5370" h="5626" extrusionOk="0">
                  <a:moveTo>
                    <a:pt x="1804" y="1"/>
                  </a:moveTo>
                  <a:cubicBezTo>
                    <a:pt x="1792" y="1"/>
                    <a:pt x="1780" y="2"/>
                    <a:pt x="1768" y="5"/>
                  </a:cubicBezTo>
                  <a:cubicBezTo>
                    <a:pt x="1684" y="5"/>
                    <a:pt x="1617" y="88"/>
                    <a:pt x="1568" y="155"/>
                  </a:cubicBezTo>
                  <a:cubicBezTo>
                    <a:pt x="1450" y="355"/>
                    <a:pt x="1417" y="606"/>
                    <a:pt x="1401" y="839"/>
                  </a:cubicBezTo>
                  <a:cubicBezTo>
                    <a:pt x="1334" y="1873"/>
                    <a:pt x="1668" y="2940"/>
                    <a:pt x="2317" y="3740"/>
                  </a:cubicBezTo>
                  <a:cubicBezTo>
                    <a:pt x="1868" y="3240"/>
                    <a:pt x="1534" y="2907"/>
                    <a:pt x="983" y="2507"/>
                  </a:cubicBezTo>
                  <a:cubicBezTo>
                    <a:pt x="901" y="2440"/>
                    <a:pt x="767" y="2340"/>
                    <a:pt x="601" y="2306"/>
                  </a:cubicBezTo>
                  <a:cubicBezTo>
                    <a:pt x="571" y="2299"/>
                    <a:pt x="541" y="2296"/>
                    <a:pt x="512" y="2296"/>
                  </a:cubicBezTo>
                  <a:cubicBezTo>
                    <a:pt x="266" y="2296"/>
                    <a:pt x="64" y="2535"/>
                    <a:pt x="34" y="2773"/>
                  </a:cubicBezTo>
                  <a:cubicBezTo>
                    <a:pt x="0" y="3107"/>
                    <a:pt x="267" y="3607"/>
                    <a:pt x="517" y="4007"/>
                  </a:cubicBezTo>
                  <a:cubicBezTo>
                    <a:pt x="650" y="4207"/>
                    <a:pt x="1068" y="4624"/>
                    <a:pt x="1250" y="4757"/>
                  </a:cubicBezTo>
                  <a:lnTo>
                    <a:pt x="1835" y="5208"/>
                  </a:lnTo>
                  <a:cubicBezTo>
                    <a:pt x="2195" y="5491"/>
                    <a:pt x="2646" y="5626"/>
                    <a:pt x="3088" y="5626"/>
                  </a:cubicBezTo>
                  <a:cubicBezTo>
                    <a:pt x="3115" y="5626"/>
                    <a:pt x="3142" y="5625"/>
                    <a:pt x="3169" y="5624"/>
                  </a:cubicBezTo>
                  <a:cubicBezTo>
                    <a:pt x="3769" y="5591"/>
                    <a:pt x="4318" y="5308"/>
                    <a:pt x="4669" y="4841"/>
                  </a:cubicBezTo>
                  <a:cubicBezTo>
                    <a:pt x="5119" y="4223"/>
                    <a:pt x="5370" y="3490"/>
                    <a:pt x="5352" y="2740"/>
                  </a:cubicBezTo>
                  <a:cubicBezTo>
                    <a:pt x="5336" y="2507"/>
                    <a:pt x="5286" y="2240"/>
                    <a:pt x="5069" y="2106"/>
                  </a:cubicBezTo>
                  <a:cubicBezTo>
                    <a:pt x="4985" y="2060"/>
                    <a:pt x="4890" y="2039"/>
                    <a:pt x="4797" y="2039"/>
                  </a:cubicBezTo>
                  <a:cubicBezTo>
                    <a:pt x="4688" y="2039"/>
                    <a:pt x="4583" y="2068"/>
                    <a:pt x="4502" y="2122"/>
                  </a:cubicBezTo>
                  <a:cubicBezTo>
                    <a:pt x="4336" y="2222"/>
                    <a:pt x="4218" y="2373"/>
                    <a:pt x="4136" y="2523"/>
                  </a:cubicBezTo>
                  <a:cubicBezTo>
                    <a:pt x="3885" y="2956"/>
                    <a:pt x="3718" y="3507"/>
                    <a:pt x="3685" y="4041"/>
                  </a:cubicBezTo>
                  <a:cubicBezTo>
                    <a:pt x="3402" y="2989"/>
                    <a:pt x="3002" y="1973"/>
                    <a:pt x="2602" y="973"/>
                  </a:cubicBezTo>
                  <a:cubicBezTo>
                    <a:pt x="2468" y="622"/>
                    <a:pt x="2251" y="288"/>
                    <a:pt x="1951" y="72"/>
                  </a:cubicBezTo>
                  <a:cubicBezTo>
                    <a:pt x="1910" y="31"/>
                    <a:pt x="1858" y="1"/>
                    <a:pt x="1804" y="1"/>
                  </a:cubicBezTo>
                  <a:close/>
                </a:path>
              </a:pathLst>
            </a:custGeom>
            <a:solidFill>
              <a:srgbClr val="EA8C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3" name="Google Shape;1849;p54">
              <a:extLst>
                <a:ext uri="{FF2B5EF4-FFF2-40B4-BE49-F238E27FC236}">
                  <a16:creationId xmlns:a16="http://schemas.microsoft.com/office/drawing/2014/main" id="{E6881FE7-1BD5-680D-FA70-E761047F9A7A}"/>
                </a:ext>
              </a:extLst>
            </p:cNvPr>
            <p:cNvSpPr/>
            <p:nvPr/>
          </p:nvSpPr>
          <p:spPr>
            <a:xfrm>
              <a:off x="3618477" y="2783601"/>
              <a:ext cx="259700" cy="293225"/>
            </a:xfrm>
            <a:custGeom>
              <a:avLst/>
              <a:gdLst/>
              <a:ahLst/>
              <a:cxnLst/>
              <a:rect l="l" t="t" r="r" b="b"/>
              <a:pathLst>
                <a:path w="10388" h="11729" extrusionOk="0">
                  <a:moveTo>
                    <a:pt x="6252" y="1"/>
                  </a:moveTo>
                  <a:lnTo>
                    <a:pt x="6252" y="1"/>
                  </a:lnTo>
                  <a:cubicBezTo>
                    <a:pt x="4202" y="501"/>
                    <a:pt x="2284" y="1718"/>
                    <a:pt x="1201" y="3518"/>
                  </a:cubicBezTo>
                  <a:cubicBezTo>
                    <a:pt x="133" y="5337"/>
                    <a:pt x="0" y="7754"/>
                    <a:pt x="1134" y="9521"/>
                  </a:cubicBezTo>
                  <a:cubicBezTo>
                    <a:pt x="1976" y="10867"/>
                    <a:pt x="3557" y="11729"/>
                    <a:pt x="5120" y="11729"/>
                  </a:cubicBezTo>
                  <a:cubicBezTo>
                    <a:pt x="5630" y="11729"/>
                    <a:pt x="6139" y="11637"/>
                    <a:pt x="6619" y="11440"/>
                  </a:cubicBezTo>
                  <a:cubicBezTo>
                    <a:pt x="8404" y="10706"/>
                    <a:pt x="9454" y="8821"/>
                    <a:pt x="9921" y="6953"/>
                  </a:cubicBezTo>
                  <a:cubicBezTo>
                    <a:pt x="10354" y="5286"/>
                    <a:pt x="10388" y="3402"/>
                    <a:pt x="9405" y="2018"/>
                  </a:cubicBezTo>
                  <a:cubicBezTo>
                    <a:pt x="8579" y="876"/>
                    <a:pt x="7514" y="52"/>
                    <a:pt x="6624" y="52"/>
                  </a:cubicBezTo>
                  <a:cubicBezTo>
                    <a:pt x="6435" y="52"/>
                    <a:pt x="6255" y="89"/>
                    <a:pt x="6086" y="168"/>
                  </a:cubicBezTo>
                  <a:lnTo>
                    <a:pt x="6252" y="1"/>
                  </a:lnTo>
                  <a:close/>
                </a:path>
              </a:pathLst>
            </a:custGeom>
            <a:solidFill>
              <a:srgbClr val="F9E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4" name="Google Shape;1850;p54">
              <a:extLst>
                <a:ext uri="{FF2B5EF4-FFF2-40B4-BE49-F238E27FC236}">
                  <a16:creationId xmlns:a16="http://schemas.microsoft.com/office/drawing/2014/main" id="{BE3586C7-3775-61E7-B9D3-A060687F5158}"/>
                </a:ext>
              </a:extLst>
            </p:cNvPr>
            <p:cNvSpPr/>
            <p:nvPr/>
          </p:nvSpPr>
          <p:spPr>
            <a:xfrm>
              <a:off x="2399554" y="3694120"/>
              <a:ext cx="219300" cy="218875"/>
            </a:xfrm>
            <a:custGeom>
              <a:avLst/>
              <a:gdLst/>
              <a:ahLst/>
              <a:cxnLst/>
              <a:rect l="l" t="t" r="r" b="b"/>
              <a:pathLst>
                <a:path w="8772" h="8755" extrusionOk="0">
                  <a:moveTo>
                    <a:pt x="4385" y="1"/>
                  </a:moveTo>
                  <a:cubicBezTo>
                    <a:pt x="1968" y="1"/>
                    <a:pt x="0" y="1951"/>
                    <a:pt x="0" y="4370"/>
                  </a:cubicBezTo>
                  <a:cubicBezTo>
                    <a:pt x="0" y="6787"/>
                    <a:pt x="1968" y="8754"/>
                    <a:pt x="4385" y="8754"/>
                  </a:cubicBezTo>
                  <a:cubicBezTo>
                    <a:pt x="6804" y="8754"/>
                    <a:pt x="8771" y="6787"/>
                    <a:pt x="8771" y="4370"/>
                  </a:cubicBezTo>
                  <a:cubicBezTo>
                    <a:pt x="8771" y="1951"/>
                    <a:pt x="6804" y="1"/>
                    <a:pt x="4385" y="1"/>
                  </a:cubicBezTo>
                  <a:close/>
                </a:path>
              </a:pathLst>
            </a:custGeom>
            <a:solidFill>
              <a:srgbClr val="F9E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5" name="Google Shape;1851;p54">
              <a:extLst>
                <a:ext uri="{FF2B5EF4-FFF2-40B4-BE49-F238E27FC236}">
                  <a16:creationId xmlns:a16="http://schemas.microsoft.com/office/drawing/2014/main" id="{83E77B62-7BF0-9983-70FB-B58190B121F1}"/>
                </a:ext>
              </a:extLst>
            </p:cNvPr>
            <p:cNvSpPr/>
            <p:nvPr/>
          </p:nvSpPr>
          <p:spPr>
            <a:xfrm>
              <a:off x="3389625" y="3255925"/>
              <a:ext cx="347275" cy="248475"/>
            </a:xfrm>
            <a:custGeom>
              <a:avLst/>
              <a:gdLst/>
              <a:ahLst/>
              <a:cxnLst/>
              <a:rect l="l" t="t" r="r" b="b"/>
              <a:pathLst>
                <a:path w="13891" h="9939" extrusionOk="0">
                  <a:moveTo>
                    <a:pt x="12357" y="1"/>
                  </a:moveTo>
                  <a:lnTo>
                    <a:pt x="6270" y="4519"/>
                  </a:lnTo>
                  <a:lnTo>
                    <a:pt x="0" y="6737"/>
                  </a:lnTo>
                  <a:lnTo>
                    <a:pt x="1234" y="9939"/>
                  </a:lnTo>
                  <a:cubicBezTo>
                    <a:pt x="1234" y="9939"/>
                    <a:pt x="7788" y="6953"/>
                    <a:pt x="8522" y="6404"/>
                  </a:cubicBezTo>
                  <a:cubicBezTo>
                    <a:pt x="9255" y="5853"/>
                    <a:pt x="13891" y="1284"/>
                    <a:pt x="13891" y="1284"/>
                  </a:cubicBezTo>
                  <a:lnTo>
                    <a:pt x="12357" y="1"/>
                  </a:lnTo>
                  <a:close/>
                </a:path>
              </a:pathLst>
            </a:custGeom>
            <a:solidFill>
              <a:srgbClr val="A35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6" name="Google Shape;1852;p54">
              <a:extLst>
                <a:ext uri="{FF2B5EF4-FFF2-40B4-BE49-F238E27FC236}">
                  <a16:creationId xmlns:a16="http://schemas.microsoft.com/office/drawing/2014/main" id="{74F10248-ECAA-2418-ED22-56A2715779EB}"/>
                </a:ext>
              </a:extLst>
            </p:cNvPr>
            <p:cNvSpPr/>
            <p:nvPr/>
          </p:nvSpPr>
          <p:spPr>
            <a:xfrm>
              <a:off x="3697275" y="3166700"/>
              <a:ext cx="148850" cy="127175"/>
            </a:xfrm>
            <a:custGeom>
              <a:avLst/>
              <a:gdLst/>
              <a:ahLst/>
              <a:cxnLst/>
              <a:rect l="l" t="t" r="r" b="b"/>
              <a:pathLst>
                <a:path w="5954" h="5087" extrusionOk="0">
                  <a:moveTo>
                    <a:pt x="4300" y="0"/>
                  </a:moveTo>
                  <a:cubicBezTo>
                    <a:pt x="4097" y="0"/>
                    <a:pt x="3513" y="417"/>
                    <a:pt x="3319" y="551"/>
                  </a:cubicBezTo>
                  <a:cubicBezTo>
                    <a:pt x="3123" y="715"/>
                    <a:pt x="1976" y="1619"/>
                    <a:pt x="1651" y="1619"/>
                  </a:cubicBezTo>
                  <a:cubicBezTo>
                    <a:pt x="1645" y="1619"/>
                    <a:pt x="1640" y="1619"/>
                    <a:pt x="1634" y="1618"/>
                  </a:cubicBezTo>
                  <a:cubicBezTo>
                    <a:pt x="1334" y="1569"/>
                    <a:pt x="1618" y="1002"/>
                    <a:pt x="1701" y="568"/>
                  </a:cubicBezTo>
                  <a:cubicBezTo>
                    <a:pt x="1785" y="135"/>
                    <a:pt x="1385" y="84"/>
                    <a:pt x="1385" y="84"/>
                  </a:cubicBezTo>
                  <a:cubicBezTo>
                    <a:pt x="1385" y="84"/>
                    <a:pt x="618" y="1685"/>
                    <a:pt x="518" y="2252"/>
                  </a:cubicBezTo>
                  <a:cubicBezTo>
                    <a:pt x="400" y="2836"/>
                    <a:pt x="67" y="3536"/>
                    <a:pt x="0" y="3636"/>
                  </a:cubicBezTo>
                  <a:lnTo>
                    <a:pt x="1318" y="5086"/>
                  </a:lnTo>
                  <a:cubicBezTo>
                    <a:pt x="1318" y="5086"/>
                    <a:pt x="2252" y="4570"/>
                    <a:pt x="2768" y="4303"/>
                  </a:cubicBezTo>
                  <a:cubicBezTo>
                    <a:pt x="3235" y="4070"/>
                    <a:pt x="5169" y="3103"/>
                    <a:pt x="5436" y="3003"/>
                  </a:cubicBezTo>
                  <a:cubicBezTo>
                    <a:pt x="5954" y="2819"/>
                    <a:pt x="5870" y="2685"/>
                    <a:pt x="5854" y="2569"/>
                  </a:cubicBezTo>
                  <a:cubicBezTo>
                    <a:pt x="5849" y="2552"/>
                    <a:pt x="5807" y="2545"/>
                    <a:pt x="5738" y="2545"/>
                  </a:cubicBezTo>
                  <a:cubicBezTo>
                    <a:pt x="5328" y="2545"/>
                    <a:pt x="3969" y="2803"/>
                    <a:pt x="3969" y="2803"/>
                  </a:cubicBezTo>
                  <a:cubicBezTo>
                    <a:pt x="3969" y="2803"/>
                    <a:pt x="5087" y="2285"/>
                    <a:pt x="5503" y="2002"/>
                  </a:cubicBezTo>
                  <a:cubicBezTo>
                    <a:pt x="5896" y="1745"/>
                    <a:pt x="5740" y="1528"/>
                    <a:pt x="5572" y="1528"/>
                  </a:cubicBezTo>
                  <a:cubicBezTo>
                    <a:pt x="5554" y="1528"/>
                    <a:pt x="5537" y="1531"/>
                    <a:pt x="5520" y="1535"/>
                  </a:cubicBezTo>
                  <a:cubicBezTo>
                    <a:pt x="5420" y="1569"/>
                    <a:pt x="3719" y="2285"/>
                    <a:pt x="3553" y="2352"/>
                  </a:cubicBezTo>
                  <a:cubicBezTo>
                    <a:pt x="3547" y="2355"/>
                    <a:pt x="3543" y="2357"/>
                    <a:pt x="3541" y="2357"/>
                  </a:cubicBezTo>
                  <a:cubicBezTo>
                    <a:pt x="3503" y="2357"/>
                    <a:pt x="4694" y="1426"/>
                    <a:pt x="4887" y="1202"/>
                  </a:cubicBezTo>
                  <a:cubicBezTo>
                    <a:pt x="5087" y="951"/>
                    <a:pt x="5169" y="768"/>
                    <a:pt x="5003" y="568"/>
                  </a:cubicBezTo>
                  <a:cubicBezTo>
                    <a:pt x="4994" y="558"/>
                    <a:pt x="4979" y="554"/>
                    <a:pt x="4961" y="554"/>
                  </a:cubicBezTo>
                  <a:cubicBezTo>
                    <a:pt x="4646" y="554"/>
                    <a:pt x="3045" y="1937"/>
                    <a:pt x="2844" y="1937"/>
                  </a:cubicBezTo>
                  <a:cubicBezTo>
                    <a:pt x="2840" y="1937"/>
                    <a:pt x="2837" y="1936"/>
                    <a:pt x="2835" y="1936"/>
                  </a:cubicBezTo>
                  <a:cubicBezTo>
                    <a:pt x="2652" y="1902"/>
                    <a:pt x="4153" y="818"/>
                    <a:pt x="4369" y="518"/>
                  </a:cubicBezTo>
                  <a:cubicBezTo>
                    <a:pt x="4586" y="201"/>
                    <a:pt x="4486" y="151"/>
                    <a:pt x="4353" y="17"/>
                  </a:cubicBezTo>
                  <a:cubicBezTo>
                    <a:pt x="4341" y="6"/>
                    <a:pt x="4323" y="0"/>
                    <a:pt x="4300" y="0"/>
                  </a:cubicBezTo>
                  <a:close/>
                </a:path>
              </a:pathLst>
            </a:custGeom>
            <a:solidFill>
              <a:srgbClr val="A35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7" name="Google Shape;1853;p54">
              <a:extLst>
                <a:ext uri="{FF2B5EF4-FFF2-40B4-BE49-F238E27FC236}">
                  <a16:creationId xmlns:a16="http://schemas.microsoft.com/office/drawing/2014/main" id="{A204AA86-D479-D6E4-5602-06E2BF28597B}"/>
                </a:ext>
              </a:extLst>
            </p:cNvPr>
            <p:cNvSpPr/>
            <p:nvPr/>
          </p:nvSpPr>
          <p:spPr>
            <a:xfrm>
              <a:off x="3735350" y="3208700"/>
              <a:ext cx="12400" cy="52150"/>
            </a:xfrm>
            <a:custGeom>
              <a:avLst/>
              <a:gdLst/>
              <a:ahLst/>
              <a:cxnLst/>
              <a:rect l="l" t="t" r="r" b="b"/>
              <a:pathLst>
                <a:path w="496" h="2086" extrusionOk="0">
                  <a:moveTo>
                    <a:pt x="53" y="1"/>
                  </a:moveTo>
                  <a:cubicBezTo>
                    <a:pt x="29" y="1"/>
                    <a:pt x="0" y="32"/>
                    <a:pt x="11" y="56"/>
                  </a:cubicBezTo>
                  <a:cubicBezTo>
                    <a:pt x="411" y="672"/>
                    <a:pt x="411" y="1406"/>
                    <a:pt x="45" y="2023"/>
                  </a:cubicBezTo>
                  <a:cubicBezTo>
                    <a:pt x="21" y="2059"/>
                    <a:pt x="48" y="2086"/>
                    <a:pt x="78" y="2086"/>
                  </a:cubicBezTo>
                  <a:cubicBezTo>
                    <a:pt x="90" y="2086"/>
                    <a:pt x="102" y="2082"/>
                    <a:pt x="111" y="2073"/>
                  </a:cubicBezTo>
                  <a:cubicBezTo>
                    <a:pt x="495" y="1439"/>
                    <a:pt x="495" y="656"/>
                    <a:pt x="78" y="22"/>
                  </a:cubicBezTo>
                  <a:cubicBezTo>
                    <a:pt x="73" y="7"/>
                    <a:pt x="64" y="1"/>
                    <a:pt x="53" y="1"/>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8" name="Google Shape;1854;p54">
              <a:extLst>
                <a:ext uri="{FF2B5EF4-FFF2-40B4-BE49-F238E27FC236}">
                  <a16:creationId xmlns:a16="http://schemas.microsoft.com/office/drawing/2014/main" id="{7BBF3A5B-26C6-053C-E7AC-49977BB8A73D}"/>
                </a:ext>
              </a:extLst>
            </p:cNvPr>
            <p:cNvSpPr/>
            <p:nvPr/>
          </p:nvSpPr>
          <p:spPr>
            <a:xfrm>
              <a:off x="2804775" y="3221750"/>
              <a:ext cx="341850" cy="260150"/>
            </a:xfrm>
            <a:custGeom>
              <a:avLst/>
              <a:gdLst/>
              <a:ahLst/>
              <a:cxnLst/>
              <a:rect l="l" t="t" r="r" b="b"/>
              <a:pathLst>
                <a:path w="13674" h="10406" extrusionOk="0">
                  <a:moveTo>
                    <a:pt x="1601" y="0"/>
                  </a:moveTo>
                  <a:lnTo>
                    <a:pt x="0" y="1217"/>
                  </a:lnTo>
                  <a:cubicBezTo>
                    <a:pt x="0" y="1217"/>
                    <a:pt x="4452" y="5986"/>
                    <a:pt x="5170" y="6553"/>
                  </a:cubicBezTo>
                  <a:cubicBezTo>
                    <a:pt x="5886" y="7137"/>
                    <a:pt x="12306" y="10405"/>
                    <a:pt x="12306" y="10405"/>
                  </a:cubicBezTo>
                  <a:lnTo>
                    <a:pt x="13674" y="7253"/>
                  </a:lnTo>
                  <a:lnTo>
                    <a:pt x="7504" y="4769"/>
                  </a:lnTo>
                  <a:lnTo>
                    <a:pt x="1601" y="0"/>
                  </a:lnTo>
                  <a:close/>
                </a:path>
              </a:pathLst>
            </a:custGeom>
            <a:solidFill>
              <a:srgbClr val="A35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9" name="Google Shape;1855;p54">
              <a:extLst>
                <a:ext uri="{FF2B5EF4-FFF2-40B4-BE49-F238E27FC236}">
                  <a16:creationId xmlns:a16="http://schemas.microsoft.com/office/drawing/2014/main" id="{40EB4CF2-4AC9-47CA-D998-8D38E0405749}"/>
                </a:ext>
              </a:extLst>
            </p:cNvPr>
            <p:cNvSpPr/>
            <p:nvPr/>
          </p:nvSpPr>
          <p:spPr>
            <a:xfrm>
              <a:off x="2698050" y="3128450"/>
              <a:ext cx="148000" cy="130000"/>
            </a:xfrm>
            <a:custGeom>
              <a:avLst/>
              <a:gdLst/>
              <a:ahLst/>
              <a:cxnLst/>
              <a:rect l="l" t="t" r="r" b="b"/>
              <a:pathLst>
                <a:path w="5920" h="5200" extrusionOk="0">
                  <a:moveTo>
                    <a:pt x="1760" y="1"/>
                  </a:moveTo>
                  <a:cubicBezTo>
                    <a:pt x="1742" y="1"/>
                    <a:pt x="1728" y="5"/>
                    <a:pt x="1718" y="13"/>
                  </a:cubicBezTo>
                  <a:cubicBezTo>
                    <a:pt x="1584" y="131"/>
                    <a:pt x="1468" y="197"/>
                    <a:pt x="1684" y="514"/>
                  </a:cubicBezTo>
                  <a:cubicBezTo>
                    <a:pt x="1884" y="831"/>
                    <a:pt x="3336" y="1965"/>
                    <a:pt x="3169" y="1998"/>
                  </a:cubicBezTo>
                  <a:cubicBezTo>
                    <a:pt x="3167" y="1999"/>
                    <a:pt x="3165" y="1999"/>
                    <a:pt x="3163" y="1999"/>
                  </a:cubicBezTo>
                  <a:cubicBezTo>
                    <a:pt x="2961" y="1999"/>
                    <a:pt x="1394" y="533"/>
                    <a:pt x="1089" y="533"/>
                  </a:cubicBezTo>
                  <a:cubicBezTo>
                    <a:pt x="1072" y="533"/>
                    <a:pt x="1059" y="537"/>
                    <a:pt x="1051" y="547"/>
                  </a:cubicBezTo>
                  <a:cubicBezTo>
                    <a:pt x="868" y="731"/>
                    <a:pt x="951" y="914"/>
                    <a:pt x="1135" y="1165"/>
                  </a:cubicBezTo>
                  <a:cubicBezTo>
                    <a:pt x="1327" y="1404"/>
                    <a:pt x="2476" y="2386"/>
                    <a:pt x="2429" y="2386"/>
                  </a:cubicBezTo>
                  <a:cubicBezTo>
                    <a:pt x="2427" y="2386"/>
                    <a:pt x="2424" y="2384"/>
                    <a:pt x="2418" y="2381"/>
                  </a:cubicBezTo>
                  <a:cubicBezTo>
                    <a:pt x="2268" y="2314"/>
                    <a:pt x="584" y="1531"/>
                    <a:pt x="484" y="1498"/>
                  </a:cubicBezTo>
                  <a:cubicBezTo>
                    <a:pt x="461" y="1490"/>
                    <a:pt x="438" y="1486"/>
                    <a:pt x="415" y="1486"/>
                  </a:cubicBezTo>
                  <a:cubicBezTo>
                    <a:pt x="253" y="1486"/>
                    <a:pt x="119" y="1684"/>
                    <a:pt x="484" y="1948"/>
                  </a:cubicBezTo>
                  <a:cubicBezTo>
                    <a:pt x="884" y="2248"/>
                    <a:pt x="1984" y="2815"/>
                    <a:pt x="1984" y="2815"/>
                  </a:cubicBezTo>
                  <a:cubicBezTo>
                    <a:pt x="1984" y="2815"/>
                    <a:pt x="561" y="2478"/>
                    <a:pt x="199" y="2478"/>
                  </a:cubicBezTo>
                  <a:cubicBezTo>
                    <a:pt x="150" y="2478"/>
                    <a:pt x="121" y="2485"/>
                    <a:pt x="117" y="2499"/>
                  </a:cubicBezTo>
                  <a:cubicBezTo>
                    <a:pt x="83" y="2615"/>
                    <a:pt x="1" y="2748"/>
                    <a:pt x="517" y="2965"/>
                  </a:cubicBezTo>
                  <a:cubicBezTo>
                    <a:pt x="768" y="3065"/>
                    <a:pt x="2669" y="4115"/>
                    <a:pt x="3118" y="4366"/>
                  </a:cubicBezTo>
                  <a:cubicBezTo>
                    <a:pt x="3636" y="4649"/>
                    <a:pt x="4552" y="5200"/>
                    <a:pt x="4552" y="5200"/>
                  </a:cubicBezTo>
                  <a:lnTo>
                    <a:pt x="5920" y="3815"/>
                  </a:lnTo>
                  <a:cubicBezTo>
                    <a:pt x="5853" y="3699"/>
                    <a:pt x="5553" y="2981"/>
                    <a:pt x="5470" y="2414"/>
                  </a:cubicBezTo>
                  <a:cubicBezTo>
                    <a:pt x="5386" y="1832"/>
                    <a:pt x="4670" y="197"/>
                    <a:pt x="4670" y="197"/>
                  </a:cubicBezTo>
                  <a:cubicBezTo>
                    <a:pt x="4670" y="197"/>
                    <a:pt x="4285" y="231"/>
                    <a:pt x="4336" y="664"/>
                  </a:cubicBezTo>
                  <a:cubicBezTo>
                    <a:pt x="4403" y="1114"/>
                    <a:pt x="4670" y="1681"/>
                    <a:pt x="4369" y="1714"/>
                  </a:cubicBezTo>
                  <a:cubicBezTo>
                    <a:pt x="4364" y="1715"/>
                    <a:pt x="4359" y="1715"/>
                    <a:pt x="4354" y="1715"/>
                  </a:cubicBezTo>
                  <a:cubicBezTo>
                    <a:pt x="4031" y="1715"/>
                    <a:pt x="2915" y="762"/>
                    <a:pt x="2718" y="598"/>
                  </a:cubicBezTo>
                  <a:cubicBezTo>
                    <a:pt x="2535" y="445"/>
                    <a:pt x="1950" y="1"/>
                    <a:pt x="1760" y="1"/>
                  </a:cubicBezTo>
                  <a:close/>
                </a:path>
              </a:pathLst>
            </a:custGeom>
            <a:solidFill>
              <a:srgbClr val="A35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0" name="Google Shape;1856;p54">
              <a:extLst>
                <a:ext uri="{FF2B5EF4-FFF2-40B4-BE49-F238E27FC236}">
                  <a16:creationId xmlns:a16="http://schemas.microsoft.com/office/drawing/2014/main" id="{5461F603-4685-3781-B25D-0F2F239CED26}"/>
                </a:ext>
              </a:extLst>
            </p:cNvPr>
            <p:cNvSpPr/>
            <p:nvPr/>
          </p:nvSpPr>
          <p:spPr>
            <a:xfrm>
              <a:off x="2792275" y="3170125"/>
              <a:ext cx="17275" cy="63850"/>
            </a:xfrm>
            <a:custGeom>
              <a:avLst/>
              <a:gdLst/>
              <a:ahLst/>
              <a:cxnLst/>
              <a:rect l="l" t="t" r="r" b="b"/>
              <a:pathLst>
                <a:path w="691" h="2554" extrusionOk="0">
                  <a:moveTo>
                    <a:pt x="489" y="0"/>
                  </a:moveTo>
                  <a:cubicBezTo>
                    <a:pt x="480" y="0"/>
                    <a:pt x="472" y="4"/>
                    <a:pt x="467" y="14"/>
                  </a:cubicBezTo>
                  <a:cubicBezTo>
                    <a:pt x="0" y="814"/>
                    <a:pt x="50" y="1781"/>
                    <a:pt x="600" y="2532"/>
                  </a:cubicBezTo>
                  <a:cubicBezTo>
                    <a:pt x="611" y="2547"/>
                    <a:pt x="624" y="2553"/>
                    <a:pt x="636" y="2553"/>
                  </a:cubicBezTo>
                  <a:cubicBezTo>
                    <a:pt x="665" y="2553"/>
                    <a:pt x="690" y="2522"/>
                    <a:pt x="667" y="2499"/>
                  </a:cubicBezTo>
                  <a:cubicBezTo>
                    <a:pt x="134" y="1765"/>
                    <a:pt x="83" y="832"/>
                    <a:pt x="534" y="64"/>
                  </a:cubicBezTo>
                  <a:cubicBezTo>
                    <a:pt x="545" y="28"/>
                    <a:pt x="514" y="0"/>
                    <a:pt x="489" y="0"/>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1" name="Google Shape;1857;p54">
              <a:extLst>
                <a:ext uri="{FF2B5EF4-FFF2-40B4-BE49-F238E27FC236}">
                  <a16:creationId xmlns:a16="http://schemas.microsoft.com/office/drawing/2014/main" id="{37AB49E8-AD51-D884-3C7F-660C1626EF57}"/>
                </a:ext>
              </a:extLst>
            </p:cNvPr>
            <p:cNvSpPr/>
            <p:nvPr/>
          </p:nvSpPr>
          <p:spPr>
            <a:xfrm>
              <a:off x="3236650" y="3351800"/>
              <a:ext cx="108800" cy="105475"/>
            </a:xfrm>
            <a:custGeom>
              <a:avLst/>
              <a:gdLst/>
              <a:ahLst/>
              <a:cxnLst/>
              <a:rect l="l" t="t" r="r" b="b"/>
              <a:pathLst>
                <a:path w="4352" h="4219" extrusionOk="0">
                  <a:moveTo>
                    <a:pt x="4352" y="1"/>
                  </a:moveTo>
                  <a:lnTo>
                    <a:pt x="0" y="101"/>
                  </a:lnTo>
                  <a:lnTo>
                    <a:pt x="301" y="4203"/>
                  </a:lnTo>
                  <a:lnTo>
                    <a:pt x="4352" y="4219"/>
                  </a:lnTo>
                  <a:lnTo>
                    <a:pt x="4352" y="1"/>
                  </a:lnTo>
                  <a:close/>
                </a:path>
              </a:pathLst>
            </a:custGeom>
            <a:solidFill>
              <a:srgbClr val="A35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2" name="Google Shape;1858;p54">
              <a:extLst>
                <a:ext uri="{FF2B5EF4-FFF2-40B4-BE49-F238E27FC236}">
                  <a16:creationId xmlns:a16="http://schemas.microsoft.com/office/drawing/2014/main" id="{230175D0-E899-4A18-ECFE-D9312DE4BA24}"/>
                </a:ext>
              </a:extLst>
            </p:cNvPr>
            <p:cNvSpPr/>
            <p:nvPr/>
          </p:nvSpPr>
          <p:spPr>
            <a:xfrm>
              <a:off x="3236650" y="3355975"/>
              <a:ext cx="108800" cy="50775"/>
            </a:xfrm>
            <a:custGeom>
              <a:avLst/>
              <a:gdLst/>
              <a:ahLst/>
              <a:cxnLst/>
              <a:rect l="l" t="t" r="r" b="b"/>
              <a:pathLst>
                <a:path w="4352" h="2031" extrusionOk="0">
                  <a:moveTo>
                    <a:pt x="0" y="1"/>
                  </a:moveTo>
                  <a:lnTo>
                    <a:pt x="200" y="1951"/>
                  </a:lnTo>
                  <a:cubicBezTo>
                    <a:pt x="200" y="1951"/>
                    <a:pt x="546" y="2030"/>
                    <a:pt x="1066" y="2030"/>
                  </a:cubicBezTo>
                  <a:cubicBezTo>
                    <a:pt x="1438" y="2030"/>
                    <a:pt x="1898" y="1990"/>
                    <a:pt x="2384" y="1851"/>
                  </a:cubicBezTo>
                  <a:cubicBezTo>
                    <a:pt x="4018" y="1401"/>
                    <a:pt x="4352" y="450"/>
                    <a:pt x="4352" y="450"/>
                  </a:cubicBezTo>
                  <a:lnTo>
                    <a:pt x="4352" y="450"/>
                  </a:lnTo>
                  <a:cubicBezTo>
                    <a:pt x="4352" y="450"/>
                    <a:pt x="3102" y="1151"/>
                    <a:pt x="2451" y="1217"/>
                  </a:cubicBezTo>
                  <a:cubicBezTo>
                    <a:pt x="2403" y="1222"/>
                    <a:pt x="2355" y="1225"/>
                    <a:pt x="2307" y="1225"/>
                  </a:cubicBezTo>
                  <a:cubicBezTo>
                    <a:pt x="1208" y="1225"/>
                    <a:pt x="1" y="1"/>
                    <a:pt x="0" y="1"/>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3" name="Google Shape;1859;p54">
              <a:extLst>
                <a:ext uri="{FF2B5EF4-FFF2-40B4-BE49-F238E27FC236}">
                  <a16:creationId xmlns:a16="http://schemas.microsoft.com/office/drawing/2014/main" id="{DC65E965-8DA0-4C50-B789-E43964717DCF}"/>
                </a:ext>
              </a:extLst>
            </p:cNvPr>
            <p:cNvSpPr/>
            <p:nvPr/>
          </p:nvSpPr>
          <p:spPr>
            <a:xfrm>
              <a:off x="3191625" y="3264400"/>
              <a:ext cx="36275" cy="67000"/>
            </a:xfrm>
            <a:custGeom>
              <a:avLst/>
              <a:gdLst/>
              <a:ahLst/>
              <a:cxnLst/>
              <a:rect l="l" t="t" r="r" b="b"/>
              <a:pathLst>
                <a:path w="1451" h="2680" extrusionOk="0">
                  <a:moveTo>
                    <a:pt x="1000" y="1"/>
                  </a:moveTo>
                  <a:cubicBezTo>
                    <a:pt x="898" y="1"/>
                    <a:pt x="781" y="35"/>
                    <a:pt x="701" y="45"/>
                  </a:cubicBezTo>
                  <a:cubicBezTo>
                    <a:pt x="550" y="78"/>
                    <a:pt x="417" y="162"/>
                    <a:pt x="317" y="278"/>
                  </a:cubicBezTo>
                  <a:cubicBezTo>
                    <a:pt x="1" y="645"/>
                    <a:pt x="34" y="1212"/>
                    <a:pt x="267" y="1629"/>
                  </a:cubicBezTo>
                  <a:cubicBezTo>
                    <a:pt x="501" y="2063"/>
                    <a:pt x="1068" y="2379"/>
                    <a:pt x="1451" y="2679"/>
                  </a:cubicBezTo>
                  <a:lnTo>
                    <a:pt x="1168" y="62"/>
                  </a:lnTo>
                  <a:cubicBezTo>
                    <a:pt x="1128" y="15"/>
                    <a:pt x="1067" y="1"/>
                    <a:pt x="1000" y="1"/>
                  </a:cubicBezTo>
                  <a:close/>
                </a:path>
              </a:pathLst>
            </a:custGeom>
            <a:solidFill>
              <a:srgbClr val="A35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4" name="Google Shape;1860;p54">
              <a:extLst>
                <a:ext uri="{FF2B5EF4-FFF2-40B4-BE49-F238E27FC236}">
                  <a16:creationId xmlns:a16="http://schemas.microsoft.com/office/drawing/2014/main" id="{D28AAD7E-8354-415C-3BE9-968AB90D983C}"/>
                </a:ext>
              </a:extLst>
            </p:cNvPr>
            <p:cNvSpPr/>
            <p:nvPr/>
          </p:nvSpPr>
          <p:spPr>
            <a:xfrm>
              <a:off x="3370450" y="3263575"/>
              <a:ext cx="36300" cy="65750"/>
            </a:xfrm>
            <a:custGeom>
              <a:avLst/>
              <a:gdLst/>
              <a:ahLst/>
              <a:cxnLst/>
              <a:rect l="l" t="t" r="r" b="b"/>
              <a:pathLst>
                <a:path w="1452" h="2630" extrusionOk="0">
                  <a:moveTo>
                    <a:pt x="643" y="1"/>
                  </a:moveTo>
                  <a:cubicBezTo>
                    <a:pt x="453" y="1"/>
                    <a:pt x="167" y="49"/>
                    <a:pt x="100" y="128"/>
                  </a:cubicBezTo>
                  <a:lnTo>
                    <a:pt x="0" y="2629"/>
                  </a:lnTo>
                  <a:cubicBezTo>
                    <a:pt x="384" y="2345"/>
                    <a:pt x="951" y="2012"/>
                    <a:pt x="1185" y="1596"/>
                  </a:cubicBezTo>
                  <a:cubicBezTo>
                    <a:pt x="1418" y="1178"/>
                    <a:pt x="1452" y="611"/>
                    <a:pt x="1134" y="244"/>
                  </a:cubicBezTo>
                  <a:cubicBezTo>
                    <a:pt x="1034" y="128"/>
                    <a:pt x="918" y="44"/>
                    <a:pt x="767" y="11"/>
                  </a:cubicBezTo>
                  <a:cubicBezTo>
                    <a:pt x="736" y="4"/>
                    <a:pt x="693" y="1"/>
                    <a:pt x="643" y="1"/>
                  </a:cubicBezTo>
                  <a:close/>
                </a:path>
              </a:pathLst>
            </a:custGeom>
            <a:solidFill>
              <a:srgbClr val="A35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5" name="Google Shape;1861;p54">
              <a:extLst>
                <a:ext uri="{FF2B5EF4-FFF2-40B4-BE49-F238E27FC236}">
                  <a16:creationId xmlns:a16="http://schemas.microsoft.com/office/drawing/2014/main" id="{9C1286F4-1D7D-EC46-B005-7E5288D430B8}"/>
                </a:ext>
              </a:extLst>
            </p:cNvPr>
            <p:cNvSpPr/>
            <p:nvPr/>
          </p:nvSpPr>
          <p:spPr>
            <a:xfrm>
              <a:off x="3213700" y="3167125"/>
              <a:ext cx="164700" cy="223350"/>
            </a:xfrm>
            <a:custGeom>
              <a:avLst/>
              <a:gdLst/>
              <a:ahLst/>
              <a:cxnLst/>
              <a:rect l="l" t="t" r="r" b="b"/>
              <a:pathLst>
                <a:path w="6588" h="8934" extrusionOk="0">
                  <a:moveTo>
                    <a:pt x="3269" y="0"/>
                  </a:moveTo>
                  <a:cubicBezTo>
                    <a:pt x="3269" y="0"/>
                    <a:pt x="1" y="200"/>
                    <a:pt x="267" y="4987"/>
                  </a:cubicBezTo>
                  <a:cubicBezTo>
                    <a:pt x="457" y="8370"/>
                    <a:pt x="2047" y="8933"/>
                    <a:pt x="3081" y="8933"/>
                  </a:cubicBezTo>
                  <a:cubicBezTo>
                    <a:pt x="3504" y="8933"/>
                    <a:pt x="3834" y="8839"/>
                    <a:pt x="3936" y="8805"/>
                  </a:cubicBezTo>
                  <a:cubicBezTo>
                    <a:pt x="4020" y="8771"/>
                    <a:pt x="6370" y="8055"/>
                    <a:pt x="6470" y="5236"/>
                  </a:cubicBezTo>
                  <a:cubicBezTo>
                    <a:pt x="6588" y="1952"/>
                    <a:pt x="6154" y="134"/>
                    <a:pt x="3269" y="0"/>
                  </a:cubicBezTo>
                  <a:close/>
                </a:path>
              </a:pathLst>
            </a:custGeom>
            <a:solidFill>
              <a:srgbClr val="A35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6" name="Google Shape;1862;p54">
              <a:extLst>
                <a:ext uri="{FF2B5EF4-FFF2-40B4-BE49-F238E27FC236}">
                  <a16:creationId xmlns:a16="http://schemas.microsoft.com/office/drawing/2014/main" id="{AAD6F14B-B366-3646-CBEC-C55BBD254DE3}"/>
                </a:ext>
              </a:extLst>
            </p:cNvPr>
            <p:cNvSpPr/>
            <p:nvPr/>
          </p:nvSpPr>
          <p:spPr>
            <a:xfrm>
              <a:off x="3243325" y="3261325"/>
              <a:ext cx="13750" cy="20875"/>
            </a:xfrm>
            <a:custGeom>
              <a:avLst/>
              <a:gdLst/>
              <a:ahLst/>
              <a:cxnLst/>
              <a:rect l="l" t="t" r="r" b="b"/>
              <a:pathLst>
                <a:path w="550" h="835" extrusionOk="0">
                  <a:moveTo>
                    <a:pt x="283" y="1"/>
                  </a:moveTo>
                  <a:cubicBezTo>
                    <a:pt x="116" y="1"/>
                    <a:pt x="0" y="185"/>
                    <a:pt x="0" y="418"/>
                  </a:cubicBezTo>
                  <a:cubicBezTo>
                    <a:pt x="0" y="534"/>
                    <a:pt x="34" y="634"/>
                    <a:pt x="83" y="701"/>
                  </a:cubicBezTo>
                  <a:cubicBezTo>
                    <a:pt x="134" y="785"/>
                    <a:pt x="200" y="835"/>
                    <a:pt x="267" y="835"/>
                  </a:cubicBezTo>
                  <a:cubicBezTo>
                    <a:pt x="434" y="835"/>
                    <a:pt x="550" y="652"/>
                    <a:pt x="550" y="418"/>
                  </a:cubicBezTo>
                  <a:cubicBezTo>
                    <a:pt x="550" y="201"/>
                    <a:pt x="434" y="1"/>
                    <a:pt x="283" y="1"/>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7" name="Google Shape;1863;p54">
              <a:extLst>
                <a:ext uri="{FF2B5EF4-FFF2-40B4-BE49-F238E27FC236}">
                  <a16:creationId xmlns:a16="http://schemas.microsoft.com/office/drawing/2014/main" id="{495DDED6-EAB1-2D6E-9F0E-AE26C7D0E0A0}"/>
                </a:ext>
              </a:extLst>
            </p:cNvPr>
            <p:cNvSpPr/>
            <p:nvPr/>
          </p:nvSpPr>
          <p:spPr>
            <a:xfrm>
              <a:off x="3315425" y="3260500"/>
              <a:ext cx="14200" cy="20475"/>
            </a:xfrm>
            <a:custGeom>
              <a:avLst/>
              <a:gdLst/>
              <a:ahLst/>
              <a:cxnLst/>
              <a:rect l="l" t="t" r="r" b="b"/>
              <a:pathLst>
                <a:path w="568" h="819" extrusionOk="0">
                  <a:moveTo>
                    <a:pt x="284" y="1"/>
                  </a:moveTo>
                  <a:cubicBezTo>
                    <a:pt x="134" y="1"/>
                    <a:pt x="18" y="185"/>
                    <a:pt x="18" y="401"/>
                  </a:cubicBezTo>
                  <a:cubicBezTo>
                    <a:pt x="0" y="634"/>
                    <a:pt x="134" y="818"/>
                    <a:pt x="284" y="818"/>
                  </a:cubicBezTo>
                  <a:cubicBezTo>
                    <a:pt x="434" y="818"/>
                    <a:pt x="567" y="634"/>
                    <a:pt x="567" y="401"/>
                  </a:cubicBezTo>
                  <a:cubicBezTo>
                    <a:pt x="567" y="185"/>
                    <a:pt x="451" y="1"/>
                    <a:pt x="284" y="1"/>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8" name="Google Shape;1864;p54">
              <a:extLst>
                <a:ext uri="{FF2B5EF4-FFF2-40B4-BE49-F238E27FC236}">
                  <a16:creationId xmlns:a16="http://schemas.microsoft.com/office/drawing/2014/main" id="{C6791ECF-08E1-ED37-2807-3B364C86000D}"/>
                </a:ext>
              </a:extLst>
            </p:cNvPr>
            <p:cNvSpPr/>
            <p:nvPr/>
          </p:nvSpPr>
          <p:spPr>
            <a:xfrm>
              <a:off x="3236800" y="3230825"/>
              <a:ext cx="46425" cy="8050"/>
            </a:xfrm>
            <a:custGeom>
              <a:avLst/>
              <a:gdLst/>
              <a:ahLst/>
              <a:cxnLst/>
              <a:rect l="l" t="t" r="r" b="b"/>
              <a:pathLst>
                <a:path w="1857" h="322" extrusionOk="0">
                  <a:moveTo>
                    <a:pt x="822" y="1"/>
                  </a:moveTo>
                  <a:cubicBezTo>
                    <a:pt x="595" y="1"/>
                    <a:pt x="368" y="18"/>
                    <a:pt x="144" y="54"/>
                  </a:cubicBezTo>
                  <a:cubicBezTo>
                    <a:pt x="0" y="86"/>
                    <a:pt x="40" y="288"/>
                    <a:pt x="178" y="288"/>
                  </a:cubicBezTo>
                  <a:cubicBezTo>
                    <a:pt x="183" y="288"/>
                    <a:pt x="189" y="288"/>
                    <a:pt x="194" y="287"/>
                  </a:cubicBezTo>
                  <a:cubicBezTo>
                    <a:pt x="403" y="251"/>
                    <a:pt x="613" y="234"/>
                    <a:pt x="822" y="234"/>
                  </a:cubicBezTo>
                  <a:cubicBezTo>
                    <a:pt x="1096" y="234"/>
                    <a:pt x="1371" y="264"/>
                    <a:pt x="1644" y="320"/>
                  </a:cubicBezTo>
                  <a:cubicBezTo>
                    <a:pt x="1650" y="321"/>
                    <a:pt x="1656" y="321"/>
                    <a:pt x="1661" y="321"/>
                  </a:cubicBezTo>
                  <a:cubicBezTo>
                    <a:pt x="1800" y="321"/>
                    <a:pt x="1856" y="119"/>
                    <a:pt x="1711" y="87"/>
                  </a:cubicBezTo>
                  <a:cubicBezTo>
                    <a:pt x="1418" y="30"/>
                    <a:pt x="1120" y="1"/>
                    <a:pt x="822" y="1"/>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9" name="Google Shape;1865;p54">
              <a:extLst>
                <a:ext uri="{FF2B5EF4-FFF2-40B4-BE49-F238E27FC236}">
                  <a16:creationId xmlns:a16="http://schemas.microsoft.com/office/drawing/2014/main" id="{ECA9B90E-C856-D099-69EB-12380C90765F}"/>
                </a:ext>
              </a:extLst>
            </p:cNvPr>
            <p:cNvSpPr/>
            <p:nvPr/>
          </p:nvSpPr>
          <p:spPr>
            <a:xfrm>
              <a:off x="3312650" y="3232250"/>
              <a:ext cx="41325" cy="7525"/>
            </a:xfrm>
            <a:custGeom>
              <a:avLst/>
              <a:gdLst/>
              <a:ahLst/>
              <a:cxnLst/>
              <a:rect l="l" t="t" r="r" b="b"/>
              <a:pathLst>
                <a:path w="1653" h="301" extrusionOk="0">
                  <a:moveTo>
                    <a:pt x="759" y="1"/>
                  </a:moveTo>
                  <a:cubicBezTo>
                    <a:pt x="553" y="1"/>
                    <a:pt x="347" y="17"/>
                    <a:pt x="145" y="47"/>
                  </a:cubicBezTo>
                  <a:cubicBezTo>
                    <a:pt x="0" y="63"/>
                    <a:pt x="58" y="282"/>
                    <a:pt x="182" y="282"/>
                  </a:cubicBezTo>
                  <a:cubicBezTo>
                    <a:pt x="186" y="282"/>
                    <a:pt x="191" y="281"/>
                    <a:pt x="195" y="281"/>
                  </a:cubicBezTo>
                  <a:cubicBezTo>
                    <a:pt x="386" y="251"/>
                    <a:pt x="574" y="238"/>
                    <a:pt x="760" y="238"/>
                  </a:cubicBezTo>
                  <a:cubicBezTo>
                    <a:pt x="996" y="238"/>
                    <a:pt x="1229" y="259"/>
                    <a:pt x="1463" y="297"/>
                  </a:cubicBezTo>
                  <a:cubicBezTo>
                    <a:pt x="1471" y="299"/>
                    <a:pt x="1480" y="300"/>
                    <a:pt x="1488" y="300"/>
                  </a:cubicBezTo>
                  <a:cubicBezTo>
                    <a:pt x="1604" y="300"/>
                    <a:pt x="1653" y="96"/>
                    <a:pt x="1512" y="81"/>
                  </a:cubicBezTo>
                  <a:cubicBezTo>
                    <a:pt x="1264" y="26"/>
                    <a:pt x="1012" y="1"/>
                    <a:pt x="759" y="1"/>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0" name="Google Shape;1866;p54">
              <a:extLst>
                <a:ext uri="{FF2B5EF4-FFF2-40B4-BE49-F238E27FC236}">
                  <a16:creationId xmlns:a16="http://schemas.microsoft.com/office/drawing/2014/main" id="{027F5C0A-D162-DA7B-F397-9F661739463F}"/>
                </a:ext>
              </a:extLst>
            </p:cNvPr>
            <p:cNvSpPr/>
            <p:nvPr/>
          </p:nvSpPr>
          <p:spPr>
            <a:xfrm>
              <a:off x="3283900" y="3301725"/>
              <a:ext cx="27675" cy="5225"/>
            </a:xfrm>
            <a:custGeom>
              <a:avLst/>
              <a:gdLst/>
              <a:ahLst/>
              <a:cxnLst/>
              <a:rect l="l" t="t" r="r" b="b"/>
              <a:pathLst>
                <a:path w="1107" h="209" extrusionOk="0">
                  <a:moveTo>
                    <a:pt x="1044" y="0"/>
                  </a:moveTo>
                  <a:cubicBezTo>
                    <a:pt x="1039" y="0"/>
                    <a:pt x="1034" y="1"/>
                    <a:pt x="1028" y="3"/>
                  </a:cubicBezTo>
                  <a:cubicBezTo>
                    <a:pt x="871" y="90"/>
                    <a:pt x="700" y="136"/>
                    <a:pt x="530" y="136"/>
                  </a:cubicBezTo>
                  <a:cubicBezTo>
                    <a:pt x="375" y="136"/>
                    <a:pt x="221" y="98"/>
                    <a:pt x="78" y="19"/>
                  </a:cubicBezTo>
                  <a:cubicBezTo>
                    <a:pt x="68" y="13"/>
                    <a:pt x="59" y="10"/>
                    <a:pt x="51" y="10"/>
                  </a:cubicBezTo>
                  <a:cubicBezTo>
                    <a:pt x="17" y="10"/>
                    <a:pt x="0" y="59"/>
                    <a:pt x="27" y="86"/>
                  </a:cubicBezTo>
                  <a:cubicBezTo>
                    <a:pt x="190" y="167"/>
                    <a:pt x="365" y="209"/>
                    <a:pt x="539" y="209"/>
                  </a:cubicBezTo>
                  <a:cubicBezTo>
                    <a:pt x="720" y="209"/>
                    <a:pt x="899" y="163"/>
                    <a:pt x="1061" y="70"/>
                  </a:cubicBezTo>
                  <a:cubicBezTo>
                    <a:pt x="1106" y="54"/>
                    <a:pt x="1085" y="0"/>
                    <a:pt x="1044" y="0"/>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1" name="Google Shape;1867;p54">
              <a:extLst>
                <a:ext uri="{FF2B5EF4-FFF2-40B4-BE49-F238E27FC236}">
                  <a16:creationId xmlns:a16="http://schemas.microsoft.com/office/drawing/2014/main" id="{FFC3F9E2-4EFF-3F84-C855-A89234BD24A0}"/>
                </a:ext>
              </a:extLst>
            </p:cNvPr>
            <p:cNvSpPr/>
            <p:nvPr/>
          </p:nvSpPr>
          <p:spPr>
            <a:xfrm>
              <a:off x="3167850" y="3109850"/>
              <a:ext cx="238900" cy="168625"/>
            </a:xfrm>
            <a:custGeom>
              <a:avLst/>
              <a:gdLst/>
              <a:ahLst/>
              <a:cxnLst/>
              <a:rect l="l" t="t" r="r" b="b"/>
              <a:pathLst>
                <a:path w="9556" h="6745" extrusionOk="0">
                  <a:moveTo>
                    <a:pt x="6074" y="0"/>
                  </a:moveTo>
                  <a:cubicBezTo>
                    <a:pt x="5868" y="0"/>
                    <a:pt x="5662" y="35"/>
                    <a:pt x="5470" y="108"/>
                  </a:cubicBezTo>
                  <a:cubicBezTo>
                    <a:pt x="5303" y="174"/>
                    <a:pt x="5154" y="257"/>
                    <a:pt x="4987" y="274"/>
                  </a:cubicBezTo>
                  <a:cubicBezTo>
                    <a:pt x="4820" y="274"/>
                    <a:pt x="4653" y="190"/>
                    <a:pt x="4487" y="124"/>
                  </a:cubicBezTo>
                  <a:cubicBezTo>
                    <a:pt x="4318" y="68"/>
                    <a:pt x="4140" y="40"/>
                    <a:pt x="3962" y="40"/>
                  </a:cubicBezTo>
                  <a:cubicBezTo>
                    <a:pt x="3610" y="40"/>
                    <a:pt x="3256" y="147"/>
                    <a:pt x="2968" y="357"/>
                  </a:cubicBezTo>
                  <a:cubicBezTo>
                    <a:pt x="2552" y="657"/>
                    <a:pt x="2285" y="1191"/>
                    <a:pt x="2285" y="1708"/>
                  </a:cubicBezTo>
                  <a:cubicBezTo>
                    <a:pt x="1635" y="1842"/>
                    <a:pt x="1152" y="2509"/>
                    <a:pt x="1234" y="3176"/>
                  </a:cubicBezTo>
                  <a:cubicBezTo>
                    <a:pt x="934" y="3325"/>
                    <a:pt x="634" y="3476"/>
                    <a:pt x="401" y="3709"/>
                  </a:cubicBezTo>
                  <a:cubicBezTo>
                    <a:pt x="167" y="3943"/>
                    <a:pt x="0" y="4259"/>
                    <a:pt x="18" y="4592"/>
                  </a:cubicBezTo>
                  <a:cubicBezTo>
                    <a:pt x="51" y="4926"/>
                    <a:pt x="318" y="5243"/>
                    <a:pt x="651" y="5243"/>
                  </a:cubicBezTo>
                  <a:lnTo>
                    <a:pt x="585" y="5277"/>
                  </a:lnTo>
                  <a:cubicBezTo>
                    <a:pt x="634" y="5760"/>
                    <a:pt x="1601" y="6693"/>
                    <a:pt x="2085" y="6744"/>
                  </a:cubicBezTo>
                  <a:cubicBezTo>
                    <a:pt x="2085" y="6744"/>
                    <a:pt x="2519" y="5993"/>
                    <a:pt x="2686" y="5526"/>
                  </a:cubicBezTo>
                  <a:cubicBezTo>
                    <a:pt x="2735" y="5377"/>
                    <a:pt x="2768" y="5210"/>
                    <a:pt x="2852" y="5059"/>
                  </a:cubicBezTo>
                  <a:cubicBezTo>
                    <a:pt x="2935" y="4926"/>
                    <a:pt x="3069" y="4843"/>
                    <a:pt x="3153" y="4710"/>
                  </a:cubicBezTo>
                  <a:cubicBezTo>
                    <a:pt x="3453" y="4359"/>
                    <a:pt x="3402" y="3825"/>
                    <a:pt x="3335" y="3359"/>
                  </a:cubicBezTo>
                  <a:cubicBezTo>
                    <a:pt x="4002" y="3309"/>
                    <a:pt x="4653" y="3058"/>
                    <a:pt x="5187" y="2676"/>
                  </a:cubicBezTo>
                  <a:cubicBezTo>
                    <a:pt x="5332" y="2892"/>
                    <a:pt x="5602" y="2946"/>
                    <a:pt x="5867" y="2946"/>
                  </a:cubicBezTo>
                  <a:cubicBezTo>
                    <a:pt x="5907" y="2946"/>
                    <a:pt x="5947" y="2944"/>
                    <a:pt x="5987" y="2942"/>
                  </a:cubicBezTo>
                  <a:cubicBezTo>
                    <a:pt x="6096" y="2936"/>
                    <a:pt x="6210" y="2927"/>
                    <a:pt x="6324" y="2927"/>
                  </a:cubicBezTo>
                  <a:cubicBezTo>
                    <a:pt x="6504" y="2927"/>
                    <a:pt x="6684" y="2950"/>
                    <a:pt x="6837" y="3042"/>
                  </a:cubicBezTo>
                  <a:cubicBezTo>
                    <a:pt x="6988" y="3125"/>
                    <a:pt x="7104" y="3276"/>
                    <a:pt x="7255" y="3343"/>
                  </a:cubicBezTo>
                  <a:cubicBezTo>
                    <a:pt x="7388" y="3376"/>
                    <a:pt x="7537" y="3376"/>
                    <a:pt x="7621" y="3476"/>
                  </a:cubicBezTo>
                  <a:cubicBezTo>
                    <a:pt x="7688" y="3559"/>
                    <a:pt x="7671" y="3709"/>
                    <a:pt x="7671" y="3825"/>
                  </a:cubicBezTo>
                  <a:cubicBezTo>
                    <a:pt x="7688" y="4176"/>
                    <a:pt x="7971" y="4459"/>
                    <a:pt x="8088" y="4810"/>
                  </a:cubicBezTo>
                  <a:cubicBezTo>
                    <a:pt x="8204" y="5243"/>
                    <a:pt x="8022" y="5744"/>
                    <a:pt x="8171" y="6177"/>
                  </a:cubicBezTo>
                  <a:cubicBezTo>
                    <a:pt x="8388" y="6211"/>
                    <a:pt x="8605" y="6260"/>
                    <a:pt x="8822" y="6311"/>
                  </a:cubicBezTo>
                  <a:cubicBezTo>
                    <a:pt x="8838" y="5810"/>
                    <a:pt x="8871" y="5326"/>
                    <a:pt x="8889" y="4826"/>
                  </a:cubicBezTo>
                  <a:cubicBezTo>
                    <a:pt x="9438" y="4392"/>
                    <a:pt x="9556" y="3492"/>
                    <a:pt x="9138" y="2942"/>
                  </a:cubicBezTo>
                  <a:cubicBezTo>
                    <a:pt x="9438" y="2291"/>
                    <a:pt x="9138" y="1442"/>
                    <a:pt x="8522" y="1124"/>
                  </a:cubicBezTo>
                  <a:cubicBezTo>
                    <a:pt x="8255" y="991"/>
                    <a:pt x="7955" y="941"/>
                    <a:pt x="7688" y="791"/>
                  </a:cubicBezTo>
                  <a:cubicBezTo>
                    <a:pt x="7471" y="657"/>
                    <a:pt x="7304" y="475"/>
                    <a:pt x="7104" y="324"/>
                  </a:cubicBezTo>
                  <a:cubicBezTo>
                    <a:pt x="6806" y="111"/>
                    <a:pt x="6439" y="0"/>
                    <a:pt x="6074" y="0"/>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2" name="Google Shape;1868;p54">
              <a:extLst>
                <a:ext uri="{FF2B5EF4-FFF2-40B4-BE49-F238E27FC236}">
                  <a16:creationId xmlns:a16="http://schemas.microsoft.com/office/drawing/2014/main" id="{05B9779C-30E5-A968-F036-F87FA7B6ABEB}"/>
                </a:ext>
              </a:extLst>
            </p:cNvPr>
            <p:cNvSpPr/>
            <p:nvPr/>
          </p:nvSpPr>
          <p:spPr>
            <a:xfrm>
              <a:off x="3245825" y="3295950"/>
              <a:ext cx="2525" cy="2100"/>
            </a:xfrm>
            <a:custGeom>
              <a:avLst/>
              <a:gdLst/>
              <a:ahLst/>
              <a:cxnLst/>
              <a:rect l="l" t="t" r="r" b="b"/>
              <a:pathLst>
                <a:path w="101" h="84" extrusionOk="0">
                  <a:moveTo>
                    <a:pt x="50" y="1"/>
                  </a:moveTo>
                  <a:cubicBezTo>
                    <a:pt x="0" y="1"/>
                    <a:pt x="0" y="83"/>
                    <a:pt x="50" y="83"/>
                  </a:cubicBezTo>
                  <a:cubicBezTo>
                    <a:pt x="100" y="83"/>
                    <a:pt x="100" y="1"/>
                    <a:pt x="50" y="1"/>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3" name="Google Shape;1869;p54">
              <a:extLst>
                <a:ext uri="{FF2B5EF4-FFF2-40B4-BE49-F238E27FC236}">
                  <a16:creationId xmlns:a16="http://schemas.microsoft.com/office/drawing/2014/main" id="{78C45387-89B7-A1B5-33D4-B410F0B9FDDB}"/>
                </a:ext>
              </a:extLst>
            </p:cNvPr>
            <p:cNvSpPr/>
            <p:nvPr/>
          </p:nvSpPr>
          <p:spPr>
            <a:xfrm>
              <a:off x="3257050" y="3295950"/>
              <a:ext cx="2525" cy="2100"/>
            </a:xfrm>
            <a:custGeom>
              <a:avLst/>
              <a:gdLst/>
              <a:ahLst/>
              <a:cxnLst/>
              <a:rect l="l" t="t" r="r" b="b"/>
              <a:pathLst>
                <a:path w="101" h="84" extrusionOk="0">
                  <a:moveTo>
                    <a:pt x="51" y="1"/>
                  </a:moveTo>
                  <a:cubicBezTo>
                    <a:pt x="1" y="1"/>
                    <a:pt x="1" y="83"/>
                    <a:pt x="51" y="83"/>
                  </a:cubicBezTo>
                  <a:cubicBezTo>
                    <a:pt x="101" y="83"/>
                    <a:pt x="101" y="1"/>
                    <a:pt x="51" y="1"/>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4" name="Google Shape;1870;p54">
              <a:extLst>
                <a:ext uri="{FF2B5EF4-FFF2-40B4-BE49-F238E27FC236}">
                  <a16:creationId xmlns:a16="http://schemas.microsoft.com/office/drawing/2014/main" id="{4D433530-5EEB-D645-155D-844C45966D5A}"/>
                </a:ext>
              </a:extLst>
            </p:cNvPr>
            <p:cNvSpPr/>
            <p:nvPr/>
          </p:nvSpPr>
          <p:spPr>
            <a:xfrm>
              <a:off x="3250825" y="3305125"/>
              <a:ext cx="2525" cy="2100"/>
            </a:xfrm>
            <a:custGeom>
              <a:avLst/>
              <a:gdLst/>
              <a:ahLst/>
              <a:cxnLst/>
              <a:rect l="l" t="t" r="r" b="b"/>
              <a:pathLst>
                <a:path w="101" h="84" extrusionOk="0">
                  <a:moveTo>
                    <a:pt x="50" y="0"/>
                  </a:moveTo>
                  <a:cubicBezTo>
                    <a:pt x="0" y="0"/>
                    <a:pt x="0" y="83"/>
                    <a:pt x="50" y="83"/>
                  </a:cubicBezTo>
                  <a:cubicBezTo>
                    <a:pt x="100" y="83"/>
                    <a:pt x="100" y="0"/>
                    <a:pt x="50" y="0"/>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5" name="Google Shape;1871;p54">
              <a:extLst>
                <a:ext uri="{FF2B5EF4-FFF2-40B4-BE49-F238E27FC236}">
                  <a16:creationId xmlns:a16="http://schemas.microsoft.com/office/drawing/2014/main" id="{EAED1F9E-06EF-E386-AD56-3EAEF62C18CE}"/>
                </a:ext>
              </a:extLst>
            </p:cNvPr>
            <p:cNvSpPr/>
            <p:nvPr/>
          </p:nvSpPr>
          <p:spPr>
            <a:xfrm>
              <a:off x="3336250" y="3290125"/>
              <a:ext cx="2525" cy="2075"/>
            </a:xfrm>
            <a:custGeom>
              <a:avLst/>
              <a:gdLst/>
              <a:ahLst/>
              <a:cxnLst/>
              <a:rect l="l" t="t" r="r" b="b"/>
              <a:pathLst>
                <a:path w="101" h="83" extrusionOk="0">
                  <a:moveTo>
                    <a:pt x="52" y="0"/>
                  </a:moveTo>
                  <a:cubicBezTo>
                    <a:pt x="1" y="0"/>
                    <a:pt x="1" y="83"/>
                    <a:pt x="52" y="83"/>
                  </a:cubicBezTo>
                  <a:cubicBezTo>
                    <a:pt x="101" y="83"/>
                    <a:pt x="101" y="0"/>
                    <a:pt x="52" y="0"/>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6" name="Google Shape;1872;p54">
              <a:extLst>
                <a:ext uri="{FF2B5EF4-FFF2-40B4-BE49-F238E27FC236}">
                  <a16:creationId xmlns:a16="http://schemas.microsoft.com/office/drawing/2014/main" id="{E09CF006-7CB1-31AF-0F58-1ABDEBADFB90}"/>
                </a:ext>
              </a:extLst>
            </p:cNvPr>
            <p:cNvSpPr/>
            <p:nvPr/>
          </p:nvSpPr>
          <p:spPr>
            <a:xfrm>
              <a:off x="3349200" y="3288450"/>
              <a:ext cx="2525" cy="2100"/>
            </a:xfrm>
            <a:custGeom>
              <a:avLst/>
              <a:gdLst/>
              <a:ahLst/>
              <a:cxnLst/>
              <a:rect l="l" t="t" r="r" b="b"/>
              <a:pathLst>
                <a:path w="101" h="84" extrusionOk="0">
                  <a:moveTo>
                    <a:pt x="50" y="0"/>
                  </a:moveTo>
                  <a:cubicBezTo>
                    <a:pt x="1" y="0"/>
                    <a:pt x="1" y="83"/>
                    <a:pt x="50" y="83"/>
                  </a:cubicBezTo>
                  <a:cubicBezTo>
                    <a:pt x="101" y="83"/>
                    <a:pt x="101" y="0"/>
                    <a:pt x="50" y="0"/>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7" name="Google Shape;1873;p54">
              <a:extLst>
                <a:ext uri="{FF2B5EF4-FFF2-40B4-BE49-F238E27FC236}">
                  <a16:creationId xmlns:a16="http://schemas.microsoft.com/office/drawing/2014/main" id="{F3E2998F-5E18-58AA-31F7-4EAD187F7AF5}"/>
                </a:ext>
              </a:extLst>
            </p:cNvPr>
            <p:cNvSpPr/>
            <p:nvPr/>
          </p:nvSpPr>
          <p:spPr>
            <a:xfrm>
              <a:off x="3344200" y="3299675"/>
              <a:ext cx="2525" cy="2125"/>
            </a:xfrm>
            <a:custGeom>
              <a:avLst/>
              <a:gdLst/>
              <a:ahLst/>
              <a:cxnLst/>
              <a:rect l="l" t="t" r="r" b="b"/>
              <a:pathLst>
                <a:path w="101" h="85" extrusionOk="0">
                  <a:moveTo>
                    <a:pt x="50" y="1"/>
                  </a:moveTo>
                  <a:cubicBezTo>
                    <a:pt x="0" y="1"/>
                    <a:pt x="0" y="85"/>
                    <a:pt x="50" y="85"/>
                  </a:cubicBezTo>
                  <a:cubicBezTo>
                    <a:pt x="100" y="85"/>
                    <a:pt x="100" y="1"/>
                    <a:pt x="50" y="1"/>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8" name="Google Shape;1874;p54">
              <a:extLst>
                <a:ext uri="{FF2B5EF4-FFF2-40B4-BE49-F238E27FC236}">
                  <a16:creationId xmlns:a16="http://schemas.microsoft.com/office/drawing/2014/main" id="{F95CB14A-0835-7583-686D-6ADF89017541}"/>
                </a:ext>
              </a:extLst>
            </p:cNvPr>
            <p:cNvSpPr/>
            <p:nvPr/>
          </p:nvSpPr>
          <p:spPr>
            <a:xfrm>
              <a:off x="3275825" y="3309300"/>
              <a:ext cx="50450" cy="32675"/>
            </a:xfrm>
            <a:custGeom>
              <a:avLst/>
              <a:gdLst/>
              <a:ahLst/>
              <a:cxnLst/>
              <a:rect l="l" t="t" r="r" b="b"/>
              <a:pathLst>
                <a:path w="2018" h="1307" extrusionOk="0">
                  <a:moveTo>
                    <a:pt x="2018" y="0"/>
                  </a:moveTo>
                  <a:lnTo>
                    <a:pt x="2018" y="0"/>
                  </a:lnTo>
                  <a:cubicBezTo>
                    <a:pt x="1438" y="386"/>
                    <a:pt x="765" y="601"/>
                    <a:pt x="75" y="601"/>
                  </a:cubicBezTo>
                  <a:cubicBezTo>
                    <a:pt x="50" y="601"/>
                    <a:pt x="26" y="601"/>
                    <a:pt x="1" y="600"/>
                  </a:cubicBezTo>
                  <a:lnTo>
                    <a:pt x="1" y="600"/>
                  </a:lnTo>
                  <a:cubicBezTo>
                    <a:pt x="67" y="934"/>
                    <a:pt x="334" y="1267"/>
                    <a:pt x="668" y="1301"/>
                  </a:cubicBezTo>
                  <a:cubicBezTo>
                    <a:pt x="711" y="1305"/>
                    <a:pt x="755" y="1307"/>
                    <a:pt x="799" y="1307"/>
                  </a:cubicBezTo>
                  <a:cubicBezTo>
                    <a:pt x="1107" y="1307"/>
                    <a:pt x="1413" y="1205"/>
                    <a:pt x="1618" y="1001"/>
                  </a:cubicBezTo>
                  <a:cubicBezTo>
                    <a:pt x="1851" y="750"/>
                    <a:pt x="1951" y="350"/>
                    <a:pt x="20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9" name="Google Shape;1875;p54">
              <a:extLst>
                <a:ext uri="{FF2B5EF4-FFF2-40B4-BE49-F238E27FC236}">
                  <a16:creationId xmlns:a16="http://schemas.microsoft.com/office/drawing/2014/main" id="{E1206159-1B3D-A516-9E7C-CDBE27391AD3}"/>
                </a:ext>
              </a:extLst>
            </p:cNvPr>
            <p:cNvSpPr/>
            <p:nvPr/>
          </p:nvSpPr>
          <p:spPr>
            <a:xfrm>
              <a:off x="2868975" y="3813275"/>
              <a:ext cx="459400" cy="626425"/>
            </a:xfrm>
            <a:custGeom>
              <a:avLst/>
              <a:gdLst/>
              <a:ahLst/>
              <a:cxnLst/>
              <a:rect l="l" t="t" r="r" b="b"/>
              <a:pathLst>
                <a:path w="18376" h="25057" extrusionOk="0">
                  <a:moveTo>
                    <a:pt x="12806" y="0"/>
                  </a:moveTo>
                  <a:cubicBezTo>
                    <a:pt x="12740" y="300"/>
                    <a:pt x="5069" y="12406"/>
                    <a:pt x="5069" y="12406"/>
                  </a:cubicBezTo>
                  <a:lnTo>
                    <a:pt x="3669" y="15441"/>
                  </a:lnTo>
                  <a:lnTo>
                    <a:pt x="0" y="23162"/>
                  </a:lnTo>
                  <a:cubicBezTo>
                    <a:pt x="0" y="23162"/>
                    <a:pt x="2109" y="25057"/>
                    <a:pt x="2333" y="25057"/>
                  </a:cubicBezTo>
                  <a:cubicBezTo>
                    <a:pt x="2342" y="25057"/>
                    <a:pt x="2349" y="25053"/>
                    <a:pt x="2351" y="25045"/>
                  </a:cubicBezTo>
                  <a:cubicBezTo>
                    <a:pt x="2417" y="24863"/>
                    <a:pt x="5403" y="21461"/>
                    <a:pt x="6270" y="20227"/>
                  </a:cubicBezTo>
                  <a:cubicBezTo>
                    <a:pt x="7137" y="18993"/>
                    <a:pt x="8871" y="15141"/>
                    <a:pt x="8871" y="15141"/>
                  </a:cubicBezTo>
                  <a:lnTo>
                    <a:pt x="18376" y="3752"/>
                  </a:lnTo>
                  <a:lnTo>
                    <a:pt x="12806" y="0"/>
                  </a:lnTo>
                  <a:close/>
                </a:path>
              </a:pathLst>
            </a:custGeom>
            <a:solidFill>
              <a:srgbClr val="A35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0" name="Google Shape;1876;p54">
              <a:extLst>
                <a:ext uri="{FF2B5EF4-FFF2-40B4-BE49-F238E27FC236}">
                  <a16:creationId xmlns:a16="http://schemas.microsoft.com/office/drawing/2014/main" id="{8FFDF0C3-434E-8FCF-7D85-F43641611862}"/>
                </a:ext>
              </a:extLst>
            </p:cNvPr>
            <p:cNvSpPr/>
            <p:nvPr/>
          </p:nvSpPr>
          <p:spPr>
            <a:xfrm>
              <a:off x="3315850" y="3772850"/>
              <a:ext cx="306000" cy="652000"/>
            </a:xfrm>
            <a:custGeom>
              <a:avLst/>
              <a:gdLst/>
              <a:ahLst/>
              <a:cxnLst/>
              <a:rect l="l" t="t" r="r" b="b"/>
              <a:pathLst>
                <a:path w="12240" h="26080" extrusionOk="0">
                  <a:moveTo>
                    <a:pt x="5570" y="0"/>
                  </a:moveTo>
                  <a:lnTo>
                    <a:pt x="1" y="2568"/>
                  </a:lnTo>
                  <a:lnTo>
                    <a:pt x="7620" y="15107"/>
                  </a:lnTo>
                  <a:cubicBezTo>
                    <a:pt x="7604" y="15223"/>
                    <a:pt x="7071" y="17709"/>
                    <a:pt x="7053" y="17942"/>
                  </a:cubicBezTo>
                  <a:cubicBezTo>
                    <a:pt x="6887" y="19892"/>
                    <a:pt x="6620" y="25295"/>
                    <a:pt x="6620" y="25295"/>
                  </a:cubicBezTo>
                  <a:lnTo>
                    <a:pt x="9605" y="26079"/>
                  </a:lnTo>
                  <a:lnTo>
                    <a:pt x="12073" y="16524"/>
                  </a:lnTo>
                  <a:cubicBezTo>
                    <a:pt x="12240" y="15841"/>
                    <a:pt x="12240" y="14907"/>
                    <a:pt x="12056" y="14240"/>
                  </a:cubicBezTo>
                  <a:lnTo>
                    <a:pt x="11773" y="13223"/>
                  </a:lnTo>
                  <a:cubicBezTo>
                    <a:pt x="11773" y="13223"/>
                    <a:pt x="5586" y="300"/>
                    <a:pt x="5570" y="0"/>
                  </a:cubicBezTo>
                  <a:close/>
                </a:path>
              </a:pathLst>
            </a:custGeom>
            <a:solidFill>
              <a:srgbClr val="A35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1" name="Google Shape;1877;p54">
              <a:extLst>
                <a:ext uri="{FF2B5EF4-FFF2-40B4-BE49-F238E27FC236}">
                  <a16:creationId xmlns:a16="http://schemas.microsoft.com/office/drawing/2014/main" id="{941B002E-F699-E257-E13F-E81E59EBFAF7}"/>
                </a:ext>
              </a:extLst>
            </p:cNvPr>
            <p:cNvSpPr/>
            <p:nvPr/>
          </p:nvSpPr>
          <p:spPr>
            <a:xfrm>
              <a:off x="3019875" y="3376000"/>
              <a:ext cx="524850" cy="397700"/>
            </a:xfrm>
            <a:custGeom>
              <a:avLst/>
              <a:gdLst/>
              <a:ahLst/>
              <a:cxnLst/>
              <a:rect l="l" t="t" r="r" b="b"/>
              <a:pathLst>
                <a:path w="20994" h="15908" extrusionOk="0">
                  <a:moveTo>
                    <a:pt x="2751" y="0"/>
                  </a:moveTo>
                  <a:lnTo>
                    <a:pt x="1" y="4051"/>
                  </a:lnTo>
                  <a:lnTo>
                    <a:pt x="5136" y="6403"/>
                  </a:lnTo>
                  <a:lnTo>
                    <a:pt x="5819" y="15908"/>
                  </a:lnTo>
                  <a:lnTo>
                    <a:pt x="17758" y="15074"/>
                  </a:lnTo>
                  <a:lnTo>
                    <a:pt x="17009" y="5970"/>
                  </a:lnTo>
                  <a:lnTo>
                    <a:pt x="20993" y="3935"/>
                  </a:lnTo>
                  <a:lnTo>
                    <a:pt x="19593" y="167"/>
                  </a:lnTo>
                  <a:lnTo>
                    <a:pt x="14407" y="1501"/>
                  </a:lnTo>
                  <a:lnTo>
                    <a:pt x="13156" y="1950"/>
                  </a:lnTo>
                  <a:lnTo>
                    <a:pt x="8871" y="1817"/>
                  </a:lnTo>
                  <a:lnTo>
                    <a:pt x="6220" y="1617"/>
                  </a:lnTo>
                  <a:lnTo>
                    <a:pt x="2751" y="0"/>
                  </a:lnTo>
                  <a:close/>
                </a:path>
              </a:pathLst>
            </a:custGeom>
            <a:solidFill>
              <a:srgbClr val="525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2" name="Google Shape;1878;p54">
              <a:extLst>
                <a:ext uri="{FF2B5EF4-FFF2-40B4-BE49-F238E27FC236}">
                  <a16:creationId xmlns:a16="http://schemas.microsoft.com/office/drawing/2014/main" id="{A4E15CF7-08C9-688D-B46B-3C47817B6813}"/>
                </a:ext>
              </a:extLst>
            </p:cNvPr>
            <p:cNvSpPr/>
            <p:nvPr/>
          </p:nvSpPr>
          <p:spPr>
            <a:xfrm>
              <a:off x="3147850" y="3543575"/>
              <a:ext cx="299325" cy="49200"/>
            </a:xfrm>
            <a:custGeom>
              <a:avLst/>
              <a:gdLst/>
              <a:ahLst/>
              <a:cxnLst/>
              <a:rect l="l" t="t" r="r" b="b"/>
              <a:pathLst>
                <a:path w="11973" h="1968" extrusionOk="0">
                  <a:moveTo>
                    <a:pt x="11939" y="0"/>
                  </a:moveTo>
                  <a:lnTo>
                    <a:pt x="0" y="934"/>
                  </a:lnTo>
                  <a:lnTo>
                    <a:pt x="100" y="1968"/>
                  </a:lnTo>
                  <a:lnTo>
                    <a:pt x="11972" y="1034"/>
                  </a:lnTo>
                  <a:lnTo>
                    <a:pt x="11939" y="0"/>
                  </a:lnTo>
                  <a:close/>
                </a:path>
              </a:pathLst>
            </a:custGeom>
            <a:solidFill>
              <a:srgbClr val="EA8C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3" name="Google Shape;1879;p54">
              <a:extLst>
                <a:ext uri="{FF2B5EF4-FFF2-40B4-BE49-F238E27FC236}">
                  <a16:creationId xmlns:a16="http://schemas.microsoft.com/office/drawing/2014/main" id="{9A5E51DD-D9BF-0488-A254-9A2E982C2989}"/>
                </a:ext>
              </a:extLst>
            </p:cNvPr>
            <p:cNvSpPr/>
            <p:nvPr/>
          </p:nvSpPr>
          <p:spPr>
            <a:xfrm>
              <a:off x="3153675" y="3584825"/>
              <a:ext cx="296825" cy="49200"/>
            </a:xfrm>
            <a:custGeom>
              <a:avLst/>
              <a:gdLst/>
              <a:ahLst/>
              <a:cxnLst/>
              <a:rect l="l" t="t" r="r" b="b"/>
              <a:pathLst>
                <a:path w="11873" h="1968" extrusionOk="0">
                  <a:moveTo>
                    <a:pt x="11790" y="0"/>
                  </a:moveTo>
                  <a:lnTo>
                    <a:pt x="0" y="918"/>
                  </a:lnTo>
                  <a:lnTo>
                    <a:pt x="100" y="1968"/>
                  </a:lnTo>
                  <a:lnTo>
                    <a:pt x="11873" y="1034"/>
                  </a:lnTo>
                  <a:lnTo>
                    <a:pt x="11790" y="0"/>
                  </a:lnTo>
                  <a:close/>
                </a:path>
              </a:pathLst>
            </a:custGeom>
            <a:solidFill>
              <a:srgbClr val="DD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4" name="Google Shape;1880;p54">
              <a:extLst>
                <a:ext uri="{FF2B5EF4-FFF2-40B4-BE49-F238E27FC236}">
                  <a16:creationId xmlns:a16="http://schemas.microsoft.com/office/drawing/2014/main" id="{3E33FD57-14DE-909B-4858-F7C271BF8F42}"/>
                </a:ext>
              </a:extLst>
            </p:cNvPr>
            <p:cNvSpPr/>
            <p:nvPr/>
          </p:nvSpPr>
          <p:spPr>
            <a:xfrm>
              <a:off x="3155350" y="3631500"/>
              <a:ext cx="299750" cy="49225"/>
            </a:xfrm>
            <a:custGeom>
              <a:avLst/>
              <a:gdLst/>
              <a:ahLst/>
              <a:cxnLst/>
              <a:rect l="l" t="t" r="r" b="b"/>
              <a:pathLst>
                <a:path w="11990" h="1969" extrusionOk="0">
                  <a:moveTo>
                    <a:pt x="11890" y="1"/>
                  </a:moveTo>
                  <a:lnTo>
                    <a:pt x="0" y="919"/>
                  </a:lnTo>
                  <a:lnTo>
                    <a:pt x="100" y="1969"/>
                  </a:lnTo>
                  <a:lnTo>
                    <a:pt x="11990" y="1019"/>
                  </a:lnTo>
                  <a:lnTo>
                    <a:pt x="11890" y="1"/>
                  </a:ln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5" name="Google Shape;1881;p54">
              <a:extLst>
                <a:ext uri="{FF2B5EF4-FFF2-40B4-BE49-F238E27FC236}">
                  <a16:creationId xmlns:a16="http://schemas.microsoft.com/office/drawing/2014/main" id="{583DC0D8-8809-4D1E-4D57-2CFF7281747A}"/>
                </a:ext>
              </a:extLst>
            </p:cNvPr>
            <p:cNvSpPr/>
            <p:nvPr/>
          </p:nvSpPr>
          <p:spPr>
            <a:xfrm>
              <a:off x="3437575" y="3465500"/>
              <a:ext cx="27325" cy="288275"/>
            </a:xfrm>
            <a:custGeom>
              <a:avLst/>
              <a:gdLst/>
              <a:ahLst/>
              <a:cxnLst/>
              <a:rect l="l" t="t" r="r" b="b"/>
              <a:pathLst>
                <a:path w="1093" h="11531" extrusionOk="0">
                  <a:moveTo>
                    <a:pt x="42" y="1"/>
                  </a:moveTo>
                  <a:cubicBezTo>
                    <a:pt x="21" y="1"/>
                    <a:pt x="1" y="13"/>
                    <a:pt x="1" y="38"/>
                  </a:cubicBezTo>
                  <a:cubicBezTo>
                    <a:pt x="501" y="3840"/>
                    <a:pt x="517" y="7692"/>
                    <a:pt x="1001" y="11494"/>
                  </a:cubicBezTo>
                  <a:cubicBezTo>
                    <a:pt x="1009" y="11519"/>
                    <a:pt x="1034" y="11531"/>
                    <a:pt x="1055" y="11531"/>
                  </a:cubicBezTo>
                  <a:cubicBezTo>
                    <a:pt x="1076" y="11531"/>
                    <a:pt x="1092" y="11519"/>
                    <a:pt x="1084" y="11494"/>
                  </a:cubicBezTo>
                  <a:cubicBezTo>
                    <a:pt x="601" y="7692"/>
                    <a:pt x="567" y="3840"/>
                    <a:pt x="83" y="38"/>
                  </a:cubicBezTo>
                  <a:cubicBezTo>
                    <a:pt x="83" y="13"/>
                    <a:pt x="63" y="1"/>
                    <a:pt x="42" y="1"/>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6" name="Google Shape;1882;p54">
              <a:extLst>
                <a:ext uri="{FF2B5EF4-FFF2-40B4-BE49-F238E27FC236}">
                  <a16:creationId xmlns:a16="http://schemas.microsoft.com/office/drawing/2014/main" id="{8202E238-77A4-E5E7-CE64-87231C958751}"/>
                </a:ext>
              </a:extLst>
            </p:cNvPr>
            <p:cNvSpPr/>
            <p:nvPr/>
          </p:nvSpPr>
          <p:spPr>
            <a:xfrm>
              <a:off x="3137825" y="3473850"/>
              <a:ext cx="30475" cy="297450"/>
            </a:xfrm>
            <a:custGeom>
              <a:avLst/>
              <a:gdLst/>
              <a:ahLst/>
              <a:cxnLst/>
              <a:rect l="l" t="t" r="r" b="b"/>
              <a:pathLst>
                <a:path w="1219" h="11898" extrusionOk="0">
                  <a:moveTo>
                    <a:pt x="36" y="0"/>
                  </a:moveTo>
                  <a:cubicBezTo>
                    <a:pt x="17" y="0"/>
                    <a:pt x="1" y="13"/>
                    <a:pt x="1" y="37"/>
                  </a:cubicBezTo>
                  <a:cubicBezTo>
                    <a:pt x="385" y="3972"/>
                    <a:pt x="752" y="7925"/>
                    <a:pt x="1135" y="11860"/>
                  </a:cubicBezTo>
                  <a:cubicBezTo>
                    <a:pt x="1143" y="11885"/>
                    <a:pt x="1164" y="11897"/>
                    <a:pt x="1183" y="11897"/>
                  </a:cubicBezTo>
                  <a:cubicBezTo>
                    <a:pt x="1202" y="11897"/>
                    <a:pt x="1219" y="11885"/>
                    <a:pt x="1219" y="11860"/>
                  </a:cubicBezTo>
                  <a:cubicBezTo>
                    <a:pt x="835" y="7925"/>
                    <a:pt x="452" y="3972"/>
                    <a:pt x="85" y="37"/>
                  </a:cubicBezTo>
                  <a:cubicBezTo>
                    <a:pt x="76" y="13"/>
                    <a:pt x="55" y="0"/>
                    <a:pt x="36" y="0"/>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7" name="Google Shape;1883;p54">
              <a:extLst>
                <a:ext uri="{FF2B5EF4-FFF2-40B4-BE49-F238E27FC236}">
                  <a16:creationId xmlns:a16="http://schemas.microsoft.com/office/drawing/2014/main" id="{373D59B9-E013-2996-F24B-B5DB384C0DA4}"/>
                </a:ext>
              </a:extLst>
            </p:cNvPr>
            <p:cNvSpPr/>
            <p:nvPr/>
          </p:nvSpPr>
          <p:spPr>
            <a:xfrm>
              <a:off x="2846450" y="4304325"/>
              <a:ext cx="141775" cy="160100"/>
            </a:xfrm>
            <a:custGeom>
              <a:avLst/>
              <a:gdLst/>
              <a:ahLst/>
              <a:cxnLst/>
              <a:rect l="l" t="t" r="r" b="b"/>
              <a:pathLst>
                <a:path w="5671" h="6404" extrusionOk="0">
                  <a:moveTo>
                    <a:pt x="2502" y="1"/>
                  </a:moveTo>
                  <a:cubicBezTo>
                    <a:pt x="2502" y="1"/>
                    <a:pt x="1" y="4636"/>
                    <a:pt x="17" y="5020"/>
                  </a:cubicBezTo>
                  <a:lnTo>
                    <a:pt x="2635" y="6404"/>
                  </a:lnTo>
                  <a:lnTo>
                    <a:pt x="5670" y="2635"/>
                  </a:lnTo>
                  <a:lnTo>
                    <a:pt x="2502" y="1"/>
                  </a:lnTo>
                  <a:close/>
                </a:path>
              </a:pathLst>
            </a:custGeom>
            <a:solidFill>
              <a:srgbClr val="FAE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8" name="Google Shape;1884;p54">
              <a:extLst>
                <a:ext uri="{FF2B5EF4-FFF2-40B4-BE49-F238E27FC236}">
                  <a16:creationId xmlns:a16="http://schemas.microsoft.com/office/drawing/2014/main" id="{D5C92109-18EB-479B-5551-00441F34F579}"/>
                </a:ext>
              </a:extLst>
            </p:cNvPr>
            <p:cNvSpPr/>
            <p:nvPr/>
          </p:nvSpPr>
          <p:spPr>
            <a:xfrm>
              <a:off x="2683875" y="4423550"/>
              <a:ext cx="263900" cy="124000"/>
            </a:xfrm>
            <a:custGeom>
              <a:avLst/>
              <a:gdLst/>
              <a:ahLst/>
              <a:cxnLst/>
              <a:rect l="l" t="t" r="r" b="b"/>
              <a:pathLst>
                <a:path w="10556" h="4960" extrusionOk="0">
                  <a:moveTo>
                    <a:pt x="6537" y="1"/>
                  </a:moveTo>
                  <a:cubicBezTo>
                    <a:pt x="6537" y="1"/>
                    <a:pt x="5337" y="768"/>
                    <a:pt x="3703" y="1252"/>
                  </a:cubicBezTo>
                  <a:cubicBezTo>
                    <a:pt x="3002" y="1452"/>
                    <a:pt x="2402" y="1552"/>
                    <a:pt x="1918" y="1585"/>
                  </a:cubicBezTo>
                  <a:cubicBezTo>
                    <a:pt x="1201" y="1635"/>
                    <a:pt x="517" y="1952"/>
                    <a:pt x="1" y="2468"/>
                  </a:cubicBezTo>
                  <a:cubicBezTo>
                    <a:pt x="1" y="2468"/>
                    <a:pt x="67" y="3035"/>
                    <a:pt x="1117" y="3736"/>
                  </a:cubicBezTo>
                  <a:cubicBezTo>
                    <a:pt x="1930" y="4257"/>
                    <a:pt x="3187" y="4458"/>
                    <a:pt x="4338" y="4458"/>
                  </a:cubicBezTo>
                  <a:cubicBezTo>
                    <a:pt x="4698" y="4458"/>
                    <a:pt x="5048" y="4439"/>
                    <a:pt x="5370" y="4403"/>
                  </a:cubicBezTo>
                  <a:cubicBezTo>
                    <a:pt x="5525" y="4386"/>
                    <a:pt x="5673" y="4378"/>
                    <a:pt x="5813" y="4378"/>
                  </a:cubicBezTo>
                  <a:cubicBezTo>
                    <a:pt x="6894" y="4378"/>
                    <a:pt x="7567" y="4834"/>
                    <a:pt x="8305" y="4936"/>
                  </a:cubicBezTo>
                  <a:cubicBezTo>
                    <a:pt x="8422" y="4953"/>
                    <a:pt x="8541" y="4959"/>
                    <a:pt x="8659" y="4959"/>
                  </a:cubicBezTo>
                  <a:cubicBezTo>
                    <a:pt x="9394" y="4959"/>
                    <a:pt x="10088" y="4687"/>
                    <a:pt x="10088" y="4687"/>
                  </a:cubicBezTo>
                  <a:lnTo>
                    <a:pt x="10006" y="4069"/>
                  </a:lnTo>
                  <a:cubicBezTo>
                    <a:pt x="10555" y="2935"/>
                    <a:pt x="9472" y="1319"/>
                    <a:pt x="9688" y="1034"/>
                  </a:cubicBezTo>
                  <a:lnTo>
                    <a:pt x="6537" y="1"/>
                  </a:lnTo>
                  <a:close/>
                </a:path>
              </a:pathLst>
            </a:custGeom>
            <a:solidFill>
              <a:srgbClr val="525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9" name="Google Shape;1885;p54">
              <a:extLst>
                <a:ext uri="{FF2B5EF4-FFF2-40B4-BE49-F238E27FC236}">
                  <a16:creationId xmlns:a16="http://schemas.microsoft.com/office/drawing/2014/main" id="{6DD0352E-4199-08AD-F460-A4248FC1DBDE}"/>
                </a:ext>
              </a:extLst>
            </p:cNvPr>
            <p:cNvSpPr/>
            <p:nvPr/>
          </p:nvSpPr>
          <p:spPr>
            <a:xfrm>
              <a:off x="2692050" y="4476400"/>
              <a:ext cx="243500" cy="56350"/>
            </a:xfrm>
            <a:custGeom>
              <a:avLst/>
              <a:gdLst/>
              <a:ahLst/>
              <a:cxnLst/>
              <a:rect l="l" t="t" r="r" b="b"/>
              <a:pathLst>
                <a:path w="9740" h="2254" extrusionOk="0">
                  <a:moveTo>
                    <a:pt x="54" y="0"/>
                  </a:moveTo>
                  <a:cubicBezTo>
                    <a:pt x="25" y="0"/>
                    <a:pt x="0" y="31"/>
                    <a:pt x="23" y="54"/>
                  </a:cubicBezTo>
                  <a:cubicBezTo>
                    <a:pt x="896" y="1413"/>
                    <a:pt x="2196" y="1619"/>
                    <a:pt x="3631" y="1619"/>
                  </a:cubicBezTo>
                  <a:cubicBezTo>
                    <a:pt x="3871" y="1619"/>
                    <a:pt x="4113" y="1613"/>
                    <a:pt x="4359" y="1606"/>
                  </a:cubicBezTo>
                  <a:cubicBezTo>
                    <a:pt x="4466" y="1601"/>
                    <a:pt x="4572" y="1599"/>
                    <a:pt x="4677" y="1599"/>
                  </a:cubicBezTo>
                  <a:cubicBezTo>
                    <a:pt x="5711" y="1599"/>
                    <a:pt x="6629" y="1819"/>
                    <a:pt x="7644" y="2122"/>
                  </a:cubicBezTo>
                  <a:cubicBezTo>
                    <a:pt x="7936" y="2207"/>
                    <a:pt x="8237" y="2253"/>
                    <a:pt x="8535" y="2253"/>
                  </a:cubicBezTo>
                  <a:cubicBezTo>
                    <a:pt x="8936" y="2253"/>
                    <a:pt x="9331" y="2171"/>
                    <a:pt x="9695" y="1989"/>
                  </a:cubicBezTo>
                  <a:cubicBezTo>
                    <a:pt x="9740" y="1974"/>
                    <a:pt x="9704" y="1919"/>
                    <a:pt x="9672" y="1919"/>
                  </a:cubicBezTo>
                  <a:cubicBezTo>
                    <a:pt x="9668" y="1919"/>
                    <a:pt x="9665" y="1920"/>
                    <a:pt x="9661" y="1922"/>
                  </a:cubicBezTo>
                  <a:cubicBezTo>
                    <a:pt x="9303" y="2098"/>
                    <a:pt x="8948" y="2167"/>
                    <a:pt x="8594" y="2167"/>
                  </a:cubicBezTo>
                  <a:cubicBezTo>
                    <a:pt x="8106" y="2167"/>
                    <a:pt x="7619" y="2036"/>
                    <a:pt x="7127" y="1873"/>
                  </a:cubicBezTo>
                  <a:cubicBezTo>
                    <a:pt x="6393" y="1639"/>
                    <a:pt x="5710" y="1522"/>
                    <a:pt x="4926" y="1506"/>
                  </a:cubicBezTo>
                  <a:cubicBezTo>
                    <a:pt x="4872" y="1505"/>
                    <a:pt x="4819" y="1505"/>
                    <a:pt x="4765" y="1505"/>
                  </a:cubicBezTo>
                  <a:cubicBezTo>
                    <a:pt x="4364" y="1505"/>
                    <a:pt x="3965" y="1517"/>
                    <a:pt x="3574" y="1517"/>
                  </a:cubicBezTo>
                  <a:cubicBezTo>
                    <a:pt x="2215" y="1517"/>
                    <a:pt x="958" y="1367"/>
                    <a:pt x="90" y="21"/>
                  </a:cubicBezTo>
                  <a:cubicBezTo>
                    <a:pt x="80" y="6"/>
                    <a:pt x="67" y="0"/>
                    <a:pt x="54" y="0"/>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0" name="Google Shape;1886;p54">
              <a:extLst>
                <a:ext uri="{FF2B5EF4-FFF2-40B4-BE49-F238E27FC236}">
                  <a16:creationId xmlns:a16="http://schemas.microsoft.com/office/drawing/2014/main" id="{12184A73-95EB-707A-A187-698E9DC8C799}"/>
                </a:ext>
              </a:extLst>
            </p:cNvPr>
            <p:cNvSpPr/>
            <p:nvPr/>
          </p:nvSpPr>
          <p:spPr>
            <a:xfrm>
              <a:off x="2779500" y="4452825"/>
              <a:ext cx="7350" cy="30700"/>
            </a:xfrm>
            <a:custGeom>
              <a:avLst/>
              <a:gdLst/>
              <a:ahLst/>
              <a:cxnLst/>
              <a:rect l="l" t="t" r="r" b="b"/>
              <a:pathLst>
                <a:path w="294" h="1228" extrusionOk="0">
                  <a:moveTo>
                    <a:pt x="50" y="0"/>
                  </a:moveTo>
                  <a:cubicBezTo>
                    <a:pt x="25" y="0"/>
                    <a:pt x="1" y="18"/>
                    <a:pt x="11" y="48"/>
                  </a:cubicBezTo>
                  <a:cubicBezTo>
                    <a:pt x="178" y="414"/>
                    <a:pt x="211" y="797"/>
                    <a:pt x="144" y="1181"/>
                  </a:cubicBezTo>
                  <a:cubicBezTo>
                    <a:pt x="134" y="1210"/>
                    <a:pt x="158" y="1228"/>
                    <a:pt x="184" y="1228"/>
                  </a:cubicBezTo>
                  <a:cubicBezTo>
                    <a:pt x="202" y="1228"/>
                    <a:pt x="220" y="1219"/>
                    <a:pt x="227" y="1197"/>
                  </a:cubicBezTo>
                  <a:cubicBezTo>
                    <a:pt x="294" y="797"/>
                    <a:pt x="244" y="414"/>
                    <a:pt x="94" y="30"/>
                  </a:cubicBezTo>
                  <a:cubicBezTo>
                    <a:pt x="87" y="10"/>
                    <a:pt x="68" y="0"/>
                    <a:pt x="50" y="0"/>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1" name="Google Shape;1887;p54">
              <a:extLst>
                <a:ext uri="{FF2B5EF4-FFF2-40B4-BE49-F238E27FC236}">
                  <a16:creationId xmlns:a16="http://schemas.microsoft.com/office/drawing/2014/main" id="{F0B538FC-FE69-0F52-642B-62347E35C4A9}"/>
                </a:ext>
              </a:extLst>
            </p:cNvPr>
            <p:cNvSpPr/>
            <p:nvPr/>
          </p:nvSpPr>
          <p:spPr>
            <a:xfrm>
              <a:off x="2795025" y="4446800"/>
              <a:ext cx="13725" cy="31500"/>
            </a:xfrm>
            <a:custGeom>
              <a:avLst/>
              <a:gdLst/>
              <a:ahLst/>
              <a:cxnLst/>
              <a:rect l="l" t="t" r="r" b="b"/>
              <a:pathLst>
                <a:path w="549" h="1260" extrusionOk="0">
                  <a:moveTo>
                    <a:pt x="54" y="0"/>
                  </a:moveTo>
                  <a:cubicBezTo>
                    <a:pt x="26" y="0"/>
                    <a:pt x="0" y="32"/>
                    <a:pt x="24" y="55"/>
                  </a:cubicBezTo>
                  <a:cubicBezTo>
                    <a:pt x="273" y="405"/>
                    <a:pt x="424" y="789"/>
                    <a:pt x="473" y="1222"/>
                  </a:cubicBezTo>
                  <a:cubicBezTo>
                    <a:pt x="473" y="1247"/>
                    <a:pt x="494" y="1259"/>
                    <a:pt x="513" y="1259"/>
                  </a:cubicBezTo>
                  <a:cubicBezTo>
                    <a:pt x="532" y="1259"/>
                    <a:pt x="549" y="1247"/>
                    <a:pt x="540" y="1222"/>
                  </a:cubicBezTo>
                  <a:cubicBezTo>
                    <a:pt x="490" y="771"/>
                    <a:pt x="340" y="371"/>
                    <a:pt x="90" y="22"/>
                  </a:cubicBezTo>
                  <a:cubicBezTo>
                    <a:pt x="80" y="6"/>
                    <a:pt x="67" y="0"/>
                    <a:pt x="54" y="0"/>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2" name="Google Shape;1888;p54">
              <a:extLst>
                <a:ext uri="{FF2B5EF4-FFF2-40B4-BE49-F238E27FC236}">
                  <a16:creationId xmlns:a16="http://schemas.microsoft.com/office/drawing/2014/main" id="{60E5DB33-ECA4-08AA-BD7C-4B6204ED68EA}"/>
                </a:ext>
              </a:extLst>
            </p:cNvPr>
            <p:cNvSpPr/>
            <p:nvPr/>
          </p:nvSpPr>
          <p:spPr>
            <a:xfrm>
              <a:off x="2812575" y="4442875"/>
              <a:ext cx="18075" cy="29000"/>
            </a:xfrm>
            <a:custGeom>
              <a:avLst/>
              <a:gdLst/>
              <a:ahLst/>
              <a:cxnLst/>
              <a:rect l="l" t="t" r="r" b="b"/>
              <a:pathLst>
                <a:path w="723" h="1160" extrusionOk="0">
                  <a:moveTo>
                    <a:pt x="62" y="1"/>
                  </a:moveTo>
                  <a:cubicBezTo>
                    <a:pt x="30" y="1"/>
                    <a:pt x="0" y="36"/>
                    <a:pt x="38" y="61"/>
                  </a:cubicBezTo>
                  <a:cubicBezTo>
                    <a:pt x="371" y="328"/>
                    <a:pt x="589" y="695"/>
                    <a:pt x="638" y="1129"/>
                  </a:cubicBezTo>
                  <a:cubicBezTo>
                    <a:pt x="645" y="1150"/>
                    <a:pt x="661" y="1159"/>
                    <a:pt x="677" y="1159"/>
                  </a:cubicBezTo>
                  <a:cubicBezTo>
                    <a:pt x="700" y="1159"/>
                    <a:pt x="722" y="1141"/>
                    <a:pt x="722" y="1113"/>
                  </a:cubicBezTo>
                  <a:cubicBezTo>
                    <a:pt x="656" y="662"/>
                    <a:pt x="438" y="279"/>
                    <a:pt x="89" y="12"/>
                  </a:cubicBezTo>
                  <a:cubicBezTo>
                    <a:pt x="81" y="4"/>
                    <a:pt x="71" y="1"/>
                    <a:pt x="62" y="1"/>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3" name="Google Shape;1889;p54">
              <a:extLst>
                <a:ext uri="{FF2B5EF4-FFF2-40B4-BE49-F238E27FC236}">
                  <a16:creationId xmlns:a16="http://schemas.microsoft.com/office/drawing/2014/main" id="{6516FAD2-B4D2-DBC4-0622-C212C2866C1A}"/>
                </a:ext>
              </a:extLst>
            </p:cNvPr>
            <p:cNvSpPr/>
            <p:nvPr/>
          </p:nvSpPr>
          <p:spPr>
            <a:xfrm>
              <a:off x="2873325" y="4486850"/>
              <a:ext cx="61400" cy="35375"/>
            </a:xfrm>
            <a:custGeom>
              <a:avLst/>
              <a:gdLst/>
              <a:ahLst/>
              <a:cxnLst/>
              <a:rect l="l" t="t" r="r" b="b"/>
              <a:pathLst>
                <a:path w="2456" h="1415" extrusionOk="0">
                  <a:moveTo>
                    <a:pt x="2409" y="1"/>
                  </a:moveTo>
                  <a:cubicBezTo>
                    <a:pt x="2404" y="1"/>
                    <a:pt x="2399" y="1"/>
                    <a:pt x="2394" y="3"/>
                  </a:cubicBezTo>
                  <a:cubicBezTo>
                    <a:pt x="1494" y="203"/>
                    <a:pt x="660" y="670"/>
                    <a:pt x="26" y="1337"/>
                  </a:cubicBezTo>
                  <a:cubicBezTo>
                    <a:pt x="1" y="1376"/>
                    <a:pt x="24" y="1415"/>
                    <a:pt x="60" y="1415"/>
                  </a:cubicBezTo>
                  <a:cubicBezTo>
                    <a:pt x="70" y="1415"/>
                    <a:pt x="82" y="1411"/>
                    <a:pt x="93" y="1404"/>
                  </a:cubicBezTo>
                  <a:cubicBezTo>
                    <a:pt x="709" y="737"/>
                    <a:pt x="1527" y="270"/>
                    <a:pt x="2410" y="70"/>
                  </a:cubicBezTo>
                  <a:cubicBezTo>
                    <a:pt x="2456" y="56"/>
                    <a:pt x="2446" y="1"/>
                    <a:pt x="2409" y="1"/>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4" name="Google Shape;1890;p54">
              <a:extLst>
                <a:ext uri="{FF2B5EF4-FFF2-40B4-BE49-F238E27FC236}">
                  <a16:creationId xmlns:a16="http://schemas.microsoft.com/office/drawing/2014/main" id="{390DB36B-D824-6217-17E9-D39731835C67}"/>
                </a:ext>
              </a:extLst>
            </p:cNvPr>
            <p:cNvSpPr/>
            <p:nvPr/>
          </p:nvSpPr>
          <p:spPr>
            <a:xfrm>
              <a:off x="2810075" y="4410550"/>
              <a:ext cx="46425" cy="41050"/>
            </a:xfrm>
            <a:custGeom>
              <a:avLst/>
              <a:gdLst/>
              <a:ahLst/>
              <a:cxnLst/>
              <a:rect l="l" t="t" r="r" b="b"/>
              <a:pathLst>
                <a:path w="1857" h="1642" extrusionOk="0">
                  <a:moveTo>
                    <a:pt x="889" y="187"/>
                  </a:moveTo>
                  <a:lnTo>
                    <a:pt x="1038" y="238"/>
                  </a:lnTo>
                  <a:lnTo>
                    <a:pt x="938" y="438"/>
                  </a:lnTo>
                  <a:cubicBezTo>
                    <a:pt x="856" y="554"/>
                    <a:pt x="756" y="654"/>
                    <a:pt x="672" y="754"/>
                  </a:cubicBezTo>
                  <a:cubicBezTo>
                    <a:pt x="526" y="929"/>
                    <a:pt x="355" y="1066"/>
                    <a:pt x="181" y="1186"/>
                  </a:cubicBezTo>
                  <a:lnTo>
                    <a:pt x="181" y="1186"/>
                  </a:lnTo>
                  <a:cubicBezTo>
                    <a:pt x="209" y="893"/>
                    <a:pt x="784" y="279"/>
                    <a:pt x="889" y="187"/>
                  </a:cubicBezTo>
                  <a:close/>
                  <a:moveTo>
                    <a:pt x="895" y="1197"/>
                  </a:moveTo>
                  <a:cubicBezTo>
                    <a:pt x="1081" y="1197"/>
                    <a:pt x="1268" y="1223"/>
                    <a:pt x="1456" y="1272"/>
                  </a:cubicBezTo>
                  <a:cubicBezTo>
                    <a:pt x="1733" y="1348"/>
                    <a:pt x="1583" y="1525"/>
                    <a:pt x="1414" y="1525"/>
                  </a:cubicBezTo>
                  <a:cubicBezTo>
                    <a:pt x="1400" y="1525"/>
                    <a:pt x="1386" y="1524"/>
                    <a:pt x="1372" y="1521"/>
                  </a:cubicBezTo>
                  <a:cubicBezTo>
                    <a:pt x="1238" y="1505"/>
                    <a:pt x="1122" y="1472"/>
                    <a:pt x="1005" y="1454"/>
                  </a:cubicBezTo>
                  <a:cubicBezTo>
                    <a:pt x="772" y="1421"/>
                    <a:pt x="538" y="1388"/>
                    <a:pt x="305" y="1338"/>
                  </a:cubicBezTo>
                  <a:cubicBezTo>
                    <a:pt x="274" y="1334"/>
                    <a:pt x="249" y="1325"/>
                    <a:pt x="230" y="1312"/>
                  </a:cubicBezTo>
                  <a:lnTo>
                    <a:pt x="230" y="1312"/>
                  </a:lnTo>
                  <a:cubicBezTo>
                    <a:pt x="449" y="1234"/>
                    <a:pt x="671" y="1197"/>
                    <a:pt x="895" y="1197"/>
                  </a:cubicBezTo>
                  <a:close/>
                  <a:moveTo>
                    <a:pt x="1038" y="1"/>
                  </a:moveTo>
                  <a:cubicBezTo>
                    <a:pt x="807" y="1"/>
                    <a:pt x="499" y="460"/>
                    <a:pt x="389" y="587"/>
                  </a:cubicBezTo>
                  <a:cubicBezTo>
                    <a:pt x="277" y="731"/>
                    <a:pt x="0" y="1070"/>
                    <a:pt x="74" y="1288"/>
                  </a:cubicBezTo>
                  <a:lnTo>
                    <a:pt x="74" y="1288"/>
                  </a:lnTo>
                  <a:cubicBezTo>
                    <a:pt x="64" y="1314"/>
                    <a:pt x="78" y="1357"/>
                    <a:pt x="109" y="1357"/>
                  </a:cubicBezTo>
                  <a:cubicBezTo>
                    <a:pt x="111" y="1357"/>
                    <a:pt x="112" y="1357"/>
                    <a:pt x="114" y="1356"/>
                  </a:cubicBezTo>
                  <a:lnTo>
                    <a:pt x="114" y="1356"/>
                  </a:lnTo>
                  <a:cubicBezTo>
                    <a:pt x="181" y="1421"/>
                    <a:pt x="316" y="1423"/>
                    <a:pt x="389" y="1438"/>
                  </a:cubicBezTo>
                  <a:cubicBezTo>
                    <a:pt x="672" y="1488"/>
                    <a:pt x="956" y="1521"/>
                    <a:pt x="1222" y="1572"/>
                  </a:cubicBezTo>
                  <a:cubicBezTo>
                    <a:pt x="1321" y="1590"/>
                    <a:pt x="1472" y="1641"/>
                    <a:pt x="1596" y="1641"/>
                  </a:cubicBezTo>
                  <a:cubicBezTo>
                    <a:pt x="1703" y="1641"/>
                    <a:pt x="1790" y="1603"/>
                    <a:pt x="1805" y="1472"/>
                  </a:cubicBezTo>
                  <a:cubicBezTo>
                    <a:pt x="1856" y="1254"/>
                    <a:pt x="1405" y="1172"/>
                    <a:pt x="1272" y="1154"/>
                  </a:cubicBezTo>
                  <a:cubicBezTo>
                    <a:pt x="1141" y="1122"/>
                    <a:pt x="1011" y="1107"/>
                    <a:pt x="881" y="1107"/>
                  </a:cubicBezTo>
                  <a:cubicBezTo>
                    <a:pt x="680" y="1107"/>
                    <a:pt x="482" y="1142"/>
                    <a:pt x="287" y="1202"/>
                  </a:cubicBezTo>
                  <a:lnTo>
                    <a:pt x="287" y="1202"/>
                  </a:lnTo>
                  <a:cubicBezTo>
                    <a:pt x="561" y="1001"/>
                    <a:pt x="807" y="754"/>
                    <a:pt x="1005" y="471"/>
                  </a:cubicBezTo>
                  <a:cubicBezTo>
                    <a:pt x="1038" y="405"/>
                    <a:pt x="1289" y="71"/>
                    <a:pt x="1072" y="4"/>
                  </a:cubicBezTo>
                  <a:cubicBezTo>
                    <a:pt x="1061" y="2"/>
                    <a:pt x="1049" y="1"/>
                    <a:pt x="1038" y="1"/>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5" name="Google Shape;1891;p54">
              <a:extLst>
                <a:ext uri="{FF2B5EF4-FFF2-40B4-BE49-F238E27FC236}">
                  <a16:creationId xmlns:a16="http://schemas.microsoft.com/office/drawing/2014/main" id="{18810EAF-E385-BD96-EC04-BEDC5FA87EF2}"/>
                </a:ext>
              </a:extLst>
            </p:cNvPr>
            <p:cNvSpPr/>
            <p:nvPr/>
          </p:nvSpPr>
          <p:spPr>
            <a:xfrm>
              <a:off x="3472150" y="4330175"/>
              <a:ext cx="110925" cy="139700"/>
            </a:xfrm>
            <a:custGeom>
              <a:avLst/>
              <a:gdLst/>
              <a:ahLst/>
              <a:cxnLst/>
              <a:rect l="l" t="t" r="r" b="b"/>
              <a:pathLst>
                <a:path w="4437" h="5588" extrusionOk="0">
                  <a:moveTo>
                    <a:pt x="518" y="1"/>
                  </a:moveTo>
                  <a:lnTo>
                    <a:pt x="1" y="4803"/>
                  </a:lnTo>
                  <a:lnTo>
                    <a:pt x="2853" y="5587"/>
                  </a:lnTo>
                  <a:cubicBezTo>
                    <a:pt x="3120" y="5303"/>
                    <a:pt x="4436" y="201"/>
                    <a:pt x="4436" y="201"/>
                  </a:cubicBezTo>
                  <a:lnTo>
                    <a:pt x="518" y="1"/>
                  </a:lnTo>
                  <a:close/>
                </a:path>
              </a:pathLst>
            </a:custGeom>
            <a:solidFill>
              <a:srgbClr val="FAE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6" name="Google Shape;1892;p54">
              <a:extLst>
                <a:ext uri="{FF2B5EF4-FFF2-40B4-BE49-F238E27FC236}">
                  <a16:creationId xmlns:a16="http://schemas.microsoft.com/office/drawing/2014/main" id="{BFE7598A-EFB2-8847-0256-0A4CC92B3C21}"/>
                </a:ext>
              </a:extLst>
            </p:cNvPr>
            <p:cNvSpPr/>
            <p:nvPr/>
          </p:nvSpPr>
          <p:spPr>
            <a:xfrm>
              <a:off x="3402550" y="4430225"/>
              <a:ext cx="222650" cy="196425"/>
            </a:xfrm>
            <a:custGeom>
              <a:avLst/>
              <a:gdLst/>
              <a:ahLst/>
              <a:cxnLst/>
              <a:rect l="l" t="t" r="r" b="b"/>
              <a:pathLst>
                <a:path w="8906" h="7857" extrusionOk="0">
                  <a:moveTo>
                    <a:pt x="2785" y="0"/>
                  </a:moveTo>
                  <a:cubicBezTo>
                    <a:pt x="2752" y="351"/>
                    <a:pt x="851" y="785"/>
                    <a:pt x="484" y="2019"/>
                  </a:cubicBezTo>
                  <a:lnTo>
                    <a:pt x="1" y="2419"/>
                  </a:lnTo>
                  <a:cubicBezTo>
                    <a:pt x="1" y="2419"/>
                    <a:pt x="450" y="3302"/>
                    <a:pt x="1151" y="3786"/>
                  </a:cubicBezTo>
                  <a:cubicBezTo>
                    <a:pt x="1851" y="4286"/>
                    <a:pt x="2769" y="4369"/>
                    <a:pt x="3652" y="5403"/>
                  </a:cubicBezTo>
                  <a:cubicBezTo>
                    <a:pt x="4536" y="6421"/>
                    <a:pt x="5986" y="7571"/>
                    <a:pt x="7238" y="7788"/>
                  </a:cubicBezTo>
                  <a:cubicBezTo>
                    <a:pt x="7522" y="7837"/>
                    <a:pt x="7763" y="7856"/>
                    <a:pt x="7966" y="7856"/>
                  </a:cubicBezTo>
                  <a:cubicBezTo>
                    <a:pt x="8656" y="7856"/>
                    <a:pt x="8905" y="7637"/>
                    <a:pt x="8905" y="7637"/>
                  </a:cubicBezTo>
                  <a:cubicBezTo>
                    <a:pt x="8888" y="6904"/>
                    <a:pt x="8605" y="6203"/>
                    <a:pt x="8105" y="5670"/>
                  </a:cubicBezTo>
                  <a:cubicBezTo>
                    <a:pt x="7787" y="5320"/>
                    <a:pt x="7387" y="4853"/>
                    <a:pt x="7020" y="4220"/>
                  </a:cubicBezTo>
                  <a:cubicBezTo>
                    <a:pt x="6153" y="2752"/>
                    <a:pt x="5786" y="1385"/>
                    <a:pt x="5786" y="1385"/>
                  </a:cubicBezTo>
                  <a:lnTo>
                    <a:pt x="2785" y="0"/>
                  </a:lnTo>
                  <a:close/>
                </a:path>
              </a:pathLst>
            </a:custGeom>
            <a:solidFill>
              <a:srgbClr val="525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7" name="Google Shape;1893;p54">
              <a:extLst>
                <a:ext uri="{FF2B5EF4-FFF2-40B4-BE49-F238E27FC236}">
                  <a16:creationId xmlns:a16="http://schemas.microsoft.com/office/drawing/2014/main" id="{34A0CE89-8A57-A14E-1D95-5821EDA01F55}"/>
                </a:ext>
              </a:extLst>
            </p:cNvPr>
            <p:cNvSpPr/>
            <p:nvPr/>
          </p:nvSpPr>
          <p:spPr>
            <a:xfrm>
              <a:off x="3413575" y="4479500"/>
              <a:ext cx="209125" cy="135650"/>
            </a:xfrm>
            <a:custGeom>
              <a:avLst/>
              <a:gdLst/>
              <a:ahLst/>
              <a:cxnLst/>
              <a:rect l="l" t="t" r="r" b="b"/>
              <a:pathLst>
                <a:path w="8365" h="5426" extrusionOk="0">
                  <a:moveTo>
                    <a:pt x="39" y="1"/>
                  </a:moveTo>
                  <a:cubicBezTo>
                    <a:pt x="19" y="1"/>
                    <a:pt x="0" y="18"/>
                    <a:pt x="9" y="48"/>
                  </a:cubicBezTo>
                  <a:cubicBezTo>
                    <a:pt x="227" y="648"/>
                    <a:pt x="643" y="1064"/>
                    <a:pt x="1177" y="1398"/>
                  </a:cubicBezTo>
                  <a:cubicBezTo>
                    <a:pt x="1644" y="1698"/>
                    <a:pt x="2194" y="1882"/>
                    <a:pt x="2677" y="2149"/>
                  </a:cubicBezTo>
                  <a:cubicBezTo>
                    <a:pt x="3178" y="2432"/>
                    <a:pt x="3611" y="2832"/>
                    <a:pt x="4029" y="3232"/>
                  </a:cubicBezTo>
                  <a:cubicBezTo>
                    <a:pt x="5081" y="4226"/>
                    <a:pt x="6185" y="5425"/>
                    <a:pt x="7666" y="5425"/>
                  </a:cubicBezTo>
                  <a:cubicBezTo>
                    <a:pt x="7874" y="5425"/>
                    <a:pt x="8089" y="5402"/>
                    <a:pt x="8313" y="5350"/>
                  </a:cubicBezTo>
                  <a:cubicBezTo>
                    <a:pt x="8364" y="5333"/>
                    <a:pt x="8347" y="5266"/>
                    <a:pt x="8297" y="5266"/>
                  </a:cubicBezTo>
                  <a:cubicBezTo>
                    <a:pt x="8072" y="5321"/>
                    <a:pt x="7855" y="5346"/>
                    <a:pt x="7646" y="5346"/>
                  </a:cubicBezTo>
                  <a:cubicBezTo>
                    <a:pt x="6114" y="5346"/>
                    <a:pt x="4967" y="4011"/>
                    <a:pt x="3911" y="2998"/>
                  </a:cubicBezTo>
                  <a:cubicBezTo>
                    <a:pt x="3395" y="2516"/>
                    <a:pt x="2844" y="2131"/>
                    <a:pt x="2228" y="1831"/>
                  </a:cubicBezTo>
                  <a:cubicBezTo>
                    <a:pt x="1343" y="1398"/>
                    <a:pt x="460" y="1031"/>
                    <a:pt x="76" y="30"/>
                  </a:cubicBezTo>
                  <a:cubicBezTo>
                    <a:pt x="69" y="10"/>
                    <a:pt x="54" y="1"/>
                    <a:pt x="39" y="1"/>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8" name="Google Shape;1894;p54">
              <a:extLst>
                <a:ext uri="{FF2B5EF4-FFF2-40B4-BE49-F238E27FC236}">
                  <a16:creationId xmlns:a16="http://schemas.microsoft.com/office/drawing/2014/main" id="{22732AFE-913F-C853-EDAB-D2B9A57D6334}"/>
                </a:ext>
              </a:extLst>
            </p:cNvPr>
            <p:cNvSpPr/>
            <p:nvPr/>
          </p:nvSpPr>
          <p:spPr>
            <a:xfrm>
              <a:off x="3551600" y="4532325"/>
              <a:ext cx="25525" cy="19975"/>
            </a:xfrm>
            <a:custGeom>
              <a:avLst/>
              <a:gdLst/>
              <a:ahLst/>
              <a:cxnLst/>
              <a:rect l="l" t="t" r="r" b="b"/>
              <a:pathLst>
                <a:path w="1021" h="799" extrusionOk="0">
                  <a:moveTo>
                    <a:pt x="971" y="0"/>
                  </a:moveTo>
                  <a:cubicBezTo>
                    <a:pt x="967" y="0"/>
                    <a:pt x="963" y="1"/>
                    <a:pt x="958" y="2"/>
                  </a:cubicBezTo>
                  <a:cubicBezTo>
                    <a:pt x="575" y="152"/>
                    <a:pt x="258" y="403"/>
                    <a:pt x="24" y="736"/>
                  </a:cubicBezTo>
                  <a:cubicBezTo>
                    <a:pt x="0" y="772"/>
                    <a:pt x="28" y="799"/>
                    <a:pt x="58" y="799"/>
                  </a:cubicBezTo>
                  <a:cubicBezTo>
                    <a:pt x="70" y="799"/>
                    <a:pt x="82" y="795"/>
                    <a:pt x="91" y="785"/>
                  </a:cubicBezTo>
                  <a:cubicBezTo>
                    <a:pt x="309" y="469"/>
                    <a:pt x="625" y="218"/>
                    <a:pt x="976" y="85"/>
                  </a:cubicBezTo>
                  <a:cubicBezTo>
                    <a:pt x="1020" y="71"/>
                    <a:pt x="1011" y="0"/>
                    <a:pt x="971" y="0"/>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9" name="Google Shape;1895;p54">
              <a:extLst>
                <a:ext uri="{FF2B5EF4-FFF2-40B4-BE49-F238E27FC236}">
                  <a16:creationId xmlns:a16="http://schemas.microsoft.com/office/drawing/2014/main" id="{306D47C3-4A0B-67EB-B997-7484CB251180}"/>
                </a:ext>
              </a:extLst>
            </p:cNvPr>
            <p:cNvSpPr/>
            <p:nvPr/>
          </p:nvSpPr>
          <p:spPr>
            <a:xfrm>
              <a:off x="3538650" y="4516050"/>
              <a:ext cx="30975" cy="15775"/>
            </a:xfrm>
            <a:custGeom>
              <a:avLst/>
              <a:gdLst/>
              <a:ahLst/>
              <a:cxnLst/>
              <a:rect l="l" t="t" r="r" b="b"/>
              <a:pathLst>
                <a:path w="1239" h="631" extrusionOk="0">
                  <a:moveTo>
                    <a:pt x="1189" y="0"/>
                  </a:moveTo>
                  <a:cubicBezTo>
                    <a:pt x="1185" y="0"/>
                    <a:pt x="1181" y="1"/>
                    <a:pt x="1176" y="2"/>
                  </a:cubicBezTo>
                  <a:cubicBezTo>
                    <a:pt x="743" y="86"/>
                    <a:pt x="360" y="287"/>
                    <a:pt x="26" y="569"/>
                  </a:cubicBezTo>
                  <a:cubicBezTo>
                    <a:pt x="0" y="595"/>
                    <a:pt x="24" y="631"/>
                    <a:pt x="51" y="631"/>
                  </a:cubicBezTo>
                  <a:cubicBezTo>
                    <a:pt x="59" y="631"/>
                    <a:pt x="68" y="628"/>
                    <a:pt x="76" y="620"/>
                  </a:cubicBezTo>
                  <a:cubicBezTo>
                    <a:pt x="409" y="336"/>
                    <a:pt x="776" y="169"/>
                    <a:pt x="1193" y="69"/>
                  </a:cubicBezTo>
                  <a:cubicBezTo>
                    <a:pt x="1238" y="69"/>
                    <a:pt x="1229" y="0"/>
                    <a:pt x="1189" y="0"/>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0" name="Google Shape;1896;p54">
              <a:extLst>
                <a:ext uri="{FF2B5EF4-FFF2-40B4-BE49-F238E27FC236}">
                  <a16:creationId xmlns:a16="http://schemas.microsoft.com/office/drawing/2014/main" id="{72BAABE8-4AE1-2ACD-70DD-1EFE4786124E}"/>
                </a:ext>
              </a:extLst>
            </p:cNvPr>
            <p:cNvSpPr/>
            <p:nvPr/>
          </p:nvSpPr>
          <p:spPr>
            <a:xfrm>
              <a:off x="3526975" y="4500975"/>
              <a:ext cx="32350" cy="11250"/>
            </a:xfrm>
            <a:custGeom>
              <a:avLst/>
              <a:gdLst/>
              <a:ahLst/>
              <a:cxnLst/>
              <a:rect l="l" t="t" r="r" b="b"/>
              <a:pathLst>
                <a:path w="1294" h="450" extrusionOk="0">
                  <a:moveTo>
                    <a:pt x="1108" y="0"/>
                  </a:moveTo>
                  <a:cubicBezTo>
                    <a:pt x="710" y="0"/>
                    <a:pt x="341" y="134"/>
                    <a:pt x="26" y="389"/>
                  </a:cubicBezTo>
                  <a:cubicBezTo>
                    <a:pt x="1" y="415"/>
                    <a:pt x="24" y="450"/>
                    <a:pt x="51" y="450"/>
                  </a:cubicBezTo>
                  <a:cubicBezTo>
                    <a:pt x="59" y="450"/>
                    <a:pt x="68" y="446"/>
                    <a:pt x="76" y="439"/>
                  </a:cubicBezTo>
                  <a:cubicBezTo>
                    <a:pt x="372" y="202"/>
                    <a:pt x="721" y="84"/>
                    <a:pt x="1099" y="84"/>
                  </a:cubicBezTo>
                  <a:cubicBezTo>
                    <a:pt x="1147" y="84"/>
                    <a:pt x="1194" y="85"/>
                    <a:pt x="1243" y="89"/>
                  </a:cubicBezTo>
                  <a:cubicBezTo>
                    <a:pt x="1294" y="89"/>
                    <a:pt x="1294" y="5"/>
                    <a:pt x="1243" y="5"/>
                  </a:cubicBezTo>
                  <a:cubicBezTo>
                    <a:pt x="1198" y="2"/>
                    <a:pt x="1153" y="0"/>
                    <a:pt x="1108" y="0"/>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1" name="Google Shape;1897;p54">
              <a:extLst>
                <a:ext uri="{FF2B5EF4-FFF2-40B4-BE49-F238E27FC236}">
                  <a16:creationId xmlns:a16="http://schemas.microsoft.com/office/drawing/2014/main" id="{ED800128-A548-708D-906D-B028FD6AB03F}"/>
                </a:ext>
              </a:extLst>
            </p:cNvPr>
            <p:cNvSpPr/>
            <p:nvPr/>
          </p:nvSpPr>
          <p:spPr>
            <a:xfrm>
              <a:off x="3441425" y="4451575"/>
              <a:ext cx="22850" cy="66325"/>
            </a:xfrm>
            <a:custGeom>
              <a:avLst/>
              <a:gdLst/>
              <a:ahLst/>
              <a:cxnLst/>
              <a:rect l="l" t="t" r="r" b="b"/>
              <a:pathLst>
                <a:path w="914" h="2653" extrusionOk="0">
                  <a:moveTo>
                    <a:pt x="57" y="0"/>
                  </a:moveTo>
                  <a:cubicBezTo>
                    <a:pt x="32" y="0"/>
                    <a:pt x="1" y="28"/>
                    <a:pt x="13" y="64"/>
                  </a:cubicBezTo>
                  <a:cubicBezTo>
                    <a:pt x="530" y="814"/>
                    <a:pt x="814" y="1698"/>
                    <a:pt x="830" y="2615"/>
                  </a:cubicBezTo>
                  <a:cubicBezTo>
                    <a:pt x="830" y="2640"/>
                    <a:pt x="851" y="2653"/>
                    <a:pt x="872" y="2653"/>
                  </a:cubicBezTo>
                  <a:cubicBezTo>
                    <a:pt x="893" y="2653"/>
                    <a:pt x="914" y="2640"/>
                    <a:pt x="914" y="2615"/>
                  </a:cubicBezTo>
                  <a:cubicBezTo>
                    <a:pt x="896" y="1681"/>
                    <a:pt x="614" y="781"/>
                    <a:pt x="80" y="14"/>
                  </a:cubicBezTo>
                  <a:cubicBezTo>
                    <a:pt x="75" y="4"/>
                    <a:pt x="66" y="0"/>
                    <a:pt x="57" y="0"/>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2" name="Google Shape;1898;p54">
              <a:extLst>
                <a:ext uri="{FF2B5EF4-FFF2-40B4-BE49-F238E27FC236}">
                  <a16:creationId xmlns:a16="http://schemas.microsoft.com/office/drawing/2014/main" id="{E2919A43-D958-6979-4F88-D06A3CDDD213}"/>
                </a:ext>
              </a:extLst>
            </p:cNvPr>
            <p:cNvSpPr/>
            <p:nvPr/>
          </p:nvSpPr>
          <p:spPr>
            <a:xfrm>
              <a:off x="3520525" y="4461500"/>
              <a:ext cx="47975" cy="42050"/>
            </a:xfrm>
            <a:custGeom>
              <a:avLst/>
              <a:gdLst/>
              <a:ahLst/>
              <a:cxnLst/>
              <a:rect l="l" t="t" r="r" b="b"/>
              <a:pathLst>
                <a:path w="1919" h="1682" extrusionOk="0">
                  <a:moveTo>
                    <a:pt x="1689" y="181"/>
                  </a:moveTo>
                  <a:cubicBezTo>
                    <a:pt x="1703" y="181"/>
                    <a:pt x="1718" y="181"/>
                    <a:pt x="1734" y="183"/>
                  </a:cubicBezTo>
                  <a:cubicBezTo>
                    <a:pt x="1801" y="468"/>
                    <a:pt x="1768" y="817"/>
                    <a:pt x="1734" y="1101"/>
                  </a:cubicBezTo>
                  <a:cubicBezTo>
                    <a:pt x="1701" y="1217"/>
                    <a:pt x="1685" y="1317"/>
                    <a:pt x="1652" y="1435"/>
                  </a:cubicBezTo>
                  <a:cubicBezTo>
                    <a:pt x="1636" y="1486"/>
                    <a:pt x="1614" y="1520"/>
                    <a:pt x="1588" y="1540"/>
                  </a:cubicBezTo>
                  <a:lnTo>
                    <a:pt x="1588" y="1540"/>
                  </a:lnTo>
                  <a:cubicBezTo>
                    <a:pt x="1546" y="1330"/>
                    <a:pt x="1518" y="1130"/>
                    <a:pt x="1518" y="917"/>
                  </a:cubicBezTo>
                  <a:cubicBezTo>
                    <a:pt x="1501" y="801"/>
                    <a:pt x="1518" y="684"/>
                    <a:pt x="1534" y="568"/>
                  </a:cubicBezTo>
                  <a:cubicBezTo>
                    <a:pt x="1534" y="484"/>
                    <a:pt x="1552" y="417"/>
                    <a:pt x="1568" y="334"/>
                  </a:cubicBezTo>
                  <a:cubicBezTo>
                    <a:pt x="1554" y="231"/>
                    <a:pt x="1590" y="181"/>
                    <a:pt x="1689" y="181"/>
                  </a:cubicBezTo>
                  <a:close/>
                  <a:moveTo>
                    <a:pt x="498" y="706"/>
                  </a:moveTo>
                  <a:cubicBezTo>
                    <a:pt x="555" y="706"/>
                    <a:pt x="613" y="715"/>
                    <a:pt x="651" y="734"/>
                  </a:cubicBezTo>
                  <a:cubicBezTo>
                    <a:pt x="1015" y="916"/>
                    <a:pt x="1282" y="1209"/>
                    <a:pt x="1466" y="1562"/>
                  </a:cubicBezTo>
                  <a:lnTo>
                    <a:pt x="1466" y="1562"/>
                  </a:lnTo>
                  <a:cubicBezTo>
                    <a:pt x="1360" y="1539"/>
                    <a:pt x="1242" y="1440"/>
                    <a:pt x="1185" y="1401"/>
                  </a:cubicBezTo>
                  <a:cubicBezTo>
                    <a:pt x="1018" y="1301"/>
                    <a:pt x="851" y="1184"/>
                    <a:pt x="684" y="1068"/>
                  </a:cubicBezTo>
                  <a:cubicBezTo>
                    <a:pt x="584" y="1001"/>
                    <a:pt x="484" y="934"/>
                    <a:pt x="384" y="884"/>
                  </a:cubicBezTo>
                  <a:cubicBezTo>
                    <a:pt x="218" y="765"/>
                    <a:pt x="357" y="706"/>
                    <a:pt x="498" y="706"/>
                  </a:cubicBezTo>
                  <a:close/>
                  <a:moveTo>
                    <a:pt x="1674" y="0"/>
                  </a:moveTo>
                  <a:cubicBezTo>
                    <a:pt x="1571" y="0"/>
                    <a:pt x="1498" y="289"/>
                    <a:pt x="1485" y="317"/>
                  </a:cubicBezTo>
                  <a:cubicBezTo>
                    <a:pt x="1412" y="692"/>
                    <a:pt x="1427" y="1081"/>
                    <a:pt x="1498" y="1449"/>
                  </a:cubicBezTo>
                  <a:lnTo>
                    <a:pt x="1498" y="1449"/>
                  </a:lnTo>
                  <a:cubicBezTo>
                    <a:pt x="1374" y="1230"/>
                    <a:pt x="1214" y="1028"/>
                    <a:pt x="1001" y="868"/>
                  </a:cubicBezTo>
                  <a:cubicBezTo>
                    <a:pt x="839" y="746"/>
                    <a:pt x="589" y="547"/>
                    <a:pt x="358" y="547"/>
                  </a:cubicBezTo>
                  <a:cubicBezTo>
                    <a:pt x="304" y="547"/>
                    <a:pt x="251" y="558"/>
                    <a:pt x="200" y="584"/>
                  </a:cubicBezTo>
                  <a:cubicBezTo>
                    <a:pt x="0" y="701"/>
                    <a:pt x="267" y="901"/>
                    <a:pt x="351" y="950"/>
                  </a:cubicBezTo>
                  <a:cubicBezTo>
                    <a:pt x="551" y="1084"/>
                    <a:pt x="751" y="1201"/>
                    <a:pt x="951" y="1335"/>
                  </a:cubicBezTo>
                  <a:cubicBezTo>
                    <a:pt x="1085" y="1435"/>
                    <a:pt x="1301" y="1635"/>
                    <a:pt x="1451" y="1651"/>
                  </a:cubicBezTo>
                  <a:cubicBezTo>
                    <a:pt x="1467" y="1653"/>
                    <a:pt x="1482" y="1655"/>
                    <a:pt x="1496" y="1655"/>
                  </a:cubicBezTo>
                  <a:cubicBezTo>
                    <a:pt x="1501" y="1655"/>
                    <a:pt x="1507" y="1654"/>
                    <a:pt x="1512" y="1654"/>
                  </a:cubicBezTo>
                  <a:lnTo>
                    <a:pt x="1512" y="1654"/>
                  </a:lnTo>
                  <a:cubicBezTo>
                    <a:pt x="1514" y="1659"/>
                    <a:pt x="1516" y="1663"/>
                    <a:pt x="1518" y="1668"/>
                  </a:cubicBezTo>
                  <a:cubicBezTo>
                    <a:pt x="1523" y="1677"/>
                    <a:pt x="1531" y="1682"/>
                    <a:pt x="1541" y="1682"/>
                  </a:cubicBezTo>
                  <a:cubicBezTo>
                    <a:pt x="1559" y="1682"/>
                    <a:pt x="1582" y="1666"/>
                    <a:pt x="1586" y="1642"/>
                  </a:cubicBezTo>
                  <a:lnTo>
                    <a:pt x="1586" y="1642"/>
                  </a:lnTo>
                  <a:cubicBezTo>
                    <a:pt x="1592" y="1639"/>
                    <a:pt x="1597" y="1634"/>
                    <a:pt x="1600" y="1628"/>
                  </a:cubicBezTo>
                  <a:lnTo>
                    <a:pt x="1600" y="1628"/>
                  </a:lnTo>
                  <a:cubicBezTo>
                    <a:pt x="1775" y="1529"/>
                    <a:pt x="1791" y="1177"/>
                    <a:pt x="1818" y="1001"/>
                  </a:cubicBezTo>
                  <a:cubicBezTo>
                    <a:pt x="1852" y="750"/>
                    <a:pt x="1918" y="250"/>
                    <a:pt x="1734" y="34"/>
                  </a:cubicBezTo>
                  <a:cubicBezTo>
                    <a:pt x="1713" y="10"/>
                    <a:pt x="1693" y="0"/>
                    <a:pt x="1674" y="0"/>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3" name="Google Shape;1899;p54">
              <a:extLst>
                <a:ext uri="{FF2B5EF4-FFF2-40B4-BE49-F238E27FC236}">
                  <a16:creationId xmlns:a16="http://schemas.microsoft.com/office/drawing/2014/main" id="{172B505E-1526-3BAD-936F-4CEAFA292E46}"/>
                </a:ext>
              </a:extLst>
            </p:cNvPr>
            <p:cNvSpPr/>
            <p:nvPr/>
          </p:nvSpPr>
          <p:spPr>
            <a:xfrm>
              <a:off x="3019450" y="3753675"/>
              <a:ext cx="583625" cy="396450"/>
            </a:xfrm>
            <a:custGeom>
              <a:avLst/>
              <a:gdLst/>
              <a:ahLst/>
              <a:cxnLst/>
              <a:rect l="l" t="t" r="r" b="b"/>
              <a:pathLst>
                <a:path w="23345" h="15858" extrusionOk="0">
                  <a:moveTo>
                    <a:pt x="17442" y="0"/>
                  </a:moveTo>
                  <a:lnTo>
                    <a:pt x="6888" y="667"/>
                  </a:lnTo>
                  <a:lnTo>
                    <a:pt x="6203" y="2702"/>
                  </a:lnTo>
                  <a:lnTo>
                    <a:pt x="0" y="12089"/>
                  </a:lnTo>
                  <a:lnTo>
                    <a:pt x="5220" y="15857"/>
                  </a:lnTo>
                  <a:lnTo>
                    <a:pt x="12490" y="6870"/>
                  </a:lnTo>
                  <a:lnTo>
                    <a:pt x="17826" y="15223"/>
                  </a:lnTo>
                  <a:lnTo>
                    <a:pt x="23345" y="12622"/>
                  </a:lnTo>
                  <a:lnTo>
                    <a:pt x="17442" y="0"/>
                  </a:ln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4" name="Google Shape;1900;p54">
              <a:extLst>
                <a:ext uri="{FF2B5EF4-FFF2-40B4-BE49-F238E27FC236}">
                  <a16:creationId xmlns:a16="http://schemas.microsoft.com/office/drawing/2014/main" id="{A9BE34EB-FD62-361E-CB5E-8C3049366D83}"/>
                </a:ext>
              </a:extLst>
            </p:cNvPr>
            <p:cNvSpPr/>
            <p:nvPr/>
          </p:nvSpPr>
          <p:spPr>
            <a:xfrm>
              <a:off x="3060300" y="3922925"/>
              <a:ext cx="127575" cy="77950"/>
            </a:xfrm>
            <a:custGeom>
              <a:avLst/>
              <a:gdLst/>
              <a:ahLst/>
              <a:cxnLst/>
              <a:rect l="l" t="t" r="r" b="b"/>
              <a:pathLst>
                <a:path w="5103" h="3118" extrusionOk="0">
                  <a:moveTo>
                    <a:pt x="1852" y="0"/>
                  </a:moveTo>
                  <a:lnTo>
                    <a:pt x="0" y="917"/>
                  </a:lnTo>
                  <a:cubicBezTo>
                    <a:pt x="18" y="983"/>
                    <a:pt x="3486" y="3118"/>
                    <a:pt x="3486" y="3118"/>
                  </a:cubicBezTo>
                  <a:lnTo>
                    <a:pt x="5103" y="2068"/>
                  </a:lnTo>
                  <a:lnTo>
                    <a:pt x="1852" y="0"/>
                  </a:lnTo>
                  <a:close/>
                </a:path>
              </a:pathLst>
            </a:custGeom>
            <a:solidFill>
              <a:srgbClr val="5F63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5" name="Google Shape;1901;p54">
              <a:extLst>
                <a:ext uri="{FF2B5EF4-FFF2-40B4-BE49-F238E27FC236}">
                  <a16:creationId xmlns:a16="http://schemas.microsoft.com/office/drawing/2014/main" id="{3467B607-43C5-2971-966A-259AAAD5A47E}"/>
                </a:ext>
              </a:extLst>
            </p:cNvPr>
            <p:cNvSpPr/>
            <p:nvPr/>
          </p:nvSpPr>
          <p:spPr>
            <a:xfrm>
              <a:off x="3058900" y="3922475"/>
              <a:ext cx="129825" cy="79550"/>
            </a:xfrm>
            <a:custGeom>
              <a:avLst/>
              <a:gdLst/>
              <a:ahLst/>
              <a:cxnLst/>
              <a:rect l="l" t="t" r="r" b="b"/>
              <a:pathLst>
                <a:path w="5193" h="3182" extrusionOk="0">
                  <a:moveTo>
                    <a:pt x="1874" y="107"/>
                  </a:moveTo>
                  <a:cubicBezTo>
                    <a:pt x="1971" y="107"/>
                    <a:pt x="2068" y="166"/>
                    <a:pt x="2275" y="301"/>
                  </a:cubicBezTo>
                  <a:cubicBezTo>
                    <a:pt x="3224" y="901"/>
                    <a:pt x="4174" y="1518"/>
                    <a:pt x="5124" y="2118"/>
                  </a:cubicBezTo>
                  <a:lnTo>
                    <a:pt x="5124" y="2118"/>
                  </a:lnTo>
                  <a:cubicBezTo>
                    <a:pt x="5115" y="2113"/>
                    <a:pt x="5103" y="2110"/>
                    <a:pt x="5090" y="2110"/>
                  </a:cubicBezTo>
                  <a:cubicBezTo>
                    <a:pt x="4863" y="2110"/>
                    <a:pt x="4011" y="2795"/>
                    <a:pt x="3791" y="2935"/>
                  </a:cubicBezTo>
                  <a:cubicBezTo>
                    <a:pt x="3674" y="3014"/>
                    <a:pt x="3590" y="3047"/>
                    <a:pt x="3515" y="3047"/>
                  </a:cubicBezTo>
                  <a:cubicBezTo>
                    <a:pt x="3368" y="3047"/>
                    <a:pt x="3257" y="2918"/>
                    <a:pt x="2991" y="2753"/>
                  </a:cubicBezTo>
                  <a:cubicBezTo>
                    <a:pt x="2408" y="2386"/>
                    <a:pt x="1808" y="2019"/>
                    <a:pt x="1224" y="1652"/>
                  </a:cubicBezTo>
                  <a:cubicBezTo>
                    <a:pt x="906" y="1445"/>
                    <a:pt x="394" y="1240"/>
                    <a:pt x="115" y="947"/>
                  </a:cubicBezTo>
                  <a:lnTo>
                    <a:pt x="115" y="947"/>
                  </a:lnTo>
                  <a:cubicBezTo>
                    <a:pt x="536" y="737"/>
                    <a:pt x="971" y="511"/>
                    <a:pt x="1408" y="301"/>
                  </a:cubicBezTo>
                  <a:cubicBezTo>
                    <a:pt x="1661" y="179"/>
                    <a:pt x="1767" y="107"/>
                    <a:pt x="1874" y="107"/>
                  </a:cubicBezTo>
                  <a:close/>
                  <a:moveTo>
                    <a:pt x="1919" y="1"/>
                  </a:moveTo>
                  <a:cubicBezTo>
                    <a:pt x="1865" y="1"/>
                    <a:pt x="1800" y="26"/>
                    <a:pt x="1690" y="85"/>
                  </a:cubicBezTo>
                  <a:cubicBezTo>
                    <a:pt x="1148" y="348"/>
                    <a:pt x="604" y="612"/>
                    <a:pt x="44" y="891"/>
                  </a:cubicBezTo>
                  <a:lnTo>
                    <a:pt x="44" y="891"/>
                  </a:lnTo>
                  <a:cubicBezTo>
                    <a:pt x="37" y="892"/>
                    <a:pt x="30" y="895"/>
                    <a:pt x="24" y="900"/>
                  </a:cubicBezTo>
                  <a:lnTo>
                    <a:pt x="24" y="900"/>
                  </a:lnTo>
                  <a:cubicBezTo>
                    <a:pt x="24" y="901"/>
                    <a:pt x="23" y="901"/>
                    <a:pt x="23" y="901"/>
                  </a:cubicBezTo>
                  <a:cubicBezTo>
                    <a:pt x="0" y="913"/>
                    <a:pt x="9" y="948"/>
                    <a:pt x="33" y="964"/>
                  </a:cubicBezTo>
                  <a:lnTo>
                    <a:pt x="33" y="964"/>
                  </a:lnTo>
                  <a:cubicBezTo>
                    <a:pt x="421" y="1424"/>
                    <a:pt x="1212" y="1738"/>
                    <a:pt x="1708" y="2052"/>
                  </a:cubicBezTo>
                  <a:cubicBezTo>
                    <a:pt x="2308" y="2435"/>
                    <a:pt x="2924" y="2802"/>
                    <a:pt x="3525" y="3169"/>
                  </a:cubicBezTo>
                  <a:cubicBezTo>
                    <a:pt x="3525" y="3178"/>
                    <a:pt x="3529" y="3182"/>
                    <a:pt x="3535" y="3182"/>
                  </a:cubicBezTo>
                  <a:cubicBezTo>
                    <a:pt x="3542" y="3182"/>
                    <a:pt x="3550" y="3178"/>
                    <a:pt x="3558" y="3169"/>
                  </a:cubicBezTo>
                  <a:cubicBezTo>
                    <a:pt x="4092" y="2819"/>
                    <a:pt x="4643" y="2469"/>
                    <a:pt x="5176" y="2119"/>
                  </a:cubicBezTo>
                  <a:cubicBezTo>
                    <a:pt x="5192" y="2102"/>
                    <a:pt x="5192" y="2068"/>
                    <a:pt x="5176" y="2052"/>
                  </a:cubicBezTo>
                  <a:cubicBezTo>
                    <a:pt x="4192" y="1435"/>
                    <a:pt x="3209" y="801"/>
                    <a:pt x="2224" y="168"/>
                  </a:cubicBezTo>
                  <a:cubicBezTo>
                    <a:pt x="2061" y="65"/>
                    <a:pt x="2004" y="1"/>
                    <a:pt x="1919" y="1"/>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6" name="Google Shape;1902;p54">
              <a:extLst>
                <a:ext uri="{FF2B5EF4-FFF2-40B4-BE49-F238E27FC236}">
                  <a16:creationId xmlns:a16="http://schemas.microsoft.com/office/drawing/2014/main" id="{69C747F7-610B-9928-E206-E0A3D628D8AE}"/>
                </a:ext>
              </a:extLst>
            </p:cNvPr>
            <p:cNvSpPr/>
            <p:nvPr/>
          </p:nvSpPr>
          <p:spPr>
            <a:xfrm>
              <a:off x="3443400" y="3908300"/>
              <a:ext cx="130500" cy="67575"/>
            </a:xfrm>
            <a:custGeom>
              <a:avLst/>
              <a:gdLst/>
              <a:ahLst/>
              <a:cxnLst/>
              <a:rect l="l" t="t" r="r" b="b"/>
              <a:pathLst>
                <a:path w="5220" h="2703" extrusionOk="0">
                  <a:moveTo>
                    <a:pt x="3603" y="1"/>
                  </a:moveTo>
                  <a:lnTo>
                    <a:pt x="1" y="1335"/>
                  </a:lnTo>
                  <a:lnTo>
                    <a:pt x="1335" y="2702"/>
                  </a:lnTo>
                  <a:cubicBezTo>
                    <a:pt x="1335" y="2702"/>
                    <a:pt x="5186" y="1368"/>
                    <a:pt x="5219" y="1301"/>
                  </a:cubicBezTo>
                  <a:lnTo>
                    <a:pt x="3603" y="1"/>
                  </a:lnTo>
                  <a:close/>
                </a:path>
              </a:pathLst>
            </a:custGeom>
            <a:solidFill>
              <a:srgbClr val="5F63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7" name="Google Shape;1903;p54">
              <a:extLst>
                <a:ext uri="{FF2B5EF4-FFF2-40B4-BE49-F238E27FC236}">
                  <a16:creationId xmlns:a16="http://schemas.microsoft.com/office/drawing/2014/main" id="{1F2D0DBF-7135-D049-80EF-6BD306430E2D}"/>
                </a:ext>
              </a:extLst>
            </p:cNvPr>
            <p:cNvSpPr/>
            <p:nvPr/>
          </p:nvSpPr>
          <p:spPr>
            <a:xfrm>
              <a:off x="3442150" y="3907775"/>
              <a:ext cx="132850" cy="69125"/>
            </a:xfrm>
            <a:custGeom>
              <a:avLst/>
              <a:gdLst/>
              <a:ahLst/>
              <a:cxnLst/>
              <a:rect l="l" t="t" r="r" b="b"/>
              <a:pathLst>
                <a:path w="5314" h="2765" extrusionOk="0">
                  <a:moveTo>
                    <a:pt x="3587" y="107"/>
                  </a:moveTo>
                  <a:cubicBezTo>
                    <a:pt x="3691" y="107"/>
                    <a:pt x="3783" y="169"/>
                    <a:pt x="3986" y="322"/>
                  </a:cubicBezTo>
                  <a:cubicBezTo>
                    <a:pt x="4392" y="664"/>
                    <a:pt x="4798" y="989"/>
                    <a:pt x="5219" y="1314"/>
                  </a:cubicBezTo>
                  <a:lnTo>
                    <a:pt x="5219" y="1314"/>
                  </a:lnTo>
                  <a:cubicBezTo>
                    <a:pt x="4881" y="1547"/>
                    <a:pt x="4324" y="1644"/>
                    <a:pt x="3969" y="1773"/>
                  </a:cubicBezTo>
                  <a:lnTo>
                    <a:pt x="2019" y="2474"/>
                  </a:lnTo>
                  <a:cubicBezTo>
                    <a:pt x="1763" y="2558"/>
                    <a:pt x="1626" y="2643"/>
                    <a:pt x="1500" y="2643"/>
                  </a:cubicBezTo>
                  <a:cubicBezTo>
                    <a:pt x="1404" y="2643"/>
                    <a:pt x="1315" y="2594"/>
                    <a:pt x="1185" y="2456"/>
                  </a:cubicBezTo>
                  <a:cubicBezTo>
                    <a:pt x="1007" y="2280"/>
                    <a:pt x="285" y="1386"/>
                    <a:pt x="86" y="1386"/>
                  </a:cubicBezTo>
                  <a:cubicBezTo>
                    <a:pt x="80" y="1386"/>
                    <a:pt x="74" y="1387"/>
                    <a:pt x="69" y="1389"/>
                  </a:cubicBezTo>
                  <a:lnTo>
                    <a:pt x="69" y="1389"/>
                  </a:lnTo>
                  <a:cubicBezTo>
                    <a:pt x="1086" y="1006"/>
                    <a:pt x="2102" y="639"/>
                    <a:pt x="3135" y="255"/>
                  </a:cubicBezTo>
                  <a:cubicBezTo>
                    <a:pt x="3373" y="165"/>
                    <a:pt x="3486" y="107"/>
                    <a:pt x="3587" y="107"/>
                  </a:cubicBezTo>
                  <a:close/>
                  <a:moveTo>
                    <a:pt x="3638" y="0"/>
                  </a:moveTo>
                  <a:cubicBezTo>
                    <a:pt x="3582" y="0"/>
                    <a:pt x="3512" y="26"/>
                    <a:pt x="3386" y="73"/>
                  </a:cubicBezTo>
                  <a:cubicBezTo>
                    <a:pt x="2268" y="489"/>
                    <a:pt x="1152" y="906"/>
                    <a:pt x="34" y="1306"/>
                  </a:cubicBezTo>
                  <a:cubicBezTo>
                    <a:pt x="0" y="1322"/>
                    <a:pt x="0" y="1356"/>
                    <a:pt x="18" y="1373"/>
                  </a:cubicBezTo>
                  <a:cubicBezTo>
                    <a:pt x="467" y="1840"/>
                    <a:pt x="918" y="2290"/>
                    <a:pt x="1368" y="2756"/>
                  </a:cubicBezTo>
                  <a:cubicBezTo>
                    <a:pt x="1368" y="2756"/>
                    <a:pt x="1375" y="2764"/>
                    <a:pt x="1385" y="2764"/>
                  </a:cubicBezTo>
                  <a:cubicBezTo>
                    <a:pt x="1390" y="2764"/>
                    <a:pt x="1396" y="2762"/>
                    <a:pt x="1401" y="2756"/>
                  </a:cubicBezTo>
                  <a:lnTo>
                    <a:pt x="3402" y="2056"/>
                  </a:lnTo>
                  <a:cubicBezTo>
                    <a:pt x="3965" y="1857"/>
                    <a:pt x="4810" y="1708"/>
                    <a:pt x="5294" y="1346"/>
                  </a:cubicBezTo>
                  <a:lnTo>
                    <a:pt x="5294" y="1346"/>
                  </a:lnTo>
                  <a:cubicBezTo>
                    <a:pt x="5298" y="1345"/>
                    <a:pt x="5301" y="1342"/>
                    <a:pt x="5304" y="1339"/>
                  </a:cubicBezTo>
                  <a:lnTo>
                    <a:pt x="5304" y="1339"/>
                  </a:lnTo>
                  <a:cubicBezTo>
                    <a:pt x="5311" y="1331"/>
                    <a:pt x="5314" y="1323"/>
                    <a:pt x="5314" y="1314"/>
                  </a:cubicBezTo>
                  <a:lnTo>
                    <a:pt x="5314" y="1314"/>
                  </a:lnTo>
                  <a:cubicBezTo>
                    <a:pt x="5314" y="1306"/>
                    <a:pt x="5311" y="1298"/>
                    <a:pt x="5304" y="1290"/>
                  </a:cubicBezTo>
                  <a:lnTo>
                    <a:pt x="5304" y="1290"/>
                  </a:lnTo>
                  <a:cubicBezTo>
                    <a:pt x="5301" y="1288"/>
                    <a:pt x="5299" y="1286"/>
                    <a:pt x="5297" y="1284"/>
                  </a:cubicBezTo>
                  <a:lnTo>
                    <a:pt x="5297" y="1284"/>
                  </a:lnTo>
                  <a:cubicBezTo>
                    <a:pt x="4849" y="919"/>
                    <a:pt x="4384" y="554"/>
                    <a:pt x="3936" y="189"/>
                  </a:cubicBezTo>
                  <a:cubicBezTo>
                    <a:pt x="3775" y="58"/>
                    <a:pt x="3723" y="0"/>
                    <a:pt x="3638" y="0"/>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8" name="Google Shape;1904;p54">
              <a:extLst>
                <a:ext uri="{FF2B5EF4-FFF2-40B4-BE49-F238E27FC236}">
                  <a16:creationId xmlns:a16="http://schemas.microsoft.com/office/drawing/2014/main" id="{A88995D5-B161-3132-42F7-B0D4F84DC226}"/>
                </a:ext>
              </a:extLst>
            </p:cNvPr>
            <p:cNvSpPr/>
            <p:nvPr/>
          </p:nvSpPr>
          <p:spPr>
            <a:xfrm>
              <a:off x="3323900" y="3773475"/>
              <a:ext cx="19750" cy="110875"/>
            </a:xfrm>
            <a:custGeom>
              <a:avLst/>
              <a:gdLst/>
              <a:ahLst/>
              <a:cxnLst/>
              <a:rect l="l" t="t" r="r" b="b"/>
              <a:pathLst>
                <a:path w="790" h="4435" extrusionOk="0">
                  <a:moveTo>
                    <a:pt x="56" y="0"/>
                  </a:moveTo>
                  <a:cubicBezTo>
                    <a:pt x="33" y="0"/>
                    <a:pt x="1" y="26"/>
                    <a:pt x="12" y="58"/>
                  </a:cubicBezTo>
                  <a:lnTo>
                    <a:pt x="712" y="4411"/>
                  </a:lnTo>
                  <a:cubicBezTo>
                    <a:pt x="712" y="4428"/>
                    <a:pt x="722" y="4435"/>
                    <a:pt x="735" y="4435"/>
                  </a:cubicBezTo>
                  <a:cubicBezTo>
                    <a:pt x="758" y="4435"/>
                    <a:pt x="790" y="4410"/>
                    <a:pt x="779" y="4377"/>
                  </a:cubicBezTo>
                  <a:lnTo>
                    <a:pt x="79" y="25"/>
                  </a:lnTo>
                  <a:cubicBezTo>
                    <a:pt x="79" y="7"/>
                    <a:pt x="69" y="0"/>
                    <a:pt x="56" y="0"/>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9" name="Google Shape;1905;p54">
              <a:extLst>
                <a:ext uri="{FF2B5EF4-FFF2-40B4-BE49-F238E27FC236}">
                  <a16:creationId xmlns:a16="http://schemas.microsoft.com/office/drawing/2014/main" id="{9783E2BB-AA9B-813A-836F-DAC686DBBE34}"/>
                </a:ext>
              </a:extLst>
            </p:cNvPr>
            <p:cNvSpPr/>
            <p:nvPr/>
          </p:nvSpPr>
          <p:spPr>
            <a:xfrm>
              <a:off x="3349700" y="3868225"/>
              <a:ext cx="30675" cy="14750"/>
            </a:xfrm>
            <a:custGeom>
              <a:avLst/>
              <a:gdLst/>
              <a:ahLst/>
              <a:cxnLst/>
              <a:rect l="l" t="t" r="r" b="b"/>
              <a:pathLst>
                <a:path w="1227" h="590" extrusionOk="0">
                  <a:moveTo>
                    <a:pt x="1163" y="1"/>
                  </a:moveTo>
                  <a:cubicBezTo>
                    <a:pt x="1158" y="1"/>
                    <a:pt x="1153" y="1"/>
                    <a:pt x="1148" y="3"/>
                  </a:cubicBezTo>
                  <a:cubicBezTo>
                    <a:pt x="781" y="170"/>
                    <a:pt x="414" y="354"/>
                    <a:pt x="30" y="521"/>
                  </a:cubicBezTo>
                  <a:cubicBezTo>
                    <a:pt x="0" y="535"/>
                    <a:pt x="24" y="590"/>
                    <a:pt x="65" y="590"/>
                  </a:cubicBezTo>
                  <a:cubicBezTo>
                    <a:pt x="70" y="590"/>
                    <a:pt x="75" y="589"/>
                    <a:pt x="81" y="587"/>
                  </a:cubicBezTo>
                  <a:cubicBezTo>
                    <a:pt x="447" y="421"/>
                    <a:pt x="814" y="237"/>
                    <a:pt x="1197" y="70"/>
                  </a:cubicBezTo>
                  <a:cubicBezTo>
                    <a:pt x="1227" y="55"/>
                    <a:pt x="1203" y="1"/>
                    <a:pt x="1163" y="1"/>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0" name="Google Shape;1906;p54">
              <a:extLst>
                <a:ext uri="{FF2B5EF4-FFF2-40B4-BE49-F238E27FC236}">
                  <a16:creationId xmlns:a16="http://schemas.microsoft.com/office/drawing/2014/main" id="{712F6757-E7F0-A77F-C2C1-61A359F591ED}"/>
                </a:ext>
              </a:extLst>
            </p:cNvPr>
            <p:cNvSpPr/>
            <p:nvPr/>
          </p:nvSpPr>
          <p:spPr>
            <a:xfrm>
              <a:off x="3359375" y="3762500"/>
              <a:ext cx="20100" cy="107000"/>
            </a:xfrm>
            <a:custGeom>
              <a:avLst/>
              <a:gdLst/>
              <a:ahLst/>
              <a:cxnLst/>
              <a:rect l="l" t="t" r="r" b="b"/>
              <a:pathLst>
                <a:path w="804" h="4280" extrusionOk="0">
                  <a:moveTo>
                    <a:pt x="46" y="0"/>
                  </a:moveTo>
                  <a:cubicBezTo>
                    <a:pt x="24" y="0"/>
                    <a:pt x="0" y="18"/>
                    <a:pt x="10" y="47"/>
                  </a:cubicBezTo>
                  <a:cubicBezTo>
                    <a:pt x="243" y="1448"/>
                    <a:pt x="494" y="2849"/>
                    <a:pt x="727" y="4249"/>
                  </a:cubicBezTo>
                  <a:cubicBezTo>
                    <a:pt x="727" y="4270"/>
                    <a:pt x="742" y="4279"/>
                    <a:pt x="758" y="4279"/>
                  </a:cubicBezTo>
                  <a:cubicBezTo>
                    <a:pt x="779" y="4279"/>
                    <a:pt x="803" y="4262"/>
                    <a:pt x="794" y="4232"/>
                  </a:cubicBezTo>
                  <a:cubicBezTo>
                    <a:pt x="561" y="2831"/>
                    <a:pt x="327" y="1431"/>
                    <a:pt x="76" y="30"/>
                  </a:cubicBezTo>
                  <a:cubicBezTo>
                    <a:pt x="76" y="9"/>
                    <a:pt x="62" y="0"/>
                    <a:pt x="46" y="0"/>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1" name="Google Shape;1907;p54">
              <a:extLst>
                <a:ext uri="{FF2B5EF4-FFF2-40B4-BE49-F238E27FC236}">
                  <a16:creationId xmlns:a16="http://schemas.microsoft.com/office/drawing/2014/main" id="{FACD98A9-D4E4-312B-23ED-A6A729692330}"/>
                </a:ext>
              </a:extLst>
            </p:cNvPr>
            <p:cNvSpPr/>
            <p:nvPr/>
          </p:nvSpPr>
          <p:spPr>
            <a:xfrm>
              <a:off x="3176300" y="3784175"/>
              <a:ext cx="63950" cy="38775"/>
            </a:xfrm>
            <a:custGeom>
              <a:avLst/>
              <a:gdLst/>
              <a:ahLst/>
              <a:cxnLst/>
              <a:rect l="l" t="t" r="r" b="b"/>
              <a:pathLst>
                <a:path w="2558" h="1551" extrusionOk="0">
                  <a:moveTo>
                    <a:pt x="2508" y="0"/>
                  </a:moveTo>
                  <a:cubicBezTo>
                    <a:pt x="2490" y="0"/>
                    <a:pt x="2471" y="9"/>
                    <a:pt x="2464" y="30"/>
                  </a:cubicBezTo>
                  <a:cubicBezTo>
                    <a:pt x="2114" y="1064"/>
                    <a:pt x="996" y="1297"/>
                    <a:pt x="47" y="1482"/>
                  </a:cubicBezTo>
                  <a:cubicBezTo>
                    <a:pt x="0" y="1482"/>
                    <a:pt x="11" y="1550"/>
                    <a:pt x="50" y="1550"/>
                  </a:cubicBezTo>
                  <a:cubicBezTo>
                    <a:pt x="54" y="1550"/>
                    <a:pt x="58" y="1550"/>
                    <a:pt x="63" y="1548"/>
                  </a:cubicBezTo>
                  <a:cubicBezTo>
                    <a:pt x="1063" y="1381"/>
                    <a:pt x="2181" y="1115"/>
                    <a:pt x="2548" y="47"/>
                  </a:cubicBezTo>
                  <a:cubicBezTo>
                    <a:pt x="2557" y="18"/>
                    <a:pt x="2533" y="0"/>
                    <a:pt x="2508" y="0"/>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2" name="Google Shape;1908;p54">
              <a:extLst>
                <a:ext uri="{FF2B5EF4-FFF2-40B4-BE49-F238E27FC236}">
                  <a16:creationId xmlns:a16="http://schemas.microsoft.com/office/drawing/2014/main" id="{285E4544-C5D1-CAA6-4749-3C29CA7E5AE6}"/>
                </a:ext>
              </a:extLst>
            </p:cNvPr>
            <p:cNvSpPr/>
            <p:nvPr/>
          </p:nvSpPr>
          <p:spPr>
            <a:xfrm>
              <a:off x="3403150" y="3773400"/>
              <a:ext cx="72375" cy="34475"/>
            </a:xfrm>
            <a:custGeom>
              <a:avLst/>
              <a:gdLst/>
              <a:ahLst/>
              <a:cxnLst/>
              <a:rect l="l" t="t" r="r" b="b"/>
              <a:pathLst>
                <a:path w="2895" h="1379" extrusionOk="0">
                  <a:moveTo>
                    <a:pt x="59" y="1"/>
                  </a:moveTo>
                  <a:cubicBezTo>
                    <a:pt x="24" y="1"/>
                    <a:pt x="1" y="35"/>
                    <a:pt x="26" y="61"/>
                  </a:cubicBezTo>
                  <a:cubicBezTo>
                    <a:pt x="844" y="745"/>
                    <a:pt x="1778" y="1195"/>
                    <a:pt x="2828" y="1379"/>
                  </a:cubicBezTo>
                  <a:cubicBezTo>
                    <a:pt x="2878" y="1379"/>
                    <a:pt x="2894" y="1312"/>
                    <a:pt x="2845" y="1295"/>
                  </a:cubicBezTo>
                  <a:cubicBezTo>
                    <a:pt x="1811" y="1112"/>
                    <a:pt x="893" y="679"/>
                    <a:pt x="93" y="12"/>
                  </a:cubicBezTo>
                  <a:cubicBezTo>
                    <a:pt x="81" y="4"/>
                    <a:pt x="70" y="1"/>
                    <a:pt x="59" y="1"/>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3" name="Google Shape;1909;p54">
              <a:extLst>
                <a:ext uri="{FF2B5EF4-FFF2-40B4-BE49-F238E27FC236}">
                  <a16:creationId xmlns:a16="http://schemas.microsoft.com/office/drawing/2014/main" id="{CB6ABF40-618B-72BD-627E-E1CF55FBEB8D}"/>
                </a:ext>
              </a:extLst>
            </p:cNvPr>
            <p:cNvSpPr/>
            <p:nvPr/>
          </p:nvSpPr>
          <p:spPr>
            <a:xfrm>
              <a:off x="2683450" y="3740325"/>
              <a:ext cx="170950" cy="408550"/>
            </a:xfrm>
            <a:custGeom>
              <a:avLst/>
              <a:gdLst/>
              <a:ahLst/>
              <a:cxnLst/>
              <a:rect l="l" t="t" r="r" b="b"/>
              <a:pathLst>
                <a:path w="6838" h="16342" extrusionOk="0">
                  <a:moveTo>
                    <a:pt x="2868" y="1"/>
                  </a:moveTo>
                  <a:cubicBezTo>
                    <a:pt x="2886" y="50"/>
                    <a:pt x="0" y="3818"/>
                    <a:pt x="301" y="5419"/>
                  </a:cubicBezTo>
                  <a:cubicBezTo>
                    <a:pt x="585" y="7004"/>
                    <a:pt x="3886" y="10355"/>
                    <a:pt x="4002" y="10388"/>
                  </a:cubicBezTo>
                  <a:cubicBezTo>
                    <a:pt x="4120" y="10439"/>
                    <a:pt x="4920" y="12540"/>
                    <a:pt x="4920" y="12540"/>
                  </a:cubicBezTo>
                  <a:cubicBezTo>
                    <a:pt x="4920" y="12540"/>
                    <a:pt x="2969" y="14074"/>
                    <a:pt x="3069" y="15057"/>
                  </a:cubicBezTo>
                  <a:cubicBezTo>
                    <a:pt x="3169" y="16042"/>
                    <a:pt x="3886" y="16342"/>
                    <a:pt x="3886" y="16342"/>
                  </a:cubicBezTo>
                  <a:lnTo>
                    <a:pt x="4969" y="14924"/>
                  </a:lnTo>
                  <a:lnTo>
                    <a:pt x="6570" y="12556"/>
                  </a:lnTo>
                  <a:lnTo>
                    <a:pt x="6837" y="10588"/>
                  </a:lnTo>
                  <a:lnTo>
                    <a:pt x="5803" y="2068"/>
                  </a:lnTo>
                  <a:lnTo>
                    <a:pt x="2868" y="1"/>
                  </a:lnTo>
                  <a:close/>
                </a:path>
              </a:pathLst>
            </a:custGeom>
            <a:solidFill>
              <a:srgbClr val="DD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4" name="Google Shape;1910;p54">
              <a:extLst>
                <a:ext uri="{FF2B5EF4-FFF2-40B4-BE49-F238E27FC236}">
                  <a16:creationId xmlns:a16="http://schemas.microsoft.com/office/drawing/2014/main" id="{71C1F45D-7670-F635-D981-AC44337A5EBD}"/>
                </a:ext>
              </a:extLst>
            </p:cNvPr>
            <p:cNvSpPr/>
            <p:nvPr/>
          </p:nvSpPr>
          <p:spPr>
            <a:xfrm>
              <a:off x="2658875" y="3308700"/>
              <a:ext cx="194675" cy="154425"/>
            </a:xfrm>
            <a:custGeom>
              <a:avLst/>
              <a:gdLst/>
              <a:ahLst/>
              <a:cxnLst/>
              <a:rect l="l" t="t" r="r" b="b"/>
              <a:pathLst>
                <a:path w="7787" h="6177" extrusionOk="0">
                  <a:moveTo>
                    <a:pt x="4405" y="1"/>
                  </a:moveTo>
                  <a:cubicBezTo>
                    <a:pt x="2890" y="1"/>
                    <a:pt x="783" y="540"/>
                    <a:pt x="783" y="540"/>
                  </a:cubicBezTo>
                  <a:lnTo>
                    <a:pt x="0" y="2341"/>
                  </a:lnTo>
                  <a:cubicBezTo>
                    <a:pt x="0" y="2341"/>
                    <a:pt x="131" y="2638"/>
                    <a:pt x="576" y="2638"/>
                  </a:cubicBezTo>
                  <a:cubicBezTo>
                    <a:pt x="746" y="2638"/>
                    <a:pt x="962" y="2595"/>
                    <a:pt x="1234" y="2475"/>
                  </a:cubicBezTo>
                  <a:cubicBezTo>
                    <a:pt x="2217" y="2058"/>
                    <a:pt x="2417" y="1258"/>
                    <a:pt x="2417" y="1258"/>
                  </a:cubicBezTo>
                  <a:lnTo>
                    <a:pt x="4236" y="1674"/>
                  </a:lnTo>
                  <a:cubicBezTo>
                    <a:pt x="4236" y="1674"/>
                    <a:pt x="4685" y="4709"/>
                    <a:pt x="5603" y="6176"/>
                  </a:cubicBezTo>
                  <a:lnTo>
                    <a:pt x="7787" y="3793"/>
                  </a:lnTo>
                  <a:cubicBezTo>
                    <a:pt x="7787" y="3793"/>
                    <a:pt x="6704" y="574"/>
                    <a:pt x="5403" y="124"/>
                  </a:cubicBezTo>
                  <a:cubicBezTo>
                    <a:pt x="5139" y="36"/>
                    <a:pt x="4791" y="1"/>
                    <a:pt x="4405" y="1"/>
                  </a:cubicBezTo>
                  <a:close/>
                </a:path>
              </a:pathLst>
            </a:custGeom>
            <a:solidFill>
              <a:srgbClr val="DD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5" name="Google Shape;1911;p54">
              <a:extLst>
                <a:ext uri="{FF2B5EF4-FFF2-40B4-BE49-F238E27FC236}">
                  <a16:creationId xmlns:a16="http://schemas.microsoft.com/office/drawing/2014/main" id="{59FB11CD-4651-A0AD-EA37-3E970E76B675}"/>
                </a:ext>
              </a:extLst>
            </p:cNvPr>
            <p:cNvSpPr/>
            <p:nvPr/>
          </p:nvSpPr>
          <p:spPr>
            <a:xfrm>
              <a:off x="2713475" y="3309300"/>
              <a:ext cx="375200" cy="908500"/>
            </a:xfrm>
            <a:custGeom>
              <a:avLst/>
              <a:gdLst/>
              <a:ahLst/>
              <a:cxnLst/>
              <a:rect l="l" t="t" r="r" b="b"/>
              <a:pathLst>
                <a:path w="15008" h="36340" extrusionOk="0">
                  <a:moveTo>
                    <a:pt x="9405" y="0"/>
                  </a:moveTo>
                  <a:cubicBezTo>
                    <a:pt x="9405" y="0"/>
                    <a:pt x="6054" y="1234"/>
                    <a:pt x="3435" y="3418"/>
                  </a:cubicBezTo>
                  <a:cubicBezTo>
                    <a:pt x="800" y="5603"/>
                    <a:pt x="0" y="9754"/>
                    <a:pt x="384" y="11872"/>
                  </a:cubicBezTo>
                  <a:cubicBezTo>
                    <a:pt x="767" y="13989"/>
                    <a:pt x="2419" y="20010"/>
                    <a:pt x="2419" y="20010"/>
                  </a:cubicBezTo>
                  <a:cubicBezTo>
                    <a:pt x="2419" y="20010"/>
                    <a:pt x="2519" y="21193"/>
                    <a:pt x="2719" y="23411"/>
                  </a:cubicBezTo>
                  <a:cubicBezTo>
                    <a:pt x="2919" y="25612"/>
                    <a:pt x="3535" y="25612"/>
                    <a:pt x="5636" y="27829"/>
                  </a:cubicBezTo>
                  <a:cubicBezTo>
                    <a:pt x="7737" y="30030"/>
                    <a:pt x="8204" y="32349"/>
                    <a:pt x="8204" y="32349"/>
                  </a:cubicBezTo>
                  <a:cubicBezTo>
                    <a:pt x="8204" y="32349"/>
                    <a:pt x="7388" y="34416"/>
                    <a:pt x="8421" y="35784"/>
                  </a:cubicBezTo>
                  <a:cubicBezTo>
                    <a:pt x="8733" y="36196"/>
                    <a:pt x="9016" y="36340"/>
                    <a:pt x="9259" y="36340"/>
                  </a:cubicBezTo>
                  <a:cubicBezTo>
                    <a:pt x="9822" y="36340"/>
                    <a:pt x="10172" y="35566"/>
                    <a:pt x="10172" y="35566"/>
                  </a:cubicBezTo>
                  <a:lnTo>
                    <a:pt x="9571" y="33665"/>
                  </a:lnTo>
                  <a:cubicBezTo>
                    <a:pt x="9571" y="33665"/>
                    <a:pt x="9755" y="31215"/>
                    <a:pt x="9889" y="30048"/>
                  </a:cubicBezTo>
                  <a:cubicBezTo>
                    <a:pt x="10005" y="28863"/>
                    <a:pt x="7554" y="25462"/>
                    <a:pt x="7554" y="25462"/>
                  </a:cubicBezTo>
                  <a:lnTo>
                    <a:pt x="8071" y="24045"/>
                  </a:lnTo>
                  <a:cubicBezTo>
                    <a:pt x="8071" y="24045"/>
                    <a:pt x="9104" y="20743"/>
                    <a:pt x="9022" y="20326"/>
                  </a:cubicBezTo>
                  <a:cubicBezTo>
                    <a:pt x="8938" y="19926"/>
                    <a:pt x="8404" y="17591"/>
                    <a:pt x="8121" y="15957"/>
                  </a:cubicBezTo>
                  <a:cubicBezTo>
                    <a:pt x="7821" y="14323"/>
                    <a:pt x="8637" y="9738"/>
                    <a:pt x="9338" y="7386"/>
                  </a:cubicBezTo>
                  <a:cubicBezTo>
                    <a:pt x="10022" y="5036"/>
                    <a:pt x="14640" y="2201"/>
                    <a:pt x="15007" y="2017"/>
                  </a:cubicBezTo>
                  <a:lnTo>
                    <a:pt x="9405" y="0"/>
                  </a:lnTo>
                  <a:close/>
                </a:path>
              </a:pathLst>
            </a:custGeom>
            <a:solidFill>
              <a:srgbClr val="EA8C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6" name="Google Shape;1912;p54">
              <a:extLst>
                <a:ext uri="{FF2B5EF4-FFF2-40B4-BE49-F238E27FC236}">
                  <a16:creationId xmlns:a16="http://schemas.microsoft.com/office/drawing/2014/main" id="{672DFC9D-A747-24D4-36CC-3DD849FEF5E0}"/>
                </a:ext>
              </a:extLst>
            </p:cNvPr>
            <p:cNvSpPr/>
            <p:nvPr/>
          </p:nvSpPr>
          <p:spPr>
            <a:xfrm>
              <a:off x="2898975" y="3317200"/>
              <a:ext cx="108825" cy="120900"/>
            </a:xfrm>
            <a:custGeom>
              <a:avLst/>
              <a:gdLst/>
              <a:ahLst/>
              <a:cxnLst/>
              <a:rect l="l" t="t" r="r" b="b"/>
              <a:pathLst>
                <a:path w="4353" h="4836" extrusionOk="0">
                  <a:moveTo>
                    <a:pt x="1217" y="0"/>
                  </a:moveTo>
                  <a:cubicBezTo>
                    <a:pt x="1217" y="0"/>
                    <a:pt x="517" y="300"/>
                    <a:pt x="1" y="567"/>
                  </a:cubicBezTo>
                  <a:lnTo>
                    <a:pt x="3452" y="4836"/>
                  </a:lnTo>
                  <a:lnTo>
                    <a:pt x="4352" y="4002"/>
                  </a:lnTo>
                  <a:lnTo>
                    <a:pt x="1217" y="0"/>
                  </a:lnTo>
                  <a:close/>
                </a:path>
              </a:pathLst>
            </a:custGeom>
            <a:solidFill>
              <a:srgbClr val="5F63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7" name="Google Shape;1913;p54">
              <a:extLst>
                <a:ext uri="{FF2B5EF4-FFF2-40B4-BE49-F238E27FC236}">
                  <a16:creationId xmlns:a16="http://schemas.microsoft.com/office/drawing/2014/main" id="{1EB03297-3684-44D0-EF40-A39526F41612}"/>
                </a:ext>
              </a:extLst>
            </p:cNvPr>
            <p:cNvSpPr/>
            <p:nvPr/>
          </p:nvSpPr>
          <p:spPr>
            <a:xfrm>
              <a:off x="2947350" y="3186725"/>
              <a:ext cx="160925" cy="197300"/>
            </a:xfrm>
            <a:custGeom>
              <a:avLst/>
              <a:gdLst/>
              <a:ahLst/>
              <a:cxnLst/>
              <a:rect l="l" t="t" r="r" b="b"/>
              <a:pathLst>
                <a:path w="6437" h="7892" extrusionOk="0">
                  <a:moveTo>
                    <a:pt x="5619" y="1"/>
                  </a:moveTo>
                  <a:lnTo>
                    <a:pt x="5103" y="17"/>
                  </a:lnTo>
                  <a:cubicBezTo>
                    <a:pt x="2902" y="1051"/>
                    <a:pt x="3051" y="2869"/>
                    <a:pt x="3051" y="2869"/>
                  </a:cubicBezTo>
                  <a:lnTo>
                    <a:pt x="2902" y="2985"/>
                  </a:lnTo>
                  <a:lnTo>
                    <a:pt x="1350" y="584"/>
                  </a:lnTo>
                  <a:cubicBezTo>
                    <a:pt x="1350" y="584"/>
                    <a:pt x="1001" y="650"/>
                    <a:pt x="667" y="1151"/>
                  </a:cubicBezTo>
                  <a:cubicBezTo>
                    <a:pt x="334" y="1651"/>
                    <a:pt x="550" y="3469"/>
                    <a:pt x="550" y="3469"/>
                  </a:cubicBezTo>
                  <a:lnTo>
                    <a:pt x="0" y="4986"/>
                  </a:lnTo>
                  <a:cubicBezTo>
                    <a:pt x="0" y="4986"/>
                    <a:pt x="3941" y="7892"/>
                    <a:pt x="5070" y="7892"/>
                  </a:cubicBezTo>
                  <a:cubicBezTo>
                    <a:pt x="5198" y="7892"/>
                    <a:pt x="5290" y="7854"/>
                    <a:pt x="5336" y="7771"/>
                  </a:cubicBezTo>
                  <a:cubicBezTo>
                    <a:pt x="6437" y="5753"/>
                    <a:pt x="6052" y="4352"/>
                    <a:pt x="6052" y="4352"/>
                  </a:cubicBezTo>
                  <a:lnTo>
                    <a:pt x="5419" y="3352"/>
                  </a:lnTo>
                  <a:lnTo>
                    <a:pt x="6003" y="450"/>
                  </a:lnTo>
                  <a:cubicBezTo>
                    <a:pt x="6052" y="217"/>
                    <a:pt x="5870" y="1"/>
                    <a:pt x="5619" y="1"/>
                  </a:cubicBezTo>
                  <a:close/>
                </a:path>
              </a:pathLst>
            </a:custGeom>
            <a:solidFill>
              <a:srgbClr val="EA8C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8" name="Google Shape;1914;p54">
              <a:extLst>
                <a:ext uri="{FF2B5EF4-FFF2-40B4-BE49-F238E27FC236}">
                  <a16:creationId xmlns:a16="http://schemas.microsoft.com/office/drawing/2014/main" id="{59F49737-85CF-7B6A-EFF1-6AEFCC566BDE}"/>
                </a:ext>
              </a:extLst>
            </p:cNvPr>
            <p:cNvSpPr/>
            <p:nvPr/>
          </p:nvSpPr>
          <p:spPr>
            <a:xfrm>
              <a:off x="2936075" y="3300825"/>
              <a:ext cx="159250" cy="87675"/>
            </a:xfrm>
            <a:custGeom>
              <a:avLst/>
              <a:gdLst/>
              <a:ahLst/>
              <a:cxnLst/>
              <a:rect l="l" t="t" r="r" b="b"/>
              <a:pathLst>
                <a:path w="6370" h="3507" extrusionOk="0">
                  <a:moveTo>
                    <a:pt x="2095" y="1"/>
                  </a:moveTo>
                  <a:cubicBezTo>
                    <a:pt x="1884" y="1"/>
                    <a:pt x="1709" y="33"/>
                    <a:pt x="1585" y="106"/>
                  </a:cubicBezTo>
                  <a:cubicBezTo>
                    <a:pt x="651" y="655"/>
                    <a:pt x="0" y="2590"/>
                    <a:pt x="0" y="2590"/>
                  </a:cubicBezTo>
                  <a:cubicBezTo>
                    <a:pt x="0" y="2590"/>
                    <a:pt x="1449" y="3506"/>
                    <a:pt x="3634" y="3506"/>
                  </a:cubicBezTo>
                  <a:cubicBezTo>
                    <a:pt x="4291" y="3506"/>
                    <a:pt x="5016" y="3423"/>
                    <a:pt x="5787" y="3207"/>
                  </a:cubicBezTo>
                  <a:lnTo>
                    <a:pt x="6370" y="1356"/>
                  </a:lnTo>
                  <a:cubicBezTo>
                    <a:pt x="6370" y="1356"/>
                    <a:pt x="3473" y="1"/>
                    <a:pt x="2095" y="1"/>
                  </a:cubicBezTo>
                  <a:close/>
                </a:path>
              </a:pathLst>
            </a:custGeom>
            <a:solidFill>
              <a:srgbClr val="DD7B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9" name="Google Shape;1915;p54">
              <a:extLst>
                <a:ext uri="{FF2B5EF4-FFF2-40B4-BE49-F238E27FC236}">
                  <a16:creationId xmlns:a16="http://schemas.microsoft.com/office/drawing/2014/main" id="{FEA5791D-2C8E-20CB-2A12-7FBDDF0124D6}"/>
                </a:ext>
              </a:extLst>
            </p:cNvPr>
            <p:cNvSpPr/>
            <p:nvPr/>
          </p:nvSpPr>
          <p:spPr>
            <a:xfrm>
              <a:off x="2935225" y="3300275"/>
              <a:ext cx="161550" cy="89125"/>
            </a:xfrm>
            <a:custGeom>
              <a:avLst/>
              <a:gdLst/>
              <a:ahLst/>
              <a:cxnLst/>
              <a:rect l="l" t="t" r="r" b="b"/>
              <a:pathLst>
                <a:path w="6462" h="3565" extrusionOk="0">
                  <a:moveTo>
                    <a:pt x="2218" y="0"/>
                  </a:moveTo>
                  <a:cubicBezTo>
                    <a:pt x="1696" y="0"/>
                    <a:pt x="1366" y="201"/>
                    <a:pt x="968" y="695"/>
                  </a:cubicBezTo>
                  <a:cubicBezTo>
                    <a:pt x="535" y="1244"/>
                    <a:pt x="234" y="1945"/>
                    <a:pt x="1" y="2612"/>
                  </a:cubicBezTo>
                  <a:cubicBezTo>
                    <a:pt x="1" y="2629"/>
                    <a:pt x="1" y="2645"/>
                    <a:pt x="18" y="2645"/>
                  </a:cubicBezTo>
                  <a:cubicBezTo>
                    <a:pt x="1052" y="3290"/>
                    <a:pt x="2299" y="3564"/>
                    <a:pt x="3540" y="3564"/>
                  </a:cubicBezTo>
                  <a:cubicBezTo>
                    <a:pt x="4321" y="3564"/>
                    <a:pt x="5100" y="3456"/>
                    <a:pt x="5821" y="3262"/>
                  </a:cubicBezTo>
                  <a:cubicBezTo>
                    <a:pt x="5865" y="3247"/>
                    <a:pt x="5857" y="3193"/>
                    <a:pt x="5820" y="3193"/>
                  </a:cubicBezTo>
                  <a:cubicBezTo>
                    <a:pt x="5815" y="3193"/>
                    <a:pt x="5809" y="3194"/>
                    <a:pt x="5804" y="3196"/>
                  </a:cubicBezTo>
                  <a:cubicBezTo>
                    <a:pt x="5083" y="3379"/>
                    <a:pt x="4359" y="3476"/>
                    <a:pt x="3638" y="3476"/>
                  </a:cubicBezTo>
                  <a:cubicBezTo>
                    <a:pt x="2726" y="3476"/>
                    <a:pt x="1820" y="3321"/>
                    <a:pt x="935" y="2996"/>
                  </a:cubicBezTo>
                  <a:cubicBezTo>
                    <a:pt x="635" y="2878"/>
                    <a:pt x="334" y="2745"/>
                    <a:pt x="68" y="2595"/>
                  </a:cubicBezTo>
                  <a:cubicBezTo>
                    <a:pt x="52" y="2578"/>
                    <a:pt x="552" y="1511"/>
                    <a:pt x="635" y="1362"/>
                  </a:cubicBezTo>
                  <a:cubicBezTo>
                    <a:pt x="968" y="744"/>
                    <a:pt x="1419" y="61"/>
                    <a:pt x="2186" y="61"/>
                  </a:cubicBezTo>
                  <a:cubicBezTo>
                    <a:pt x="2786" y="61"/>
                    <a:pt x="3387" y="277"/>
                    <a:pt x="3953" y="444"/>
                  </a:cubicBezTo>
                  <a:cubicBezTo>
                    <a:pt x="4770" y="711"/>
                    <a:pt x="5588" y="1044"/>
                    <a:pt x="6388" y="1411"/>
                  </a:cubicBezTo>
                  <a:cubicBezTo>
                    <a:pt x="6394" y="1417"/>
                    <a:pt x="6401" y="1420"/>
                    <a:pt x="6408" y="1420"/>
                  </a:cubicBezTo>
                  <a:cubicBezTo>
                    <a:pt x="6437" y="1420"/>
                    <a:pt x="6461" y="1371"/>
                    <a:pt x="6421" y="1344"/>
                  </a:cubicBezTo>
                  <a:cubicBezTo>
                    <a:pt x="5221" y="795"/>
                    <a:pt x="3903" y="194"/>
                    <a:pt x="2586" y="28"/>
                  </a:cubicBezTo>
                  <a:cubicBezTo>
                    <a:pt x="2453" y="10"/>
                    <a:pt x="2331" y="0"/>
                    <a:pt x="2218" y="0"/>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0" name="Google Shape;1916;p54">
              <a:extLst>
                <a:ext uri="{FF2B5EF4-FFF2-40B4-BE49-F238E27FC236}">
                  <a16:creationId xmlns:a16="http://schemas.microsoft.com/office/drawing/2014/main" id="{BA180829-E67B-B84A-0C0D-9C5A332D699C}"/>
                </a:ext>
              </a:extLst>
            </p:cNvPr>
            <p:cNvSpPr/>
            <p:nvPr/>
          </p:nvSpPr>
          <p:spPr>
            <a:xfrm>
              <a:off x="2612175" y="3435575"/>
              <a:ext cx="255550" cy="193900"/>
            </a:xfrm>
            <a:custGeom>
              <a:avLst/>
              <a:gdLst/>
              <a:ahLst/>
              <a:cxnLst/>
              <a:rect l="l" t="t" r="r" b="b"/>
              <a:pathLst>
                <a:path w="10222" h="7756" extrusionOk="0">
                  <a:moveTo>
                    <a:pt x="8954" y="1"/>
                  </a:moveTo>
                  <a:cubicBezTo>
                    <a:pt x="8905" y="152"/>
                    <a:pt x="7371" y="1835"/>
                    <a:pt x="5719" y="1868"/>
                  </a:cubicBezTo>
                  <a:cubicBezTo>
                    <a:pt x="4052" y="1886"/>
                    <a:pt x="1084" y="3469"/>
                    <a:pt x="901" y="3520"/>
                  </a:cubicBezTo>
                  <a:cubicBezTo>
                    <a:pt x="717" y="3569"/>
                    <a:pt x="1" y="6004"/>
                    <a:pt x="1" y="6004"/>
                  </a:cubicBezTo>
                  <a:lnTo>
                    <a:pt x="1317" y="7755"/>
                  </a:lnTo>
                  <a:cubicBezTo>
                    <a:pt x="1317" y="7755"/>
                    <a:pt x="2451" y="6555"/>
                    <a:pt x="2218" y="5937"/>
                  </a:cubicBezTo>
                  <a:cubicBezTo>
                    <a:pt x="1984" y="5321"/>
                    <a:pt x="1751" y="5154"/>
                    <a:pt x="1751" y="5154"/>
                  </a:cubicBezTo>
                  <a:lnTo>
                    <a:pt x="2318" y="4187"/>
                  </a:lnTo>
                  <a:lnTo>
                    <a:pt x="3969" y="4336"/>
                  </a:lnTo>
                  <a:cubicBezTo>
                    <a:pt x="3969" y="4336"/>
                    <a:pt x="5886" y="6104"/>
                    <a:pt x="7304" y="6204"/>
                  </a:cubicBezTo>
                  <a:cubicBezTo>
                    <a:pt x="7485" y="6215"/>
                    <a:pt x="7667" y="6219"/>
                    <a:pt x="7848" y="6219"/>
                  </a:cubicBezTo>
                  <a:cubicBezTo>
                    <a:pt x="9071" y="6219"/>
                    <a:pt x="10222" y="6004"/>
                    <a:pt x="10222" y="6004"/>
                  </a:cubicBezTo>
                  <a:lnTo>
                    <a:pt x="8954" y="1"/>
                  </a:lnTo>
                  <a:close/>
                </a:path>
              </a:pathLst>
            </a:custGeom>
            <a:solidFill>
              <a:srgbClr val="EA8C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1" name="Google Shape;1917;p54">
              <a:extLst>
                <a:ext uri="{FF2B5EF4-FFF2-40B4-BE49-F238E27FC236}">
                  <a16:creationId xmlns:a16="http://schemas.microsoft.com/office/drawing/2014/main" id="{3D74C98D-E6DE-1676-196A-3687A3B9005E}"/>
                </a:ext>
              </a:extLst>
            </p:cNvPr>
            <p:cNvSpPr/>
            <p:nvPr/>
          </p:nvSpPr>
          <p:spPr>
            <a:xfrm>
              <a:off x="2610525" y="3434850"/>
              <a:ext cx="258775" cy="195750"/>
            </a:xfrm>
            <a:custGeom>
              <a:avLst/>
              <a:gdLst/>
              <a:ahLst/>
              <a:cxnLst/>
              <a:rect l="l" t="t" r="r" b="b"/>
              <a:pathLst>
                <a:path w="10351" h="7830" extrusionOk="0">
                  <a:moveTo>
                    <a:pt x="9010" y="0"/>
                  </a:moveTo>
                  <a:cubicBezTo>
                    <a:pt x="9001" y="0"/>
                    <a:pt x="8992" y="5"/>
                    <a:pt x="8987" y="14"/>
                  </a:cubicBezTo>
                  <a:cubicBezTo>
                    <a:pt x="8671" y="597"/>
                    <a:pt x="7920" y="1048"/>
                    <a:pt x="7386" y="1364"/>
                  </a:cubicBezTo>
                  <a:cubicBezTo>
                    <a:pt x="6553" y="1864"/>
                    <a:pt x="5669" y="1797"/>
                    <a:pt x="4769" y="1997"/>
                  </a:cubicBezTo>
                  <a:cubicBezTo>
                    <a:pt x="3682" y="2250"/>
                    <a:pt x="2721" y="2744"/>
                    <a:pt x="1728" y="3188"/>
                  </a:cubicBezTo>
                  <a:lnTo>
                    <a:pt x="1728" y="3188"/>
                  </a:lnTo>
                  <a:cubicBezTo>
                    <a:pt x="1943" y="3109"/>
                    <a:pt x="2145" y="3044"/>
                    <a:pt x="2250" y="2998"/>
                  </a:cubicBezTo>
                  <a:cubicBezTo>
                    <a:pt x="3184" y="2582"/>
                    <a:pt x="4135" y="2198"/>
                    <a:pt x="5136" y="1997"/>
                  </a:cubicBezTo>
                  <a:cubicBezTo>
                    <a:pt x="5569" y="1915"/>
                    <a:pt x="6003" y="1931"/>
                    <a:pt x="6436" y="1848"/>
                  </a:cubicBezTo>
                  <a:cubicBezTo>
                    <a:pt x="6919" y="1731"/>
                    <a:pt x="7370" y="1481"/>
                    <a:pt x="7786" y="1214"/>
                  </a:cubicBezTo>
                  <a:cubicBezTo>
                    <a:pt x="8220" y="930"/>
                    <a:pt x="8787" y="530"/>
                    <a:pt x="9054" y="63"/>
                  </a:cubicBezTo>
                  <a:cubicBezTo>
                    <a:pt x="9066" y="28"/>
                    <a:pt x="9035" y="0"/>
                    <a:pt x="9010" y="0"/>
                  </a:cubicBezTo>
                  <a:close/>
                  <a:moveTo>
                    <a:pt x="1728" y="3188"/>
                  </a:moveTo>
                  <a:cubicBezTo>
                    <a:pt x="1551" y="3252"/>
                    <a:pt x="1366" y="3326"/>
                    <a:pt x="1218" y="3408"/>
                  </a:cubicBezTo>
                  <a:lnTo>
                    <a:pt x="1218" y="3408"/>
                  </a:lnTo>
                  <a:cubicBezTo>
                    <a:pt x="1389" y="3337"/>
                    <a:pt x="1559" y="3263"/>
                    <a:pt x="1728" y="3188"/>
                  </a:cubicBezTo>
                  <a:close/>
                  <a:moveTo>
                    <a:pt x="1218" y="3408"/>
                  </a:moveTo>
                  <a:cubicBezTo>
                    <a:pt x="1129" y="3445"/>
                    <a:pt x="1040" y="3481"/>
                    <a:pt x="950" y="3515"/>
                  </a:cubicBezTo>
                  <a:cubicBezTo>
                    <a:pt x="750" y="3582"/>
                    <a:pt x="634" y="4132"/>
                    <a:pt x="583" y="4299"/>
                  </a:cubicBezTo>
                  <a:cubicBezTo>
                    <a:pt x="383" y="4832"/>
                    <a:pt x="216" y="5383"/>
                    <a:pt x="67" y="5933"/>
                  </a:cubicBezTo>
                  <a:cubicBezTo>
                    <a:pt x="0" y="6150"/>
                    <a:pt x="250" y="6333"/>
                    <a:pt x="383" y="6517"/>
                  </a:cubicBezTo>
                  <a:cubicBezTo>
                    <a:pt x="700" y="6950"/>
                    <a:pt x="1017" y="7384"/>
                    <a:pt x="1350" y="7818"/>
                  </a:cubicBezTo>
                  <a:cubicBezTo>
                    <a:pt x="1359" y="7826"/>
                    <a:pt x="1367" y="7830"/>
                    <a:pt x="1377" y="7830"/>
                  </a:cubicBezTo>
                  <a:cubicBezTo>
                    <a:pt x="1388" y="7830"/>
                    <a:pt x="1400" y="7826"/>
                    <a:pt x="1417" y="7818"/>
                  </a:cubicBezTo>
                  <a:cubicBezTo>
                    <a:pt x="2101" y="7067"/>
                    <a:pt x="2617" y="6333"/>
                    <a:pt x="2034" y="5383"/>
                  </a:cubicBezTo>
                  <a:cubicBezTo>
                    <a:pt x="1968" y="5250"/>
                    <a:pt x="1850" y="5216"/>
                    <a:pt x="1901" y="5116"/>
                  </a:cubicBezTo>
                  <a:cubicBezTo>
                    <a:pt x="2034" y="4883"/>
                    <a:pt x="2184" y="4649"/>
                    <a:pt x="2317" y="4416"/>
                  </a:cubicBezTo>
                  <a:cubicBezTo>
                    <a:pt x="2384" y="4289"/>
                    <a:pt x="2533" y="4250"/>
                    <a:pt x="2709" y="4250"/>
                  </a:cubicBezTo>
                  <a:cubicBezTo>
                    <a:pt x="2974" y="4250"/>
                    <a:pt x="3301" y="4339"/>
                    <a:pt x="3502" y="4349"/>
                  </a:cubicBezTo>
                  <a:cubicBezTo>
                    <a:pt x="3985" y="4399"/>
                    <a:pt x="4035" y="4432"/>
                    <a:pt x="4402" y="4732"/>
                  </a:cubicBezTo>
                  <a:cubicBezTo>
                    <a:pt x="4918" y="5166"/>
                    <a:pt x="5485" y="5550"/>
                    <a:pt x="6086" y="5866"/>
                  </a:cubicBezTo>
                  <a:cubicBezTo>
                    <a:pt x="6720" y="6200"/>
                    <a:pt x="7433" y="6312"/>
                    <a:pt x="8159" y="6312"/>
                  </a:cubicBezTo>
                  <a:cubicBezTo>
                    <a:pt x="8884" y="6312"/>
                    <a:pt x="9622" y="6200"/>
                    <a:pt x="10305" y="6083"/>
                  </a:cubicBezTo>
                  <a:cubicBezTo>
                    <a:pt x="10350" y="6068"/>
                    <a:pt x="10326" y="5997"/>
                    <a:pt x="10284" y="5997"/>
                  </a:cubicBezTo>
                  <a:cubicBezTo>
                    <a:pt x="10280" y="5997"/>
                    <a:pt x="10276" y="5998"/>
                    <a:pt x="10272" y="5999"/>
                  </a:cubicBezTo>
                  <a:cubicBezTo>
                    <a:pt x="9494" y="6135"/>
                    <a:pt x="8702" y="6202"/>
                    <a:pt x="7922" y="6202"/>
                  </a:cubicBezTo>
                  <a:cubicBezTo>
                    <a:pt x="7832" y="6202"/>
                    <a:pt x="7743" y="6201"/>
                    <a:pt x="7653" y="6199"/>
                  </a:cubicBezTo>
                  <a:cubicBezTo>
                    <a:pt x="6570" y="6183"/>
                    <a:pt x="5652" y="5566"/>
                    <a:pt x="4818" y="4950"/>
                  </a:cubicBezTo>
                  <a:cubicBezTo>
                    <a:pt x="4602" y="4799"/>
                    <a:pt x="4251" y="4332"/>
                    <a:pt x="3951" y="4316"/>
                  </a:cubicBezTo>
                  <a:cubicBezTo>
                    <a:pt x="3435" y="4265"/>
                    <a:pt x="2901" y="4232"/>
                    <a:pt x="2384" y="4182"/>
                  </a:cubicBezTo>
                  <a:cubicBezTo>
                    <a:pt x="2368" y="4182"/>
                    <a:pt x="2351" y="4182"/>
                    <a:pt x="2351" y="4198"/>
                  </a:cubicBezTo>
                  <a:cubicBezTo>
                    <a:pt x="2168" y="4516"/>
                    <a:pt x="1984" y="4849"/>
                    <a:pt x="1784" y="5166"/>
                  </a:cubicBezTo>
                  <a:cubicBezTo>
                    <a:pt x="1784" y="5183"/>
                    <a:pt x="1784" y="5199"/>
                    <a:pt x="1801" y="5216"/>
                  </a:cubicBezTo>
                  <a:cubicBezTo>
                    <a:pt x="2717" y="5966"/>
                    <a:pt x="2034" y="6966"/>
                    <a:pt x="1450" y="7651"/>
                  </a:cubicBezTo>
                  <a:cubicBezTo>
                    <a:pt x="1408" y="7706"/>
                    <a:pt x="1387" y="7731"/>
                    <a:pt x="1371" y="7731"/>
                  </a:cubicBezTo>
                  <a:cubicBezTo>
                    <a:pt x="1344" y="7731"/>
                    <a:pt x="1329" y="7654"/>
                    <a:pt x="1234" y="7517"/>
                  </a:cubicBezTo>
                  <a:cubicBezTo>
                    <a:pt x="1001" y="7217"/>
                    <a:pt x="767" y="6900"/>
                    <a:pt x="534" y="6584"/>
                  </a:cubicBezTo>
                  <a:cubicBezTo>
                    <a:pt x="183" y="6117"/>
                    <a:pt x="83" y="6117"/>
                    <a:pt x="250" y="5583"/>
                  </a:cubicBezTo>
                  <a:cubicBezTo>
                    <a:pt x="450" y="4932"/>
                    <a:pt x="616" y="4216"/>
                    <a:pt x="950" y="3632"/>
                  </a:cubicBezTo>
                  <a:cubicBezTo>
                    <a:pt x="992" y="3553"/>
                    <a:pt x="1091" y="3478"/>
                    <a:pt x="1218" y="3408"/>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2" name="Google Shape;1918;p54">
              <a:extLst>
                <a:ext uri="{FF2B5EF4-FFF2-40B4-BE49-F238E27FC236}">
                  <a16:creationId xmlns:a16="http://schemas.microsoft.com/office/drawing/2014/main" id="{962D8BE8-EDD2-6703-9E43-E2047E9C1C33}"/>
                </a:ext>
              </a:extLst>
            </p:cNvPr>
            <p:cNvSpPr/>
            <p:nvPr/>
          </p:nvSpPr>
          <p:spPr>
            <a:xfrm>
              <a:off x="2919000" y="3781175"/>
              <a:ext cx="162175" cy="123725"/>
            </a:xfrm>
            <a:custGeom>
              <a:avLst/>
              <a:gdLst/>
              <a:ahLst/>
              <a:cxnLst/>
              <a:rect l="l" t="t" r="r" b="b"/>
              <a:pathLst>
                <a:path w="6487" h="4949" extrusionOk="0">
                  <a:moveTo>
                    <a:pt x="483" y="1"/>
                  </a:moveTo>
                  <a:lnTo>
                    <a:pt x="0" y="1368"/>
                  </a:lnTo>
                  <a:lnTo>
                    <a:pt x="734" y="2051"/>
                  </a:lnTo>
                  <a:cubicBezTo>
                    <a:pt x="734" y="2051"/>
                    <a:pt x="1150" y="3385"/>
                    <a:pt x="1951" y="4136"/>
                  </a:cubicBezTo>
                  <a:cubicBezTo>
                    <a:pt x="2768" y="4886"/>
                    <a:pt x="2935" y="4852"/>
                    <a:pt x="4185" y="4936"/>
                  </a:cubicBezTo>
                  <a:cubicBezTo>
                    <a:pt x="4312" y="4945"/>
                    <a:pt x="4436" y="4949"/>
                    <a:pt x="4558" y="4949"/>
                  </a:cubicBezTo>
                  <a:cubicBezTo>
                    <a:pt x="5638" y="4949"/>
                    <a:pt x="6486" y="4652"/>
                    <a:pt x="6486" y="4652"/>
                  </a:cubicBezTo>
                  <a:cubicBezTo>
                    <a:pt x="6486" y="4652"/>
                    <a:pt x="4518" y="4236"/>
                    <a:pt x="3885" y="4052"/>
                  </a:cubicBezTo>
                  <a:cubicBezTo>
                    <a:pt x="3251" y="3852"/>
                    <a:pt x="1984" y="1618"/>
                    <a:pt x="1984" y="1618"/>
                  </a:cubicBezTo>
                  <a:lnTo>
                    <a:pt x="483" y="1"/>
                  </a:lnTo>
                  <a:close/>
                </a:path>
              </a:pathLst>
            </a:custGeom>
            <a:solidFill>
              <a:srgbClr val="EA8C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3" name="Google Shape;1919;p54">
              <a:extLst>
                <a:ext uri="{FF2B5EF4-FFF2-40B4-BE49-F238E27FC236}">
                  <a16:creationId xmlns:a16="http://schemas.microsoft.com/office/drawing/2014/main" id="{B96D4583-F335-FC0D-9E93-66D5CC5CA4F6}"/>
                </a:ext>
              </a:extLst>
            </p:cNvPr>
            <p:cNvSpPr/>
            <p:nvPr/>
          </p:nvSpPr>
          <p:spPr>
            <a:xfrm>
              <a:off x="3074900" y="3185525"/>
              <a:ext cx="24600" cy="26650"/>
            </a:xfrm>
            <a:custGeom>
              <a:avLst/>
              <a:gdLst/>
              <a:ahLst/>
              <a:cxnLst/>
              <a:rect l="l" t="t" r="r" b="b"/>
              <a:pathLst>
                <a:path w="984" h="1066" extrusionOk="0">
                  <a:moveTo>
                    <a:pt x="348" y="0"/>
                  </a:moveTo>
                  <a:cubicBezTo>
                    <a:pt x="219" y="0"/>
                    <a:pt x="95" y="18"/>
                    <a:pt x="1" y="65"/>
                  </a:cubicBezTo>
                  <a:lnTo>
                    <a:pt x="784" y="1065"/>
                  </a:lnTo>
                  <a:lnTo>
                    <a:pt x="950" y="332"/>
                  </a:lnTo>
                  <a:cubicBezTo>
                    <a:pt x="984" y="198"/>
                    <a:pt x="901" y="65"/>
                    <a:pt x="768" y="49"/>
                  </a:cubicBezTo>
                  <a:cubicBezTo>
                    <a:pt x="644" y="22"/>
                    <a:pt x="493" y="0"/>
                    <a:pt x="348" y="0"/>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4" name="Google Shape;1920;p54">
              <a:extLst>
                <a:ext uri="{FF2B5EF4-FFF2-40B4-BE49-F238E27FC236}">
                  <a16:creationId xmlns:a16="http://schemas.microsoft.com/office/drawing/2014/main" id="{50971746-3B5D-F67D-EC42-B3AB5B70076D}"/>
                </a:ext>
              </a:extLst>
            </p:cNvPr>
            <p:cNvSpPr/>
            <p:nvPr/>
          </p:nvSpPr>
          <p:spPr>
            <a:xfrm>
              <a:off x="3059900" y="3279275"/>
              <a:ext cx="21275" cy="16700"/>
            </a:xfrm>
            <a:custGeom>
              <a:avLst/>
              <a:gdLst/>
              <a:ahLst/>
              <a:cxnLst/>
              <a:rect l="l" t="t" r="r" b="b"/>
              <a:pathLst>
                <a:path w="851" h="668" extrusionOk="0">
                  <a:moveTo>
                    <a:pt x="302" y="1"/>
                  </a:moveTo>
                  <a:cubicBezTo>
                    <a:pt x="212" y="1"/>
                    <a:pt x="133" y="34"/>
                    <a:pt x="83" y="101"/>
                  </a:cubicBezTo>
                  <a:cubicBezTo>
                    <a:pt x="0" y="217"/>
                    <a:pt x="83" y="434"/>
                    <a:pt x="267" y="567"/>
                  </a:cubicBezTo>
                  <a:cubicBezTo>
                    <a:pt x="350" y="617"/>
                    <a:pt x="467" y="668"/>
                    <a:pt x="550" y="668"/>
                  </a:cubicBezTo>
                  <a:cubicBezTo>
                    <a:pt x="634" y="668"/>
                    <a:pt x="717" y="634"/>
                    <a:pt x="767" y="567"/>
                  </a:cubicBezTo>
                  <a:cubicBezTo>
                    <a:pt x="850" y="450"/>
                    <a:pt x="767" y="234"/>
                    <a:pt x="583" y="101"/>
                  </a:cubicBezTo>
                  <a:cubicBezTo>
                    <a:pt x="492" y="34"/>
                    <a:pt x="392" y="1"/>
                    <a:pt x="302" y="1"/>
                  </a:cubicBezTo>
                  <a:close/>
                </a:path>
              </a:pathLst>
            </a:custGeom>
            <a:solidFill>
              <a:srgbClr val="4244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5" name="Google Shape;1921;p54">
              <a:extLst>
                <a:ext uri="{FF2B5EF4-FFF2-40B4-BE49-F238E27FC236}">
                  <a16:creationId xmlns:a16="http://schemas.microsoft.com/office/drawing/2014/main" id="{8C47A2C0-2D2E-3E9F-55C3-F11F59028676}"/>
                </a:ext>
              </a:extLst>
            </p:cNvPr>
            <p:cNvSpPr/>
            <p:nvPr/>
          </p:nvSpPr>
          <p:spPr>
            <a:xfrm>
              <a:off x="3067800" y="3213400"/>
              <a:ext cx="2525" cy="2100"/>
            </a:xfrm>
            <a:custGeom>
              <a:avLst/>
              <a:gdLst/>
              <a:ahLst/>
              <a:cxnLst/>
              <a:rect l="l" t="t" r="r" b="b"/>
              <a:pathLst>
                <a:path w="101" h="84" extrusionOk="0">
                  <a:moveTo>
                    <a:pt x="51" y="1"/>
                  </a:moveTo>
                  <a:cubicBezTo>
                    <a:pt x="0" y="1"/>
                    <a:pt x="0" y="84"/>
                    <a:pt x="51" y="84"/>
                  </a:cubicBezTo>
                  <a:cubicBezTo>
                    <a:pt x="101" y="84"/>
                    <a:pt x="101" y="1"/>
                    <a:pt x="51" y="1"/>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6" name="Google Shape;1922;p54">
              <a:extLst>
                <a:ext uri="{FF2B5EF4-FFF2-40B4-BE49-F238E27FC236}">
                  <a16:creationId xmlns:a16="http://schemas.microsoft.com/office/drawing/2014/main" id="{F5CAA1AF-000A-A8CF-8A47-588037D80713}"/>
                </a:ext>
              </a:extLst>
            </p:cNvPr>
            <p:cNvSpPr/>
            <p:nvPr/>
          </p:nvSpPr>
          <p:spPr>
            <a:xfrm>
              <a:off x="3052800" y="3218825"/>
              <a:ext cx="2525" cy="2125"/>
            </a:xfrm>
            <a:custGeom>
              <a:avLst/>
              <a:gdLst/>
              <a:ahLst/>
              <a:cxnLst/>
              <a:rect l="l" t="t" r="r" b="b"/>
              <a:pathLst>
                <a:path w="101" h="85" extrusionOk="0">
                  <a:moveTo>
                    <a:pt x="51" y="0"/>
                  </a:moveTo>
                  <a:cubicBezTo>
                    <a:pt x="0" y="0"/>
                    <a:pt x="0" y="84"/>
                    <a:pt x="51" y="84"/>
                  </a:cubicBezTo>
                  <a:cubicBezTo>
                    <a:pt x="100" y="84"/>
                    <a:pt x="100" y="0"/>
                    <a:pt x="51" y="0"/>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7" name="Google Shape;1923;p54">
              <a:extLst>
                <a:ext uri="{FF2B5EF4-FFF2-40B4-BE49-F238E27FC236}">
                  <a16:creationId xmlns:a16="http://schemas.microsoft.com/office/drawing/2014/main" id="{EFC6CB38-EF36-A611-1180-D756C242BDB8}"/>
                </a:ext>
              </a:extLst>
            </p:cNvPr>
            <p:cNvSpPr/>
            <p:nvPr/>
          </p:nvSpPr>
          <p:spPr>
            <a:xfrm>
              <a:off x="3068625" y="3230075"/>
              <a:ext cx="2525" cy="1700"/>
            </a:xfrm>
            <a:custGeom>
              <a:avLst/>
              <a:gdLst/>
              <a:ahLst/>
              <a:cxnLst/>
              <a:rect l="l" t="t" r="r" b="b"/>
              <a:pathLst>
                <a:path w="101" h="68" extrusionOk="0">
                  <a:moveTo>
                    <a:pt x="52" y="1"/>
                  </a:moveTo>
                  <a:cubicBezTo>
                    <a:pt x="1" y="1"/>
                    <a:pt x="1" y="68"/>
                    <a:pt x="52" y="68"/>
                  </a:cubicBezTo>
                  <a:cubicBezTo>
                    <a:pt x="101" y="68"/>
                    <a:pt x="101" y="1"/>
                    <a:pt x="52" y="1"/>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8" name="Google Shape;1924;p54">
              <a:extLst>
                <a:ext uri="{FF2B5EF4-FFF2-40B4-BE49-F238E27FC236}">
                  <a16:creationId xmlns:a16="http://schemas.microsoft.com/office/drawing/2014/main" id="{3FBBA73E-249F-8132-5CA9-030E2615555D}"/>
                </a:ext>
              </a:extLst>
            </p:cNvPr>
            <p:cNvSpPr/>
            <p:nvPr/>
          </p:nvSpPr>
          <p:spPr>
            <a:xfrm>
              <a:off x="3082925" y="3847400"/>
              <a:ext cx="30350" cy="44900"/>
            </a:xfrm>
            <a:custGeom>
              <a:avLst/>
              <a:gdLst/>
              <a:ahLst/>
              <a:cxnLst/>
              <a:rect l="l" t="t" r="r" b="b"/>
              <a:pathLst>
                <a:path w="1214" h="1796" extrusionOk="0">
                  <a:moveTo>
                    <a:pt x="50" y="0"/>
                  </a:moveTo>
                  <a:cubicBezTo>
                    <a:pt x="11" y="0"/>
                    <a:pt x="0" y="71"/>
                    <a:pt x="46" y="86"/>
                  </a:cubicBezTo>
                  <a:cubicBezTo>
                    <a:pt x="713" y="336"/>
                    <a:pt x="1130" y="1036"/>
                    <a:pt x="1030" y="1737"/>
                  </a:cubicBezTo>
                  <a:cubicBezTo>
                    <a:pt x="1019" y="1769"/>
                    <a:pt x="1050" y="1795"/>
                    <a:pt x="1074" y="1795"/>
                  </a:cubicBezTo>
                  <a:cubicBezTo>
                    <a:pt x="1086" y="1795"/>
                    <a:pt x="1096" y="1788"/>
                    <a:pt x="1096" y="1770"/>
                  </a:cubicBezTo>
                  <a:cubicBezTo>
                    <a:pt x="1214" y="1003"/>
                    <a:pt x="780" y="269"/>
                    <a:pt x="62" y="2"/>
                  </a:cubicBezTo>
                  <a:cubicBezTo>
                    <a:pt x="58" y="1"/>
                    <a:pt x="54" y="0"/>
                    <a:pt x="50" y="0"/>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9" name="Google Shape;1925;p54">
              <a:extLst>
                <a:ext uri="{FF2B5EF4-FFF2-40B4-BE49-F238E27FC236}">
                  <a16:creationId xmlns:a16="http://schemas.microsoft.com/office/drawing/2014/main" id="{50F298E6-E9F1-A976-50DE-E797439156B9}"/>
                </a:ext>
              </a:extLst>
            </p:cNvPr>
            <p:cNvSpPr/>
            <p:nvPr/>
          </p:nvSpPr>
          <p:spPr>
            <a:xfrm>
              <a:off x="3111350" y="3823000"/>
              <a:ext cx="24675" cy="36500"/>
            </a:xfrm>
            <a:custGeom>
              <a:avLst/>
              <a:gdLst/>
              <a:ahLst/>
              <a:cxnLst/>
              <a:rect l="l" t="t" r="r" b="b"/>
              <a:pathLst>
                <a:path w="987" h="1460" extrusionOk="0">
                  <a:moveTo>
                    <a:pt x="59" y="0"/>
                  </a:moveTo>
                  <a:cubicBezTo>
                    <a:pt x="24" y="0"/>
                    <a:pt x="0" y="36"/>
                    <a:pt x="26" y="62"/>
                  </a:cubicBezTo>
                  <a:cubicBezTo>
                    <a:pt x="444" y="445"/>
                    <a:pt x="744" y="896"/>
                    <a:pt x="910" y="1429"/>
                  </a:cubicBezTo>
                  <a:cubicBezTo>
                    <a:pt x="917" y="1450"/>
                    <a:pt x="933" y="1459"/>
                    <a:pt x="947" y="1459"/>
                  </a:cubicBezTo>
                  <a:cubicBezTo>
                    <a:pt x="968" y="1459"/>
                    <a:pt x="986" y="1441"/>
                    <a:pt x="977" y="1412"/>
                  </a:cubicBezTo>
                  <a:cubicBezTo>
                    <a:pt x="810" y="862"/>
                    <a:pt x="510" y="395"/>
                    <a:pt x="93" y="11"/>
                  </a:cubicBezTo>
                  <a:cubicBezTo>
                    <a:pt x="81" y="4"/>
                    <a:pt x="70" y="0"/>
                    <a:pt x="59" y="0"/>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60" name="Google Shape;1926;p54">
              <a:extLst>
                <a:ext uri="{FF2B5EF4-FFF2-40B4-BE49-F238E27FC236}">
                  <a16:creationId xmlns:a16="http://schemas.microsoft.com/office/drawing/2014/main" id="{A0CEF56C-0483-53E6-7B5A-78F4884EB2E6}"/>
                </a:ext>
              </a:extLst>
            </p:cNvPr>
            <p:cNvSpPr/>
            <p:nvPr/>
          </p:nvSpPr>
          <p:spPr>
            <a:xfrm>
              <a:off x="2988200" y="3149050"/>
              <a:ext cx="63775" cy="60375"/>
            </a:xfrm>
            <a:custGeom>
              <a:avLst/>
              <a:gdLst/>
              <a:ahLst/>
              <a:cxnLst/>
              <a:rect l="l" t="t" r="r" b="b"/>
              <a:pathLst>
                <a:path w="2551" h="2415" extrusionOk="0">
                  <a:moveTo>
                    <a:pt x="1277" y="1"/>
                  </a:moveTo>
                  <a:cubicBezTo>
                    <a:pt x="676" y="1"/>
                    <a:pt x="145" y="450"/>
                    <a:pt x="83" y="1074"/>
                  </a:cubicBezTo>
                  <a:cubicBezTo>
                    <a:pt x="0" y="1741"/>
                    <a:pt x="483" y="2324"/>
                    <a:pt x="1150" y="2408"/>
                  </a:cubicBezTo>
                  <a:cubicBezTo>
                    <a:pt x="1190" y="2412"/>
                    <a:pt x="1231" y="2414"/>
                    <a:pt x="1270" y="2414"/>
                  </a:cubicBezTo>
                  <a:cubicBezTo>
                    <a:pt x="1873" y="2414"/>
                    <a:pt x="2406" y="1950"/>
                    <a:pt x="2468" y="1341"/>
                  </a:cubicBezTo>
                  <a:cubicBezTo>
                    <a:pt x="2551" y="674"/>
                    <a:pt x="2068" y="74"/>
                    <a:pt x="1401" y="7"/>
                  </a:cubicBezTo>
                  <a:cubicBezTo>
                    <a:pt x="1359" y="3"/>
                    <a:pt x="1318" y="1"/>
                    <a:pt x="1277" y="1"/>
                  </a:cubicBezTo>
                  <a:close/>
                </a:path>
              </a:pathLst>
            </a:custGeom>
            <a:solidFill>
              <a:srgbClr val="5F63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61" name="Google Shape;1927;p54">
              <a:extLst>
                <a:ext uri="{FF2B5EF4-FFF2-40B4-BE49-F238E27FC236}">
                  <a16:creationId xmlns:a16="http://schemas.microsoft.com/office/drawing/2014/main" id="{CB576D22-29E4-E557-D41F-AE1622F757B2}"/>
                </a:ext>
              </a:extLst>
            </p:cNvPr>
            <p:cNvSpPr/>
            <p:nvPr/>
          </p:nvSpPr>
          <p:spPr>
            <a:xfrm>
              <a:off x="2710725" y="4145175"/>
              <a:ext cx="64250" cy="109200"/>
            </a:xfrm>
            <a:custGeom>
              <a:avLst/>
              <a:gdLst/>
              <a:ahLst/>
              <a:cxnLst/>
              <a:rect l="l" t="t" r="r" b="b"/>
              <a:pathLst>
                <a:path w="2570" h="4368" extrusionOk="0">
                  <a:moveTo>
                    <a:pt x="40" y="0"/>
                  </a:moveTo>
                  <a:cubicBezTo>
                    <a:pt x="19" y="0"/>
                    <a:pt x="1" y="18"/>
                    <a:pt x="10" y="48"/>
                  </a:cubicBezTo>
                  <a:cubicBezTo>
                    <a:pt x="461" y="1682"/>
                    <a:pt x="1295" y="3149"/>
                    <a:pt x="2478" y="4350"/>
                  </a:cubicBezTo>
                  <a:cubicBezTo>
                    <a:pt x="2486" y="4362"/>
                    <a:pt x="2497" y="4367"/>
                    <a:pt x="2508" y="4367"/>
                  </a:cubicBezTo>
                  <a:cubicBezTo>
                    <a:pt x="2539" y="4367"/>
                    <a:pt x="2569" y="4324"/>
                    <a:pt x="2545" y="4299"/>
                  </a:cubicBezTo>
                  <a:cubicBezTo>
                    <a:pt x="1361" y="3098"/>
                    <a:pt x="528" y="1664"/>
                    <a:pt x="77" y="30"/>
                  </a:cubicBezTo>
                  <a:cubicBezTo>
                    <a:pt x="70" y="10"/>
                    <a:pt x="54" y="0"/>
                    <a:pt x="40" y="0"/>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62" name="Google Shape;1928;p54">
              <a:extLst>
                <a:ext uri="{FF2B5EF4-FFF2-40B4-BE49-F238E27FC236}">
                  <a16:creationId xmlns:a16="http://schemas.microsoft.com/office/drawing/2014/main" id="{609DBECA-836D-BE5A-9763-5C8BA7E6939E}"/>
                </a:ext>
              </a:extLst>
            </p:cNvPr>
            <p:cNvSpPr/>
            <p:nvPr/>
          </p:nvSpPr>
          <p:spPr>
            <a:xfrm>
              <a:off x="2746525" y="4162700"/>
              <a:ext cx="97300" cy="105200"/>
            </a:xfrm>
            <a:custGeom>
              <a:avLst/>
              <a:gdLst/>
              <a:ahLst/>
              <a:cxnLst/>
              <a:rect l="l" t="t" r="r" b="b"/>
              <a:pathLst>
                <a:path w="3892" h="4208" extrusionOk="0">
                  <a:moveTo>
                    <a:pt x="56" y="0"/>
                  </a:moveTo>
                  <a:cubicBezTo>
                    <a:pt x="32" y="0"/>
                    <a:pt x="0" y="27"/>
                    <a:pt x="12" y="63"/>
                  </a:cubicBezTo>
                  <a:cubicBezTo>
                    <a:pt x="963" y="1714"/>
                    <a:pt x="2246" y="3115"/>
                    <a:pt x="3814" y="4198"/>
                  </a:cubicBezTo>
                  <a:cubicBezTo>
                    <a:pt x="3823" y="4205"/>
                    <a:pt x="3833" y="4207"/>
                    <a:pt x="3841" y="4207"/>
                  </a:cubicBezTo>
                  <a:cubicBezTo>
                    <a:pt x="3875" y="4207"/>
                    <a:pt x="3891" y="4159"/>
                    <a:pt x="3865" y="4132"/>
                  </a:cubicBezTo>
                  <a:cubicBezTo>
                    <a:pt x="2297" y="3048"/>
                    <a:pt x="1030" y="1664"/>
                    <a:pt x="79" y="14"/>
                  </a:cubicBezTo>
                  <a:cubicBezTo>
                    <a:pt x="74" y="4"/>
                    <a:pt x="66" y="0"/>
                    <a:pt x="56" y="0"/>
                  </a:cubicBezTo>
                  <a:close/>
                </a:path>
              </a:pathLst>
            </a:custGeom>
            <a:solidFill>
              <a:srgbClr val="3314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2763" name="Google Shape;1941;p54">
            <a:extLst>
              <a:ext uri="{FF2B5EF4-FFF2-40B4-BE49-F238E27FC236}">
                <a16:creationId xmlns:a16="http://schemas.microsoft.com/office/drawing/2014/main" id="{0E20791C-02C5-2AF8-0AD5-62606EF6EF10}"/>
              </a:ext>
            </a:extLst>
          </p:cNvPr>
          <p:cNvSpPr/>
          <p:nvPr/>
        </p:nvSpPr>
        <p:spPr>
          <a:xfrm>
            <a:off x="8144597" y="2983572"/>
            <a:ext cx="650781" cy="225627"/>
          </a:xfrm>
          <a:custGeom>
            <a:avLst/>
            <a:gdLst/>
            <a:ahLst/>
            <a:cxnLst/>
            <a:rect l="l" t="t" r="r" b="b"/>
            <a:pathLst>
              <a:path w="20904" h="7231" extrusionOk="0">
                <a:moveTo>
                  <a:pt x="20904" y="7231"/>
                </a:moveTo>
                <a:cubicBezTo>
                  <a:pt x="20303" y="4620"/>
                  <a:pt x="16698" y="2303"/>
                  <a:pt x="14098" y="2953"/>
                </a:cubicBezTo>
                <a:cubicBezTo>
                  <a:pt x="12934" y="3244"/>
                  <a:pt x="12953" y="6193"/>
                  <a:pt x="14098" y="6551"/>
                </a:cubicBezTo>
                <a:cubicBezTo>
                  <a:pt x="15204" y="6897"/>
                  <a:pt x="15922" y="4125"/>
                  <a:pt x="15168" y="3245"/>
                </a:cubicBezTo>
                <a:cubicBezTo>
                  <a:pt x="11833" y="-647"/>
                  <a:pt x="5003" y="-398"/>
                  <a:pt x="0" y="717"/>
                </a:cubicBezTo>
              </a:path>
            </a:pathLst>
          </a:custGeom>
          <a:noFill/>
          <a:ln w="9525" cap="flat" cmpd="sng">
            <a:solidFill>
              <a:srgbClr val="9A9BC9"/>
            </a:solidFill>
            <a:prstDash val="solid"/>
            <a:round/>
            <a:headEnd type="none" w="med" len="med"/>
            <a:tailEnd type="triangle" w="med" len="med"/>
          </a:ln>
        </p:spPr>
        <p:txBody>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cs typeface="Arial"/>
              <a:sym typeface="Arial"/>
            </a:endParaRPr>
          </a:p>
        </p:txBody>
      </p:sp>
      <p:sp>
        <p:nvSpPr>
          <p:cNvPr id="2764" name="Google Shape;1942;p54">
            <a:extLst>
              <a:ext uri="{FF2B5EF4-FFF2-40B4-BE49-F238E27FC236}">
                <a16:creationId xmlns:a16="http://schemas.microsoft.com/office/drawing/2014/main" id="{D52EC4D8-49D7-7EBD-135C-270651779F6F}"/>
              </a:ext>
            </a:extLst>
          </p:cNvPr>
          <p:cNvSpPr/>
          <p:nvPr/>
        </p:nvSpPr>
        <p:spPr>
          <a:xfrm flipH="1">
            <a:off x="11006547" y="2983572"/>
            <a:ext cx="650781" cy="225627"/>
          </a:xfrm>
          <a:custGeom>
            <a:avLst/>
            <a:gdLst/>
            <a:ahLst/>
            <a:cxnLst/>
            <a:rect l="l" t="t" r="r" b="b"/>
            <a:pathLst>
              <a:path w="20904" h="7231" extrusionOk="0">
                <a:moveTo>
                  <a:pt x="20904" y="7231"/>
                </a:moveTo>
                <a:cubicBezTo>
                  <a:pt x="20303" y="4620"/>
                  <a:pt x="16698" y="2303"/>
                  <a:pt x="14098" y="2953"/>
                </a:cubicBezTo>
                <a:cubicBezTo>
                  <a:pt x="12934" y="3244"/>
                  <a:pt x="12953" y="6193"/>
                  <a:pt x="14098" y="6551"/>
                </a:cubicBezTo>
                <a:cubicBezTo>
                  <a:pt x="15204" y="6897"/>
                  <a:pt x="15922" y="4125"/>
                  <a:pt x="15168" y="3245"/>
                </a:cubicBezTo>
                <a:cubicBezTo>
                  <a:pt x="11833" y="-647"/>
                  <a:pt x="5003" y="-398"/>
                  <a:pt x="0" y="717"/>
                </a:cubicBezTo>
              </a:path>
            </a:pathLst>
          </a:custGeom>
          <a:noFill/>
          <a:ln w="9525" cap="flat" cmpd="sng">
            <a:solidFill>
              <a:srgbClr val="9A9BC9"/>
            </a:solidFill>
            <a:prstDash val="solid"/>
            <a:round/>
            <a:headEnd type="none" w="med" len="med"/>
            <a:tailEnd type="triangle" w="med" len="med"/>
          </a:ln>
        </p:spPr>
        <p:txBody>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cs typeface="Arial"/>
              <a:sym typeface="Arial"/>
            </a:endParaRPr>
          </a:p>
        </p:txBody>
      </p:sp>
      <p:sp>
        <p:nvSpPr>
          <p:cNvPr id="2765" name="Google Shape;1943;p54">
            <a:extLst>
              <a:ext uri="{FF2B5EF4-FFF2-40B4-BE49-F238E27FC236}">
                <a16:creationId xmlns:a16="http://schemas.microsoft.com/office/drawing/2014/main" id="{CD04F475-BE32-99D2-35E1-8BF1124680CB}"/>
              </a:ext>
            </a:extLst>
          </p:cNvPr>
          <p:cNvSpPr/>
          <p:nvPr/>
        </p:nvSpPr>
        <p:spPr>
          <a:xfrm rot="10800000" flipH="1">
            <a:off x="8144597" y="4493908"/>
            <a:ext cx="650781" cy="225627"/>
          </a:xfrm>
          <a:custGeom>
            <a:avLst/>
            <a:gdLst/>
            <a:ahLst/>
            <a:cxnLst/>
            <a:rect l="l" t="t" r="r" b="b"/>
            <a:pathLst>
              <a:path w="20904" h="7231" extrusionOk="0">
                <a:moveTo>
                  <a:pt x="20904" y="7231"/>
                </a:moveTo>
                <a:cubicBezTo>
                  <a:pt x="20303" y="4620"/>
                  <a:pt x="16698" y="2303"/>
                  <a:pt x="14098" y="2953"/>
                </a:cubicBezTo>
                <a:cubicBezTo>
                  <a:pt x="12934" y="3244"/>
                  <a:pt x="12953" y="6193"/>
                  <a:pt x="14098" y="6551"/>
                </a:cubicBezTo>
                <a:cubicBezTo>
                  <a:pt x="15204" y="6897"/>
                  <a:pt x="15922" y="4125"/>
                  <a:pt x="15168" y="3245"/>
                </a:cubicBezTo>
                <a:cubicBezTo>
                  <a:pt x="11833" y="-647"/>
                  <a:pt x="5003" y="-398"/>
                  <a:pt x="0" y="717"/>
                </a:cubicBezTo>
              </a:path>
            </a:pathLst>
          </a:custGeom>
          <a:noFill/>
          <a:ln w="9525" cap="flat" cmpd="sng">
            <a:solidFill>
              <a:srgbClr val="9A9BC9"/>
            </a:solidFill>
            <a:prstDash val="solid"/>
            <a:round/>
            <a:headEnd type="none" w="med" len="med"/>
            <a:tailEnd type="triangle" w="med" len="med"/>
          </a:ln>
        </p:spPr>
        <p:txBody>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cs typeface="Arial"/>
              <a:sym typeface="Arial"/>
            </a:endParaRPr>
          </a:p>
        </p:txBody>
      </p:sp>
      <p:sp>
        <p:nvSpPr>
          <p:cNvPr id="2766" name="Google Shape;1944;p54">
            <a:extLst>
              <a:ext uri="{FF2B5EF4-FFF2-40B4-BE49-F238E27FC236}">
                <a16:creationId xmlns:a16="http://schemas.microsoft.com/office/drawing/2014/main" id="{D5241F0D-0ABC-D964-92E7-983A2B6601A4}"/>
              </a:ext>
            </a:extLst>
          </p:cNvPr>
          <p:cNvSpPr/>
          <p:nvPr/>
        </p:nvSpPr>
        <p:spPr>
          <a:xfrm rot="10800000">
            <a:off x="11006547" y="4493908"/>
            <a:ext cx="650781" cy="225627"/>
          </a:xfrm>
          <a:custGeom>
            <a:avLst/>
            <a:gdLst/>
            <a:ahLst/>
            <a:cxnLst/>
            <a:rect l="l" t="t" r="r" b="b"/>
            <a:pathLst>
              <a:path w="20904" h="7231" extrusionOk="0">
                <a:moveTo>
                  <a:pt x="20904" y="7231"/>
                </a:moveTo>
                <a:cubicBezTo>
                  <a:pt x="20303" y="4620"/>
                  <a:pt x="16698" y="2303"/>
                  <a:pt x="14098" y="2953"/>
                </a:cubicBezTo>
                <a:cubicBezTo>
                  <a:pt x="12934" y="3244"/>
                  <a:pt x="12953" y="6193"/>
                  <a:pt x="14098" y="6551"/>
                </a:cubicBezTo>
                <a:cubicBezTo>
                  <a:pt x="15204" y="6897"/>
                  <a:pt x="15922" y="4125"/>
                  <a:pt x="15168" y="3245"/>
                </a:cubicBezTo>
                <a:cubicBezTo>
                  <a:pt x="11833" y="-647"/>
                  <a:pt x="5003" y="-398"/>
                  <a:pt x="0" y="717"/>
                </a:cubicBezTo>
              </a:path>
            </a:pathLst>
          </a:custGeom>
          <a:noFill/>
          <a:ln w="9525" cap="flat" cmpd="sng">
            <a:solidFill>
              <a:srgbClr val="9A9BC9"/>
            </a:solidFill>
            <a:prstDash val="solid"/>
            <a:round/>
            <a:headEnd type="none" w="med" len="med"/>
            <a:tailEnd type="triangle" w="med" len="med"/>
          </a:ln>
        </p:spPr>
        <p:txBody>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cs typeface="Arial"/>
              <a:sym typeface="Arial"/>
            </a:endParaRPr>
          </a:p>
        </p:txBody>
      </p:sp>
      <p:sp>
        <p:nvSpPr>
          <p:cNvPr id="2767" name="Google Shape;1945;p54">
            <a:extLst>
              <a:ext uri="{FF2B5EF4-FFF2-40B4-BE49-F238E27FC236}">
                <a16:creationId xmlns:a16="http://schemas.microsoft.com/office/drawing/2014/main" id="{DBD5E623-6DA9-5180-C813-CDE6D5D9A940}"/>
              </a:ext>
            </a:extLst>
          </p:cNvPr>
          <p:cNvSpPr/>
          <p:nvPr/>
        </p:nvSpPr>
        <p:spPr>
          <a:xfrm>
            <a:off x="8528974" y="4885572"/>
            <a:ext cx="650780" cy="211371"/>
          </a:xfrm>
          <a:custGeom>
            <a:avLst/>
            <a:gdLst/>
            <a:ahLst/>
            <a:cxnLst/>
            <a:rect l="l" t="t" r="r" b="b"/>
            <a:pathLst>
              <a:path w="13949" h="4520" extrusionOk="0">
                <a:moveTo>
                  <a:pt x="5778" y="1"/>
                </a:moveTo>
                <a:cubicBezTo>
                  <a:pt x="5351" y="1"/>
                  <a:pt x="4927" y="105"/>
                  <a:pt x="4559" y="314"/>
                </a:cubicBezTo>
                <a:cubicBezTo>
                  <a:pt x="3853" y="731"/>
                  <a:pt x="3404" y="1551"/>
                  <a:pt x="3468" y="2368"/>
                </a:cubicBezTo>
                <a:cubicBezTo>
                  <a:pt x="3187" y="2078"/>
                  <a:pt x="2786" y="1921"/>
                  <a:pt x="2385" y="1921"/>
                </a:cubicBezTo>
                <a:cubicBezTo>
                  <a:pt x="2166" y="1921"/>
                  <a:pt x="1948" y="1968"/>
                  <a:pt x="1750" y="2064"/>
                </a:cubicBezTo>
                <a:cubicBezTo>
                  <a:pt x="1189" y="2336"/>
                  <a:pt x="835" y="2978"/>
                  <a:pt x="900" y="3588"/>
                </a:cubicBezTo>
                <a:cubicBezTo>
                  <a:pt x="845" y="3574"/>
                  <a:pt x="789" y="3567"/>
                  <a:pt x="732" y="3567"/>
                </a:cubicBezTo>
                <a:cubicBezTo>
                  <a:pt x="535" y="3567"/>
                  <a:pt x="333" y="3652"/>
                  <a:pt x="209" y="3813"/>
                </a:cubicBezTo>
                <a:cubicBezTo>
                  <a:pt x="48" y="4006"/>
                  <a:pt x="1" y="4295"/>
                  <a:pt x="112" y="4519"/>
                </a:cubicBezTo>
                <a:lnTo>
                  <a:pt x="13820" y="4519"/>
                </a:lnTo>
                <a:cubicBezTo>
                  <a:pt x="13949" y="4006"/>
                  <a:pt x="13773" y="3428"/>
                  <a:pt x="13388" y="3075"/>
                </a:cubicBezTo>
                <a:cubicBezTo>
                  <a:pt x="13106" y="2805"/>
                  <a:pt x="12721" y="2664"/>
                  <a:pt x="12333" y="2664"/>
                </a:cubicBezTo>
                <a:cubicBezTo>
                  <a:pt x="12191" y="2664"/>
                  <a:pt x="12049" y="2683"/>
                  <a:pt x="11911" y="2722"/>
                </a:cubicBezTo>
                <a:cubicBezTo>
                  <a:pt x="12071" y="2176"/>
                  <a:pt x="11815" y="1534"/>
                  <a:pt x="11333" y="1213"/>
                </a:cubicBezTo>
                <a:cubicBezTo>
                  <a:pt x="11045" y="1021"/>
                  <a:pt x="10699" y="926"/>
                  <a:pt x="10351" y="926"/>
                </a:cubicBezTo>
                <a:cubicBezTo>
                  <a:pt x="10117" y="926"/>
                  <a:pt x="9883" y="969"/>
                  <a:pt x="9664" y="1052"/>
                </a:cubicBezTo>
                <a:cubicBezTo>
                  <a:pt x="9118" y="1245"/>
                  <a:pt x="8684" y="1662"/>
                  <a:pt x="8363" y="2144"/>
                </a:cubicBezTo>
                <a:cubicBezTo>
                  <a:pt x="8187" y="1358"/>
                  <a:pt x="7641" y="635"/>
                  <a:pt x="6918" y="266"/>
                </a:cubicBezTo>
                <a:cubicBezTo>
                  <a:pt x="6564" y="89"/>
                  <a:pt x="6170" y="1"/>
                  <a:pt x="5778" y="1"/>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68" name="Google Shape;1965;p54">
            <a:extLst>
              <a:ext uri="{FF2B5EF4-FFF2-40B4-BE49-F238E27FC236}">
                <a16:creationId xmlns:a16="http://schemas.microsoft.com/office/drawing/2014/main" id="{6C4E1E32-6868-38BE-FC45-3894A904E8BE}"/>
              </a:ext>
            </a:extLst>
          </p:cNvPr>
          <p:cNvSpPr/>
          <p:nvPr/>
        </p:nvSpPr>
        <p:spPr>
          <a:xfrm>
            <a:off x="10440393" y="3599994"/>
            <a:ext cx="978863" cy="317924"/>
          </a:xfrm>
          <a:custGeom>
            <a:avLst/>
            <a:gdLst/>
            <a:ahLst/>
            <a:cxnLst/>
            <a:rect l="l" t="t" r="r" b="b"/>
            <a:pathLst>
              <a:path w="13949" h="4520" extrusionOk="0">
                <a:moveTo>
                  <a:pt x="5778" y="1"/>
                </a:moveTo>
                <a:cubicBezTo>
                  <a:pt x="5351" y="1"/>
                  <a:pt x="4927" y="105"/>
                  <a:pt x="4559" y="314"/>
                </a:cubicBezTo>
                <a:cubicBezTo>
                  <a:pt x="3853" y="731"/>
                  <a:pt x="3404" y="1551"/>
                  <a:pt x="3468" y="2368"/>
                </a:cubicBezTo>
                <a:cubicBezTo>
                  <a:pt x="3187" y="2078"/>
                  <a:pt x="2786" y="1921"/>
                  <a:pt x="2385" y="1921"/>
                </a:cubicBezTo>
                <a:cubicBezTo>
                  <a:pt x="2166" y="1921"/>
                  <a:pt x="1948" y="1968"/>
                  <a:pt x="1750" y="2064"/>
                </a:cubicBezTo>
                <a:cubicBezTo>
                  <a:pt x="1189" y="2336"/>
                  <a:pt x="835" y="2978"/>
                  <a:pt x="900" y="3588"/>
                </a:cubicBezTo>
                <a:cubicBezTo>
                  <a:pt x="845" y="3574"/>
                  <a:pt x="789" y="3567"/>
                  <a:pt x="732" y="3567"/>
                </a:cubicBezTo>
                <a:cubicBezTo>
                  <a:pt x="535" y="3567"/>
                  <a:pt x="333" y="3652"/>
                  <a:pt x="209" y="3813"/>
                </a:cubicBezTo>
                <a:cubicBezTo>
                  <a:pt x="48" y="4006"/>
                  <a:pt x="1" y="4295"/>
                  <a:pt x="112" y="4519"/>
                </a:cubicBezTo>
                <a:lnTo>
                  <a:pt x="13820" y="4519"/>
                </a:lnTo>
                <a:cubicBezTo>
                  <a:pt x="13949" y="4006"/>
                  <a:pt x="13773" y="3428"/>
                  <a:pt x="13388" y="3075"/>
                </a:cubicBezTo>
                <a:cubicBezTo>
                  <a:pt x="13106" y="2805"/>
                  <a:pt x="12721" y="2664"/>
                  <a:pt x="12333" y="2664"/>
                </a:cubicBezTo>
                <a:cubicBezTo>
                  <a:pt x="12191" y="2664"/>
                  <a:pt x="12049" y="2683"/>
                  <a:pt x="11911" y="2722"/>
                </a:cubicBezTo>
                <a:cubicBezTo>
                  <a:pt x="12071" y="2176"/>
                  <a:pt x="11815" y="1534"/>
                  <a:pt x="11333" y="1213"/>
                </a:cubicBezTo>
                <a:cubicBezTo>
                  <a:pt x="11045" y="1021"/>
                  <a:pt x="10699" y="926"/>
                  <a:pt x="10351" y="926"/>
                </a:cubicBezTo>
                <a:cubicBezTo>
                  <a:pt x="10117" y="926"/>
                  <a:pt x="9883" y="969"/>
                  <a:pt x="9664" y="1052"/>
                </a:cubicBezTo>
                <a:cubicBezTo>
                  <a:pt x="9118" y="1245"/>
                  <a:pt x="8684" y="1662"/>
                  <a:pt x="8363" y="2144"/>
                </a:cubicBezTo>
                <a:cubicBezTo>
                  <a:pt x="8187" y="1358"/>
                  <a:pt x="7641" y="635"/>
                  <a:pt x="6918" y="266"/>
                </a:cubicBezTo>
                <a:cubicBezTo>
                  <a:pt x="6564" y="89"/>
                  <a:pt x="6170" y="1"/>
                  <a:pt x="5778" y="1"/>
                </a:cubicBezTo>
                <a:close/>
              </a:path>
            </a:pathLst>
          </a:custGeom>
          <a:solidFill>
            <a:srgbClr val="9A9B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 name="TextBox 2"/>
          <p:cNvSpPr txBox="1"/>
          <p:nvPr/>
        </p:nvSpPr>
        <p:spPr>
          <a:xfrm>
            <a:off x="390821" y="204882"/>
            <a:ext cx="2544944" cy="523220"/>
          </a:xfrm>
          <a:prstGeom prst="rect">
            <a:avLst/>
          </a:prstGeom>
          <a:solidFill>
            <a:schemeClr val="bg2">
              <a:lumMod val="20000"/>
              <a:lumOff val="80000"/>
            </a:schemeClr>
          </a:solidFill>
        </p:spPr>
        <p:txBody>
          <a:bodyPr wrap="square" rtlCol="0">
            <a:spAutoFit/>
          </a:bodyPr>
          <a:lstStyle/>
          <a:p>
            <a:pPr marL="285750" indent="-285750">
              <a:buFont typeface="Wingdings" panose="05000000000000000000" pitchFamily="2" charset="2"/>
              <a:buChar char="v"/>
            </a:pPr>
            <a:r>
              <a:rPr lang="en-US" sz="2800" b="1" u="sng" dirty="0" smtClean="0">
                <a:solidFill>
                  <a:srgbClr val="0087B2"/>
                </a:solidFill>
              </a:rPr>
              <a:t> WARM UP</a:t>
            </a:r>
            <a:endParaRPr lang="en-US" sz="2800" b="1" u="sng" dirty="0">
              <a:solidFill>
                <a:srgbClr val="0087B2"/>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0242" y="249470"/>
            <a:ext cx="11060411" cy="523220"/>
          </a:xfrm>
          <a:prstGeom prst="rect">
            <a:avLst/>
          </a:prstGeom>
          <a:noFill/>
          <a:effectLst/>
        </p:spPr>
        <p:txBody>
          <a:bodyPr wrap="square" rtlCol="0">
            <a:spAutoFit/>
          </a:bodyPr>
          <a:lstStyle/>
          <a:p>
            <a:r>
              <a:rPr lang="en-US" sz="2800" b="1" dirty="0">
                <a:solidFill>
                  <a:schemeClr val="tx2"/>
                </a:solidFill>
                <a:effectLst>
                  <a:glow rad="88900">
                    <a:schemeClr val="bg1"/>
                  </a:glow>
                </a:effectLst>
                <a:cs typeface="Arial" panose="020B0604020202020204" pitchFamily="34" charset="0"/>
              </a:rPr>
              <a:t>Listen again and choose the correct answer A, B, or C.</a:t>
            </a:r>
          </a:p>
        </p:txBody>
      </p:sp>
      <p:sp>
        <p:nvSpPr>
          <p:cNvPr id="16" name="Rounded Rectangle 15"/>
          <p:cNvSpPr/>
          <p:nvPr/>
        </p:nvSpPr>
        <p:spPr>
          <a:xfrm>
            <a:off x="284851" y="22898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37636" y="1263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553887" y="834233"/>
            <a:ext cx="10126880" cy="5037760"/>
          </a:xfrm>
        </p:spPr>
        <p:txBody>
          <a:bodyPr>
            <a:noAutofit/>
          </a:bodyPr>
          <a:lstStyle/>
          <a:p>
            <a:pPr marL="0" indent="0">
              <a:lnSpc>
                <a:spcPct val="100000"/>
              </a:lnSpc>
              <a:spcBef>
                <a:spcPts val="0"/>
              </a:spcBef>
              <a:buNone/>
            </a:pPr>
            <a:r>
              <a:rPr lang="en-US" sz="3200" b="1" dirty="0">
                <a:solidFill>
                  <a:schemeClr val="tx2"/>
                </a:solidFill>
              </a:rPr>
              <a:t>1.</a:t>
            </a:r>
            <a:r>
              <a:rPr lang="en-US" sz="3200" dirty="0">
                <a:solidFill>
                  <a:schemeClr val="tx2"/>
                </a:solidFill>
              </a:rPr>
              <a:t> </a:t>
            </a:r>
            <a:r>
              <a:rPr lang="en-US" sz="3000" dirty="0">
                <a:solidFill>
                  <a:schemeClr val="tx2"/>
                </a:solidFill>
              </a:rPr>
              <a:t>Trang enters what she has to do into a ______ at the beginning of each term.</a:t>
            </a:r>
          </a:p>
          <a:p>
            <a:pPr marL="0" indent="0">
              <a:lnSpc>
                <a:spcPct val="100000"/>
              </a:lnSpc>
              <a:spcBef>
                <a:spcPts val="0"/>
              </a:spcBef>
              <a:buNone/>
            </a:pPr>
            <a:r>
              <a:rPr lang="en-US" sz="3000" dirty="0" smtClean="0">
                <a:solidFill>
                  <a:schemeClr val="tx2"/>
                </a:solidFill>
              </a:rPr>
              <a:t>A. p</a:t>
            </a:r>
            <a:r>
              <a:rPr lang="en-US" sz="3000" dirty="0" smtClean="0">
                <a:solidFill>
                  <a:schemeClr val="tx2"/>
                </a:solidFill>
              </a:rPr>
              <a:t>oster</a:t>
            </a:r>
            <a:r>
              <a:rPr lang="en-US" sz="3000" dirty="0">
                <a:solidFill>
                  <a:schemeClr val="tx2"/>
                </a:solidFill>
              </a:rPr>
              <a:t>	</a:t>
            </a:r>
            <a:r>
              <a:rPr lang="en-US" sz="3000" dirty="0" smtClean="0">
                <a:solidFill>
                  <a:schemeClr val="tx2"/>
                </a:solidFill>
              </a:rPr>
              <a:t>	B. </a:t>
            </a:r>
            <a:r>
              <a:rPr lang="en-US" sz="3000" dirty="0" smtClean="0">
                <a:solidFill>
                  <a:schemeClr val="tx2"/>
                </a:solidFill>
              </a:rPr>
              <a:t>routine</a:t>
            </a:r>
            <a:r>
              <a:rPr lang="en-US" sz="3000" dirty="0">
                <a:solidFill>
                  <a:schemeClr val="tx2"/>
                </a:solidFill>
              </a:rPr>
              <a:t>	</a:t>
            </a:r>
            <a:r>
              <a:rPr lang="en-US" sz="3000" dirty="0" smtClean="0">
                <a:solidFill>
                  <a:schemeClr val="tx2"/>
                </a:solidFill>
              </a:rPr>
              <a:t>	C. </a:t>
            </a:r>
            <a:r>
              <a:rPr lang="en-US" sz="3000" dirty="0" smtClean="0">
                <a:solidFill>
                  <a:schemeClr val="tx2"/>
                </a:solidFill>
              </a:rPr>
              <a:t>calendar</a:t>
            </a:r>
            <a:endParaRPr lang="en-US" sz="3000" dirty="0">
              <a:solidFill>
                <a:schemeClr val="tx2"/>
              </a:solidFill>
            </a:endParaRPr>
          </a:p>
          <a:p>
            <a:pPr marL="0" indent="0">
              <a:lnSpc>
                <a:spcPct val="100000"/>
              </a:lnSpc>
              <a:spcBef>
                <a:spcPts val="0"/>
              </a:spcBef>
              <a:buNone/>
            </a:pPr>
            <a:r>
              <a:rPr lang="en-US" sz="3000" b="1" dirty="0">
                <a:solidFill>
                  <a:schemeClr val="tx2"/>
                </a:solidFill>
              </a:rPr>
              <a:t>2.</a:t>
            </a:r>
            <a:r>
              <a:rPr lang="en-US" sz="3000" dirty="0">
                <a:solidFill>
                  <a:schemeClr val="tx2"/>
                </a:solidFill>
              </a:rPr>
              <a:t> Trang often uses ______ </a:t>
            </a:r>
            <a:r>
              <a:rPr lang="en-US" sz="3000" dirty="0" err="1">
                <a:solidFill>
                  <a:schemeClr val="tx2"/>
                </a:solidFill>
              </a:rPr>
              <a:t>colours</a:t>
            </a:r>
            <a:r>
              <a:rPr lang="en-US" sz="3000" dirty="0">
                <a:solidFill>
                  <a:schemeClr val="tx2"/>
                </a:solidFill>
              </a:rPr>
              <a:t> to mark project due dates and exam times on her calendar.</a:t>
            </a:r>
          </a:p>
          <a:p>
            <a:pPr marL="0" indent="0">
              <a:lnSpc>
                <a:spcPct val="100000"/>
              </a:lnSpc>
              <a:spcBef>
                <a:spcPts val="0"/>
              </a:spcBef>
              <a:buNone/>
            </a:pPr>
            <a:r>
              <a:rPr lang="en-US" sz="3000" dirty="0" smtClean="0">
                <a:solidFill>
                  <a:schemeClr val="tx2"/>
                </a:solidFill>
              </a:rPr>
              <a:t>A. different</a:t>
            </a:r>
            <a:r>
              <a:rPr lang="en-US" sz="3000" dirty="0">
                <a:solidFill>
                  <a:schemeClr val="tx2"/>
                </a:solidFill>
              </a:rPr>
              <a:t>	</a:t>
            </a:r>
            <a:r>
              <a:rPr lang="en-US" sz="3000" dirty="0" smtClean="0">
                <a:solidFill>
                  <a:schemeClr val="tx2"/>
                </a:solidFill>
              </a:rPr>
              <a:t>B. </a:t>
            </a:r>
            <a:r>
              <a:rPr lang="en-US" sz="3000" dirty="0" smtClean="0">
                <a:solidFill>
                  <a:schemeClr val="tx2"/>
                </a:solidFill>
              </a:rPr>
              <a:t>the same	C. similar</a:t>
            </a:r>
            <a:endParaRPr lang="en-US" sz="3000" dirty="0">
              <a:solidFill>
                <a:schemeClr val="tx2"/>
              </a:solidFill>
            </a:endParaRPr>
          </a:p>
        </p:txBody>
      </p:sp>
      <p:sp>
        <p:nvSpPr>
          <p:cNvPr id="9" name="Oval 8">
            <a:extLst>
              <a:ext uri="{FF2B5EF4-FFF2-40B4-BE49-F238E27FC236}">
                <a16:creationId xmlns:a16="http://schemas.microsoft.com/office/drawing/2014/main" id="{542A708A-BBE0-822F-1D90-172CEA827E6B}"/>
              </a:ext>
            </a:extLst>
          </p:cNvPr>
          <p:cNvSpPr/>
          <p:nvPr/>
        </p:nvSpPr>
        <p:spPr>
          <a:xfrm>
            <a:off x="6043748" y="1856783"/>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Oval 9">
            <a:extLst>
              <a:ext uri="{FF2B5EF4-FFF2-40B4-BE49-F238E27FC236}">
                <a16:creationId xmlns:a16="http://schemas.microsoft.com/office/drawing/2014/main" id="{A46E3B54-638A-B134-7998-C5F02E5B6198}"/>
              </a:ext>
            </a:extLst>
          </p:cNvPr>
          <p:cNvSpPr/>
          <p:nvPr/>
        </p:nvSpPr>
        <p:spPr>
          <a:xfrm>
            <a:off x="553887" y="3234411"/>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3" name="019">
            <a:hlinkClick r:id="" action="ppaction://media"/>
            <a:extLst>
              <a:ext uri="{FF2B5EF4-FFF2-40B4-BE49-F238E27FC236}">
                <a16:creationId xmlns:a16="http://schemas.microsoft.com/office/drawing/2014/main" id="{8AD18EAD-B3E3-5B6A-3B53-A65A4BF698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86339" y="-3602"/>
            <a:ext cx="837835" cy="837835"/>
          </a:xfrm>
          <a:prstGeom prst="rect">
            <a:avLst/>
          </a:prstGeom>
        </p:spPr>
      </p:pic>
    </p:spTree>
    <p:extLst>
      <p:ext uri="{BB962C8B-B14F-4D97-AF65-F5344CB8AC3E}">
        <p14:creationId xmlns:p14="http://schemas.microsoft.com/office/powerpoint/2010/main" val="33017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31589" y="230808"/>
            <a:ext cx="11060411" cy="523220"/>
          </a:xfrm>
          <a:prstGeom prst="rect">
            <a:avLst/>
          </a:prstGeom>
          <a:noFill/>
          <a:effectLst/>
        </p:spPr>
        <p:txBody>
          <a:bodyPr wrap="square" rtlCol="0">
            <a:spAutoFit/>
          </a:bodyPr>
          <a:lstStyle/>
          <a:p>
            <a:r>
              <a:rPr lang="en-US" sz="2800" b="1" dirty="0">
                <a:solidFill>
                  <a:schemeClr val="tx2"/>
                </a:solidFill>
                <a:effectLst>
                  <a:glow rad="88900">
                    <a:schemeClr val="bg1"/>
                  </a:glow>
                </a:effectLst>
                <a:cs typeface="Arial" panose="020B0604020202020204" pitchFamily="34" charset="0"/>
              </a:rPr>
              <a:t>Listen again and choose the correct answer A, B, or C.</a:t>
            </a:r>
          </a:p>
        </p:txBody>
      </p:sp>
      <p:sp>
        <p:nvSpPr>
          <p:cNvPr id="16" name="Rounded Rectangle 15"/>
          <p:cNvSpPr/>
          <p:nvPr/>
        </p:nvSpPr>
        <p:spPr>
          <a:xfrm>
            <a:off x="433543" y="25142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486328" y="14878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433543" y="865765"/>
            <a:ext cx="10150374" cy="5037760"/>
          </a:xfrm>
        </p:spPr>
        <p:txBody>
          <a:bodyPr>
            <a:noAutofit/>
          </a:bodyPr>
          <a:lstStyle/>
          <a:p>
            <a:pPr marL="0" indent="0">
              <a:lnSpc>
                <a:spcPct val="100000"/>
              </a:lnSpc>
              <a:spcBef>
                <a:spcPts val="0"/>
              </a:spcBef>
              <a:buNone/>
            </a:pPr>
            <a:r>
              <a:rPr lang="en-US" sz="3200" b="1" dirty="0">
                <a:solidFill>
                  <a:schemeClr val="tx2"/>
                </a:solidFill>
              </a:rPr>
              <a:t>3.</a:t>
            </a:r>
            <a:r>
              <a:rPr lang="en-US" sz="3200" dirty="0">
                <a:solidFill>
                  <a:schemeClr val="tx2"/>
                </a:solidFill>
              </a:rPr>
              <a:t> </a:t>
            </a:r>
            <a:r>
              <a:rPr lang="en-US" sz="3000" dirty="0">
                <a:solidFill>
                  <a:schemeClr val="tx2"/>
                </a:solidFill>
              </a:rPr>
              <a:t>Phong turns off his cell phone and signs out of social media ______ when he starts his work.</a:t>
            </a:r>
          </a:p>
          <a:p>
            <a:pPr marL="0" indent="0">
              <a:lnSpc>
                <a:spcPct val="100000"/>
              </a:lnSpc>
              <a:spcBef>
                <a:spcPts val="0"/>
              </a:spcBef>
              <a:buNone/>
            </a:pPr>
            <a:r>
              <a:rPr lang="en-US" sz="3000" dirty="0" smtClean="0">
                <a:solidFill>
                  <a:schemeClr val="tx2"/>
                </a:solidFill>
              </a:rPr>
              <a:t>A. accounts</a:t>
            </a:r>
            <a:r>
              <a:rPr lang="en-US" sz="3000" dirty="0">
                <a:solidFill>
                  <a:schemeClr val="tx2"/>
                </a:solidFill>
              </a:rPr>
              <a:t>	</a:t>
            </a:r>
            <a:r>
              <a:rPr lang="en-US" sz="3000" dirty="0" smtClean="0">
                <a:solidFill>
                  <a:schemeClr val="tx2"/>
                </a:solidFill>
              </a:rPr>
              <a:t>B. </a:t>
            </a:r>
            <a:r>
              <a:rPr lang="en-US" sz="3000" dirty="0" smtClean="0">
                <a:solidFill>
                  <a:schemeClr val="tx2"/>
                </a:solidFill>
              </a:rPr>
              <a:t>networks</a:t>
            </a:r>
            <a:r>
              <a:rPr lang="en-US" sz="3000" dirty="0">
                <a:solidFill>
                  <a:schemeClr val="tx2"/>
                </a:solidFill>
              </a:rPr>
              <a:t>	</a:t>
            </a:r>
            <a:r>
              <a:rPr lang="en-US" sz="3000" dirty="0" smtClean="0">
                <a:solidFill>
                  <a:schemeClr val="tx2"/>
                </a:solidFill>
              </a:rPr>
              <a:t>C. </a:t>
            </a:r>
            <a:r>
              <a:rPr lang="en-US" sz="3000" dirty="0" smtClean="0">
                <a:solidFill>
                  <a:schemeClr val="tx2"/>
                </a:solidFill>
              </a:rPr>
              <a:t>websites</a:t>
            </a:r>
            <a:endParaRPr lang="en-US" sz="3000" dirty="0">
              <a:solidFill>
                <a:schemeClr val="tx2"/>
              </a:solidFill>
            </a:endParaRPr>
          </a:p>
          <a:p>
            <a:pPr marL="0" indent="0">
              <a:lnSpc>
                <a:spcPct val="100000"/>
              </a:lnSpc>
              <a:spcBef>
                <a:spcPts val="0"/>
              </a:spcBef>
              <a:buNone/>
            </a:pPr>
            <a:r>
              <a:rPr lang="en-US" sz="3000" b="1" dirty="0">
                <a:solidFill>
                  <a:schemeClr val="tx2"/>
                </a:solidFill>
              </a:rPr>
              <a:t>4.</a:t>
            </a:r>
            <a:r>
              <a:rPr lang="en-US" sz="3000" dirty="0">
                <a:solidFill>
                  <a:schemeClr val="tx2"/>
                </a:solidFill>
              </a:rPr>
              <a:t> Tom tries not to ______ homework until just before the due date.</a:t>
            </a:r>
          </a:p>
          <a:p>
            <a:pPr marL="0" indent="0">
              <a:lnSpc>
                <a:spcPct val="100000"/>
              </a:lnSpc>
              <a:spcBef>
                <a:spcPts val="0"/>
              </a:spcBef>
              <a:buNone/>
            </a:pPr>
            <a:r>
              <a:rPr lang="en-US" sz="3000" dirty="0" smtClean="0">
                <a:solidFill>
                  <a:schemeClr val="tx2"/>
                </a:solidFill>
              </a:rPr>
              <a:t>A. leave</a:t>
            </a:r>
            <a:r>
              <a:rPr lang="en-US" sz="3000" dirty="0">
                <a:solidFill>
                  <a:schemeClr val="tx2"/>
                </a:solidFill>
              </a:rPr>
              <a:t>	</a:t>
            </a:r>
            <a:r>
              <a:rPr lang="en-US" sz="3000" dirty="0" smtClean="0">
                <a:solidFill>
                  <a:schemeClr val="tx2"/>
                </a:solidFill>
              </a:rPr>
              <a:t>	B. </a:t>
            </a:r>
            <a:r>
              <a:rPr lang="en-US" sz="3000" dirty="0" smtClean="0">
                <a:solidFill>
                  <a:schemeClr val="tx2"/>
                </a:solidFill>
              </a:rPr>
              <a:t>complete</a:t>
            </a:r>
            <a:r>
              <a:rPr lang="en-US" sz="3000" dirty="0">
                <a:solidFill>
                  <a:schemeClr val="tx2"/>
                </a:solidFill>
              </a:rPr>
              <a:t>	</a:t>
            </a:r>
            <a:r>
              <a:rPr lang="en-US" sz="3000" dirty="0" smtClean="0">
                <a:solidFill>
                  <a:schemeClr val="tx2"/>
                </a:solidFill>
              </a:rPr>
              <a:t>	C. </a:t>
            </a:r>
            <a:r>
              <a:rPr lang="en-US" sz="3000" dirty="0" smtClean="0">
                <a:solidFill>
                  <a:schemeClr val="tx2"/>
                </a:solidFill>
              </a:rPr>
              <a:t>submit</a:t>
            </a:r>
            <a:endParaRPr lang="en-US" sz="3000" dirty="0">
              <a:solidFill>
                <a:schemeClr val="tx2"/>
              </a:solidFill>
            </a:endParaRPr>
          </a:p>
        </p:txBody>
      </p:sp>
      <p:sp>
        <p:nvSpPr>
          <p:cNvPr id="9" name="Oval 8">
            <a:extLst>
              <a:ext uri="{FF2B5EF4-FFF2-40B4-BE49-F238E27FC236}">
                <a16:creationId xmlns:a16="http://schemas.microsoft.com/office/drawing/2014/main" id="{542A708A-BBE0-822F-1D90-172CEA827E6B}"/>
              </a:ext>
            </a:extLst>
          </p:cNvPr>
          <p:cNvSpPr/>
          <p:nvPr/>
        </p:nvSpPr>
        <p:spPr>
          <a:xfrm>
            <a:off x="416224" y="1899869"/>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Oval 9">
            <a:extLst>
              <a:ext uri="{FF2B5EF4-FFF2-40B4-BE49-F238E27FC236}">
                <a16:creationId xmlns:a16="http://schemas.microsoft.com/office/drawing/2014/main" id="{A46E3B54-638A-B134-7998-C5F02E5B6198}"/>
              </a:ext>
            </a:extLst>
          </p:cNvPr>
          <p:cNvSpPr/>
          <p:nvPr/>
        </p:nvSpPr>
        <p:spPr>
          <a:xfrm>
            <a:off x="486328" y="3276293"/>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Content Placeholder 2">
            <a:extLst>
              <a:ext uri="{FF2B5EF4-FFF2-40B4-BE49-F238E27FC236}">
                <a16:creationId xmlns:a16="http://schemas.microsoft.com/office/drawing/2014/main" id="{FEC0AA6B-6F9F-9FA6-1413-07613481A1EF}"/>
              </a:ext>
            </a:extLst>
          </p:cNvPr>
          <p:cNvSpPr txBox="1">
            <a:spLocks/>
          </p:cNvSpPr>
          <p:nvPr/>
        </p:nvSpPr>
        <p:spPr>
          <a:xfrm>
            <a:off x="486328" y="3842274"/>
            <a:ext cx="11442913" cy="20612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lt2"/>
              </a:buClr>
              <a:buSzPts val="1400"/>
              <a:buFont typeface="Poppins"/>
              <a:buChar char="■"/>
              <a:defRPr sz="1867" b="0" i="0" u="none" strike="noStrike" cap="none">
                <a:solidFill>
                  <a:schemeClr val="lt2"/>
                </a:solidFill>
                <a:latin typeface="Poppins"/>
                <a:ea typeface="Poppins"/>
                <a:cs typeface="Poppins"/>
                <a:sym typeface="Poppins"/>
              </a:defRPr>
            </a:lvl9pPr>
          </a:lstStyle>
          <a:p>
            <a:pPr marL="0" indent="0">
              <a:lnSpc>
                <a:spcPct val="100000"/>
              </a:lnSpc>
              <a:buFont typeface="Poppins"/>
              <a:buNone/>
            </a:pPr>
            <a:r>
              <a:rPr lang="en-US" sz="3200" b="1" kern="0" dirty="0" smtClean="0">
                <a:solidFill>
                  <a:schemeClr val="tx2"/>
                </a:solidFill>
              </a:rPr>
              <a:t>5.</a:t>
            </a:r>
            <a:r>
              <a:rPr lang="en-US" sz="3200" kern="0" dirty="0" smtClean="0">
                <a:solidFill>
                  <a:schemeClr val="tx2"/>
                </a:solidFill>
              </a:rPr>
              <a:t> </a:t>
            </a:r>
            <a:r>
              <a:rPr lang="en-US" sz="3000" kern="0" dirty="0" smtClean="0">
                <a:solidFill>
                  <a:schemeClr val="tx2"/>
                </a:solidFill>
              </a:rPr>
              <a:t>Tom ______ his projects and coming tests and adds them to his schedule.</a:t>
            </a:r>
          </a:p>
          <a:p>
            <a:pPr marL="0" indent="0">
              <a:lnSpc>
                <a:spcPct val="100000"/>
              </a:lnSpc>
              <a:buNone/>
            </a:pPr>
            <a:r>
              <a:rPr lang="en-US" sz="3000" kern="0" dirty="0" smtClean="0">
                <a:solidFill>
                  <a:schemeClr val="tx2"/>
                </a:solidFill>
              </a:rPr>
              <a:t>A. prepares</a:t>
            </a:r>
            <a:r>
              <a:rPr lang="en-US" sz="3000" kern="0" dirty="0">
                <a:solidFill>
                  <a:schemeClr val="tx2"/>
                </a:solidFill>
              </a:rPr>
              <a:t>	</a:t>
            </a:r>
            <a:r>
              <a:rPr lang="en-US" sz="3000" kern="0" dirty="0" smtClean="0">
                <a:solidFill>
                  <a:schemeClr val="tx2"/>
                </a:solidFill>
              </a:rPr>
              <a:t>B. reviews</a:t>
            </a:r>
            <a:r>
              <a:rPr lang="en-US" sz="3000" kern="0" dirty="0">
                <a:solidFill>
                  <a:schemeClr val="tx2"/>
                </a:solidFill>
              </a:rPr>
              <a:t>	</a:t>
            </a:r>
            <a:r>
              <a:rPr lang="en-US" sz="3000" kern="0" dirty="0" smtClean="0">
                <a:solidFill>
                  <a:schemeClr val="tx2"/>
                </a:solidFill>
              </a:rPr>
              <a:t>	C. revises</a:t>
            </a:r>
            <a:endParaRPr lang="en-US" sz="3000" kern="0" dirty="0">
              <a:solidFill>
                <a:schemeClr val="tx2"/>
              </a:solidFill>
            </a:endParaRPr>
          </a:p>
        </p:txBody>
      </p:sp>
      <p:sp>
        <p:nvSpPr>
          <p:cNvPr id="14" name="Oval 13">
            <a:extLst>
              <a:ext uri="{FF2B5EF4-FFF2-40B4-BE49-F238E27FC236}">
                <a16:creationId xmlns:a16="http://schemas.microsoft.com/office/drawing/2014/main" id="{A46E3B54-638A-B134-7998-C5F02E5B6198}"/>
              </a:ext>
            </a:extLst>
          </p:cNvPr>
          <p:cNvSpPr/>
          <p:nvPr/>
        </p:nvSpPr>
        <p:spPr>
          <a:xfrm>
            <a:off x="3191984" y="4884535"/>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3876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0242" y="249470"/>
            <a:ext cx="11060411" cy="523220"/>
          </a:xfrm>
          <a:prstGeom prst="rect">
            <a:avLst/>
          </a:prstGeom>
          <a:noFill/>
          <a:effectLst/>
        </p:spPr>
        <p:txBody>
          <a:bodyPr wrap="square" rtlCol="0">
            <a:spAutoFit/>
          </a:bodyPr>
          <a:lstStyle/>
          <a:p>
            <a:r>
              <a:rPr lang="en-US" sz="2800" b="1" dirty="0">
                <a:solidFill>
                  <a:schemeClr val="tx2"/>
                </a:solidFill>
                <a:effectLst>
                  <a:glow rad="88900">
                    <a:schemeClr val="bg1"/>
                  </a:glow>
                </a:effectLst>
                <a:cs typeface="Arial" panose="020B0604020202020204" pitchFamily="34" charset="0"/>
              </a:rPr>
              <a:t>Listen again and choose the correct answer A, B, or C.</a:t>
            </a:r>
          </a:p>
        </p:txBody>
      </p:sp>
      <p:sp>
        <p:nvSpPr>
          <p:cNvPr id="16" name="Rounded Rectangle 15"/>
          <p:cNvSpPr/>
          <p:nvPr/>
        </p:nvSpPr>
        <p:spPr>
          <a:xfrm>
            <a:off x="284851" y="22898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37636" y="1263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553886" y="834233"/>
            <a:ext cx="11346767" cy="5037760"/>
          </a:xfrm>
        </p:spPr>
        <p:txBody>
          <a:bodyPr>
            <a:noAutofit/>
          </a:bodyPr>
          <a:lstStyle/>
          <a:p>
            <a:pPr marL="0" indent="0">
              <a:lnSpc>
                <a:spcPct val="100000"/>
              </a:lnSpc>
              <a:spcBef>
                <a:spcPts val="0"/>
              </a:spcBef>
              <a:buNone/>
            </a:pPr>
            <a:r>
              <a:rPr lang="en-US" sz="3200" b="1" dirty="0">
                <a:solidFill>
                  <a:schemeClr val="tx2"/>
                </a:solidFill>
              </a:rPr>
              <a:t>1.</a:t>
            </a:r>
            <a:r>
              <a:rPr lang="en-US" sz="3200" dirty="0">
                <a:solidFill>
                  <a:schemeClr val="tx2"/>
                </a:solidFill>
              </a:rPr>
              <a:t> </a:t>
            </a:r>
            <a:r>
              <a:rPr lang="en-US" sz="2500" dirty="0">
                <a:solidFill>
                  <a:schemeClr val="tx2"/>
                </a:solidFill>
              </a:rPr>
              <a:t>Trang enters what she has to do into a </a:t>
            </a:r>
            <a:r>
              <a:rPr lang="en-US" sz="2500" dirty="0" smtClean="0">
                <a:solidFill>
                  <a:schemeClr val="tx2"/>
                </a:solidFill>
              </a:rPr>
              <a:t>____ </a:t>
            </a:r>
            <a:r>
              <a:rPr lang="en-US" sz="2500" dirty="0">
                <a:solidFill>
                  <a:schemeClr val="tx2"/>
                </a:solidFill>
              </a:rPr>
              <a:t>at the beginning of each term.</a:t>
            </a:r>
          </a:p>
          <a:p>
            <a:pPr marL="0" indent="0">
              <a:lnSpc>
                <a:spcPct val="100000"/>
              </a:lnSpc>
              <a:spcBef>
                <a:spcPts val="0"/>
              </a:spcBef>
              <a:buNone/>
            </a:pPr>
            <a:r>
              <a:rPr lang="en-US" sz="2500" dirty="0" smtClean="0">
                <a:solidFill>
                  <a:schemeClr val="tx2"/>
                </a:solidFill>
              </a:rPr>
              <a:t>A. p</a:t>
            </a:r>
            <a:r>
              <a:rPr lang="en-US" sz="2500" dirty="0" smtClean="0">
                <a:solidFill>
                  <a:schemeClr val="tx2"/>
                </a:solidFill>
              </a:rPr>
              <a:t>oster</a:t>
            </a:r>
            <a:r>
              <a:rPr lang="en-US" sz="2500" dirty="0">
                <a:solidFill>
                  <a:schemeClr val="tx2"/>
                </a:solidFill>
              </a:rPr>
              <a:t>	</a:t>
            </a:r>
            <a:r>
              <a:rPr lang="en-US" sz="2500" dirty="0" smtClean="0">
                <a:solidFill>
                  <a:schemeClr val="tx2"/>
                </a:solidFill>
              </a:rPr>
              <a:t>	B. </a:t>
            </a:r>
            <a:r>
              <a:rPr lang="en-US" sz="2500" dirty="0" smtClean="0">
                <a:solidFill>
                  <a:schemeClr val="tx2"/>
                </a:solidFill>
              </a:rPr>
              <a:t>routine</a:t>
            </a:r>
            <a:r>
              <a:rPr lang="en-US" sz="2500" dirty="0">
                <a:solidFill>
                  <a:schemeClr val="tx2"/>
                </a:solidFill>
              </a:rPr>
              <a:t>	</a:t>
            </a:r>
            <a:r>
              <a:rPr lang="en-US" sz="2500" dirty="0" smtClean="0">
                <a:solidFill>
                  <a:schemeClr val="tx2"/>
                </a:solidFill>
              </a:rPr>
              <a:t>	C. </a:t>
            </a:r>
            <a:r>
              <a:rPr lang="en-US" sz="2500" dirty="0" smtClean="0">
                <a:solidFill>
                  <a:schemeClr val="tx2"/>
                </a:solidFill>
              </a:rPr>
              <a:t>calendar</a:t>
            </a:r>
            <a:endParaRPr lang="en-US" sz="2500" dirty="0">
              <a:solidFill>
                <a:schemeClr val="tx2"/>
              </a:solidFill>
            </a:endParaRPr>
          </a:p>
          <a:p>
            <a:pPr marL="0" indent="0">
              <a:lnSpc>
                <a:spcPct val="100000"/>
              </a:lnSpc>
              <a:spcBef>
                <a:spcPts val="0"/>
              </a:spcBef>
              <a:buNone/>
            </a:pPr>
            <a:r>
              <a:rPr lang="en-US" sz="2500" b="1" dirty="0">
                <a:solidFill>
                  <a:schemeClr val="tx2"/>
                </a:solidFill>
              </a:rPr>
              <a:t>2.</a:t>
            </a:r>
            <a:r>
              <a:rPr lang="en-US" sz="2500" dirty="0">
                <a:solidFill>
                  <a:schemeClr val="tx2"/>
                </a:solidFill>
              </a:rPr>
              <a:t> Trang often uses ______ </a:t>
            </a:r>
            <a:r>
              <a:rPr lang="en-US" sz="2500" dirty="0" err="1">
                <a:solidFill>
                  <a:schemeClr val="tx2"/>
                </a:solidFill>
              </a:rPr>
              <a:t>colours</a:t>
            </a:r>
            <a:r>
              <a:rPr lang="en-US" sz="2500" dirty="0">
                <a:solidFill>
                  <a:schemeClr val="tx2"/>
                </a:solidFill>
              </a:rPr>
              <a:t> to mark project due dates and exam times on her calendar.</a:t>
            </a:r>
          </a:p>
          <a:p>
            <a:pPr marL="0" indent="0">
              <a:lnSpc>
                <a:spcPct val="100000"/>
              </a:lnSpc>
              <a:spcBef>
                <a:spcPts val="0"/>
              </a:spcBef>
              <a:buNone/>
            </a:pPr>
            <a:r>
              <a:rPr lang="en-US" sz="2500" dirty="0" smtClean="0">
                <a:solidFill>
                  <a:schemeClr val="tx2"/>
                </a:solidFill>
              </a:rPr>
              <a:t>A. different</a:t>
            </a:r>
            <a:r>
              <a:rPr lang="en-US" sz="2500" dirty="0">
                <a:solidFill>
                  <a:schemeClr val="tx2"/>
                </a:solidFill>
              </a:rPr>
              <a:t>	</a:t>
            </a:r>
            <a:r>
              <a:rPr lang="en-US" sz="2500" dirty="0" smtClean="0">
                <a:solidFill>
                  <a:schemeClr val="tx2"/>
                </a:solidFill>
              </a:rPr>
              <a:t>	B. </a:t>
            </a:r>
            <a:r>
              <a:rPr lang="en-US" sz="2500" dirty="0" smtClean="0">
                <a:solidFill>
                  <a:schemeClr val="tx2"/>
                </a:solidFill>
              </a:rPr>
              <a:t>the same		C. similar</a:t>
            </a:r>
          </a:p>
          <a:p>
            <a:pPr marL="0" indent="0">
              <a:lnSpc>
                <a:spcPct val="100000"/>
              </a:lnSpc>
              <a:buNone/>
            </a:pPr>
            <a:r>
              <a:rPr lang="en-US" sz="2500" dirty="0">
                <a:solidFill>
                  <a:schemeClr val="tx2"/>
                </a:solidFill>
              </a:rPr>
              <a:t>3. </a:t>
            </a:r>
            <a:r>
              <a:rPr lang="en-US" sz="2500" dirty="0" err="1">
                <a:solidFill>
                  <a:schemeClr val="tx2"/>
                </a:solidFill>
              </a:rPr>
              <a:t>Phong</a:t>
            </a:r>
            <a:r>
              <a:rPr lang="en-US" sz="2500" dirty="0">
                <a:solidFill>
                  <a:schemeClr val="tx2"/>
                </a:solidFill>
              </a:rPr>
              <a:t> turns off his cell phone and signs out of social media ______ when he starts his work.</a:t>
            </a:r>
          </a:p>
          <a:p>
            <a:pPr marL="0" indent="0">
              <a:lnSpc>
                <a:spcPct val="100000"/>
              </a:lnSpc>
              <a:buNone/>
            </a:pPr>
            <a:r>
              <a:rPr lang="en-US" sz="2500" dirty="0">
                <a:solidFill>
                  <a:schemeClr val="tx2"/>
                </a:solidFill>
              </a:rPr>
              <a:t>A. </a:t>
            </a:r>
            <a:r>
              <a:rPr lang="en-US" sz="2500" dirty="0" smtClean="0">
                <a:solidFill>
                  <a:schemeClr val="tx2"/>
                </a:solidFill>
              </a:rPr>
              <a:t>accounts</a:t>
            </a:r>
            <a:r>
              <a:rPr lang="en-US" sz="2500" dirty="0">
                <a:solidFill>
                  <a:schemeClr val="tx2"/>
                </a:solidFill>
              </a:rPr>
              <a:t>	</a:t>
            </a:r>
            <a:r>
              <a:rPr lang="en-US" sz="2500" dirty="0" smtClean="0">
                <a:solidFill>
                  <a:schemeClr val="tx2"/>
                </a:solidFill>
              </a:rPr>
              <a:t>	B</a:t>
            </a:r>
            <a:r>
              <a:rPr lang="en-US" sz="2500" dirty="0">
                <a:solidFill>
                  <a:schemeClr val="tx2"/>
                </a:solidFill>
              </a:rPr>
              <a:t>. networks	</a:t>
            </a:r>
            <a:r>
              <a:rPr lang="en-US" sz="2500" dirty="0" smtClean="0">
                <a:solidFill>
                  <a:schemeClr val="tx2"/>
                </a:solidFill>
              </a:rPr>
              <a:t>	C</a:t>
            </a:r>
            <a:r>
              <a:rPr lang="en-US" sz="2500" dirty="0">
                <a:solidFill>
                  <a:schemeClr val="tx2"/>
                </a:solidFill>
              </a:rPr>
              <a:t>. websites</a:t>
            </a:r>
          </a:p>
          <a:p>
            <a:pPr marL="0" indent="0">
              <a:lnSpc>
                <a:spcPct val="100000"/>
              </a:lnSpc>
              <a:buNone/>
            </a:pPr>
            <a:r>
              <a:rPr lang="en-US" sz="2500" dirty="0">
                <a:solidFill>
                  <a:schemeClr val="tx2"/>
                </a:solidFill>
              </a:rPr>
              <a:t>4. Tom tries not to ______ homework until just before the due date.</a:t>
            </a:r>
          </a:p>
          <a:p>
            <a:pPr marL="0" indent="0">
              <a:lnSpc>
                <a:spcPct val="100000"/>
              </a:lnSpc>
              <a:buNone/>
            </a:pPr>
            <a:r>
              <a:rPr lang="en-US" sz="2500" dirty="0" smtClean="0">
                <a:solidFill>
                  <a:schemeClr val="tx2"/>
                </a:solidFill>
              </a:rPr>
              <a:t>A. leave</a:t>
            </a:r>
            <a:r>
              <a:rPr lang="en-US" sz="2500" dirty="0">
                <a:solidFill>
                  <a:schemeClr val="tx2"/>
                </a:solidFill>
              </a:rPr>
              <a:t>		B. complete		C. </a:t>
            </a:r>
            <a:r>
              <a:rPr lang="en-US" sz="2500" dirty="0" smtClean="0">
                <a:solidFill>
                  <a:schemeClr val="tx2"/>
                </a:solidFill>
              </a:rPr>
              <a:t>submit</a:t>
            </a:r>
          </a:p>
          <a:p>
            <a:pPr marL="0" indent="0">
              <a:lnSpc>
                <a:spcPct val="100000"/>
              </a:lnSpc>
              <a:buNone/>
            </a:pPr>
            <a:r>
              <a:rPr lang="en-US" sz="2500" b="1" dirty="0">
                <a:solidFill>
                  <a:schemeClr val="tx2"/>
                </a:solidFill>
              </a:rPr>
              <a:t>5.</a:t>
            </a:r>
            <a:r>
              <a:rPr lang="en-US" sz="2500" dirty="0">
                <a:solidFill>
                  <a:schemeClr val="tx2"/>
                </a:solidFill>
              </a:rPr>
              <a:t> Tom ______ his projects and coming tests and adds them to his schedule.</a:t>
            </a:r>
          </a:p>
          <a:p>
            <a:pPr marL="0" indent="0">
              <a:lnSpc>
                <a:spcPct val="100000"/>
              </a:lnSpc>
              <a:buNone/>
            </a:pPr>
            <a:r>
              <a:rPr lang="en-US" sz="2500" dirty="0">
                <a:solidFill>
                  <a:schemeClr val="tx2"/>
                </a:solidFill>
              </a:rPr>
              <a:t>A. prepares	</a:t>
            </a:r>
            <a:r>
              <a:rPr lang="en-US" sz="2500" dirty="0" smtClean="0">
                <a:solidFill>
                  <a:schemeClr val="tx2"/>
                </a:solidFill>
              </a:rPr>
              <a:t>	B</a:t>
            </a:r>
            <a:r>
              <a:rPr lang="en-US" sz="2500" dirty="0">
                <a:solidFill>
                  <a:schemeClr val="tx2"/>
                </a:solidFill>
              </a:rPr>
              <a:t>. reviews		C. revises</a:t>
            </a:r>
          </a:p>
          <a:p>
            <a:pPr indent="-457200">
              <a:lnSpc>
                <a:spcPct val="100000"/>
              </a:lnSpc>
              <a:buAutoNum type="alphaUcPeriod"/>
            </a:pPr>
            <a:endParaRPr lang="en-US" sz="2500" dirty="0">
              <a:solidFill>
                <a:schemeClr val="tx2"/>
              </a:solidFill>
            </a:endParaRPr>
          </a:p>
        </p:txBody>
      </p:sp>
      <p:sp>
        <p:nvSpPr>
          <p:cNvPr id="9" name="Oval 8">
            <a:extLst>
              <a:ext uri="{FF2B5EF4-FFF2-40B4-BE49-F238E27FC236}">
                <a16:creationId xmlns:a16="http://schemas.microsoft.com/office/drawing/2014/main" id="{542A708A-BBE0-822F-1D90-172CEA827E6B}"/>
              </a:ext>
            </a:extLst>
          </p:cNvPr>
          <p:cNvSpPr/>
          <p:nvPr/>
        </p:nvSpPr>
        <p:spPr>
          <a:xfrm>
            <a:off x="5993699" y="1383817"/>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Oval 9">
            <a:extLst>
              <a:ext uri="{FF2B5EF4-FFF2-40B4-BE49-F238E27FC236}">
                <a16:creationId xmlns:a16="http://schemas.microsoft.com/office/drawing/2014/main" id="{A46E3B54-638A-B134-7998-C5F02E5B6198}"/>
              </a:ext>
            </a:extLst>
          </p:cNvPr>
          <p:cNvSpPr/>
          <p:nvPr/>
        </p:nvSpPr>
        <p:spPr>
          <a:xfrm>
            <a:off x="501101" y="2545105"/>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3" name="019">
            <a:hlinkClick r:id="" action="ppaction://media"/>
            <a:extLst>
              <a:ext uri="{FF2B5EF4-FFF2-40B4-BE49-F238E27FC236}">
                <a16:creationId xmlns:a16="http://schemas.microsoft.com/office/drawing/2014/main" id="{8AD18EAD-B3E3-5B6A-3B53-A65A4BF698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86339" y="-3602"/>
            <a:ext cx="837835" cy="837835"/>
          </a:xfrm>
          <a:prstGeom prst="rect">
            <a:avLst/>
          </a:prstGeom>
        </p:spPr>
      </p:pic>
      <p:sp>
        <p:nvSpPr>
          <p:cNvPr id="11" name="Oval 10">
            <a:extLst>
              <a:ext uri="{FF2B5EF4-FFF2-40B4-BE49-F238E27FC236}">
                <a16:creationId xmlns:a16="http://schemas.microsoft.com/office/drawing/2014/main" id="{A46E3B54-638A-B134-7998-C5F02E5B6198}"/>
              </a:ext>
            </a:extLst>
          </p:cNvPr>
          <p:cNvSpPr/>
          <p:nvPr/>
        </p:nvSpPr>
        <p:spPr>
          <a:xfrm>
            <a:off x="501101" y="3654665"/>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Oval 13">
            <a:extLst>
              <a:ext uri="{FF2B5EF4-FFF2-40B4-BE49-F238E27FC236}">
                <a16:creationId xmlns:a16="http://schemas.microsoft.com/office/drawing/2014/main" id="{A46E3B54-638A-B134-7998-C5F02E5B6198}"/>
              </a:ext>
            </a:extLst>
          </p:cNvPr>
          <p:cNvSpPr/>
          <p:nvPr/>
        </p:nvSpPr>
        <p:spPr>
          <a:xfrm>
            <a:off x="532280" y="4465540"/>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Oval 14">
            <a:extLst>
              <a:ext uri="{FF2B5EF4-FFF2-40B4-BE49-F238E27FC236}">
                <a16:creationId xmlns:a16="http://schemas.microsoft.com/office/drawing/2014/main" id="{A46E3B54-638A-B134-7998-C5F02E5B6198}"/>
              </a:ext>
            </a:extLst>
          </p:cNvPr>
          <p:cNvSpPr/>
          <p:nvPr/>
        </p:nvSpPr>
        <p:spPr>
          <a:xfrm>
            <a:off x="3229528" y="5199686"/>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13446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3"/>
                </p:tgtEl>
              </p:cMediaNode>
            </p:audio>
          </p:childTnLst>
        </p:cTn>
      </p:par>
    </p:tnLst>
    <p:bldLst>
      <p:bldP spid="9" grpId="0" animBg="1"/>
      <p:bldP spid="10" grpId="0" animBg="1"/>
      <p:bldP spid="11"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3380" y="820001"/>
            <a:ext cx="10268606" cy="4154984"/>
          </a:xfrm>
          <a:prstGeom prst="rect">
            <a:avLst/>
          </a:prstGeom>
        </p:spPr>
        <p:txBody>
          <a:bodyPr wrap="square">
            <a:spAutoFit/>
          </a:bodyPr>
          <a:lstStyle/>
          <a:p>
            <a:r>
              <a:rPr lang="en-US" sz="2400" b="1" i="1" dirty="0" err="1">
                <a:solidFill>
                  <a:srgbClr val="C00000"/>
                </a:solidFill>
                <a:latin typeface="Times New Roman" panose="02020603050405020304" pitchFamily="18" charset="0"/>
                <a:cs typeface="Times New Roman" panose="02020603050405020304" pitchFamily="18" charset="0"/>
              </a:rPr>
              <a:t>Trang</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i="1" dirty="0">
                <a:solidFill>
                  <a:schemeClr val="tx2"/>
                </a:solidFill>
                <a:latin typeface="Times New Roman" panose="02020603050405020304" pitchFamily="18" charset="0"/>
                <a:cs typeface="Times New Roman" panose="02020603050405020304" pitchFamily="18" charset="0"/>
              </a:rPr>
              <a:t>I use a calendar to plan my work ahead. At the beginning of each term, I take a broad view of what I have to do by entering the due dates and test dates into a calendar. I often do these with different </a:t>
            </a:r>
            <a:r>
              <a:rPr lang="en-US" sz="2400" i="1" dirty="0" err="1">
                <a:solidFill>
                  <a:schemeClr val="tx2"/>
                </a:solidFill>
                <a:latin typeface="Times New Roman" panose="02020603050405020304" pitchFamily="18" charset="0"/>
                <a:cs typeface="Times New Roman" panose="02020603050405020304" pitchFamily="18" charset="0"/>
              </a:rPr>
              <a:t>colours</a:t>
            </a:r>
            <a:r>
              <a:rPr lang="en-US" sz="2400" i="1" dirty="0">
                <a:solidFill>
                  <a:schemeClr val="tx2"/>
                </a:solidFill>
                <a:latin typeface="Times New Roman" panose="02020603050405020304" pitchFamily="18" charset="0"/>
                <a:cs typeface="Times New Roman" panose="02020603050405020304" pitchFamily="18" charset="0"/>
              </a:rPr>
              <a:t>, for example, red for deadlines, green for exams </a:t>
            </a:r>
            <a:r>
              <a:rPr lang="en-US" sz="2400" i="1" dirty="0" smtClean="0">
                <a:solidFill>
                  <a:schemeClr val="tx2"/>
                </a:solidFill>
                <a:latin typeface="Times New Roman" panose="02020603050405020304" pitchFamily="18" charset="0"/>
                <a:cs typeface="Times New Roman" panose="02020603050405020304" pitchFamily="18" charset="0"/>
              </a:rPr>
              <a:t>...</a:t>
            </a:r>
          </a:p>
          <a:p>
            <a:r>
              <a:rPr lang="en-US" sz="2400" b="1" i="1" dirty="0" err="1" smtClean="0">
                <a:solidFill>
                  <a:srgbClr val="0070C0"/>
                </a:solidFill>
                <a:latin typeface="Times New Roman" panose="02020603050405020304" pitchFamily="18" charset="0"/>
                <a:cs typeface="Times New Roman" panose="02020603050405020304" pitchFamily="18" charset="0"/>
              </a:rPr>
              <a:t>Phong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i="1" dirty="0">
                <a:solidFill>
                  <a:schemeClr val="tx2"/>
                </a:solidFill>
                <a:latin typeface="Times New Roman" panose="02020603050405020304" pitchFamily="18" charset="0"/>
                <a:cs typeface="Times New Roman" panose="02020603050405020304" pitchFamily="18" charset="0"/>
              </a:rPr>
              <a:t>I try to </a:t>
            </a:r>
            <a:r>
              <a:rPr lang="en-US" sz="2400" i="1" dirty="0" err="1">
                <a:solidFill>
                  <a:schemeClr val="tx2"/>
                </a:solidFill>
                <a:latin typeface="Times New Roman" panose="02020603050405020304" pitchFamily="18" charset="0"/>
                <a:cs typeface="Times New Roman" panose="02020603050405020304" pitchFamily="18" charset="0"/>
              </a:rPr>
              <a:t>minimise</a:t>
            </a:r>
            <a:r>
              <a:rPr lang="en-US" sz="2400" i="1" dirty="0">
                <a:solidFill>
                  <a:schemeClr val="tx2"/>
                </a:solidFill>
                <a:latin typeface="Times New Roman" panose="02020603050405020304" pitchFamily="18" charset="0"/>
                <a:cs typeface="Times New Roman" panose="02020603050405020304" pitchFamily="18" charset="0"/>
              </a:rPr>
              <a:t> distractions. Besides cell phones, social media, and friends, there are a lot of activities that can take my attention away from my schoolwork. When it's time to start my work, I turn off my cell phone and sign out of social media accounts</a:t>
            </a:r>
            <a:r>
              <a:rPr lang="en-US" sz="2400" i="1" dirty="0" smtClean="0">
                <a:solidFill>
                  <a:schemeClr val="tx2"/>
                </a:solidFill>
                <a:latin typeface="Times New Roman" panose="02020603050405020304" pitchFamily="18" charset="0"/>
                <a:cs typeface="Times New Roman" panose="02020603050405020304" pitchFamily="18" charset="0"/>
              </a:rPr>
              <a:t>.</a:t>
            </a:r>
          </a:p>
          <a:p>
            <a:r>
              <a:rPr lang="en-US" sz="2400" b="1" i="1" dirty="0" smtClean="0">
                <a:solidFill>
                  <a:schemeClr val="accent6"/>
                </a:solidFill>
                <a:latin typeface="Times New Roman" panose="02020603050405020304" pitchFamily="18" charset="0"/>
                <a:cs typeface="Times New Roman" panose="02020603050405020304" pitchFamily="18" charset="0"/>
              </a:rPr>
              <a:t>Tom</a:t>
            </a:r>
            <a:r>
              <a:rPr lang="en-US" sz="2400" b="1" i="1" dirty="0">
                <a:solidFill>
                  <a:schemeClr val="accent6"/>
                </a:solidFill>
                <a:latin typeface="Times New Roman" panose="02020603050405020304" pitchFamily="18" charset="0"/>
                <a:cs typeface="Times New Roman" panose="02020603050405020304" pitchFamily="18" charset="0"/>
              </a:rPr>
              <a:t>: </a:t>
            </a:r>
            <a:r>
              <a:rPr lang="en-US" sz="2400" i="1" dirty="0">
                <a:solidFill>
                  <a:schemeClr val="tx2"/>
                </a:solidFill>
                <a:latin typeface="Times New Roman" panose="02020603050405020304" pitchFamily="18" charset="0"/>
                <a:cs typeface="Times New Roman" panose="02020603050405020304" pitchFamily="18" charset="0"/>
              </a:rPr>
              <a:t>I never leave homework until the day before it's due. I review my projects and coming tests and add them to my schedule. I arrange to start working on them well before they're due, so I'm not stressed out to meet the </a:t>
            </a:r>
            <a:r>
              <a:rPr lang="en-US" sz="2400" i="1" dirty="0" smtClean="0">
                <a:solidFill>
                  <a:schemeClr val="tx2"/>
                </a:solidFill>
                <a:latin typeface="Times New Roman" panose="02020603050405020304" pitchFamily="18" charset="0"/>
                <a:cs typeface="Times New Roman" panose="02020603050405020304" pitchFamily="18" charset="0"/>
              </a:rPr>
              <a:t>due</a:t>
            </a:r>
            <a:endParaRPr lang="en-US" sz="2400" i="1" dirty="0">
              <a:solidFill>
                <a:schemeClr val="tx2"/>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96354" y="78709"/>
            <a:ext cx="2518638" cy="522259"/>
          </a:xfrm>
          <a:prstGeom prst="rect">
            <a:avLst/>
          </a:prstGeom>
          <a:solidFill>
            <a:schemeClr val="accent3">
              <a:lumMod val="20000"/>
              <a:lumOff val="80000"/>
            </a:schemeClr>
          </a:solidFill>
        </p:spPr>
        <p:txBody>
          <a:bodyPr wrap="none">
            <a:spAutoFit/>
          </a:bodyPr>
          <a:lstStyle/>
          <a:p>
            <a:pPr marL="170180" indent="-171450">
              <a:lnSpc>
                <a:spcPct val="107000"/>
              </a:lnSpc>
              <a:buFont typeface="Wingdings" panose="05000000000000000000" pitchFamily="2" charset="2"/>
              <a:buChar char="v"/>
            </a:pPr>
            <a:r>
              <a:rPr lang="en-US" sz="2800" b="1" i="1" dirty="0">
                <a:solidFill>
                  <a:srgbClr val="C00000"/>
                </a:solidFill>
                <a:latin typeface="Times New Roman" panose="02020603050405020304" pitchFamily="18" charset="0"/>
                <a:ea typeface="Times New Roman" panose="02020603050405020304" pitchFamily="18" charset="0"/>
              </a:rPr>
              <a:t>Audio script: </a:t>
            </a:r>
            <a:endParaRPr lang="en-US" sz="2800" dirty="0">
              <a:solidFill>
                <a:srgbClr val="C00000"/>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985388" y="44560"/>
            <a:ext cx="1000135" cy="808002"/>
          </a:xfrm>
          <a:prstGeom prst="rect">
            <a:avLst/>
          </a:prstGeom>
        </p:spPr>
      </p:pic>
      <p:pic>
        <p:nvPicPr>
          <p:cNvPr id="7" name="Picture 6"/>
          <p:cNvPicPr>
            <a:picLocks noChangeAspect="1"/>
          </p:cNvPicPr>
          <p:nvPr/>
        </p:nvPicPr>
        <p:blipFill>
          <a:blip r:embed="rId3"/>
          <a:stretch>
            <a:fillRect/>
          </a:stretch>
        </p:blipFill>
        <p:spPr>
          <a:xfrm>
            <a:off x="0" y="10411"/>
            <a:ext cx="876300" cy="876300"/>
          </a:xfrm>
          <a:prstGeom prst="rect">
            <a:avLst/>
          </a:prstGeom>
        </p:spPr>
      </p:pic>
    </p:spTree>
    <p:extLst>
      <p:ext uri="{BB962C8B-B14F-4D97-AF65-F5344CB8AC3E}">
        <p14:creationId xmlns:p14="http://schemas.microsoft.com/office/powerpoint/2010/main" val="4052699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4670" y="914690"/>
            <a:ext cx="5607761" cy="1200329"/>
          </a:xfrm>
          <a:prstGeom prst="rect">
            <a:avLst/>
          </a:prstGeom>
          <a:noFill/>
          <a:effectLst/>
        </p:spPr>
        <p:txBody>
          <a:bodyPr wrap="square" rtlCol="0">
            <a:spAutoFit/>
          </a:bodyPr>
          <a:lstStyle/>
          <a:p>
            <a:r>
              <a:rPr lang="en-US" sz="7200" b="1" dirty="0" smtClean="0">
                <a:solidFill>
                  <a:srgbClr val="0087B2"/>
                </a:solidFill>
                <a:effectLst>
                  <a:glow rad="88900">
                    <a:schemeClr val="bg1"/>
                  </a:glow>
                </a:effectLst>
                <a:latin typeface="Algerian" panose="04020705040A02060702" pitchFamily="82" charset="0"/>
                <a:cs typeface="Arial" panose="020B0604020202020204" pitchFamily="34" charset="0"/>
              </a:rPr>
              <a:t>II. WRITING</a:t>
            </a:r>
            <a:endParaRPr lang="en-US" sz="7200" b="1" dirty="0">
              <a:solidFill>
                <a:srgbClr val="0087B2"/>
              </a:solidFill>
              <a:effectLst>
                <a:glow rad="88900">
                  <a:schemeClr val="bg1"/>
                </a:glow>
              </a:effectLst>
              <a:latin typeface="Algerian" panose="04020705040A02060702" pitchFamily="82" charset="0"/>
              <a:cs typeface="Arial" panose="020B0604020202020204" pitchFamily="34" charset="0"/>
            </a:endParaRPr>
          </a:p>
        </p:txBody>
      </p:sp>
      <p:pic>
        <p:nvPicPr>
          <p:cNvPr id="5" name="Picture 24" descr="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0338"/>
            <a:ext cx="1581256" cy="108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2" descr="Cần Thơ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2" descr="Cần Thơ – Wikipedia tiếng Việt"/>
          <p:cNvSpPr>
            <a:spLocks noChangeAspect="1" noChangeArrowheads="1"/>
          </p:cNvSpPr>
          <p:nvPr/>
        </p:nvSpPr>
        <p:spPr bwMode="auto">
          <a:xfrm>
            <a:off x="7074629" y="-317949"/>
            <a:ext cx="207920" cy="1965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3520966" y="2396359"/>
            <a:ext cx="4761186" cy="2921875"/>
          </a:xfrm>
          <a:prstGeom prst="rect">
            <a:avLst/>
          </a:prstGeom>
        </p:spPr>
      </p:pic>
    </p:spTree>
    <p:extLst>
      <p:ext uri="{BB962C8B-B14F-4D97-AF65-F5344CB8AC3E}">
        <p14:creationId xmlns:p14="http://schemas.microsoft.com/office/powerpoint/2010/main" val="3358629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4487" y="39971"/>
            <a:ext cx="10536999" cy="1015663"/>
          </a:xfrm>
          <a:prstGeom prst="rect">
            <a:avLst/>
          </a:prstGeom>
          <a:noFill/>
          <a:effectLst/>
        </p:spPr>
        <p:txBody>
          <a:bodyPr wrap="square" rtlCol="0">
            <a:spAutoFit/>
          </a:bodyPr>
          <a:lstStyle/>
          <a:p>
            <a:r>
              <a:rPr lang="en-US" sz="3000" b="1" dirty="0">
                <a:solidFill>
                  <a:schemeClr val="tx2"/>
                </a:solidFill>
                <a:latin typeface="Times New Roman" panose="02020603050405020304" pitchFamily="18" charset="0"/>
                <a:cs typeface="Times New Roman" panose="02020603050405020304" pitchFamily="18" charset="0"/>
              </a:rPr>
              <a:t>Match the time management tips in column A with the explanations and / or reasons in column B.</a:t>
            </a:r>
            <a:endParaRPr lang="en-US" sz="3000" b="1" dirty="0">
              <a:solidFill>
                <a:schemeClr val="tx2"/>
              </a:solidFill>
              <a:effectLst>
                <a:glow rad="88900">
                  <a:schemeClr val="bg1"/>
                </a:glow>
              </a:effectLst>
              <a:latin typeface="Times New Roman" panose="02020603050405020304" pitchFamily="18" charset="0"/>
              <a:cs typeface="Times New Roman" panose="02020603050405020304" pitchFamily="18" charset="0"/>
            </a:endParaRPr>
          </a:p>
        </p:txBody>
      </p:sp>
      <p:sp>
        <p:nvSpPr>
          <p:cNvPr id="16" name="Rounded Rectangle 15"/>
          <p:cNvSpPr/>
          <p:nvPr/>
        </p:nvSpPr>
        <p:spPr>
          <a:xfrm>
            <a:off x="302694" y="18316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55479" y="8052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2" name="Table 1">
            <a:extLst>
              <a:ext uri="{FF2B5EF4-FFF2-40B4-BE49-F238E27FC236}">
                <a16:creationId xmlns:a16="http://schemas.microsoft.com/office/drawing/2014/main" id="{D2687CA9-A5EE-51D3-AC26-3A3C7F6AE108}"/>
              </a:ext>
            </a:extLst>
          </p:cNvPr>
          <p:cNvGraphicFramePr>
            <a:graphicFrameLocks noGrp="1"/>
          </p:cNvGraphicFramePr>
          <p:nvPr>
            <p:extLst>
              <p:ext uri="{D42A27DB-BD31-4B8C-83A1-F6EECF244321}">
                <p14:modId xmlns:p14="http://schemas.microsoft.com/office/powerpoint/2010/main" val="20186098"/>
              </p:ext>
            </p:extLst>
          </p:nvPr>
        </p:nvGraphicFramePr>
        <p:xfrm>
          <a:off x="178676" y="1087604"/>
          <a:ext cx="11771819" cy="5260645"/>
        </p:xfrm>
        <a:graphic>
          <a:graphicData uri="http://schemas.openxmlformats.org/drawingml/2006/table">
            <a:tbl>
              <a:tblPr firstRow="1" bandRow="1">
                <a:tableStyleId>{5C22544A-7EE6-4342-B048-85BDC9FD1C3A}</a:tableStyleId>
              </a:tblPr>
              <a:tblGrid>
                <a:gridCol w="4330262">
                  <a:extLst>
                    <a:ext uri="{9D8B030D-6E8A-4147-A177-3AD203B41FA5}">
                      <a16:colId xmlns:a16="http://schemas.microsoft.com/office/drawing/2014/main" val="579637417"/>
                    </a:ext>
                  </a:extLst>
                </a:gridCol>
                <a:gridCol w="7441557">
                  <a:extLst>
                    <a:ext uri="{9D8B030D-6E8A-4147-A177-3AD203B41FA5}">
                      <a16:colId xmlns:a16="http://schemas.microsoft.com/office/drawing/2014/main" val="2103478552"/>
                    </a:ext>
                  </a:extLst>
                </a:gridCol>
              </a:tblGrid>
              <a:tr h="645768">
                <a:tc>
                  <a:txBody>
                    <a:bodyPr/>
                    <a:lstStyle/>
                    <a:p>
                      <a:pPr algn="ctr"/>
                      <a:r>
                        <a:rPr lang="en-US" sz="3500" dirty="0">
                          <a:latin typeface="+mn-lt"/>
                        </a:rPr>
                        <a:t>A</a:t>
                      </a:r>
                    </a:p>
                  </a:txBody>
                  <a:tcPr>
                    <a:solidFill>
                      <a:srgbClr val="6D9FB1"/>
                    </a:solidFill>
                  </a:tcPr>
                </a:tc>
                <a:tc>
                  <a:txBody>
                    <a:bodyPr/>
                    <a:lstStyle/>
                    <a:p>
                      <a:pPr algn="ctr"/>
                      <a:r>
                        <a:rPr lang="en-US" sz="3500" dirty="0">
                          <a:latin typeface="+mn-lt"/>
                        </a:rPr>
                        <a:t>B</a:t>
                      </a:r>
                    </a:p>
                  </a:txBody>
                  <a:tcPr>
                    <a:solidFill>
                      <a:srgbClr val="6D9FB1"/>
                    </a:solidFill>
                  </a:tcPr>
                </a:tc>
                <a:extLst>
                  <a:ext uri="{0D108BD9-81ED-4DB2-BD59-A6C34878D82A}">
                    <a16:rowId xmlns:a16="http://schemas.microsoft.com/office/drawing/2014/main" val="697345689"/>
                  </a:ext>
                </a:extLst>
              </a:tr>
              <a:tr h="1669546">
                <a:tc>
                  <a:txBody>
                    <a:bodyPr/>
                    <a:lstStyle/>
                    <a:p>
                      <a:pPr algn="l"/>
                      <a:r>
                        <a:rPr lang="en-US" sz="2500" b="1" dirty="0">
                          <a:solidFill>
                            <a:srgbClr val="C00000"/>
                          </a:solidFill>
                          <a:latin typeface="+mn-lt"/>
                        </a:rPr>
                        <a:t>1. </a:t>
                      </a:r>
                      <a:r>
                        <a:rPr lang="en-US" sz="2500" dirty="0">
                          <a:solidFill>
                            <a:schemeClr val="tx2"/>
                          </a:solidFill>
                          <a:latin typeface="+mn-lt"/>
                        </a:rPr>
                        <a:t>Making a plan </a:t>
                      </a:r>
                      <a:r>
                        <a:rPr lang="en-US" sz="2500" dirty="0" smtClean="0">
                          <a:solidFill>
                            <a:schemeClr val="tx2"/>
                          </a:solidFill>
                          <a:latin typeface="+mn-lt"/>
                        </a:rPr>
                        <a:t>or</a:t>
                      </a:r>
                      <a:r>
                        <a:rPr lang="en-US" sz="2500" baseline="0" dirty="0" smtClean="0">
                          <a:solidFill>
                            <a:schemeClr val="tx2"/>
                          </a:solidFill>
                          <a:latin typeface="+mn-lt"/>
                        </a:rPr>
                        <a:t> </a:t>
                      </a:r>
                      <a:r>
                        <a:rPr lang="en-US" sz="2500" dirty="0" smtClean="0">
                          <a:solidFill>
                            <a:schemeClr val="tx2"/>
                          </a:solidFill>
                          <a:latin typeface="+mn-lt"/>
                        </a:rPr>
                        <a:t>schedule </a:t>
                      </a:r>
                      <a:r>
                        <a:rPr lang="en-US" sz="2500" dirty="0">
                          <a:solidFill>
                            <a:schemeClr val="tx2"/>
                          </a:solidFill>
                          <a:latin typeface="+mn-lt"/>
                        </a:rPr>
                        <a:t>for things you need to do, including appointments, projects, homework and tests</a:t>
                      </a:r>
                    </a:p>
                  </a:txBody>
                  <a:tcPr>
                    <a:solidFill>
                      <a:srgbClr val="FBE5D6"/>
                    </a:solidFill>
                  </a:tcPr>
                </a:tc>
                <a:tc>
                  <a:txBody>
                    <a:bodyPr/>
                    <a:lstStyle/>
                    <a:p>
                      <a:r>
                        <a:rPr lang="en-US" sz="2500" b="1" dirty="0">
                          <a:solidFill>
                            <a:srgbClr val="0070C0"/>
                          </a:solidFill>
                          <a:latin typeface="+mn-lt"/>
                        </a:rPr>
                        <a:t>a. </a:t>
                      </a:r>
                      <a:r>
                        <a:rPr lang="en-US" sz="2500" dirty="0">
                          <a:solidFill>
                            <a:schemeClr val="tx2"/>
                          </a:solidFill>
                          <a:latin typeface="+mn-lt"/>
                        </a:rPr>
                        <a:t>You should decide which is the most urgent and important task so that you can concentrate on it first. By doing this, you may not be at a loss to deal with too much work at the same time.</a:t>
                      </a:r>
                    </a:p>
                  </a:txBody>
                  <a:tcPr>
                    <a:solidFill>
                      <a:srgbClr val="FBE5D6"/>
                    </a:solidFill>
                  </a:tcPr>
                </a:tc>
                <a:extLst>
                  <a:ext uri="{0D108BD9-81ED-4DB2-BD59-A6C34878D82A}">
                    <a16:rowId xmlns:a16="http://schemas.microsoft.com/office/drawing/2014/main" val="2454415116"/>
                  </a:ext>
                </a:extLst>
              </a:tr>
              <a:tr h="1275785">
                <a:tc>
                  <a:txBody>
                    <a:bodyPr/>
                    <a:lstStyle/>
                    <a:p>
                      <a:r>
                        <a:rPr lang="en-US" sz="2500" b="1" dirty="0">
                          <a:solidFill>
                            <a:srgbClr val="C00000"/>
                          </a:solidFill>
                          <a:latin typeface="+mn-lt"/>
                        </a:rPr>
                        <a:t>2. </a:t>
                      </a:r>
                      <a:r>
                        <a:rPr lang="en-US" sz="2500" dirty="0">
                          <a:solidFill>
                            <a:schemeClr val="tx2"/>
                          </a:solidFill>
                          <a:latin typeface="+mn-lt"/>
                        </a:rPr>
                        <a:t>Giving priority to the most important task</a:t>
                      </a:r>
                    </a:p>
                  </a:txBody>
                  <a:tcPr>
                    <a:solidFill>
                      <a:srgbClr val="FBE5D6"/>
                    </a:solidFill>
                  </a:tcPr>
                </a:tc>
                <a:tc>
                  <a:txBody>
                    <a:bodyPr/>
                    <a:lstStyle/>
                    <a:p>
                      <a:r>
                        <a:rPr lang="en-US" sz="2500" b="1" dirty="0">
                          <a:solidFill>
                            <a:srgbClr val="0070C0"/>
                          </a:solidFill>
                          <a:latin typeface="+mn-lt"/>
                        </a:rPr>
                        <a:t>b. </a:t>
                      </a:r>
                      <a:r>
                        <a:rPr lang="en-US" sz="2500" dirty="0">
                          <a:solidFill>
                            <a:schemeClr val="tx2"/>
                          </a:solidFill>
                          <a:latin typeface="+mn-lt"/>
                        </a:rPr>
                        <a:t>An effective routine can help you accomplish the things you need to do. The more you follow a daily routine, the less you will worry or get stressed.</a:t>
                      </a:r>
                    </a:p>
                  </a:txBody>
                  <a:tcPr>
                    <a:solidFill>
                      <a:srgbClr val="FBE5D6"/>
                    </a:solidFill>
                  </a:tcPr>
                </a:tc>
                <a:extLst>
                  <a:ext uri="{0D108BD9-81ED-4DB2-BD59-A6C34878D82A}">
                    <a16:rowId xmlns:a16="http://schemas.microsoft.com/office/drawing/2014/main" val="1713520436"/>
                  </a:ext>
                </a:extLst>
              </a:tr>
              <a:tr h="1669546">
                <a:tc>
                  <a:txBody>
                    <a:bodyPr/>
                    <a:lstStyle/>
                    <a:p>
                      <a:r>
                        <a:rPr lang="en-US" sz="2500" b="1" dirty="0">
                          <a:solidFill>
                            <a:srgbClr val="C00000"/>
                          </a:solidFill>
                          <a:latin typeface="+mn-lt"/>
                        </a:rPr>
                        <a:t>3. </a:t>
                      </a:r>
                      <a:r>
                        <a:rPr lang="en-US" sz="2500" dirty="0">
                          <a:solidFill>
                            <a:schemeClr val="tx2"/>
                          </a:solidFill>
                          <a:latin typeface="+mn-lt"/>
                        </a:rPr>
                        <a:t>Building an effective daily routine</a:t>
                      </a:r>
                    </a:p>
                  </a:txBody>
                  <a:tcPr>
                    <a:solidFill>
                      <a:srgbClr val="FBE5D6"/>
                    </a:solidFill>
                  </a:tcPr>
                </a:tc>
                <a:tc>
                  <a:txBody>
                    <a:bodyPr/>
                    <a:lstStyle/>
                    <a:p>
                      <a:r>
                        <a:rPr lang="en-US" sz="2500" b="1" dirty="0">
                          <a:solidFill>
                            <a:srgbClr val="0070C0"/>
                          </a:solidFill>
                          <a:latin typeface="+mn-lt"/>
                        </a:rPr>
                        <a:t>c. </a:t>
                      </a:r>
                      <a:r>
                        <a:rPr lang="en-US" sz="2500" dirty="0">
                          <a:solidFill>
                            <a:schemeClr val="tx2"/>
                          </a:solidFill>
                          <a:latin typeface="+mn-lt"/>
                        </a:rPr>
                        <a:t>You can plan your work ahead by using a calendar, a diary, or a mobile app. It helps you remember what you need to accomplish and when you should do it.</a:t>
                      </a:r>
                    </a:p>
                  </a:txBody>
                  <a:tcPr>
                    <a:solidFill>
                      <a:srgbClr val="FBE5D6"/>
                    </a:solidFill>
                  </a:tcPr>
                </a:tc>
                <a:extLst>
                  <a:ext uri="{0D108BD9-81ED-4DB2-BD59-A6C34878D82A}">
                    <a16:rowId xmlns:a16="http://schemas.microsoft.com/office/drawing/2014/main" val="284541374"/>
                  </a:ext>
                </a:extLst>
              </a:tr>
            </a:tbl>
          </a:graphicData>
        </a:graphic>
      </p:graphicFrame>
      <p:cxnSp>
        <p:nvCxnSpPr>
          <p:cNvPr id="4" name="Straight Arrow Connector 3">
            <a:extLst>
              <a:ext uri="{FF2B5EF4-FFF2-40B4-BE49-F238E27FC236}">
                <a16:creationId xmlns:a16="http://schemas.microsoft.com/office/drawing/2014/main" id="{5C597EBA-95F7-D041-6CE7-DC52F3113992}"/>
              </a:ext>
            </a:extLst>
          </p:cNvPr>
          <p:cNvCxnSpPr/>
          <p:nvPr/>
        </p:nvCxnSpPr>
        <p:spPr>
          <a:xfrm>
            <a:off x="4297125" y="2900855"/>
            <a:ext cx="400999" cy="2333297"/>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95C7372B-97AD-2134-E573-106361AF7750}"/>
              </a:ext>
            </a:extLst>
          </p:cNvPr>
          <p:cNvCxnSpPr/>
          <p:nvPr/>
        </p:nvCxnSpPr>
        <p:spPr>
          <a:xfrm flipV="1">
            <a:off x="4297125" y="2081048"/>
            <a:ext cx="400999" cy="1849821"/>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a:extLst>
              <a:ext uri="{FF2B5EF4-FFF2-40B4-BE49-F238E27FC236}">
                <a16:creationId xmlns:a16="http://schemas.microsoft.com/office/drawing/2014/main" id="{C8DA2D91-40AE-4FA8-C4D0-DE9C5D3DB14C}"/>
              </a:ext>
            </a:extLst>
          </p:cNvPr>
          <p:cNvCxnSpPr/>
          <p:nvPr/>
        </p:nvCxnSpPr>
        <p:spPr>
          <a:xfrm flipV="1">
            <a:off x="4204138" y="3717928"/>
            <a:ext cx="493986" cy="144265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8839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9036" y="157152"/>
            <a:ext cx="10536999" cy="954107"/>
          </a:xfrm>
          <a:prstGeom prst="rect">
            <a:avLst/>
          </a:prstGeom>
          <a:noFill/>
          <a:effectLst/>
        </p:spPr>
        <p:txBody>
          <a:bodyPr wrap="square" rtlCol="0">
            <a:spAutoFit/>
          </a:bodyPr>
          <a:lstStyle/>
          <a:p>
            <a:r>
              <a:rPr lang="en-US" sz="2800" b="1" dirty="0">
                <a:solidFill>
                  <a:schemeClr val="tx2"/>
                </a:solidFill>
              </a:rPr>
              <a:t>Write a paragraph (about 100 words) about how to manage your time effectively. Use the tips in 4 or your own ideas.</a:t>
            </a:r>
            <a:endParaRPr lang="en-US" sz="2800" b="1" dirty="0">
              <a:solidFill>
                <a:schemeClr val="tx2"/>
              </a:solidFill>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376501" y="25979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429286" y="15715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 name="Picture 1">
            <a:extLst>
              <a:ext uri="{FF2B5EF4-FFF2-40B4-BE49-F238E27FC236}">
                <a16:creationId xmlns:a16="http://schemas.microsoft.com/office/drawing/2014/main" id="{EC81CAEF-6ED9-4A36-A00C-C728051D76FF}"/>
              </a:ext>
            </a:extLst>
          </p:cNvPr>
          <p:cNvPicPr>
            <a:picLocks noChangeAspect="1"/>
          </p:cNvPicPr>
          <p:nvPr/>
        </p:nvPicPr>
        <p:blipFill>
          <a:blip r:embed="rId3"/>
          <a:stretch>
            <a:fillRect/>
          </a:stretch>
        </p:blipFill>
        <p:spPr>
          <a:xfrm>
            <a:off x="1691774" y="1113060"/>
            <a:ext cx="8240502" cy="5056512"/>
          </a:xfrm>
          <a:prstGeom prst="rect">
            <a:avLst/>
          </a:prstGeom>
        </p:spPr>
      </p:pic>
    </p:spTree>
    <p:extLst>
      <p:ext uri="{BB962C8B-B14F-4D97-AF65-F5344CB8AC3E}">
        <p14:creationId xmlns:p14="http://schemas.microsoft.com/office/powerpoint/2010/main" val="3112299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5394" y="83983"/>
            <a:ext cx="10536999" cy="830997"/>
          </a:xfrm>
          <a:prstGeom prst="rect">
            <a:avLst/>
          </a:prstGeom>
          <a:noFill/>
          <a:effectLst/>
        </p:spPr>
        <p:txBody>
          <a:bodyPr wrap="square" rtlCol="0">
            <a:spAutoFit/>
          </a:bodyPr>
          <a:lstStyle/>
          <a:p>
            <a:r>
              <a:rPr lang="en-US" sz="2400" b="1" dirty="0">
                <a:solidFill>
                  <a:schemeClr val="tx2"/>
                </a:solidFill>
              </a:rPr>
              <a:t>Write a paragraph (about 100 words) about how to manage your time effectively. Use the tips in 4 or your own ideas. </a:t>
            </a:r>
            <a:endParaRPr lang="en-US" sz="2400" b="1" dirty="0">
              <a:solidFill>
                <a:schemeClr val="tx2"/>
              </a:solidFill>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54624" y="23993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TextBox 16"/>
          <p:cNvSpPr txBox="1"/>
          <p:nvPr/>
        </p:nvSpPr>
        <p:spPr>
          <a:xfrm>
            <a:off x="507409" y="137297"/>
            <a:ext cx="397035" cy="707886"/>
          </a:xfrm>
          <a:prstGeom prst="rect">
            <a:avLst/>
          </a:prstGeom>
          <a:noFill/>
        </p:spPr>
        <p:txBody>
          <a:bodyPr wrap="square" rtlCol="0">
            <a:spAutoFit/>
          </a:bodyPr>
          <a:lstStyle/>
          <a:p>
            <a:pPr algn="ctr"/>
            <a:r>
              <a:rPr lang="en-US" sz="4000" b="1" dirty="0">
                <a:solidFill>
                  <a:schemeClr val="tx2"/>
                </a:solidFill>
                <a:latin typeface="Myriad Pro" pitchFamily="34" charset="0"/>
              </a:rPr>
              <a:t>5</a:t>
            </a:r>
          </a:p>
        </p:txBody>
      </p:sp>
      <p:sp>
        <p:nvSpPr>
          <p:cNvPr id="2" name="TextBox 1">
            <a:extLst>
              <a:ext uri="{FF2B5EF4-FFF2-40B4-BE49-F238E27FC236}">
                <a16:creationId xmlns:a16="http://schemas.microsoft.com/office/drawing/2014/main" id="{06CDA745-49DF-91A2-457A-6DE453B9359B}"/>
              </a:ext>
            </a:extLst>
          </p:cNvPr>
          <p:cNvSpPr txBox="1"/>
          <p:nvPr/>
        </p:nvSpPr>
        <p:spPr>
          <a:xfrm>
            <a:off x="705926" y="1482389"/>
            <a:ext cx="10956467" cy="4324261"/>
          </a:xfrm>
          <a:prstGeom prst="rect">
            <a:avLst/>
          </a:prstGeom>
          <a:noFill/>
          <a:effectLst/>
        </p:spPr>
        <p:txBody>
          <a:bodyPr wrap="square" rtlCol="0">
            <a:spAutoFit/>
          </a:bodyPr>
          <a:lstStyle/>
          <a:p>
            <a:r>
              <a:rPr lang="en-US" sz="2500" i="1" dirty="0">
                <a:solidFill>
                  <a:schemeClr val="tx2"/>
                </a:solidFill>
                <a:latin typeface="Times New Roman" panose="02020603050405020304" pitchFamily="18" charset="0"/>
                <a:cs typeface="Times New Roman" panose="02020603050405020304" pitchFamily="18" charset="0"/>
              </a:rPr>
              <a:t>There are many things we should do to manage our time effectively. </a:t>
            </a:r>
            <a:r>
              <a:rPr lang="en-US" sz="2500" b="1" i="1" dirty="0">
                <a:solidFill>
                  <a:schemeClr val="tx2"/>
                </a:solidFill>
                <a:latin typeface="Times New Roman" panose="02020603050405020304" pitchFamily="18" charset="0"/>
                <a:cs typeface="Times New Roman" panose="02020603050405020304" pitchFamily="18" charset="0"/>
              </a:rPr>
              <a:t>Firstly</a:t>
            </a:r>
            <a:r>
              <a:rPr lang="en-US" sz="2500" i="1" dirty="0">
                <a:solidFill>
                  <a:schemeClr val="tx2"/>
                </a:solidFill>
                <a:latin typeface="Times New Roman" panose="02020603050405020304" pitchFamily="18" charset="0"/>
                <a:cs typeface="Times New Roman" panose="02020603050405020304" pitchFamily="18" charset="0"/>
              </a:rPr>
              <a:t>, we should set specific goals and </a:t>
            </a:r>
            <a:r>
              <a:rPr lang="en-US" sz="2500" i="1" dirty="0" err="1" smtClean="0">
                <a:solidFill>
                  <a:schemeClr val="tx2"/>
                </a:solidFill>
                <a:latin typeface="Times New Roman" panose="02020603050405020304" pitchFamily="18" charset="0"/>
                <a:cs typeface="Times New Roman" panose="02020603050405020304" pitchFamily="18" charset="0"/>
              </a:rPr>
              <a:t>prioritise</a:t>
            </a:r>
            <a:r>
              <a:rPr lang="en-US" sz="2500" i="1" dirty="0" smtClean="0">
                <a:solidFill>
                  <a:schemeClr val="tx2"/>
                </a:solidFill>
                <a:latin typeface="Times New Roman" panose="02020603050405020304" pitchFamily="18" charset="0"/>
                <a:cs typeface="Times New Roman" panose="02020603050405020304" pitchFamily="18" charset="0"/>
              </a:rPr>
              <a:t> </a:t>
            </a:r>
            <a:r>
              <a:rPr lang="en-US" sz="2500" i="1" dirty="0">
                <a:solidFill>
                  <a:schemeClr val="tx2"/>
                </a:solidFill>
                <a:latin typeface="Times New Roman" panose="02020603050405020304" pitchFamily="18" charset="0"/>
                <a:cs typeface="Times New Roman" panose="02020603050405020304" pitchFamily="18" charset="0"/>
              </a:rPr>
              <a:t>them according to their importance level. This will help us keep focused on our most important tasks and avoid wasting time on tasks that do not contribute to our goals. </a:t>
            </a:r>
            <a:r>
              <a:rPr lang="en-US" sz="2500" b="1" i="1" dirty="0">
                <a:solidFill>
                  <a:schemeClr val="tx2"/>
                </a:solidFill>
                <a:latin typeface="Times New Roman" panose="02020603050405020304" pitchFamily="18" charset="0"/>
                <a:cs typeface="Times New Roman" panose="02020603050405020304" pitchFamily="18" charset="0"/>
              </a:rPr>
              <a:t>Secondly,</a:t>
            </a:r>
            <a:r>
              <a:rPr lang="en-US" sz="2500" i="1" dirty="0">
                <a:solidFill>
                  <a:schemeClr val="tx2"/>
                </a:solidFill>
                <a:latin typeface="Times New Roman" panose="02020603050405020304" pitchFamily="18" charset="0"/>
                <a:cs typeface="Times New Roman" panose="02020603050405020304" pitchFamily="18" charset="0"/>
              </a:rPr>
              <a:t> creating a schedule or to-do list can help us manage our time efficiently by breaking down our day into manageable chunks. We should also be realistic about how long each task will take and build in extra time for unexpected interruptions or delays. </a:t>
            </a:r>
            <a:r>
              <a:rPr lang="en-US" sz="2500" b="1" i="1" dirty="0">
                <a:solidFill>
                  <a:schemeClr val="tx2"/>
                </a:solidFill>
                <a:latin typeface="Times New Roman" panose="02020603050405020304" pitchFamily="18" charset="0"/>
                <a:cs typeface="Times New Roman" panose="02020603050405020304" pitchFamily="18" charset="0"/>
              </a:rPr>
              <a:t>Thirdly, </a:t>
            </a:r>
            <a:r>
              <a:rPr lang="en-US" sz="2500" i="1" dirty="0">
                <a:solidFill>
                  <a:schemeClr val="tx2"/>
                </a:solidFill>
                <a:latin typeface="Times New Roman" panose="02020603050405020304" pitchFamily="18" charset="0"/>
                <a:cs typeface="Times New Roman" panose="02020603050405020304" pitchFamily="18" charset="0"/>
              </a:rPr>
              <a:t>it is essential to eliminate distractions and time-wasting activities, such as social media or unnecessary meetings, which can reduce our productivity. By following these tips, you we can effectively manage your time and achieve success in all aspects of your life.</a:t>
            </a:r>
            <a:endParaRPr lang="en-US" sz="2500" i="1" dirty="0">
              <a:solidFill>
                <a:schemeClr val="tx2"/>
              </a:solidFill>
              <a:effectLst>
                <a:glow rad="88900">
                  <a:schemeClr val="bg1"/>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698D27-1346-9E5A-8392-F8C700F4B1BD}"/>
              </a:ext>
            </a:extLst>
          </p:cNvPr>
          <p:cNvSpPr txBox="1"/>
          <p:nvPr/>
        </p:nvSpPr>
        <p:spPr>
          <a:xfrm>
            <a:off x="304800" y="967852"/>
            <a:ext cx="3993931" cy="461665"/>
          </a:xfrm>
          <a:prstGeom prst="rect">
            <a:avLst/>
          </a:prstGeom>
          <a:noFill/>
          <a:effectLst/>
        </p:spPr>
        <p:txBody>
          <a:bodyPr wrap="square" rtlCol="0">
            <a:spAutoFit/>
          </a:bodyPr>
          <a:lstStyle/>
          <a:p>
            <a:pPr marL="342900" indent="-342900">
              <a:buFont typeface="Wingdings" panose="05000000000000000000" pitchFamily="2" charset="2"/>
              <a:buChar char="Ø"/>
            </a:pPr>
            <a:r>
              <a:rPr lang="en-US" sz="2400" b="1" i="1" dirty="0">
                <a:solidFill>
                  <a:srgbClr val="0070C0"/>
                </a:solidFill>
                <a:effectLst>
                  <a:glow rad="88900">
                    <a:schemeClr val="bg1"/>
                  </a:glow>
                </a:effectLst>
                <a:latin typeface="Arial" panose="020B0604020202020204" pitchFamily="34" charset="0"/>
                <a:cs typeface="Arial" panose="020B0604020202020204" pitchFamily="34" charset="0"/>
              </a:rPr>
              <a:t>Suggested answer:</a:t>
            </a:r>
          </a:p>
        </p:txBody>
      </p:sp>
    </p:spTree>
    <p:extLst>
      <p:ext uri="{BB962C8B-B14F-4D97-AF65-F5344CB8AC3E}">
        <p14:creationId xmlns:p14="http://schemas.microsoft.com/office/powerpoint/2010/main" val="290102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297" y="1552186"/>
            <a:ext cx="10310648" cy="4324261"/>
          </a:xfrm>
          <a:prstGeom prst="rect">
            <a:avLst/>
          </a:prstGeom>
        </p:spPr>
        <p:txBody>
          <a:bodyPr wrap="square">
            <a:spAutoFit/>
          </a:bodyPr>
          <a:lstStyle/>
          <a:p>
            <a:r>
              <a:rPr lang="en-US" sz="2500" i="1" dirty="0">
                <a:solidFill>
                  <a:schemeClr val="tx2"/>
                </a:solidFill>
                <a:latin typeface="Times New Roman" panose="02020603050405020304" pitchFamily="18" charset="0"/>
                <a:cs typeface="Times New Roman" panose="02020603050405020304" pitchFamily="18" charset="0"/>
              </a:rPr>
              <a:t>There are many things we should do to manage our time effectively</a:t>
            </a:r>
            <a:r>
              <a:rPr lang="en-US" sz="2500" i="1" dirty="0" smtClean="0">
                <a:solidFill>
                  <a:schemeClr val="tx2"/>
                </a:solidFill>
                <a:latin typeface="Times New Roman" panose="02020603050405020304" pitchFamily="18" charset="0"/>
                <a:cs typeface="Times New Roman" panose="02020603050405020304" pitchFamily="18" charset="0"/>
              </a:rPr>
              <a:t>. </a:t>
            </a:r>
            <a:r>
              <a:rPr lang="en-US" sz="2500" b="1" i="1" dirty="0" smtClean="0">
                <a:solidFill>
                  <a:schemeClr val="tx2"/>
                </a:solidFill>
                <a:latin typeface="Times New Roman" panose="02020603050405020304" pitchFamily="18" charset="0"/>
                <a:cs typeface="Times New Roman" panose="02020603050405020304" pitchFamily="18" charset="0"/>
              </a:rPr>
              <a:t>Firstly</a:t>
            </a:r>
            <a:r>
              <a:rPr lang="en-US" sz="2500" b="1" i="1" dirty="0">
                <a:solidFill>
                  <a:schemeClr val="tx2"/>
                </a:solidFill>
                <a:latin typeface="Times New Roman" panose="02020603050405020304" pitchFamily="18" charset="0"/>
                <a:cs typeface="Times New Roman" panose="02020603050405020304" pitchFamily="18" charset="0"/>
              </a:rPr>
              <a:t>,</a:t>
            </a:r>
            <a:r>
              <a:rPr lang="en-US" sz="2500" i="1" dirty="0">
                <a:solidFill>
                  <a:schemeClr val="tx2"/>
                </a:solidFill>
                <a:latin typeface="Times New Roman" panose="02020603050405020304" pitchFamily="18" charset="0"/>
                <a:cs typeface="Times New Roman" panose="02020603050405020304" pitchFamily="18" charset="0"/>
              </a:rPr>
              <a:t> making a plan or schedule for things you need to do, including appointments, projects, homework and tests. You can plan your work ahead by using a calendar, a diary, or a mobile app. It helps you remember what you need to accomplish and when you should do it</a:t>
            </a:r>
            <a:r>
              <a:rPr lang="en-US" sz="2500" i="1" dirty="0" smtClean="0">
                <a:solidFill>
                  <a:schemeClr val="tx2"/>
                </a:solidFill>
                <a:latin typeface="Times New Roman" panose="02020603050405020304" pitchFamily="18" charset="0"/>
                <a:cs typeface="Times New Roman" panose="02020603050405020304" pitchFamily="18" charset="0"/>
              </a:rPr>
              <a:t>. </a:t>
            </a:r>
            <a:r>
              <a:rPr lang="en-US" sz="2500" b="1" i="1" dirty="0" smtClean="0">
                <a:solidFill>
                  <a:schemeClr val="tx2"/>
                </a:solidFill>
                <a:latin typeface="Times New Roman" panose="02020603050405020304" pitchFamily="18" charset="0"/>
                <a:cs typeface="Times New Roman" panose="02020603050405020304" pitchFamily="18" charset="0"/>
              </a:rPr>
              <a:t>Secondly</a:t>
            </a:r>
            <a:r>
              <a:rPr lang="en-US" sz="2500" b="1" i="1" dirty="0">
                <a:solidFill>
                  <a:schemeClr val="tx2"/>
                </a:solidFill>
                <a:latin typeface="Times New Roman" panose="02020603050405020304" pitchFamily="18" charset="0"/>
                <a:cs typeface="Times New Roman" panose="02020603050405020304" pitchFamily="18" charset="0"/>
              </a:rPr>
              <a:t>,</a:t>
            </a:r>
            <a:r>
              <a:rPr lang="en-US" sz="2500" i="1" dirty="0">
                <a:solidFill>
                  <a:schemeClr val="tx2"/>
                </a:solidFill>
                <a:latin typeface="Times New Roman" panose="02020603050405020304" pitchFamily="18" charset="0"/>
                <a:cs typeface="Times New Roman" panose="02020603050405020304" pitchFamily="18" charset="0"/>
              </a:rPr>
              <a:t> giving priority to the most important task. You should decide which is the most urgent and important task so that you can concentrate on it first. By doing this, you may not be at a loss to deal with too much work at the same time</a:t>
            </a:r>
            <a:r>
              <a:rPr lang="en-US" sz="2500" i="1" dirty="0" smtClean="0">
                <a:solidFill>
                  <a:schemeClr val="tx2"/>
                </a:solidFill>
                <a:latin typeface="Times New Roman" panose="02020603050405020304" pitchFamily="18" charset="0"/>
                <a:cs typeface="Times New Roman" panose="02020603050405020304" pitchFamily="18" charset="0"/>
              </a:rPr>
              <a:t>. </a:t>
            </a:r>
            <a:r>
              <a:rPr lang="en-US" sz="2500" b="1" i="1" dirty="0" smtClean="0">
                <a:solidFill>
                  <a:schemeClr val="tx2"/>
                </a:solidFill>
                <a:latin typeface="Times New Roman" panose="02020603050405020304" pitchFamily="18" charset="0"/>
                <a:cs typeface="Times New Roman" panose="02020603050405020304" pitchFamily="18" charset="0"/>
              </a:rPr>
              <a:t>Finally</a:t>
            </a:r>
            <a:r>
              <a:rPr lang="en-US" sz="2500" b="1" i="1" dirty="0">
                <a:solidFill>
                  <a:schemeClr val="tx2"/>
                </a:solidFill>
                <a:latin typeface="Times New Roman" panose="02020603050405020304" pitchFamily="18" charset="0"/>
                <a:cs typeface="Times New Roman" panose="02020603050405020304" pitchFamily="18" charset="0"/>
              </a:rPr>
              <a:t>,</a:t>
            </a:r>
            <a:r>
              <a:rPr lang="en-US" sz="2500" i="1" dirty="0">
                <a:solidFill>
                  <a:schemeClr val="tx2"/>
                </a:solidFill>
                <a:latin typeface="Times New Roman" panose="02020603050405020304" pitchFamily="18" charset="0"/>
                <a:cs typeface="Times New Roman" panose="02020603050405020304" pitchFamily="18" charset="0"/>
              </a:rPr>
              <a:t> building an effective daily routine. An effective routine can help you accomplish the things you need to do. The more you follow a daily routine, the less you will worry or get stressed</a:t>
            </a:r>
            <a:r>
              <a:rPr lang="en-US" sz="2500" i="1" dirty="0" smtClean="0">
                <a:solidFill>
                  <a:schemeClr val="tx2"/>
                </a:solidFill>
                <a:latin typeface="Times New Roman" panose="02020603050405020304" pitchFamily="18" charset="0"/>
                <a:cs typeface="Times New Roman" panose="02020603050405020304" pitchFamily="18" charset="0"/>
              </a:rPr>
              <a:t>. </a:t>
            </a:r>
            <a:endParaRPr lang="en-US" sz="2500" i="1" dirty="0">
              <a:solidFill>
                <a:schemeClr val="tx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25394" y="83983"/>
            <a:ext cx="10536999" cy="830997"/>
          </a:xfrm>
          <a:prstGeom prst="rect">
            <a:avLst/>
          </a:prstGeom>
          <a:noFill/>
          <a:effectLst/>
        </p:spPr>
        <p:txBody>
          <a:bodyPr wrap="square" rtlCol="0">
            <a:spAutoFit/>
          </a:bodyPr>
          <a:lstStyle/>
          <a:p>
            <a:r>
              <a:rPr lang="en-US" sz="2400" b="1" dirty="0">
                <a:solidFill>
                  <a:schemeClr val="tx2"/>
                </a:solidFill>
              </a:rPr>
              <a:t>Write a paragraph (about 100 words) about how to manage your time effectively. Use the tips in 4 or your own ideas. </a:t>
            </a:r>
            <a:endParaRPr lang="en-US" sz="2400" b="1" dirty="0">
              <a:solidFill>
                <a:schemeClr val="tx2"/>
              </a:solidFill>
              <a:effectLst>
                <a:glow rad="88900">
                  <a:schemeClr val="bg1"/>
                </a:glow>
              </a:effectLst>
              <a:latin typeface="Arial" panose="020B0604020202020204" pitchFamily="34" charset="0"/>
              <a:cs typeface="Arial" panose="020B0604020202020204" pitchFamily="34" charset="0"/>
            </a:endParaRPr>
          </a:p>
        </p:txBody>
      </p:sp>
      <p:sp>
        <p:nvSpPr>
          <p:cNvPr id="6" name="Rounded Rectangle 5"/>
          <p:cNvSpPr/>
          <p:nvPr/>
        </p:nvSpPr>
        <p:spPr>
          <a:xfrm>
            <a:off x="454624" y="23993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TextBox 6"/>
          <p:cNvSpPr txBox="1"/>
          <p:nvPr/>
        </p:nvSpPr>
        <p:spPr>
          <a:xfrm>
            <a:off x="507409" y="137297"/>
            <a:ext cx="397035" cy="707886"/>
          </a:xfrm>
          <a:prstGeom prst="rect">
            <a:avLst/>
          </a:prstGeom>
          <a:noFill/>
        </p:spPr>
        <p:txBody>
          <a:bodyPr wrap="square" rtlCol="0">
            <a:spAutoFit/>
          </a:bodyPr>
          <a:lstStyle/>
          <a:p>
            <a:pPr algn="ctr"/>
            <a:r>
              <a:rPr lang="en-US" sz="4000" b="1" dirty="0">
                <a:solidFill>
                  <a:schemeClr val="tx2"/>
                </a:solidFill>
                <a:latin typeface="Myriad Pro" pitchFamily="34" charset="0"/>
              </a:rPr>
              <a:t>5</a:t>
            </a:r>
          </a:p>
        </p:txBody>
      </p:sp>
      <p:sp>
        <p:nvSpPr>
          <p:cNvPr id="8" name="TextBox 7">
            <a:extLst>
              <a:ext uri="{FF2B5EF4-FFF2-40B4-BE49-F238E27FC236}">
                <a16:creationId xmlns:a16="http://schemas.microsoft.com/office/drawing/2014/main" id="{89698D27-1346-9E5A-8392-F8C700F4B1BD}"/>
              </a:ext>
            </a:extLst>
          </p:cNvPr>
          <p:cNvSpPr txBox="1"/>
          <p:nvPr/>
        </p:nvSpPr>
        <p:spPr>
          <a:xfrm>
            <a:off x="304800" y="967852"/>
            <a:ext cx="3993931" cy="461665"/>
          </a:xfrm>
          <a:prstGeom prst="rect">
            <a:avLst/>
          </a:prstGeom>
          <a:noFill/>
          <a:effectLst/>
        </p:spPr>
        <p:txBody>
          <a:bodyPr wrap="square" rtlCol="0">
            <a:spAutoFit/>
          </a:bodyPr>
          <a:lstStyle/>
          <a:p>
            <a:pPr marL="342900" indent="-342900">
              <a:buFont typeface="Wingdings" panose="05000000000000000000" pitchFamily="2" charset="2"/>
              <a:buChar char="Ø"/>
            </a:pPr>
            <a:r>
              <a:rPr lang="en-US" sz="2400" b="1" i="1" dirty="0">
                <a:solidFill>
                  <a:srgbClr val="0070C0"/>
                </a:solidFill>
                <a:effectLst>
                  <a:glow rad="88900">
                    <a:schemeClr val="bg1"/>
                  </a:glow>
                </a:effectLst>
                <a:latin typeface="Arial" panose="020B0604020202020204" pitchFamily="34" charset="0"/>
                <a:cs typeface="Arial" panose="020B0604020202020204" pitchFamily="34" charset="0"/>
              </a:rPr>
              <a:t>Suggested answer:</a:t>
            </a:r>
          </a:p>
        </p:txBody>
      </p:sp>
    </p:spTree>
    <p:extLst>
      <p:ext uri="{BB962C8B-B14F-4D97-AF65-F5344CB8AC3E}">
        <p14:creationId xmlns:p14="http://schemas.microsoft.com/office/powerpoint/2010/main" val="1560178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816917"/>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grpSp>
      <p:sp>
        <p:nvSpPr>
          <p:cNvPr id="11" name="TextBox 10"/>
          <p:cNvSpPr txBox="1"/>
          <p:nvPr/>
        </p:nvSpPr>
        <p:spPr>
          <a:xfrm>
            <a:off x="3939579" y="114115"/>
            <a:ext cx="5183399" cy="584775"/>
          </a:xfrm>
          <a:prstGeom prst="rect">
            <a:avLst/>
          </a:prstGeom>
          <a:noFill/>
          <a:effectLst/>
        </p:spPr>
        <p:txBody>
          <a:bodyPr wrap="square" rtlCol="0">
            <a:spAutoFit/>
          </a:bodyPr>
          <a:lstStyle/>
          <a:p>
            <a:pPr marL="571500" indent="-571500">
              <a:buFont typeface="Wingdings" panose="05000000000000000000" pitchFamily="2" charset="2"/>
              <a:buChar char="q"/>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440212" y="1976517"/>
            <a:ext cx="11445622" cy="1754326"/>
          </a:xfrm>
          <a:prstGeom prst="rect">
            <a:avLst/>
          </a:prstGeom>
          <a:noFill/>
        </p:spPr>
        <p:txBody>
          <a:bodyPr wrap="square" rtlCol="0">
            <a:spAutoFit/>
          </a:bodyPr>
          <a:lstStyle/>
          <a:p>
            <a:pPr marL="457200" indent="-457200">
              <a:buFont typeface="Wingdings" panose="05000000000000000000" pitchFamily="2" charset="2"/>
              <a:buChar char="ü"/>
            </a:pPr>
            <a:r>
              <a:rPr lang="en-US" sz="3600" dirty="0" smtClean="0">
                <a:solidFill>
                  <a:schemeClr val="tx2"/>
                </a:solidFill>
                <a:latin typeface="Times New Roman" panose="02020603050405020304" pitchFamily="18" charset="0"/>
                <a:cs typeface="Times New Roman" panose="02020603050405020304" pitchFamily="18" charset="0"/>
              </a:rPr>
              <a:t>Listening </a:t>
            </a:r>
            <a:r>
              <a:rPr lang="en-US" sz="3600" dirty="0">
                <a:solidFill>
                  <a:schemeClr val="tx2"/>
                </a:solidFill>
                <a:latin typeface="Times New Roman" panose="02020603050405020304" pitchFamily="18" charset="0"/>
                <a:cs typeface="Times New Roman" panose="02020603050405020304" pitchFamily="18" charset="0"/>
              </a:rPr>
              <a:t>skill for specific information.</a:t>
            </a:r>
          </a:p>
          <a:p>
            <a:pPr marL="457200" indent="-457200">
              <a:buFont typeface="Wingdings" panose="05000000000000000000" pitchFamily="2" charset="2"/>
              <a:buChar char="ü"/>
            </a:pPr>
            <a:r>
              <a:rPr lang="en-US" sz="3600" dirty="0">
                <a:solidFill>
                  <a:schemeClr val="tx2"/>
                </a:solidFill>
                <a:latin typeface="Times New Roman" panose="02020603050405020304" pitchFamily="18" charset="0"/>
                <a:cs typeface="Times New Roman" panose="02020603050405020304" pitchFamily="18" charset="0"/>
              </a:rPr>
              <a:t>Writing a paragraph about how to manage their time effectively, using the given tips or their own ideas.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2598" y="1028343"/>
            <a:ext cx="2155680" cy="1448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3359" y="1028343"/>
            <a:ext cx="8483649" cy="646331"/>
          </a:xfrm>
          <a:prstGeom prst="rect">
            <a:avLst/>
          </a:prstGeom>
        </p:spPr>
        <p:txBody>
          <a:bodyPr wrap="square">
            <a:spAutoFit/>
          </a:bodyPr>
          <a:lstStyle/>
          <a:p>
            <a:pPr marL="571500" lvl="0" indent="-571500">
              <a:buFont typeface="Wingdings" panose="05000000000000000000" pitchFamily="2" charset="2"/>
              <a:buChar char="Ø"/>
            </a:pPr>
            <a:r>
              <a:rPr lang="en-US" sz="3600" b="1" dirty="0">
                <a:solidFill>
                  <a:srgbClr val="0070C0"/>
                </a:solidFill>
                <a:latin typeface="Times New Roman" panose="02020603050405020304" pitchFamily="18" charset="0"/>
                <a:cs typeface="Times New Roman" panose="02020603050405020304" pitchFamily="18" charset="0"/>
              </a:rPr>
              <a:t>What have we learnt in this lesson?</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3" name="Title 2">
            <a:extLst>
              <a:ext uri="{FF2B5EF4-FFF2-40B4-BE49-F238E27FC236}">
                <a16:creationId xmlns:a16="http://schemas.microsoft.com/office/drawing/2014/main" id="{44BBE1EE-5048-2CA2-F5FC-872C84E3CBA1}"/>
              </a:ext>
            </a:extLst>
          </p:cNvPr>
          <p:cNvSpPr>
            <a:spLocks noGrp="1"/>
          </p:cNvSpPr>
          <p:nvPr>
            <p:ph type="title"/>
          </p:nvPr>
        </p:nvSpPr>
        <p:spPr>
          <a:xfrm>
            <a:off x="1777839" y="201043"/>
            <a:ext cx="8904400" cy="573200"/>
          </a:xfrm>
        </p:spPr>
        <p:txBody>
          <a:bodyPr/>
          <a:lstStyle/>
          <a:p>
            <a:r>
              <a:rPr lang="en-US" sz="4800" dirty="0">
                <a:solidFill>
                  <a:srgbClr val="525593"/>
                </a:solidFill>
              </a:rPr>
              <a:t>UNSCRAMBLE THE WORD</a:t>
            </a:r>
          </a:p>
        </p:txBody>
      </p:sp>
      <p:sp>
        <p:nvSpPr>
          <p:cNvPr id="41" name="Rectangle 40">
            <a:extLst>
              <a:ext uri="{FF2B5EF4-FFF2-40B4-BE49-F238E27FC236}">
                <a16:creationId xmlns:a16="http://schemas.microsoft.com/office/drawing/2014/main" id="{6734D9AD-69FA-0D9B-EED9-163EEE1C387E}"/>
              </a:ext>
            </a:extLst>
          </p:cNvPr>
          <p:cNvSpPr/>
          <p:nvPr/>
        </p:nvSpPr>
        <p:spPr>
          <a:xfrm>
            <a:off x="1426796" y="1244702"/>
            <a:ext cx="7821227" cy="573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1426796" y="1244702"/>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477940" y="711095"/>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920969" y="2522945"/>
            <a:ext cx="6176691" cy="1015663"/>
          </a:xfrm>
          <a:prstGeom prst="rect">
            <a:avLst/>
          </a:prstGeom>
          <a:noFill/>
        </p:spPr>
        <p:txBody>
          <a:bodyPr wrap="none" rtlCol="0">
            <a:spAutoFit/>
          </a:bodyPr>
          <a:lstStyle/>
          <a:p>
            <a:pPr defTabSz="1219170">
              <a:buClr>
                <a:srgbClr val="000000"/>
              </a:buClr>
            </a:pPr>
            <a:r>
              <a:rPr lang="en-US" sz="6000" b="1" kern="0" spc="400" dirty="0">
                <a:solidFill>
                  <a:srgbClr val="52321D"/>
                </a:solidFill>
                <a:latin typeface="Patrick hand "/>
                <a:cs typeface="Arial"/>
                <a:sym typeface="Arial"/>
              </a:rPr>
              <a:t> </a:t>
            </a:r>
            <a:r>
              <a:rPr lang="en-US" sz="6000" b="1" i="0" dirty="0">
                <a:solidFill>
                  <a:srgbClr val="525593"/>
                </a:solidFill>
                <a:effectLst/>
                <a:latin typeface="DejaVuSans"/>
              </a:rPr>
              <a:t>COWKROSHOL</a:t>
            </a:r>
            <a:endParaRPr lang="en-US" sz="6000" b="1" kern="0" spc="400" dirty="0">
              <a:solidFill>
                <a:srgbClr val="525593"/>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997936" y="4450425"/>
            <a:ext cx="6022756" cy="955965"/>
          </a:xfrm>
          <a:prstGeom prst="roundRect">
            <a:avLst/>
          </a:prstGeom>
          <a:solidFill>
            <a:schemeClr val="bg2">
              <a:lumMod val="20000"/>
              <a:lumOff val="80000"/>
            </a:schemeClr>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000" b="1" kern="0" dirty="0">
                <a:solidFill>
                  <a:srgbClr val="F26648"/>
                </a:solidFill>
                <a:latin typeface="Patrick hand "/>
                <a:sym typeface="Arial"/>
              </a:rPr>
              <a:t>SCHOOLWORK</a:t>
            </a:r>
          </a:p>
        </p:txBody>
      </p:sp>
      <p:pic>
        <p:nvPicPr>
          <p:cNvPr id="5" name="Picture 4" descr="A cartoon of a child sitting in front of a pile of books&#10;&#10;Description automatically generated">
            <a:extLst>
              <a:ext uri="{FF2B5EF4-FFF2-40B4-BE49-F238E27FC236}">
                <a16:creationId xmlns:a16="http://schemas.microsoft.com/office/drawing/2014/main" id="{72D4DFAF-41FE-566C-1DE5-05F753D82DC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7852410" y="2333296"/>
            <a:ext cx="4079602" cy="307309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41"/>
                                        </p:tgtEl>
                                      </p:cBhvr>
                                    </p:animEffect>
                                    <p:set>
                                      <p:cBhvr>
                                        <p:cTn id="7" dur="1" fill="hold">
                                          <p:stCondLst>
                                            <p:cond delay="9999"/>
                                          </p:stCondLst>
                                        </p:cTn>
                                        <p:tgtEl>
                                          <p:spTgt spid="41"/>
                                        </p:tgtEl>
                                        <p:attrNameLst>
                                          <p:attrName>style.visibility</p:attrName>
                                        </p:attrNameLst>
                                      </p:cBhvr>
                                      <p:to>
                                        <p:strVal val="hidden"/>
                                      </p:to>
                                    </p:set>
                                  </p:childTnLst>
                                </p:cTn>
                              </p:par>
                            </p:childTnLst>
                          </p:cTn>
                        </p:par>
                        <p:par>
                          <p:cTn id="8" fill="hold">
                            <p:stCondLst>
                              <p:cond delay="10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16340" y="79683"/>
            <a:ext cx="6253316" cy="1215717"/>
          </a:xfrm>
          <a:prstGeom prst="rect">
            <a:avLst/>
          </a:prstGeom>
          <a:noFill/>
          <a:effectLst/>
        </p:spPr>
        <p:txBody>
          <a:bodyPr wrap="square" rtlCol="0">
            <a:spAutoFit/>
          </a:bodyPr>
          <a:lstStyle/>
          <a:p>
            <a:pPr marL="857250" indent="-857250">
              <a:buFont typeface="Wingdings" panose="05000000000000000000" pitchFamily="2" charset="2"/>
              <a:buChar char="q"/>
            </a:pPr>
            <a:r>
              <a:rPr lang="en-US" sz="7300" b="1" dirty="0" smtClean="0">
                <a:solidFill>
                  <a:srgbClr val="0087B2"/>
                </a:solidFill>
                <a:effectLst>
                  <a:glow rad="88900">
                    <a:schemeClr val="bg1"/>
                  </a:glow>
                </a:effectLst>
                <a:latin typeface="Bauhaus 93" panose="04030905020B02020C02" pitchFamily="82" charset="0"/>
                <a:cs typeface="Arial" panose="020B0604020202020204" pitchFamily="34" charset="0"/>
              </a:rPr>
              <a:t> Homework</a:t>
            </a:r>
            <a:endParaRPr lang="en-US" sz="7300" b="1" dirty="0">
              <a:solidFill>
                <a:srgbClr val="0087B2"/>
              </a:solidFill>
              <a:effectLst>
                <a:glow rad="88900">
                  <a:schemeClr val="bg1"/>
                </a:glow>
              </a:effectLst>
              <a:latin typeface="Bauhaus 93" panose="04030905020B02020C02" pitchFamily="82" charset="0"/>
              <a:cs typeface="Arial" panose="020B0604020202020204" pitchFamily="34" charset="0"/>
            </a:endParaRPr>
          </a:p>
        </p:txBody>
      </p:sp>
      <p:sp>
        <p:nvSpPr>
          <p:cNvPr id="2" name="TextBox 1"/>
          <p:cNvSpPr txBox="1"/>
          <p:nvPr/>
        </p:nvSpPr>
        <p:spPr>
          <a:xfrm>
            <a:off x="998344" y="1709862"/>
            <a:ext cx="10095105" cy="2585323"/>
          </a:xfrm>
          <a:prstGeom prst="rect">
            <a:avLst/>
          </a:prstGeom>
          <a:noFill/>
        </p:spPr>
        <p:txBody>
          <a:bodyPr wrap="square" rtlCol="0">
            <a:spAutoFit/>
          </a:bodyPr>
          <a:lstStyle/>
          <a:p>
            <a:pPr marL="571500" indent="-571500">
              <a:lnSpc>
                <a:spcPct val="150000"/>
              </a:lnSpc>
              <a:buFontTx/>
              <a:buChar char="-"/>
            </a:pPr>
            <a:r>
              <a:rPr lang="en-US" sz="3600" dirty="0" smtClean="0">
                <a:solidFill>
                  <a:schemeClr val="tx2"/>
                </a:solidFill>
              </a:rPr>
              <a:t>Rewrite </a:t>
            </a:r>
            <a:r>
              <a:rPr lang="en-US" sz="3600" dirty="0">
                <a:solidFill>
                  <a:schemeClr val="tx2"/>
                </a:solidFill>
              </a:rPr>
              <a:t>the paragraph in the notebooks</a:t>
            </a:r>
            <a:r>
              <a:rPr lang="en-US" sz="3600" dirty="0" smtClean="0">
                <a:solidFill>
                  <a:schemeClr val="tx2"/>
                </a:solidFill>
              </a:rPr>
              <a:t>.</a:t>
            </a:r>
          </a:p>
          <a:p>
            <a:pPr marL="571500" indent="-571500">
              <a:lnSpc>
                <a:spcPct val="150000"/>
              </a:lnSpc>
              <a:buFontTx/>
              <a:buChar char="-"/>
            </a:pPr>
            <a:r>
              <a:rPr lang="en-US" sz="3600" dirty="0" smtClean="0">
                <a:solidFill>
                  <a:schemeClr val="tx2"/>
                </a:solidFill>
              </a:rPr>
              <a:t>Do </a:t>
            </a:r>
            <a:r>
              <a:rPr lang="en-US" sz="3600" dirty="0">
                <a:solidFill>
                  <a:schemeClr val="tx2"/>
                </a:solidFill>
              </a:rPr>
              <a:t>exercises in the Workbook</a:t>
            </a:r>
            <a:r>
              <a:rPr lang="en-US" sz="3600" dirty="0" smtClean="0">
                <a:solidFill>
                  <a:schemeClr val="tx2"/>
                </a:solidFill>
              </a:rPr>
              <a:t>.</a:t>
            </a:r>
          </a:p>
          <a:p>
            <a:pPr marL="571500" indent="-571500">
              <a:lnSpc>
                <a:spcPct val="150000"/>
              </a:lnSpc>
              <a:buFontTx/>
              <a:buChar char="-"/>
            </a:pPr>
            <a:r>
              <a:rPr lang="en-US" sz="3600" dirty="0" err="1" smtClean="0">
                <a:solidFill>
                  <a:schemeClr val="tx2"/>
                </a:solidFill>
              </a:rPr>
              <a:t>Prepair</a:t>
            </a:r>
            <a:r>
              <a:rPr lang="en-US" sz="3600" dirty="0" smtClean="0">
                <a:solidFill>
                  <a:schemeClr val="tx2"/>
                </a:solidFill>
              </a:rPr>
              <a:t> lesson 7 ( looking back &amp; Project)</a:t>
            </a:r>
            <a:endParaRPr lang="en-US" sz="360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220" y="4296697"/>
            <a:ext cx="2413449" cy="2077428"/>
          </a:xfrm>
          <a:prstGeom prst="rect">
            <a:avLst/>
          </a:prstGeom>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17" y="69698"/>
            <a:ext cx="1435230" cy="11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descr="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3450" y="0"/>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9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105" y="649559"/>
            <a:ext cx="4648200" cy="277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241310" y="3632804"/>
            <a:ext cx="9114270" cy="240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p>
            <a:pPr algn="ctr" eaLnBrk="1" hangingPunct="1">
              <a:spcBef>
                <a:spcPct val="50000"/>
              </a:spcBef>
            </a:pPr>
            <a:r>
              <a:rPr lang="en-US" sz="6000" dirty="0" smtClean="0">
                <a:solidFill>
                  <a:schemeClr val="accent4">
                    <a:lumMod val="60000"/>
                    <a:lumOff val="40000"/>
                  </a:schemeClr>
                </a:solidFill>
                <a:latin typeface="Snap ITC" panose="04040A07060A02020202" pitchFamily="82" charset="0"/>
              </a:rPr>
              <a:t>Goodbye</a:t>
            </a:r>
          </a:p>
          <a:p>
            <a:pPr algn="ctr" eaLnBrk="1" hangingPunct="1">
              <a:spcBef>
                <a:spcPct val="50000"/>
              </a:spcBef>
            </a:pPr>
            <a:r>
              <a:rPr lang="en-US" sz="6000" dirty="0" smtClean="0">
                <a:solidFill>
                  <a:schemeClr val="accent4">
                    <a:lumMod val="60000"/>
                    <a:lumOff val="40000"/>
                  </a:schemeClr>
                </a:solidFill>
                <a:latin typeface="Snap ITC" panose="04040A07060A02020202" pitchFamily="82" charset="0"/>
              </a:rPr>
              <a:t>SEE YOU  AGAIN </a:t>
            </a:r>
            <a:endParaRPr lang="en-US" sz="6000" dirty="0">
              <a:solidFill>
                <a:schemeClr val="accent4">
                  <a:lumMod val="60000"/>
                  <a:lumOff val="40000"/>
                </a:schemeClr>
              </a:solidFill>
              <a:latin typeface="Snap ITC" panose="04040A07060A02020202" pitchFamily="82" charset="0"/>
            </a:endParaRPr>
          </a:p>
        </p:txBody>
      </p:sp>
    </p:spTree>
    <p:extLst>
      <p:ext uri="{BB962C8B-B14F-4D97-AF65-F5344CB8AC3E}">
        <p14:creationId xmlns:p14="http://schemas.microsoft.com/office/powerpoint/2010/main" val="2642963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3" name="Title 2">
            <a:extLst>
              <a:ext uri="{FF2B5EF4-FFF2-40B4-BE49-F238E27FC236}">
                <a16:creationId xmlns:a16="http://schemas.microsoft.com/office/drawing/2014/main" id="{44BBE1EE-5048-2CA2-F5FC-872C84E3CBA1}"/>
              </a:ext>
            </a:extLst>
          </p:cNvPr>
          <p:cNvSpPr>
            <a:spLocks noGrp="1"/>
          </p:cNvSpPr>
          <p:nvPr>
            <p:ph type="title"/>
          </p:nvPr>
        </p:nvSpPr>
        <p:spPr>
          <a:xfrm>
            <a:off x="1643800" y="252385"/>
            <a:ext cx="8904400" cy="573200"/>
          </a:xfrm>
        </p:spPr>
        <p:txBody>
          <a:bodyPr/>
          <a:lstStyle/>
          <a:p>
            <a:r>
              <a:rPr lang="en-US" sz="4800" dirty="0">
                <a:solidFill>
                  <a:srgbClr val="525593"/>
                </a:solidFill>
              </a:rPr>
              <a:t>UNSCRAMBLE THE WORD</a:t>
            </a:r>
          </a:p>
        </p:txBody>
      </p:sp>
      <p:sp>
        <p:nvSpPr>
          <p:cNvPr id="41" name="Rectangle 40">
            <a:extLst>
              <a:ext uri="{FF2B5EF4-FFF2-40B4-BE49-F238E27FC236}">
                <a16:creationId xmlns:a16="http://schemas.microsoft.com/office/drawing/2014/main" id="{6734D9AD-69FA-0D9B-EED9-163EEE1C387E}"/>
              </a:ext>
            </a:extLst>
          </p:cNvPr>
          <p:cNvSpPr/>
          <p:nvPr/>
        </p:nvSpPr>
        <p:spPr>
          <a:xfrm>
            <a:off x="1791237" y="1293296"/>
            <a:ext cx="7821227" cy="57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1791237" y="1293296"/>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842381" y="759689"/>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1290496" y="2523040"/>
            <a:ext cx="3897734" cy="1015663"/>
          </a:xfrm>
          <a:prstGeom prst="rect">
            <a:avLst/>
          </a:prstGeom>
          <a:noFill/>
        </p:spPr>
        <p:txBody>
          <a:bodyPr wrap="none" rtlCol="0">
            <a:spAutoFit/>
          </a:bodyPr>
          <a:lstStyle/>
          <a:p>
            <a:pPr defTabSz="1219170">
              <a:buClr>
                <a:srgbClr val="000000"/>
              </a:buClr>
            </a:pPr>
            <a:r>
              <a:rPr lang="en-US" sz="6000" b="1" kern="0" spc="400" dirty="0">
                <a:solidFill>
                  <a:srgbClr val="52321D"/>
                </a:solidFill>
                <a:latin typeface="Patrick hand "/>
                <a:cs typeface="Arial"/>
                <a:sym typeface="Arial"/>
              </a:rPr>
              <a:t> </a:t>
            </a:r>
            <a:r>
              <a:rPr lang="en-US" sz="6000" b="1" i="0" dirty="0">
                <a:solidFill>
                  <a:srgbClr val="525593"/>
                </a:solidFill>
                <a:effectLst/>
                <a:latin typeface="DejaVuSans"/>
              </a:rPr>
              <a:t>RTNUOIE</a:t>
            </a:r>
            <a:endParaRPr lang="en-US" sz="6000" b="1" kern="0" spc="400" dirty="0">
              <a:solidFill>
                <a:srgbClr val="525593"/>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1520190" y="4415101"/>
            <a:ext cx="5068722" cy="955965"/>
          </a:xfrm>
          <a:prstGeom prst="roundRect">
            <a:avLst/>
          </a:prstGeom>
          <a:solidFill>
            <a:schemeClr val="bg2">
              <a:lumMod val="20000"/>
              <a:lumOff val="80000"/>
            </a:schemeClr>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400" b="1" kern="0" dirty="0">
                <a:solidFill>
                  <a:srgbClr val="F26648"/>
                </a:solidFill>
                <a:latin typeface="Patrick hand "/>
                <a:sym typeface="Arial"/>
              </a:rPr>
              <a:t>ROUTINE</a:t>
            </a:r>
          </a:p>
        </p:txBody>
      </p:sp>
      <p:pic>
        <p:nvPicPr>
          <p:cNvPr id="4" name="Picture 3" descr="A child doing different activities&#10;&#10;Description automatically generated">
            <a:extLst>
              <a:ext uri="{FF2B5EF4-FFF2-40B4-BE49-F238E27FC236}">
                <a16:creationId xmlns:a16="http://schemas.microsoft.com/office/drawing/2014/main" id="{7D8E3E86-F6EC-DE62-7382-9C61AA68A25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t="1" b="8097"/>
          <a:stretch/>
        </p:blipFill>
        <p:spPr>
          <a:xfrm>
            <a:off x="7475220" y="2111536"/>
            <a:ext cx="4370388" cy="3809204"/>
          </a:xfrm>
          <a:prstGeom prst="rect">
            <a:avLst/>
          </a:prstGeom>
        </p:spPr>
      </p:pic>
    </p:spTree>
    <p:extLst>
      <p:ext uri="{BB962C8B-B14F-4D97-AF65-F5344CB8AC3E}">
        <p14:creationId xmlns:p14="http://schemas.microsoft.com/office/powerpoint/2010/main" val="1366035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41"/>
                                        </p:tgtEl>
                                      </p:cBhvr>
                                    </p:animEffect>
                                    <p:set>
                                      <p:cBhvr>
                                        <p:cTn id="7" dur="1" fill="hold">
                                          <p:stCondLst>
                                            <p:cond delay="9999"/>
                                          </p:stCondLst>
                                        </p:cTn>
                                        <p:tgtEl>
                                          <p:spTgt spid="41"/>
                                        </p:tgtEl>
                                        <p:attrNameLst>
                                          <p:attrName>style.visibility</p:attrName>
                                        </p:attrNameLst>
                                      </p:cBhvr>
                                      <p:to>
                                        <p:strVal val="hidden"/>
                                      </p:to>
                                    </p:set>
                                  </p:childTnLst>
                                </p:cTn>
                              </p:par>
                            </p:childTnLst>
                          </p:cTn>
                        </p:par>
                        <p:par>
                          <p:cTn id="8" fill="hold">
                            <p:stCondLst>
                              <p:cond delay="10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3" name="Title 2">
            <a:extLst>
              <a:ext uri="{FF2B5EF4-FFF2-40B4-BE49-F238E27FC236}">
                <a16:creationId xmlns:a16="http://schemas.microsoft.com/office/drawing/2014/main" id="{44BBE1EE-5048-2CA2-F5FC-872C84E3CBA1}"/>
              </a:ext>
            </a:extLst>
          </p:cNvPr>
          <p:cNvSpPr>
            <a:spLocks noGrp="1"/>
          </p:cNvSpPr>
          <p:nvPr>
            <p:ph type="title"/>
          </p:nvPr>
        </p:nvSpPr>
        <p:spPr>
          <a:xfrm>
            <a:off x="1643800" y="252385"/>
            <a:ext cx="8904400" cy="573200"/>
          </a:xfrm>
        </p:spPr>
        <p:txBody>
          <a:bodyPr/>
          <a:lstStyle/>
          <a:p>
            <a:r>
              <a:rPr lang="en-US" sz="4800" dirty="0">
                <a:solidFill>
                  <a:srgbClr val="525593"/>
                </a:solidFill>
              </a:rPr>
              <a:t>UNSCRAMBLE THE WORD</a:t>
            </a:r>
          </a:p>
        </p:txBody>
      </p:sp>
      <p:sp>
        <p:nvSpPr>
          <p:cNvPr id="41" name="Rectangle 40">
            <a:extLst>
              <a:ext uri="{FF2B5EF4-FFF2-40B4-BE49-F238E27FC236}">
                <a16:creationId xmlns:a16="http://schemas.microsoft.com/office/drawing/2014/main" id="{6734D9AD-69FA-0D9B-EED9-163EEE1C387E}"/>
              </a:ext>
            </a:extLst>
          </p:cNvPr>
          <p:cNvSpPr/>
          <p:nvPr/>
        </p:nvSpPr>
        <p:spPr>
          <a:xfrm>
            <a:off x="1723976" y="1228888"/>
            <a:ext cx="7821227" cy="57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1723976" y="1228888"/>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775120" y="695281"/>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1326746" y="2548665"/>
            <a:ext cx="4769254" cy="1015663"/>
          </a:xfrm>
          <a:prstGeom prst="rect">
            <a:avLst/>
          </a:prstGeom>
          <a:noFill/>
        </p:spPr>
        <p:txBody>
          <a:bodyPr wrap="none" rtlCol="0">
            <a:spAutoFit/>
          </a:bodyPr>
          <a:lstStyle/>
          <a:p>
            <a:pPr defTabSz="1219170">
              <a:buClr>
                <a:srgbClr val="000000"/>
              </a:buClr>
            </a:pPr>
            <a:r>
              <a:rPr lang="en-US" sz="6000" b="1" kern="0" spc="400" dirty="0">
                <a:solidFill>
                  <a:srgbClr val="52321D"/>
                </a:solidFill>
                <a:latin typeface="Patrick hand "/>
                <a:cs typeface="Arial"/>
                <a:sym typeface="Arial"/>
              </a:rPr>
              <a:t> </a:t>
            </a:r>
            <a:r>
              <a:rPr lang="en-US" sz="6000" b="1" i="0" dirty="0">
                <a:solidFill>
                  <a:srgbClr val="525593"/>
                </a:solidFill>
                <a:effectLst/>
                <a:latin typeface="DejaVuSans"/>
              </a:rPr>
              <a:t>LCEADANR</a:t>
            </a:r>
            <a:endParaRPr lang="en-US" sz="6000" b="1" kern="0" spc="400" dirty="0">
              <a:solidFill>
                <a:srgbClr val="525593"/>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1160999" y="4540831"/>
            <a:ext cx="5517931" cy="955965"/>
          </a:xfrm>
          <a:prstGeom prst="roundRect">
            <a:avLst/>
          </a:prstGeom>
          <a:solidFill>
            <a:schemeClr val="bg2">
              <a:lumMod val="20000"/>
              <a:lumOff val="80000"/>
            </a:schemeClr>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400" b="1" kern="0" dirty="0">
                <a:solidFill>
                  <a:srgbClr val="F26648"/>
                </a:solidFill>
                <a:latin typeface="Patrick hand "/>
                <a:sym typeface="Arial"/>
              </a:rPr>
              <a:t>CALENDAR</a:t>
            </a:r>
          </a:p>
        </p:txBody>
      </p:sp>
      <p:pic>
        <p:nvPicPr>
          <p:cNvPr id="4" name="Picture 3" descr="A calendar with a green tick&#10;&#10;Description automatically generated">
            <a:extLst>
              <a:ext uri="{FF2B5EF4-FFF2-40B4-BE49-F238E27FC236}">
                <a16:creationId xmlns:a16="http://schemas.microsoft.com/office/drawing/2014/main" id="{032B6BFE-84B8-E44E-4817-3CAA8CE8724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7463022" y="2046041"/>
            <a:ext cx="4542219" cy="3893060"/>
          </a:xfrm>
          <a:prstGeom prst="rect">
            <a:avLst/>
          </a:prstGeom>
        </p:spPr>
      </p:pic>
    </p:spTree>
    <p:extLst>
      <p:ext uri="{BB962C8B-B14F-4D97-AF65-F5344CB8AC3E}">
        <p14:creationId xmlns:p14="http://schemas.microsoft.com/office/powerpoint/2010/main" val="1688156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41"/>
                                        </p:tgtEl>
                                      </p:cBhvr>
                                    </p:animEffect>
                                    <p:set>
                                      <p:cBhvr>
                                        <p:cTn id="7" dur="1" fill="hold">
                                          <p:stCondLst>
                                            <p:cond delay="9999"/>
                                          </p:stCondLst>
                                        </p:cTn>
                                        <p:tgtEl>
                                          <p:spTgt spid="41"/>
                                        </p:tgtEl>
                                        <p:attrNameLst>
                                          <p:attrName>style.visibility</p:attrName>
                                        </p:attrNameLst>
                                      </p:cBhvr>
                                      <p:to>
                                        <p:strVal val="hidden"/>
                                      </p:to>
                                    </p:set>
                                  </p:childTnLst>
                                </p:cTn>
                              </p:par>
                            </p:childTnLst>
                          </p:cTn>
                        </p:par>
                        <p:par>
                          <p:cTn id="8" fill="hold">
                            <p:stCondLst>
                              <p:cond delay="10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3" name="Title 2">
            <a:extLst>
              <a:ext uri="{FF2B5EF4-FFF2-40B4-BE49-F238E27FC236}">
                <a16:creationId xmlns:a16="http://schemas.microsoft.com/office/drawing/2014/main" id="{44BBE1EE-5048-2CA2-F5FC-872C84E3CBA1}"/>
              </a:ext>
            </a:extLst>
          </p:cNvPr>
          <p:cNvSpPr>
            <a:spLocks noGrp="1"/>
          </p:cNvSpPr>
          <p:nvPr>
            <p:ph type="title"/>
          </p:nvPr>
        </p:nvSpPr>
        <p:spPr>
          <a:xfrm>
            <a:off x="1643800" y="252385"/>
            <a:ext cx="8904400" cy="573200"/>
          </a:xfrm>
        </p:spPr>
        <p:txBody>
          <a:bodyPr/>
          <a:lstStyle/>
          <a:p>
            <a:r>
              <a:rPr lang="en-US" sz="4800" dirty="0">
                <a:solidFill>
                  <a:srgbClr val="525593"/>
                </a:solidFill>
              </a:rPr>
              <a:t>UNSCRAMBLE THE WORD</a:t>
            </a:r>
          </a:p>
        </p:txBody>
      </p:sp>
      <p:sp>
        <p:nvSpPr>
          <p:cNvPr id="41" name="Rectangle 40">
            <a:extLst>
              <a:ext uri="{FF2B5EF4-FFF2-40B4-BE49-F238E27FC236}">
                <a16:creationId xmlns:a16="http://schemas.microsoft.com/office/drawing/2014/main" id="{6734D9AD-69FA-0D9B-EED9-163EEE1C387E}"/>
              </a:ext>
            </a:extLst>
          </p:cNvPr>
          <p:cNvSpPr/>
          <p:nvPr/>
        </p:nvSpPr>
        <p:spPr>
          <a:xfrm>
            <a:off x="1662490" y="1277411"/>
            <a:ext cx="7821227" cy="57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1662490" y="1277411"/>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713634" y="743804"/>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2013533" y="2752716"/>
            <a:ext cx="3398687" cy="1015663"/>
          </a:xfrm>
          <a:prstGeom prst="rect">
            <a:avLst/>
          </a:prstGeom>
          <a:noFill/>
        </p:spPr>
        <p:txBody>
          <a:bodyPr wrap="none" rtlCol="0">
            <a:spAutoFit/>
          </a:bodyPr>
          <a:lstStyle/>
          <a:p>
            <a:pPr defTabSz="1219170">
              <a:buClr>
                <a:srgbClr val="000000"/>
              </a:buClr>
            </a:pPr>
            <a:r>
              <a:rPr lang="en-US" sz="6000" b="1" kern="0" spc="400" dirty="0">
                <a:solidFill>
                  <a:srgbClr val="52321D"/>
                </a:solidFill>
                <a:latin typeface="Patrick hand "/>
                <a:cs typeface="Arial"/>
                <a:sym typeface="Arial"/>
              </a:rPr>
              <a:t> </a:t>
            </a:r>
            <a:r>
              <a:rPr lang="en-US" sz="6000" b="1" i="0" dirty="0">
                <a:solidFill>
                  <a:srgbClr val="525593"/>
                </a:solidFill>
                <a:effectLst/>
                <a:latin typeface="DejaVuSans"/>
              </a:rPr>
              <a:t>UIMBTS</a:t>
            </a:r>
            <a:endParaRPr lang="en-US" sz="6000" b="1" kern="0" spc="400" dirty="0">
              <a:solidFill>
                <a:srgbClr val="525593"/>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1115279" y="4426531"/>
            <a:ext cx="5517931" cy="955965"/>
          </a:xfrm>
          <a:prstGeom prst="roundRect">
            <a:avLst/>
          </a:prstGeom>
          <a:solidFill>
            <a:schemeClr val="bg2">
              <a:lumMod val="20000"/>
              <a:lumOff val="80000"/>
            </a:schemeClr>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400" b="1" kern="0" dirty="0">
                <a:solidFill>
                  <a:srgbClr val="F26648"/>
                </a:solidFill>
                <a:latin typeface="Patrick hand "/>
                <a:sym typeface="Arial"/>
              </a:rPr>
              <a:t>SUBMIT</a:t>
            </a:r>
          </a:p>
        </p:txBody>
      </p:sp>
      <p:pic>
        <p:nvPicPr>
          <p:cNvPr id="4" name="Picture 3" descr="A cartoon of a person holding papers&#10;&#10;Description automatically generated">
            <a:extLst>
              <a:ext uri="{FF2B5EF4-FFF2-40B4-BE49-F238E27FC236}">
                <a16:creationId xmlns:a16="http://schemas.microsoft.com/office/drawing/2014/main" id="{9A0FDDEC-787B-930A-D0E7-5B93E213301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7955279" y="2176345"/>
            <a:ext cx="3849745" cy="4053005"/>
          </a:xfrm>
          <a:prstGeom prst="rect">
            <a:avLst/>
          </a:prstGeom>
        </p:spPr>
      </p:pic>
      <p:sp>
        <p:nvSpPr>
          <p:cNvPr id="6" name="Oval 5">
            <a:extLst>
              <a:ext uri="{FF2B5EF4-FFF2-40B4-BE49-F238E27FC236}">
                <a16:creationId xmlns:a16="http://schemas.microsoft.com/office/drawing/2014/main" id="{DB741835-ABA7-F9ED-CC9A-5D5A72E0DF62}"/>
              </a:ext>
            </a:extLst>
          </p:cNvPr>
          <p:cNvSpPr/>
          <p:nvPr/>
        </p:nvSpPr>
        <p:spPr>
          <a:xfrm>
            <a:off x="9738359" y="3581900"/>
            <a:ext cx="1605689" cy="1322613"/>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2702162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2" fill="hold" grpId="0" nodeType="clickEffect">
                                  <p:stCondLst>
                                    <p:cond delay="0"/>
                                  </p:stCondLst>
                                  <p:childTnLst>
                                    <p:animEffect transition="out" filter="wipe(right)">
                                      <p:cBhvr>
                                        <p:cTn id="12" dur="10000"/>
                                        <p:tgtEl>
                                          <p:spTgt spid="41"/>
                                        </p:tgtEl>
                                      </p:cBhvr>
                                    </p:animEffect>
                                    <p:set>
                                      <p:cBhvr>
                                        <p:cTn id="13" dur="1" fill="hold">
                                          <p:stCondLst>
                                            <p:cond delay="9999"/>
                                          </p:stCondLst>
                                        </p:cTn>
                                        <p:tgtEl>
                                          <p:spTgt spid="41"/>
                                        </p:tgtEl>
                                        <p:attrNameLst>
                                          <p:attrName>style.visibility</p:attrName>
                                        </p:attrNameLst>
                                      </p:cBhvr>
                                      <p:to>
                                        <p:strVal val="hidden"/>
                                      </p:to>
                                    </p:set>
                                  </p:childTnLst>
                                </p:cTn>
                              </p:par>
                            </p:childTnLst>
                          </p:cTn>
                        </p:par>
                        <p:par>
                          <p:cTn id="14" fill="hold">
                            <p:stCondLst>
                              <p:cond delay="10000"/>
                            </p:stCondLst>
                            <p:childTnLst>
                              <p:par>
                                <p:cTn id="15" presetID="32" presetClass="emph" presetSubtype="0" fill="hold" nodeType="afterEffect">
                                  <p:stCondLst>
                                    <p:cond delay="0"/>
                                  </p:stCondLst>
                                  <p:childTnLst>
                                    <p:animRot by="120000">
                                      <p:cBhvr>
                                        <p:cTn id="16" dur="100" fill="hold">
                                          <p:stCondLst>
                                            <p:cond delay="0"/>
                                          </p:stCondLst>
                                        </p:cTn>
                                        <p:tgtEl>
                                          <p:spTgt spid="1026"/>
                                        </p:tgtEl>
                                        <p:attrNameLst>
                                          <p:attrName>r</p:attrName>
                                        </p:attrNameLst>
                                      </p:cBhvr>
                                    </p:animRot>
                                    <p:animRot by="-240000">
                                      <p:cBhvr>
                                        <p:cTn id="17" dur="200" fill="hold">
                                          <p:stCondLst>
                                            <p:cond delay="200"/>
                                          </p:stCondLst>
                                        </p:cTn>
                                        <p:tgtEl>
                                          <p:spTgt spid="1026"/>
                                        </p:tgtEl>
                                        <p:attrNameLst>
                                          <p:attrName>r</p:attrName>
                                        </p:attrNameLst>
                                      </p:cBhvr>
                                    </p:animRot>
                                    <p:animRot by="240000">
                                      <p:cBhvr>
                                        <p:cTn id="18" dur="200" fill="hold">
                                          <p:stCondLst>
                                            <p:cond delay="400"/>
                                          </p:stCondLst>
                                        </p:cTn>
                                        <p:tgtEl>
                                          <p:spTgt spid="1026"/>
                                        </p:tgtEl>
                                        <p:attrNameLst>
                                          <p:attrName>r</p:attrName>
                                        </p:attrNameLst>
                                      </p:cBhvr>
                                    </p:animRot>
                                    <p:animRot by="-240000">
                                      <p:cBhvr>
                                        <p:cTn id="19" dur="200" fill="hold">
                                          <p:stCondLst>
                                            <p:cond delay="600"/>
                                          </p:stCondLst>
                                        </p:cTn>
                                        <p:tgtEl>
                                          <p:spTgt spid="1026"/>
                                        </p:tgtEl>
                                        <p:attrNameLst>
                                          <p:attrName>r</p:attrName>
                                        </p:attrNameLst>
                                      </p:cBhvr>
                                    </p:animRot>
                                    <p:animRot by="120000">
                                      <p:cBhvr>
                                        <p:cTn id="20" dur="200" fill="hold">
                                          <p:stCondLst>
                                            <p:cond delay="800"/>
                                          </p:stCondLst>
                                        </p:cTn>
                                        <p:tgtEl>
                                          <p:spTgt spid="1026"/>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ime-notification-alert_C_major.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3" name="Title 2">
            <a:extLst>
              <a:ext uri="{FF2B5EF4-FFF2-40B4-BE49-F238E27FC236}">
                <a16:creationId xmlns:a16="http://schemas.microsoft.com/office/drawing/2014/main" id="{44BBE1EE-5048-2CA2-F5FC-872C84E3CBA1}"/>
              </a:ext>
            </a:extLst>
          </p:cNvPr>
          <p:cNvSpPr>
            <a:spLocks noGrp="1"/>
          </p:cNvSpPr>
          <p:nvPr>
            <p:ph type="title"/>
          </p:nvPr>
        </p:nvSpPr>
        <p:spPr>
          <a:xfrm>
            <a:off x="1643800" y="252385"/>
            <a:ext cx="8904400" cy="573200"/>
          </a:xfrm>
        </p:spPr>
        <p:txBody>
          <a:bodyPr/>
          <a:lstStyle/>
          <a:p>
            <a:r>
              <a:rPr lang="en-US" sz="4800" dirty="0">
                <a:solidFill>
                  <a:srgbClr val="525593"/>
                </a:solidFill>
              </a:rPr>
              <a:t>UNSCRAMBLE THE WORD</a:t>
            </a:r>
          </a:p>
        </p:txBody>
      </p:sp>
      <p:sp>
        <p:nvSpPr>
          <p:cNvPr id="41" name="Rectangle 40">
            <a:extLst>
              <a:ext uri="{FF2B5EF4-FFF2-40B4-BE49-F238E27FC236}">
                <a16:creationId xmlns:a16="http://schemas.microsoft.com/office/drawing/2014/main" id="{6734D9AD-69FA-0D9B-EED9-163EEE1C387E}"/>
              </a:ext>
            </a:extLst>
          </p:cNvPr>
          <p:cNvSpPr/>
          <p:nvPr/>
        </p:nvSpPr>
        <p:spPr>
          <a:xfrm>
            <a:off x="1526925" y="1323867"/>
            <a:ext cx="7821227" cy="57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1526925" y="1323867"/>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578069" y="790260"/>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1138139" y="2888145"/>
            <a:ext cx="4382931" cy="1015663"/>
          </a:xfrm>
          <a:prstGeom prst="rect">
            <a:avLst/>
          </a:prstGeom>
          <a:noFill/>
        </p:spPr>
        <p:txBody>
          <a:bodyPr wrap="none" rtlCol="0">
            <a:spAutoFit/>
          </a:bodyPr>
          <a:lstStyle/>
          <a:p>
            <a:pPr defTabSz="1219170">
              <a:buClr>
                <a:srgbClr val="000000"/>
              </a:buClr>
            </a:pPr>
            <a:r>
              <a:rPr lang="en-US" sz="6000" b="1" kern="0" spc="400" dirty="0">
                <a:solidFill>
                  <a:srgbClr val="52321D"/>
                </a:solidFill>
                <a:latin typeface="Patrick hand "/>
                <a:cs typeface="Arial"/>
                <a:sym typeface="Arial"/>
              </a:rPr>
              <a:t> </a:t>
            </a:r>
            <a:r>
              <a:rPr lang="en-US" sz="6000" b="1" i="0" dirty="0">
                <a:solidFill>
                  <a:srgbClr val="525593"/>
                </a:solidFill>
                <a:effectLst/>
                <a:latin typeface="DejaVuSans"/>
              </a:rPr>
              <a:t>EIALNEDD</a:t>
            </a:r>
            <a:endParaRPr lang="en-US" sz="6000" b="1" kern="0" spc="400" dirty="0">
              <a:solidFill>
                <a:srgbClr val="525593"/>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916764" y="4650933"/>
            <a:ext cx="5517931" cy="955965"/>
          </a:xfrm>
          <a:prstGeom prst="roundRect">
            <a:avLst/>
          </a:prstGeom>
          <a:solidFill>
            <a:schemeClr val="bg2">
              <a:lumMod val="20000"/>
              <a:lumOff val="80000"/>
            </a:schemeClr>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400" b="1" kern="0" dirty="0">
                <a:solidFill>
                  <a:srgbClr val="F26648"/>
                </a:solidFill>
                <a:latin typeface="Patrick hand "/>
                <a:sym typeface="Arial"/>
              </a:rPr>
              <a:t>DEADLINE</a:t>
            </a:r>
          </a:p>
        </p:txBody>
      </p:sp>
      <p:pic>
        <p:nvPicPr>
          <p:cNvPr id="4" name="Picture 3" descr="A person running away from a clock&#10;&#10;Description automatically generated">
            <a:extLst>
              <a:ext uri="{FF2B5EF4-FFF2-40B4-BE49-F238E27FC236}">
                <a16:creationId xmlns:a16="http://schemas.microsoft.com/office/drawing/2014/main" id="{986374A9-2AF6-9A2C-BC0A-80E2A08C4F7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6789420" y="2395349"/>
            <a:ext cx="5011063" cy="3375671"/>
          </a:xfrm>
          <a:prstGeom prst="rect">
            <a:avLst/>
          </a:prstGeom>
        </p:spPr>
      </p:pic>
      <p:sp>
        <p:nvSpPr>
          <p:cNvPr id="7" name="Rectangle 6">
            <a:extLst>
              <a:ext uri="{FF2B5EF4-FFF2-40B4-BE49-F238E27FC236}">
                <a16:creationId xmlns:a16="http://schemas.microsoft.com/office/drawing/2014/main" id="{39092CF9-A7A1-27CE-AFFF-A87E6123E655}"/>
              </a:ext>
            </a:extLst>
          </p:cNvPr>
          <p:cNvSpPr/>
          <p:nvPr/>
        </p:nvSpPr>
        <p:spPr>
          <a:xfrm>
            <a:off x="9940152" y="4607333"/>
            <a:ext cx="1860331" cy="6621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120374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41"/>
                                        </p:tgtEl>
                                      </p:cBhvr>
                                    </p:animEffect>
                                    <p:set>
                                      <p:cBhvr>
                                        <p:cTn id="7" dur="1" fill="hold">
                                          <p:stCondLst>
                                            <p:cond delay="9999"/>
                                          </p:stCondLst>
                                        </p:cTn>
                                        <p:tgtEl>
                                          <p:spTgt spid="41"/>
                                        </p:tgtEl>
                                        <p:attrNameLst>
                                          <p:attrName>style.visibility</p:attrName>
                                        </p:attrNameLst>
                                      </p:cBhvr>
                                      <p:to>
                                        <p:strVal val="hidden"/>
                                      </p:to>
                                    </p:set>
                                  </p:childTnLst>
                                </p:cTn>
                              </p:par>
                            </p:childTnLst>
                          </p:cTn>
                        </p:par>
                        <p:par>
                          <p:cTn id="8" fill="hold">
                            <p:stCondLst>
                              <p:cond delay="10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3" name="Title 2">
            <a:extLst>
              <a:ext uri="{FF2B5EF4-FFF2-40B4-BE49-F238E27FC236}">
                <a16:creationId xmlns:a16="http://schemas.microsoft.com/office/drawing/2014/main" id="{44BBE1EE-5048-2CA2-F5FC-872C84E3CBA1}"/>
              </a:ext>
            </a:extLst>
          </p:cNvPr>
          <p:cNvSpPr>
            <a:spLocks noGrp="1"/>
          </p:cNvSpPr>
          <p:nvPr>
            <p:ph type="title"/>
          </p:nvPr>
        </p:nvSpPr>
        <p:spPr>
          <a:xfrm>
            <a:off x="1643800" y="252385"/>
            <a:ext cx="8904400" cy="573200"/>
          </a:xfrm>
        </p:spPr>
        <p:txBody>
          <a:bodyPr/>
          <a:lstStyle/>
          <a:p>
            <a:r>
              <a:rPr lang="en-US" sz="4800" dirty="0">
                <a:solidFill>
                  <a:srgbClr val="525593"/>
                </a:solidFill>
              </a:rPr>
              <a:t>UNSCRAMBLE THE WORD</a:t>
            </a:r>
          </a:p>
        </p:txBody>
      </p:sp>
      <p:sp>
        <p:nvSpPr>
          <p:cNvPr id="41" name="Rectangle 40">
            <a:extLst>
              <a:ext uri="{FF2B5EF4-FFF2-40B4-BE49-F238E27FC236}">
                <a16:creationId xmlns:a16="http://schemas.microsoft.com/office/drawing/2014/main" id="{6734D9AD-69FA-0D9B-EED9-163EEE1C387E}"/>
              </a:ext>
            </a:extLst>
          </p:cNvPr>
          <p:cNvSpPr/>
          <p:nvPr/>
        </p:nvSpPr>
        <p:spPr>
          <a:xfrm>
            <a:off x="1552526" y="1210491"/>
            <a:ext cx="7821227" cy="573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1552526" y="1210491"/>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603670" y="676884"/>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1903569" y="2503706"/>
            <a:ext cx="3910045" cy="1015663"/>
          </a:xfrm>
          <a:prstGeom prst="rect">
            <a:avLst/>
          </a:prstGeom>
          <a:noFill/>
        </p:spPr>
        <p:txBody>
          <a:bodyPr wrap="none" rtlCol="0">
            <a:spAutoFit/>
          </a:bodyPr>
          <a:lstStyle/>
          <a:p>
            <a:pPr defTabSz="1219170">
              <a:buClr>
                <a:srgbClr val="000000"/>
              </a:buClr>
            </a:pPr>
            <a:r>
              <a:rPr lang="en-US" sz="6000" b="1" kern="0" spc="400" dirty="0">
                <a:solidFill>
                  <a:srgbClr val="52321D"/>
                </a:solidFill>
                <a:latin typeface="Arial" panose="020B0604020202020204" pitchFamily="34" charset="0"/>
                <a:cs typeface="Arial" panose="020B0604020202020204" pitchFamily="34" charset="0"/>
                <a:sym typeface="Arial"/>
              </a:rPr>
              <a:t> </a:t>
            </a:r>
            <a:r>
              <a:rPr lang="en-US" sz="6000" b="1" i="0" dirty="0">
                <a:solidFill>
                  <a:srgbClr val="525593"/>
                </a:solidFill>
                <a:effectLst/>
                <a:latin typeface="Arial" panose="020B0604020202020204" pitchFamily="34" charset="0"/>
                <a:cs typeface="Arial" panose="020B0604020202020204" pitchFamily="34" charset="0"/>
              </a:rPr>
              <a:t>MIMZIINE</a:t>
            </a:r>
            <a:endParaRPr lang="en-US" sz="6000" b="1" kern="0" spc="400" dirty="0">
              <a:solidFill>
                <a:srgbClr val="525593"/>
              </a:solidFill>
              <a:latin typeface="Arial" panose="020B0604020202020204" pitchFamily="34" charset="0"/>
              <a:cs typeface="Arial" panose="020B0604020202020204" pitchFamily="34" charset="0"/>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1903569" y="4403984"/>
            <a:ext cx="5128342" cy="955965"/>
          </a:xfrm>
          <a:prstGeom prst="roundRect">
            <a:avLst/>
          </a:prstGeom>
          <a:solidFill>
            <a:schemeClr val="bg2">
              <a:lumMod val="20000"/>
              <a:lumOff val="80000"/>
            </a:schemeClr>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400" b="1" kern="0" dirty="0">
                <a:solidFill>
                  <a:srgbClr val="F26648"/>
                </a:solidFill>
                <a:latin typeface="Patrick hand "/>
                <a:sym typeface="Arial"/>
              </a:rPr>
              <a:t>MINIMIZE</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E89E3AE6-A97A-DD81-EE90-8D084A9AF9DC}"/>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7579677" y="2292937"/>
            <a:ext cx="3627837" cy="3627837"/>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DBE89C79-82EB-7E88-B13B-821EA6C444F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7911944" y="2625204"/>
            <a:ext cx="302320" cy="302320"/>
          </a:xfrm>
          <a:prstGeom prst="rect">
            <a:avLst/>
          </a:prstGeom>
        </p:spPr>
      </p:pic>
    </p:spTree>
    <p:extLst>
      <p:ext uri="{BB962C8B-B14F-4D97-AF65-F5344CB8AC3E}">
        <p14:creationId xmlns:p14="http://schemas.microsoft.com/office/powerpoint/2010/main" val="124537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41"/>
                                        </p:tgtEl>
                                      </p:cBhvr>
                                    </p:animEffect>
                                    <p:set>
                                      <p:cBhvr>
                                        <p:cTn id="7" dur="1" fill="hold">
                                          <p:stCondLst>
                                            <p:cond delay="9999"/>
                                          </p:stCondLst>
                                        </p:cTn>
                                        <p:tgtEl>
                                          <p:spTgt spid="41"/>
                                        </p:tgtEl>
                                        <p:attrNameLst>
                                          <p:attrName>style.visibility</p:attrName>
                                        </p:attrNameLst>
                                      </p:cBhvr>
                                      <p:to>
                                        <p:strVal val="hidden"/>
                                      </p:to>
                                    </p:set>
                                  </p:childTnLst>
                                </p:cTn>
                              </p:par>
                            </p:childTnLst>
                          </p:cTn>
                        </p:par>
                        <p:par>
                          <p:cTn id="8" fill="hold">
                            <p:stCondLst>
                              <p:cond delay="10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5573E8-F7D3-6D8F-9A7A-E953A81E9141}"/>
              </a:ext>
            </a:extLst>
          </p:cNvPr>
          <p:cNvSpPr>
            <a:spLocks noGrp="1"/>
          </p:cNvSpPr>
          <p:nvPr>
            <p:ph type="title"/>
          </p:nvPr>
        </p:nvSpPr>
        <p:spPr>
          <a:xfrm>
            <a:off x="2057399" y="174436"/>
            <a:ext cx="8557829" cy="573200"/>
          </a:xfrm>
          <a:solidFill>
            <a:schemeClr val="accent6">
              <a:lumMod val="20000"/>
              <a:lumOff val="80000"/>
            </a:schemeClr>
          </a:solidFill>
        </p:spPr>
        <p:txBody>
          <a:bodyPr/>
          <a:lstStyle/>
          <a:p>
            <a:r>
              <a:rPr lang="en-US" sz="4500" dirty="0">
                <a:solidFill>
                  <a:srgbClr val="525593"/>
                </a:solidFill>
              </a:rPr>
              <a:t>UNSCRAMBLED WORDS </a:t>
            </a:r>
          </a:p>
        </p:txBody>
      </p:sp>
      <p:pic>
        <p:nvPicPr>
          <p:cNvPr id="8" name="Picture 7" descr="A cartoon of a child sitting in front of a pile of books&#10;&#10;Description automatically generated">
            <a:extLst>
              <a:ext uri="{FF2B5EF4-FFF2-40B4-BE49-F238E27FC236}">
                <a16:creationId xmlns:a16="http://schemas.microsoft.com/office/drawing/2014/main" id="{36FFCC3C-B009-BB65-AFB2-B087CBE5C65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54950" y="1081683"/>
            <a:ext cx="3159282" cy="2185535"/>
          </a:xfrm>
          <a:prstGeom prst="rect">
            <a:avLst/>
          </a:prstGeom>
        </p:spPr>
      </p:pic>
      <p:sp>
        <p:nvSpPr>
          <p:cNvPr id="21" name="Rectangle: Rounded Corners 20">
            <a:extLst>
              <a:ext uri="{FF2B5EF4-FFF2-40B4-BE49-F238E27FC236}">
                <a16:creationId xmlns:a16="http://schemas.microsoft.com/office/drawing/2014/main" id="{FF68BE66-40F5-EC69-1AF6-4C5081C63590}"/>
              </a:ext>
            </a:extLst>
          </p:cNvPr>
          <p:cNvSpPr/>
          <p:nvPr/>
        </p:nvSpPr>
        <p:spPr>
          <a:xfrm>
            <a:off x="1001768" y="3176183"/>
            <a:ext cx="3239486"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100" b="1" kern="0" dirty="0">
                <a:solidFill>
                  <a:srgbClr val="0087B2"/>
                </a:solidFill>
                <a:latin typeface="Patrick hand "/>
                <a:sym typeface="Arial"/>
              </a:rPr>
              <a:t>SCHOOLWORK </a:t>
            </a:r>
          </a:p>
        </p:txBody>
      </p:sp>
      <p:pic>
        <p:nvPicPr>
          <p:cNvPr id="11" name="Picture 10" descr="A child doing different activities&#10;&#10;Description automatically generated">
            <a:extLst>
              <a:ext uri="{FF2B5EF4-FFF2-40B4-BE49-F238E27FC236}">
                <a16:creationId xmlns:a16="http://schemas.microsoft.com/office/drawing/2014/main" id="{CF6D719D-F990-C7A2-491B-7EAF062A414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t="1" b="8097"/>
          <a:stretch/>
        </p:blipFill>
        <p:spPr>
          <a:xfrm>
            <a:off x="4766310" y="1143001"/>
            <a:ext cx="2758735" cy="2396732"/>
          </a:xfrm>
          <a:prstGeom prst="rect">
            <a:avLst/>
          </a:prstGeom>
        </p:spPr>
      </p:pic>
      <p:pic>
        <p:nvPicPr>
          <p:cNvPr id="12" name="Picture 11" descr="A calendar with a green tick&#10;&#10;Description automatically generated">
            <a:extLst>
              <a:ext uri="{FF2B5EF4-FFF2-40B4-BE49-F238E27FC236}">
                <a16:creationId xmlns:a16="http://schemas.microsoft.com/office/drawing/2014/main" id="{DD45F751-A526-D7CF-B3EE-878E05AE6B3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8503830" y="1102750"/>
            <a:ext cx="2846160" cy="2328656"/>
          </a:xfrm>
          <a:prstGeom prst="rect">
            <a:avLst/>
          </a:prstGeom>
        </p:spPr>
      </p:pic>
      <p:pic>
        <p:nvPicPr>
          <p:cNvPr id="14" name="Picture 13" descr="A cartoon of a person holding papers&#10;&#10;Description automatically generated">
            <a:extLst>
              <a:ext uri="{FF2B5EF4-FFF2-40B4-BE49-F238E27FC236}">
                <a16:creationId xmlns:a16="http://schemas.microsoft.com/office/drawing/2014/main" id="{D9BB6592-DD81-6BB0-6563-AE26B967979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283110" y="3915592"/>
            <a:ext cx="2480079" cy="2379983"/>
          </a:xfrm>
          <a:prstGeom prst="rect">
            <a:avLst/>
          </a:prstGeom>
        </p:spPr>
      </p:pic>
      <p:pic>
        <p:nvPicPr>
          <p:cNvPr id="16" name="Picture 15">
            <a:extLst>
              <a:ext uri="{FF2B5EF4-FFF2-40B4-BE49-F238E27FC236}">
                <a16:creationId xmlns:a16="http://schemas.microsoft.com/office/drawing/2014/main" id="{08D9D455-594D-601B-2BE7-B9CDF8D09988}"/>
              </a:ext>
            </a:extLst>
          </p:cNvPr>
          <p:cNvPicPr>
            <a:picLocks noChangeAspect="1"/>
          </p:cNvPicPr>
          <p:nvPr/>
        </p:nvPicPr>
        <p:blipFill>
          <a:blip r:embed="rId11"/>
          <a:stretch>
            <a:fillRect/>
          </a:stretch>
        </p:blipFill>
        <p:spPr>
          <a:xfrm>
            <a:off x="4611251" y="3984847"/>
            <a:ext cx="3113481" cy="2165168"/>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896E9136-8549-2202-B512-65211EC02F46}"/>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tretch>
            <a:fillRect/>
          </a:stretch>
        </p:blipFill>
        <p:spPr>
          <a:xfrm>
            <a:off x="8503830" y="3915592"/>
            <a:ext cx="2372205" cy="2027456"/>
          </a:xfrm>
          <a:prstGeom prst="rect">
            <a:avLst/>
          </a:prstGeom>
        </p:spPr>
      </p:pic>
      <p:sp>
        <p:nvSpPr>
          <p:cNvPr id="18" name="Rectangle: Rounded Corners 17">
            <a:extLst>
              <a:ext uri="{FF2B5EF4-FFF2-40B4-BE49-F238E27FC236}">
                <a16:creationId xmlns:a16="http://schemas.microsoft.com/office/drawing/2014/main" id="{4A104AD9-28AF-A903-07BB-0A34FB031BB1}"/>
              </a:ext>
            </a:extLst>
          </p:cNvPr>
          <p:cNvSpPr/>
          <p:nvPr/>
        </p:nvSpPr>
        <p:spPr>
          <a:xfrm>
            <a:off x="8503830" y="6288049"/>
            <a:ext cx="2585620"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0087B2"/>
                </a:solidFill>
                <a:latin typeface="Patrick hand "/>
                <a:sym typeface="Arial"/>
              </a:rPr>
              <a:t>MINIMIZE </a:t>
            </a:r>
          </a:p>
        </p:txBody>
      </p:sp>
      <p:sp>
        <p:nvSpPr>
          <p:cNvPr id="19" name="Rectangle: Rounded Corners 18">
            <a:extLst>
              <a:ext uri="{FF2B5EF4-FFF2-40B4-BE49-F238E27FC236}">
                <a16:creationId xmlns:a16="http://schemas.microsoft.com/office/drawing/2014/main" id="{662D6940-1371-93EF-A887-4E39251B444E}"/>
              </a:ext>
            </a:extLst>
          </p:cNvPr>
          <p:cNvSpPr/>
          <p:nvPr/>
        </p:nvSpPr>
        <p:spPr>
          <a:xfrm>
            <a:off x="8415114" y="3162470"/>
            <a:ext cx="2585620"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0087B2"/>
                </a:solidFill>
                <a:latin typeface="Patrick hand "/>
                <a:sym typeface="Arial"/>
              </a:rPr>
              <a:t>CALENDAR </a:t>
            </a:r>
          </a:p>
        </p:txBody>
      </p:sp>
      <p:sp>
        <p:nvSpPr>
          <p:cNvPr id="20" name="Rectangle: Rounded Corners 19">
            <a:extLst>
              <a:ext uri="{FF2B5EF4-FFF2-40B4-BE49-F238E27FC236}">
                <a16:creationId xmlns:a16="http://schemas.microsoft.com/office/drawing/2014/main" id="{025BFD9C-4C63-76A5-05B5-C216A226766D}"/>
              </a:ext>
            </a:extLst>
          </p:cNvPr>
          <p:cNvSpPr/>
          <p:nvPr/>
        </p:nvSpPr>
        <p:spPr>
          <a:xfrm>
            <a:off x="4875182" y="3176184"/>
            <a:ext cx="2585620"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0087B2"/>
                </a:solidFill>
                <a:latin typeface="Patrick hand "/>
                <a:sym typeface="Arial"/>
              </a:rPr>
              <a:t>ROUTINE </a:t>
            </a:r>
          </a:p>
        </p:txBody>
      </p:sp>
      <p:sp>
        <p:nvSpPr>
          <p:cNvPr id="27" name="Rectangle: Rounded Corners 26">
            <a:extLst>
              <a:ext uri="{FF2B5EF4-FFF2-40B4-BE49-F238E27FC236}">
                <a16:creationId xmlns:a16="http://schemas.microsoft.com/office/drawing/2014/main" id="{C6569221-8A61-4F62-4907-1DFD9D0CCB6F}"/>
              </a:ext>
            </a:extLst>
          </p:cNvPr>
          <p:cNvSpPr/>
          <p:nvPr/>
        </p:nvSpPr>
        <p:spPr>
          <a:xfrm>
            <a:off x="4939425" y="6288050"/>
            <a:ext cx="2585620"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0087B2"/>
                </a:solidFill>
                <a:latin typeface="Patrick hand "/>
                <a:sym typeface="Arial"/>
              </a:rPr>
              <a:t>DEADLINE </a:t>
            </a:r>
          </a:p>
        </p:txBody>
      </p:sp>
      <p:sp>
        <p:nvSpPr>
          <p:cNvPr id="28" name="Rectangle: Rounded Corners 27">
            <a:extLst>
              <a:ext uri="{FF2B5EF4-FFF2-40B4-BE49-F238E27FC236}">
                <a16:creationId xmlns:a16="http://schemas.microsoft.com/office/drawing/2014/main" id="{AACA0FC1-ACD0-0612-004C-776E17F8B65E}"/>
              </a:ext>
            </a:extLst>
          </p:cNvPr>
          <p:cNvSpPr/>
          <p:nvPr/>
        </p:nvSpPr>
        <p:spPr>
          <a:xfrm>
            <a:off x="1177569" y="6295576"/>
            <a:ext cx="2585620" cy="510445"/>
          </a:xfrm>
          <a:prstGeom prst="roundRect">
            <a:avLst/>
          </a:prstGeom>
          <a:solidFill>
            <a:schemeClr val="tx1">
              <a:lumMod val="90000"/>
            </a:schemeClr>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0087B2"/>
                </a:solidFill>
                <a:latin typeface="Patrick hand "/>
                <a:sym typeface="Arial"/>
              </a:rPr>
              <a:t>SUBMIT </a:t>
            </a:r>
          </a:p>
        </p:txBody>
      </p:sp>
    </p:spTree>
    <p:extLst>
      <p:ext uri="{BB962C8B-B14F-4D97-AF65-F5344CB8AC3E}">
        <p14:creationId xmlns:p14="http://schemas.microsoft.com/office/powerpoint/2010/main" val="727351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animBg="1"/>
      <p:bldP spid="20" grpId="0" animBg="1"/>
      <p:bldP spid="27" grpId="0" animBg="1"/>
      <p:bldP spid="28" grpId="0" animBg="1"/>
    </p:bldLst>
  </p:timing>
</p:sld>
</file>

<file path=ppt/theme/theme1.xml><?xml version="1.0" encoding="utf-8"?>
<a:theme xmlns:a="http://schemas.openxmlformats.org/drawingml/2006/main" name=" Farm Production Thesis XL by Slidesgo">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4613</TotalTime>
  <Words>1367</Words>
  <Application>Microsoft Office PowerPoint</Application>
  <PresentationFormat>Widescreen</PresentationFormat>
  <Paragraphs>188</Paragraphs>
  <Slides>31</Slides>
  <Notes>24</Notes>
  <HiddenSlides>0</HiddenSlides>
  <MMClips>15</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31</vt:i4>
      </vt:variant>
    </vt:vector>
  </HeadingPairs>
  <TitlesOfParts>
    <vt:vector size="52" baseType="lpstr">
      <vt:lpstr>Algerian</vt:lpstr>
      <vt:lpstr>Arial</vt:lpstr>
      <vt:lpstr>Bauhaus 93</vt:lpstr>
      <vt:lpstr>Berlin Sans FB</vt:lpstr>
      <vt:lpstr>Cabin Sketch</vt:lpstr>
      <vt:lpstr>Calibri</vt:lpstr>
      <vt:lpstr>DejaVuSans</vt:lpstr>
      <vt:lpstr>Livvic</vt:lpstr>
      <vt:lpstr>Montserrat</vt:lpstr>
      <vt:lpstr>Myriad Pro</vt:lpstr>
      <vt:lpstr>Patrick Hand</vt:lpstr>
      <vt:lpstr>Patrick hand </vt:lpstr>
      <vt:lpstr>Poppins</vt:lpstr>
      <vt:lpstr>Poppins Light</vt:lpstr>
      <vt:lpstr>Roboto Condensed Light</vt:lpstr>
      <vt:lpstr>Snap ITC</vt:lpstr>
      <vt:lpstr>Source Sans Pro</vt:lpstr>
      <vt:lpstr>Stencil</vt:lpstr>
      <vt:lpstr>Times New Roman</vt:lpstr>
      <vt:lpstr>Wingdings</vt:lpstr>
      <vt:lpstr> Farm Production Thesis XL by Slidesgo</vt:lpstr>
      <vt:lpstr>PowerPoint Presentation</vt:lpstr>
      <vt:lpstr>UNSCRAMBLE THE WORD</vt:lpstr>
      <vt:lpstr>UNSCRAMBLE THE WORD</vt:lpstr>
      <vt:lpstr>UNSCRAMBLE THE WORD</vt:lpstr>
      <vt:lpstr>UNSCRAMBLE THE WORD</vt:lpstr>
      <vt:lpstr>UNSCRAMBLE THE WORD</vt:lpstr>
      <vt:lpstr>UNSCRAMBLE THE WORD</vt:lpstr>
      <vt:lpstr>UNSCRAMBLE THE WORD</vt:lpstr>
      <vt:lpstr>UNSCRAMBLED WORDS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238</cp:revision>
  <dcterms:created xsi:type="dcterms:W3CDTF">2020-12-09T02:04:09Z</dcterms:created>
  <dcterms:modified xsi:type="dcterms:W3CDTF">2024-07-02T16:03:10Z</dcterms:modified>
</cp:coreProperties>
</file>