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9"/>
  </p:notesMasterIdLst>
  <p:sldIdLst>
    <p:sldId id="395" r:id="rId2"/>
    <p:sldId id="398" r:id="rId3"/>
    <p:sldId id="399" r:id="rId4"/>
    <p:sldId id="400" r:id="rId5"/>
    <p:sldId id="256" r:id="rId6"/>
    <p:sldId id="388" r:id="rId7"/>
    <p:sldId id="389" r:id="rId8"/>
    <p:sldId id="354" r:id="rId9"/>
    <p:sldId id="390" r:id="rId10"/>
    <p:sldId id="391" r:id="rId11"/>
    <p:sldId id="402" r:id="rId12"/>
    <p:sldId id="316" r:id="rId13"/>
    <p:sldId id="383" r:id="rId14"/>
    <p:sldId id="385" r:id="rId15"/>
    <p:sldId id="283" r:id="rId16"/>
    <p:sldId id="276" r:id="rId17"/>
    <p:sldId id="348" r:id="rId18"/>
    <p:sldId id="393" r:id="rId19"/>
    <p:sldId id="405" r:id="rId20"/>
    <p:sldId id="403" r:id="rId21"/>
    <p:sldId id="404" r:id="rId22"/>
    <p:sldId id="313" r:id="rId23"/>
    <p:sldId id="314" r:id="rId24"/>
    <p:sldId id="330" r:id="rId25"/>
    <p:sldId id="397" r:id="rId26"/>
    <p:sldId id="401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6D9FB1"/>
    <a:srgbClr val="0070C0"/>
    <a:srgbClr val="77ADC0"/>
    <a:srgbClr val="F16649"/>
    <a:srgbClr val="F26648"/>
    <a:srgbClr val="FEE3AF"/>
    <a:srgbClr val="F8B417"/>
    <a:srgbClr val="F7931D"/>
    <a:srgbClr val="FB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59AD6-9B1F-41F0-9DA2-7A3486E46A19}" v="898" dt="2023-11-29T05:28:12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724" autoAdjust="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95F59AD6-9B1F-41F0-9DA2-7A3486E46A19}"/>
    <pc:docChg chg="undo custSel addSld delSld modSld sldOrd">
      <pc:chgData name="THU DU" userId="db4d925effa94065" providerId="LiveId" clId="{95F59AD6-9B1F-41F0-9DA2-7A3486E46A19}" dt="2023-11-29T05:28:12.903" v="2264" actId="1076"/>
      <pc:docMkLst>
        <pc:docMk/>
      </pc:docMkLst>
      <pc:sldChg chg="addSp delSp modSp mod">
        <pc:chgData name="THU DU" userId="db4d925effa94065" providerId="LiveId" clId="{95F59AD6-9B1F-41F0-9DA2-7A3486E46A19}" dt="2023-11-29T03:31:07.473" v="751" actId="207"/>
        <pc:sldMkLst>
          <pc:docMk/>
          <pc:sldMk cId="252621157" sldId="256"/>
        </pc:sldMkLst>
        <pc:spChg chg="add mod">
          <ac:chgData name="THU DU" userId="db4d925effa94065" providerId="LiveId" clId="{95F59AD6-9B1F-41F0-9DA2-7A3486E46A19}" dt="2023-11-29T03:31:07.473" v="751" actId="207"/>
          <ac:spMkLst>
            <pc:docMk/>
            <pc:sldMk cId="252621157" sldId="256"/>
            <ac:spMk id="2" creationId="{4431621E-A3CA-F5A5-9365-909594F118B2}"/>
          </ac:spMkLst>
        </pc:spChg>
        <pc:spChg chg="mod">
          <ac:chgData name="THU DU" userId="db4d925effa94065" providerId="LiveId" clId="{95F59AD6-9B1F-41F0-9DA2-7A3486E46A19}" dt="2023-11-28T12:54:40.359" v="14" actId="20577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HU DU" userId="db4d925effa94065" providerId="LiveId" clId="{95F59AD6-9B1F-41F0-9DA2-7A3486E46A19}" dt="2023-11-28T13:10:35.795" v="15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delAnim">
        <pc:chgData name="THU DU" userId="db4d925effa94065" providerId="LiveId" clId="{95F59AD6-9B1F-41F0-9DA2-7A3486E46A19}" dt="2023-11-29T05:06:14.487" v="1887"/>
        <pc:sldMkLst>
          <pc:docMk/>
          <pc:sldMk cId="1529224504" sldId="276"/>
        </pc:sldMkLst>
        <pc:spChg chg="add del mod">
          <ac:chgData name="THU DU" userId="db4d925effa94065" providerId="LiveId" clId="{95F59AD6-9B1F-41F0-9DA2-7A3486E46A19}" dt="2023-11-29T05:03:14.520" v="1839" actId="478"/>
          <ac:spMkLst>
            <pc:docMk/>
            <pc:sldMk cId="1529224504" sldId="276"/>
            <ac:spMk id="4" creationId="{086B74E8-7C1C-65EE-5974-F203B0A3DFE9}"/>
          </ac:spMkLst>
        </pc:spChg>
        <pc:spChg chg="add del mod">
          <ac:chgData name="THU DU" userId="db4d925effa94065" providerId="LiveId" clId="{95F59AD6-9B1F-41F0-9DA2-7A3486E46A19}" dt="2023-11-29T05:03:20.929" v="1841" actId="478"/>
          <ac:spMkLst>
            <pc:docMk/>
            <pc:sldMk cId="1529224504" sldId="276"/>
            <ac:spMk id="6" creationId="{735A2908-A704-BF28-C77D-6FD996A3EAFE}"/>
          </ac:spMkLst>
        </pc:spChg>
        <pc:spChg chg="del mod">
          <ac:chgData name="THU DU" userId="db4d925effa94065" providerId="LiveId" clId="{95F59AD6-9B1F-41F0-9DA2-7A3486E46A19}" dt="2023-11-29T05:03:12.505" v="1838" actId="478"/>
          <ac:spMkLst>
            <pc:docMk/>
            <pc:sldMk cId="1529224504" sldId="276"/>
            <ac:spMk id="7" creationId="{5F067F34-DA54-BEC1-0B29-376893EF1939}"/>
          </ac:spMkLst>
        </pc:spChg>
        <pc:spChg chg="mod">
          <ac:chgData name="THU DU" userId="db4d925effa94065" providerId="LiveId" clId="{95F59AD6-9B1F-41F0-9DA2-7A3486E46A19}" dt="2023-11-29T05:02:26.558" v="1824" actId="14100"/>
          <ac:spMkLst>
            <pc:docMk/>
            <pc:sldMk cId="1529224504" sldId="276"/>
            <ac:spMk id="8" creationId="{00000000-0000-0000-0000-000000000000}"/>
          </ac:spMkLst>
        </pc:spChg>
        <pc:spChg chg="del">
          <ac:chgData name="THU DU" userId="db4d925effa94065" providerId="LiveId" clId="{95F59AD6-9B1F-41F0-9DA2-7A3486E46A19}" dt="2023-11-29T05:03:17.890" v="1840" actId="478"/>
          <ac:spMkLst>
            <pc:docMk/>
            <pc:sldMk cId="1529224504" sldId="276"/>
            <ac:spMk id="9" creationId="{15AA0F55-7240-F5CB-B084-148854B7E378}"/>
          </ac:spMkLst>
        </pc:spChg>
        <pc:spChg chg="mod">
          <ac:chgData name="THU DU" userId="db4d925effa94065" providerId="LiveId" clId="{95F59AD6-9B1F-41F0-9DA2-7A3486E46A19}" dt="2023-11-29T05:03:07.277" v="1837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40.056" v="1827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95F59AD6-9B1F-41F0-9DA2-7A3486E46A19}" dt="2023-11-29T05:02:29.271" v="1825" actId="478"/>
          <ac:picMkLst>
            <pc:docMk/>
            <pc:sldMk cId="1529224504" sldId="276"/>
            <ac:picMk id="2" creationId="{80609389-B60F-2FBE-AB65-644944BE96D6}"/>
          </ac:picMkLst>
        </pc:picChg>
        <pc:picChg chg="add mod">
          <ac:chgData name="THU DU" userId="db4d925effa94065" providerId="LiveId" clId="{95F59AD6-9B1F-41F0-9DA2-7A3486E46A19}" dt="2023-11-29T05:06:05.028" v="1882"/>
          <ac:picMkLst>
            <pc:docMk/>
            <pc:sldMk cId="1529224504" sldId="276"/>
            <ac:picMk id="11" creationId="{2B3AB0C4-7AAC-9885-BFAD-78D93D52C33E}"/>
          </ac:picMkLst>
        </pc:picChg>
        <pc:picChg chg="add mod">
          <ac:chgData name="THU DU" userId="db4d925effa94065" providerId="LiveId" clId="{95F59AD6-9B1F-41F0-9DA2-7A3486E46A19}" dt="2023-11-29T05:06:07.501" v="1883"/>
          <ac:picMkLst>
            <pc:docMk/>
            <pc:sldMk cId="1529224504" sldId="276"/>
            <ac:picMk id="15" creationId="{5317EC0B-3142-C804-0E86-3C9F750DAD2E}"/>
          </ac:picMkLst>
        </pc:picChg>
        <pc:picChg chg="add mod">
          <ac:chgData name="THU DU" userId="db4d925effa94065" providerId="LiveId" clId="{95F59AD6-9B1F-41F0-9DA2-7A3486E46A19}" dt="2023-11-29T05:06:09.606" v="1884"/>
          <ac:picMkLst>
            <pc:docMk/>
            <pc:sldMk cId="1529224504" sldId="276"/>
            <ac:picMk id="22" creationId="{7A3B6011-C167-66EC-ADAE-2AD58904427F}"/>
          </ac:picMkLst>
        </pc:picChg>
        <pc:picChg chg="add mod">
          <ac:chgData name="THU DU" userId="db4d925effa94065" providerId="LiveId" clId="{95F59AD6-9B1F-41F0-9DA2-7A3486E46A19}" dt="2023-11-29T05:06:14.487" v="1887"/>
          <ac:picMkLst>
            <pc:docMk/>
            <pc:sldMk cId="1529224504" sldId="276"/>
            <ac:picMk id="24" creationId="{9BAC0615-F58D-3D99-F8F2-52EBCEFB031E}"/>
          </ac:picMkLst>
        </pc:picChg>
      </pc:sldChg>
      <pc:sldChg chg="addSp delSp modSp mod modClrScheme delAnim modAnim delDesignElem chgLayout">
        <pc:chgData name="THU DU" userId="db4d925effa94065" providerId="LiveId" clId="{95F59AD6-9B1F-41F0-9DA2-7A3486E46A19}" dt="2023-11-28T13:33:09.787" v="621" actId="208"/>
        <pc:sldMkLst>
          <pc:docMk/>
          <pc:sldMk cId="3404845292" sldId="279"/>
        </pc:sldMkLst>
        <pc:spChg chg="del mod">
          <ac:chgData name="THU DU" userId="db4d925effa94065" providerId="LiveId" clId="{95F59AD6-9B1F-41F0-9DA2-7A3486E46A19}" dt="2023-11-28T13:21:32.897" v="318"/>
          <ac:spMkLst>
            <pc:docMk/>
            <pc:sldMk cId="3404845292" sldId="279"/>
            <ac:spMk id="2" creationId="{817F8067-44E4-2697-A4C2-7C4D1EFD207D}"/>
          </ac:spMkLst>
        </pc:spChg>
        <pc:spChg chg="add del mod ord">
          <ac:chgData name="THU DU" userId="db4d925effa94065" providerId="LiveId" clId="{95F59AD6-9B1F-41F0-9DA2-7A3486E46A19}" dt="2023-11-28T13:25:38.499" v="470" actId="478"/>
          <ac:spMkLst>
            <pc:docMk/>
            <pc:sldMk cId="3404845292" sldId="279"/>
            <ac:spMk id="4" creationId="{F098FC4E-69BB-B68A-6DAF-74B69A4C3DA1}"/>
          </ac:spMkLst>
        </pc:spChg>
        <pc:spChg chg="del mod">
          <ac:chgData name="THU DU" userId="db4d925effa94065" providerId="LiveId" clId="{95F59AD6-9B1F-41F0-9DA2-7A3486E46A19}" dt="2023-11-28T13:23:17.270" v="434" actId="478"/>
          <ac:spMkLst>
            <pc:docMk/>
            <pc:sldMk cId="3404845292" sldId="279"/>
            <ac:spMk id="5" creationId="{337A5E1E-3CA0-4464-8CDD-31E8FAFCE4DB}"/>
          </ac:spMkLst>
        </pc:spChg>
        <pc:spChg chg="add del mod ord">
          <ac:chgData name="THU DU" userId="db4d925effa94065" providerId="LiveId" clId="{95F59AD6-9B1F-41F0-9DA2-7A3486E46A19}" dt="2023-11-28T13:25:41.806" v="472" actId="478"/>
          <ac:spMkLst>
            <pc:docMk/>
            <pc:sldMk cId="3404845292" sldId="279"/>
            <ac:spMk id="6" creationId="{0610FF2E-9AD7-D5CC-D8FA-36C836FD1851}"/>
          </ac:spMkLst>
        </pc:spChg>
        <pc:spChg chg="add mod">
          <ac:chgData name="THU DU" userId="db4d925effa94065" providerId="LiveId" clId="{95F59AD6-9B1F-41F0-9DA2-7A3486E46A19}" dt="2023-11-28T13:31:55.605" v="608" actId="207"/>
          <ac:spMkLst>
            <pc:docMk/>
            <pc:sldMk cId="3404845292" sldId="279"/>
            <ac:spMk id="7" creationId="{D807E5B2-27CB-D6BC-A315-3699D0254349}"/>
          </ac:spMkLst>
        </pc:spChg>
        <pc:spChg chg="mod">
          <ac:chgData name="THU DU" userId="db4d925effa94065" providerId="LiveId" clId="{95F59AD6-9B1F-41F0-9DA2-7A3486E46A19}" dt="2023-11-28T13:23:12.739" v="432" actId="207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18" creationId="{18AC8E79-ECD6-4F34-BE5A-9F5E850E850A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20" creationId="{7D2BE1BB-2AB2-4D7E-9E27-8D245181B513}"/>
          </ac:spMkLst>
        </pc:spChg>
        <pc:spChg chg="mod">
          <ac:chgData name="THU DU" userId="db4d925effa94065" providerId="LiveId" clId="{95F59AD6-9B1F-41F0-9DA2-7A3486E46A19}" dt="2023-11-28T13:31:51.596" v="607" actId="207"/>
          <ac:spMkLst>
            <pc:docMk/>
            <pc:sldMk cId="3404845292" sldId="279"/>
            <ac:spMk id="21" creationId="{A982B3A6-EACF-42EF-B0CF-D6FC910459A8}"/>
          </ac:spMkLst>
        </pc:spChg>
        <pc:grpChg chg="del">
          <ac:chgData name="THU DU" userId="db4d925effa94065" providerId="LiveId" clId="{95F59AD6-9B1F-41F0-9DA2-7A3486E46A19}" dt="2023-11-28T13:25:34.580" v="469" actId="700"/>
          <ac:grpSpMkLst>
            <pc:docMk/>
            <pc:sldMk cId="3404845292" sldId="279"/>
            <ac:grpSpMk id="22" creationId="{22A1615C-2156-4B15-BF3E-39794B37905E}"/>
          </ac:grpSpMkLst>
        </pc:grpChg>
        <pc:picChg chg="add mod">
          <ac:chgData name="THU DU" userId="db4d925effa94065" providerId="LiveId" clId="{95F59AD6-9B1F-41F0-9DA2-7A3486E46A19}" dt="2023-11-28T13:31:33.073" v="604" actId="1076"/>
          <ac:picMkLst>
            <pc:docMk/>
            <pc:sldMk cId="3404845292" sldId="279"/>
            <ac:picMk id="3" creationId="{E5622C9E-5004-7D92-CB7D-C424061B7165}"/>
          </ac:picMkLst>
        </pc:picChg>
        <pc:cxnChg chg="add mod">
          <ac:chgData name="THU DU" userId="db4d925effa94065" providerId="LiveId" clId="{95F59AD6-9B1F-41F0-9DA2-7A3486E46A19}" dt="2023-11-28T13:33:09.787" v="621" actId="208"/>
          <ac:cxnSpMkLst>
            <pc:docMk/>
            <pc:sldMk cId="3404845292" sldId="279"/>
            <ac:cxnSpMk id="9" creationId="{19226D6F-F96B-6F06-44E2-905FB880D683}"/>
          </ac:cxnSpMkLst>
        </pc:cxnChg>
      </pc:sldChg>
      <pc:sldChg chg="addSp delSp modSp mod delAnim modAnim">
        <pc:chgData name="THU DU" userId="db4d925effa94065" providerId="LiveId" clId="{95F59AD6-9B1F-41F0-9DA2-7A3486E46A19}" dt="2023-11-29T05:02:20.717" v="1822" actId="14100"/>
        <pc:sldMkLst>
          <pc:docMk/>
          <pc:sldMk cId="1769986107" sldId="283"/>
        </pc:sldMkLst>
        <pc:spChg chg="mod">
          <ac:chgData name="THU DU" userId="db4d925effa94065" providerId="LiveId" clId="{95F59AD6-9B1F-41F0-9DA2-7A3486E46A19}" dt="2023-11-29T05:02:20.717" v="1822" actId="14100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95F59AD6-9B1F-41F0-9DA2-7A3486E46A19}" dt="2023-11-29T05:01:14.134" v="1811" actId="12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del">
          <ac:chgData name="THU DU" userId="db4d925effa94065" providerId="LiveId" clId="{95F59AD6-9B1F-41F0-9DA2-7A3486E46A19}" dt="2023-11-29T04:59:38.458" v="1769" actId="478"/>
          <ac:picMkLst>
            <pc:docMk/>
            <pc:sldMk cId="1769986107" sldId="283"/>
            <ac:picMk id="2" creationId="{69F143C0-F1B2-FA13-6410-BDBA66BD071A}"/>
          </ac:picMkLst>
        </pc:picChg>
        <pc:picChg chg="add mod">
          <ac:chgData name="THU DU" userId="db4d925effa94065" providerId="LiveId" clId="{95F59AD6-9B1F-41F0-9DA2-7A3486E46A19}" dt="2023-11-29T05:01:36.276" v="1813" actId="1076"/>
          <ac:picMkLst>
            <pc:docMk/>
            <pc:sldMk cId="1769986107" sldId="283"/>
            <ac:picMk id="3" creationId="{1B86DE33-923D-8423-16E0-7182F0607188}"/>
          </ac:picMkLst>
        </pc:picChg>
        <pc:picChg chg="del">
          <ac:chgData name="THU DU" userId="db4d925effa94065" providerId="LiveId" clId="{95F59AD6-9B1F-41F0-9DA2-7A3486E46A19}" dt="2023-11-29T04:59:37.510" v="1768" actId="478"/>
          <ac:picMkLst>
            <pc:docMk/>
            <pc:sldMk cId="1769986107" sldId="283"/>
            <ac:picMk id="4" creationId="{1CD614ED-E351-ECD9-5465-646FF8EB0C7A}"/>
          </ac:picMkLst>
        </pc:picChg>
        <pc:picChg chg="del">
          <ac:chgData name="THU DU" userId="db4d925effa94065" providerId="LiveId" clId="{95F59AD6-9B1F-41F0-9DA2-7A3486E46A19}" dt="2023-11-29T04:59:36.371" v="1767" actId="478"/>
          <ac:picMkLst>
            <pc:docMk/>
            <pc:sldMk cId="1769986107" sldId="283"/>
            <ac:picMk id="5" creationId="{A0C4E2AD-8EC4-18E0-9DF8-2DFFBCC04362}"/>
          </ac:picMkLst>
        </pc:picChg>
        <pc:picChg chg="del">
          <ac:chgData name="THU DU" userId="db4d925effa94065" providerId="LiveId" clId="{95F59AD6-9B1F-41F0-9DA2-7A3486E46A19}" dt="2023-11-29T04:59:34.678" v="1765" actId="478"/>
          <ac:picMkLst>
            <pc:docMk/>
            <pc:sldMk cId="1769986107" sldId="283"/>
            <ac:picMk id="7" creationId="{68D1CFD3-D0FD-263E-9ADC-574AB632B883}"/>
          </ac:picMkLst>
        </pc:picChg>
        <pc:picChg chg="del">
          <ac:chgData name="THU DU" userId="db4d925effa94065" providerId="LiveId" clId="{95F59AD6-9B1F-41F0-9DA2-7A3486E46A19}" dt="2023-11-29T04:59:35.564" v="1766" actId="478"/>
          <ac:picMkLst>
            <pc:docMk/>
            <pc:sldMk cId="1769986107" sldId="283"/>
            <ac:picMk id="8" creationId="{740850F9-4A65-4F82-33CA-16A7B7870EEF}"/>
          </ac:picMkLst>
        </pc:picChg>
        <pc:picChg chg="del">
          <ac:chgData name="THU DU" userId="db4d925effa94065" providerId="LiveId" clId="{95F59AD6-9B1F-41F0-9DA2-7A3486E46A19}" dt="2023-11-29T04:59:39.354" v="1770" actId="478"/>
          <ac:picMkLst>
            <pc:docMk/>
            <pc:sldMk cId="1769986107" sldId="283"/>
            <ac:picMk id="9" creationId="{D23A9810-FB36-9414-D3AF-757AFFDA0729}"/>
          </ac:picMkLst>
        </pc:picChg>
        <pc:picChg chg="add mod">
          <ac:chgData name="THU DU" userId="db4d925effa94065" providerId="LiveId" clId="{95F59AD6-9B1F-41F0-9DA2-7A3486E46A19}" dt="2023-11-29T05:01:57.369" v="1818" actId="1076"/>
          <ac:picMkLst>
            <pc:docMk/>
            <pc:sldMk cId="1769986107" sldId="283"/>
            <ac:picMk id="12" creationId="{9727FDC6-9366-2043-981A-9168F4438B7D}"/>
          </ac:picMkLst>
        </pc:picChg>
        <pc:picChg chg="add mod">
          <ac:chgData name="THU DU" userId="db4d925effa94065" providerId="LiveId" clId="{95F59AD6-9B1F-41F0-9DA2-7A3486E46A19}" dt="2023-11-29T05:01:55.272" v="1817" actId="1076"/>
          <ac:picMkLst>
            <pc:docMk/>
            <pc:sldMk cId="1769986107" sldId="283"/>
            <ac:picMk id="13" creationId="{0242F0D9-EF44-02A1-6591-F610A43E089D}"/>
          </ac:picMkLst>
        </pc:picChg>
      </pc:sldChg>
      <pc:sldChg chg="modSp del mod">
        <pc:chgData name="THU DU" userId="db4d925effa94065" providerId="LiveId" clId="{95F59AD6-9B1F-41F0-9DA2-7A3486E46A19}" dt="2023-11-29T05:15:37.365" v="2097" actId="47"/>
        <pc:sldMkLst>
          <pc:docMk/>
          <pc:sldMk cId="3633158301" sldId="298"/>
        </pc:sldMkLst>
        <pc:spChg chg="mod">
          <ac:chgData name="THU DU" userId="db4d925effa94065" providerId="LiveId" clId="{95F59AD6-9B1F-41F0-9DA2-7A3486E46A19}" dt="2023-11-29T05:12:34.255" v="2035" actId="20577"/>
          <ac:spMkLst>
            <pc:docMk/>
            <pc:sldMk cId="3633158301" sldId="298"/>
            <ac:spMk id="17" creationId="{00000000-0000-0000-0000-000000000000}"/>
          </ac:spMkLst>
        </pc:spChg>
      </pc:sldChg>
      <pc:sldChg chg="delSp modSp mod ord">
        <pc:chgData name="THU DU" userId="db4d925effa94065" providerId="LiveId" clId="{95F59AD6-9B1F-41F0-9DA2-7A3486E46A19}" dt="2023-11-29T03:50:05.696" v="933" actId="14100"/>
        <pc:sldMkLst>
          <pc:docMk/>
          <pc:sldMk cId="658201877" sldId="302"/>
        </pc:sldMkLst>
        <pc:spChg chg="mod">
          <ac:chgData name="THU DU" userId="db4d925effa94065" providerId="LiveId" clId="{95F59AD6-9B1F-41F0-9DA2-7A3486E46A19}" dt="2023-11-28T13:19:31.347" v="238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8T13:20:31.328" v="305" actId="1076"/>
          <ac:spMkLst>
            <pc:docMk/>
            <pc:sldMk cId="658201877" sldId="302"/>
            <ac:spMk id="18" creationId="{00000000-0000-0000-0000-000000000000}"/>
          </ac:spMkLst>
        </pc:spChg>
        <pc:spChg chg="del">
          <ac:chgData name="THU DU" userId="db4d925effa94065" providerId="LiveId" clId="{95F59AD6-9B1F-41F0-9DA2-7A3486E46A19}" dt="2023-11-28T13:20:19.523" v="303" actId="478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95F59AD6-9B1F-41F0-9DA2-7A3486E46A19}" dt="2023-11-28T13:11:01.204" v="5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95F59AD6-9B1F-41F0-9DA2-7A3486E46A19}" dt="2023-11-28T13:19:20.979" v="222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95F59AD6-9B1F-41F0-9DA2-7A3486E46A19}" dt="2023-11-29T03:50:05.696" v="933" actId="14100"/>
          <ac:spMkLst>
            <pc:docMk/>
            <pc:sldMk cId="658201877" sldId="302"/>
            <ac:spMk id="22" creationId="{00000000-0000-0000-0000-000000000000}"/>
          </ac:spMkLst>
        </pc:spChg>
        <pc:spChg chg="del mod">
          <ac:chgData name="THU DU" userId="db4d925effa94065" providerId="LiveId" clId="{95F59AD6-9B1F-41F0-9DA2-7A3486E46A19}" dt="2023-11-28T13:20:17.296" v="302" actId="478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95F59AD6-9B1F-41F0-9DA2-7A3486E46A19}" dt="2023-11-28T13:21:11.691" v="311" actId="1076"/>
          <ac:spMkLst>
            <pc:docMk/>
            <pc:sldMk cId="658201877" sldId="302"/>
            <ac:spMk id="27" creationId="{00000000-0000-0000-0000-000000000000}"/>
          </ac:spMkLst>
        </pc:spChg>
        <pc:spChg chg="mod">
          <ac:chgData name="THU DU" userId="db4d925effa94065" providerId="LiveId" clId="{95F59AD6-9B1F-41F0-9DA2-7A3486E46A19}" dt="2023-11-28T13:20:47.920" v="310" actId="1076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 DU" userId="db4d925effa94065" providerId="LiveId" clId="{95F59AD6-9B1F-41F0-9DA2-7A3486E46A19}" dt="2023-11-28T13:12:05.437" v="118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95F59AD6-9B1F-41F0-9DA2-7A3486E46A19}" dt="2023-11-28T13:16:18.368" v="211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31.328" v="305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40.868" v="308" actId="1076"/>
          <ac:cxnSpMkLst>
            <pc:docMk/>
            <pc:sldMk cId="658201877" sldId="302"/>
            <ac:cxnSpMk id="26" creationId="{00000000-0000-0000-0000-000000000000}"/>
          </ac:cxnSpMkLst>
        </pc:cxnChg>
        <pc:cxnChg chg="del mod">
          <ac:chgData name="THU DU" userId="db4d925effa94065" providerId="LiveId" clId="{95F59AD6-9B1F-41F0-9DA2-7A3486E46A19}" dt="2023-11-28T13:20:37.762" v="307" actId="478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addSp delSp modSp mod delAnim">
        <pc:chgData name="THU DU" userId="db4d925effa94065" providerId="LiveId" clId="{95F59AD6-9B1F-41F0-9DA2-7A3486E46A19}" dt="2023-11-29T05:17:59.147" v="2115" actId="478"/>
        <pc:sldMkLst>
          <pc:docMk/>
          <pc:sldMk cId="626516812" sldId="313"/>
        </pc:sldMkLst>
        <pc:spChg chg="del">
          <ac:chgData name="THU DU" userId="db4d925effa94065" providerId="LiveId" clId="{95F59AD6-9B1F-41F0-9DA2-7A3486E46A19}" dt="2023-11-29T05:17:00.395" v="2107" actId="478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95F59AD6-9B1F-41F0-9DA2-7A3486E46A19}" dt="2023-11-29T05:16:12.320" v="2105" actId="14100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16:56.122" v="2106"/>
          <ac:spMkLst>
            <pc:docMk/>
            <pc:sldMk cId="626516812" sldId="313"/>
            <ac:spMk id="12" creationId="{00000000-0000-0000-0000-000000000000}"/>
          </ac:spMkLst>
        </pc:spChg>
        <pc:grpChg chg="mod">
          <ac:chgData name="THU DU" userId="db4d925effa94065" providerId="LiveId" clId="{95F59AD6-9B1F-41F0-9DA2-7A3486E46A19}" dt="2023-11-29T05:16:08.942" v="2104" actId="1076"/>
          <ac:grpSpMkLst>
            <pc:docMk/>
            <pc:sldMk cId="626516812" sldId="313"/>
            <ac:grpSpMk id="15" creationId="{00000000-0000-0000-0000-000000000000}"/>
          </ac:grpSpMkLst>
        </pc:grp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2" creationId="{C02516A5-D05B-AECD-FA5F-AA730F51FA5C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4" creationId="{A4036C04-E008-687A-7E65-325F1FEF0EC9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5" creationId="{FB8AC1D4-ADB1-E040-6AE7-68AB256ADC88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6" creationId="{D7A42323-99C9-C700-641A-5EC5B849D147}"/>
          </ac:picMkLst>
        </pc:picChg>
        <pc:picChg chg="add mod">
          <ac:chgData name="THU DU" userId="db4d925effa94065" providerId="LiveId" clId="{95F59AD6-9B1F-41F0-9DA2-7A3486E46A19}" dt="2023-11-29T05:17:56.790" v="2114" actId="1076"/>
          <ac:picMkLst>
            <pc:docMk/>
            <pc:sldMk cId="626516812" sldId="313"/>
            <ac:picMk id="8" creationId="{A0CF9AE3-2176-20AF-D765-A4ECFC63FF1E}"/>
          </ac:picMkLst>
        </pc:picChg>
      </pc:sldChg>
      <pc:sldChg chg="modSp mod modAnim">
        <pc:chgData name="THU DU" userId="db4d925effa94065" providerId="LiveId" clId="{95F59AD6-9B1F-41F0-9DA2-7A3486E46A19}" dt="2023-11-29T05:28:12.903" v="2264" actId="1076"/>
        <pc:sldMkLst>
          <pc:docMk/>
          <pc:sldMk cId="2275727840" sldId="314"/>
        </pc:sldMkLst>
        <pc:spChg chg="mod">
          <ac:chgData name="THU DU" userId="db4d925effa94065" providerId="LiveId" clId="{95F59AD6-9B1F-41F0-9DA2-7A3486E46A19}" dt="2023-11-29T05:28:12.903" v="2264" actId="1076"/>
          <ac:spMkLst>
            <pc:docMk/>
            <pc:sldMk cId="2275727840" sldId="314"/>
            <ac:spMk id="9" creationId="{3985D3B7-A40A-4421-9C5F-777653C71BC7}"/>
          </ac:spMkLst>
        </pc:spChg>
        <pc:picChg chg="mod">
          <ac:chgData name="THU DU" userId="db4d925effa94065" providerId="LiveId" clId="{95F59AD6-9B1F-41F0-9DA2-7A3486E46A19}" dt="2023-11-29T05:21:04.789" v="2151" actId="1076"/>
          <ac:picMkLst>
            <pc:docMk/>
            <pc:sldMk cId="2275727840" sldId="314"/>
            <ac:picMk id="2050" creationId="{FE7FA83B-BF66-4478-AC2F-3619125C5CDE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48:13.598" v="1683" actId="1076"/>
        <pc:sldMkLst>
          <pc:docMk/>
          <pc:sldMk cId="2817977460" sldId="316"/>
        </pc:sldMkLst>
        <pc:spChg chg="mod">
          <ac:chgData name="THU DU" userId="db4d925effa94065" providerId="LiveId" clId="{95F59AD6-9B1F-41F0-9DA2-7A3486E46A19}" dt="2023-11-29T04:39:08.452" v="1487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17:48.957" v="1424" actId="20577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39:42.759" v="152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16:36.955" v="1409" actId="1076"/>
          <ac:spMkLst>
            <pc:docMk/>
            <pc:sldMk cId="2817977460" sldId="316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3.598" v="1683" actId="1076"/>
          <ac:grpSpMkLst>
            <pc:docMk/>
            <pc:sldMk cId="2817977460" sldId="316"/>
            <ac:grpSpMk id="13" creationId="{00000000-0000-0000-0000-000000000000}"/>
          </ac:grpSpMkLst>
        </pc:grpChg>
        <pc:picChg chg="del">
          <ac:chgData name="THU DU" userId="db4d925effa94065" providerId="LiveId" clId="{95F59AD6-9B1F-41F0-9DA2-7A3486E46A19}" dt="2023-11-29T04:17:51.372" v="1425" actId="478"/>
          <ac:picMkLst>
            <pc:docMk/>
            <pc:sldMk cId="2817977460" sldId="316"/>
            <ac:picMk id="4" creationId="{4AA8300B-883C-20CD-ABA5-FBA5A097ADF4}"/>
          </ac:picMkLst>
        </pc:picChg>
        <pc:picChg chg="del mod">
          <ac:chgData name="THU DU" userId="db4d925effa94065" providerId="LiveId" clId="{95F59AD6-9B1F-41F0-9DA2-7A3486E46A19}" dt="2023-11-29T04:38:01.563" v="1475" actId="478"/>
          <ac:picMkLst>
            <pc:docMk/>
            <pc:sldMk cId="2817977460" sldId="316"/>
            <ac:picMk id="5" creationId="{8B730E2A-B7B7-A92A-747C-DECA1D76C242}"/>
          </ac:picMkLst>
        </pc:picChg>
        <pc:picChg chg="add mod">
          <ac:chgData name="THU DU" userId="db4d925effa94065" providerId="LiveId" clId="{95F59AD6-9B1F-41F0-9DA2-7A3486E46A19}" dt="2023-11-29T04:40:49.977" v="1536" actId="1076"/>
          <ac:picMkLst>
            <pc:docMk/>
            <pc:sldMk cId="2817977460" sldId="316"/>
            <ac:picMk id="6" creationId="{EA053BD2-EC1C-8033-4E4C-7DA2038B084B}"/>
          </ac:picMkLst>
        </pc:picChg>
        <pc:picChg chg="add mod">
          <ac:chgData name="THU DU" userId="db4d925effa94065" providerId="LiveId" clId="{95F59AD6-9B1F-41F0-9DA2-7A3486E46A19}" dt="2023-11-29T04:42:43.222" v="1540" actId="1076"/>
          <ac:picMkLst>
            <pc:docMk/>
            <pc:sldMk cId="2817977460" sldId="316"/>
            <ac:picMk id="8" creationId="{F94E4A8B-E7EB-CC35-68F2-5DAF140F5FD1}"/>
          </ac:picMkLst>
        </pc:picChg>
      </pc:sldChg>
      <pc:sldChg chg="del">
        <pc:chgData name="THU DU" userId="db4d925effa94065" providerId="LiveId" clId="{95F59AD6-9B1F-41F0-9DA2-7A3486E46A19}" dt="2023-11-29T05:15:30.941" v="2096" actId="47"/>
        <pc:sldMkLst>
          <pc:docMk/>
          <pc:sldMk cId="2138508035" sldId="327"/>
        </pc:sldMkLst>
      </pc:sldChg>
      <pc:sldChg chg="modSp mod">
        <pc:chgData name="THU DU" userId="db4d925effa94065" providerId="LiveId" clId="{95F59AD6-9B1F-41F0-9DA2-7A3486E46A19}" dt="2023-11-29T05:21:20.093" v="2153" actId="20577"/>
        <pc:sldMkLst>
          <pc:docMk/>
          <pc:sldMk cId="387957963" sldId="330"/>
        </pc:sldMkLst>
        <pc:spChg chg="mod">
          <ac:chgData name="THU DU" userId="db4d925effa94065" providerId="LiveId" clId="{95F59AD6-9B1F-41F0-9DA2-7A3486E46A19}" dt="2023-11-29T05:21:20.093" v="2153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ord modTransition delAnim modAnim modNotesTx">
        <pc:chgData name="THU DU" userId="db4d925effa94065" providerId="LiveId" clId="{95F59AD6-9B1F-41F0-9DA2-7A3486E46A19}" dt="2023-11-29T05:11:12.712" v="2031"/>
        <pc:sldMkLst>
          <pc:docMk/>
          <pc:sldMk cId="2720924874" sldId="348"/>
        </pc:sldMkLst>
        <pc:spChg chg="del mod">
          <ac:chgData name="THU DU" userId="db4d925effa94065" providerId="LiveId" clId="{95F59AD6-9B1F-41F0-9DA2-7A3486E46A19}" dt="2023-11-29T05:07:26.766" v="1907" actId="478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95F59AD6-9B1F-41F0-9DA2-7A3486E46A19}" dt="2023-11-29T05:06:59.087" v="1896" actId="478"/>
          <ac:spMkLst>
            <pc:docMk/>
            <pc:sldMk cId="2720924874" sldId="348"/>
            <ac:spMk id="3" creationId="{00000000-0000-0000-0000-000000000000}"/>
          </ac:spMkLst>
        </pc:spChg>
        <pc:spChg chg="del">
          <ac:chgData name="THU DU" userId="db4d925effa94065" providerId="LiveId" clId="{95F59AD6-9B1F-41F0-9DA2-7A3486E46A19}" dt="2023-11-29T05:07:24.833" v="1905" actId="478"/>
          <ac:spMkLst>
            <pc:docMk/>
            <pc:sldMk cId="2720924874" sldId="348"/>
            <ac:spMk id="4" creationId="{45DBB1DE-8079-BFCA-E311-466D664B358A}"/>
          </ac:spMkLst>
        </pc:spChg>
        <pc:spChg chg="mod">
          <ac:chgData name="THU DU" userId="db4d925effa94065" providerId="LiveId" clId="{95F59AD6-9B1F-41F0-9DA2-7A3486E46A19}" dt="2023-11-29T05:10:53.209" v="2025" actId="1076"/>
          <ac:spMkLst>
            <pc:docMk/>
            <pc:sldMk cId="2720924874" sldId="348"/>
            <ac:spMk id="5" creationId="{7CF85257-F0BF-3D28-B321-70E31D687BBE}"/>
          </ac:spMkLst>
        </pc:spChg>
        <pc:spChg chg="del">
          <ac:chgData name="THU DU" userId="db4d925effa94065" providerId="LiveId" clId="{95F59AD6-9B1F-41F0-9DA2-7A3486E46A19}" dt="2023-11-29T05:07:21.983" v="1903" actId="478"/>
          <ac:spMkLst>
            <pc:docMk/>
            <pc:sldMk cId="2720924874" sldId="348"/>
            <ac:spMk id="6" creationId="{B9AC88B6-E853-2506-A8D4-7FA904A0E2D2}"/>
          </ac:spMkLst>
        </pc:spChg>
        <pc:spChg chg="add mod">
          <ac:chgData name="THU DU" userId="db4d925effa94065" providerId="LiveId" clId="{95F59AD6-9B1F-41F0-9DA2-7A3486E46A19}" dt="2023-11-29T05:10:28.538" v="1996" actId="1076"/>
          <ac:spMkLst>
            <pc:docMk/>
            <pc:sldMk cId="2720924874" sldId="348"/>
            <ac:spMk id="7" creationId="{4B4D3AA8-83DE-A40C-2142-6909EE2CA802}"/>
          </ac:spMkLst>
        </pc:spChg>
        <pc:spChg chg="add mod">
          <ac:chgData name="THU DU" userId="db4d925effa94065" providerId="LiveId" clId="{95F59AD6-9B1F-41F0-9DA2-7A3486E46A19}" dt="2023-11-29T05:09:54.992" v="1969" actId="1076"/>
          <ac:spMkLst>
            <pc:docMk/>
            <pc:sldMk cId="2720924874" sldId="348"/>
            <ac:spMk id="8" creationId="{FA194BD3-AA09-CEDD-B0AB-879A84396099}"/>
          </ac:spMkLst>
        </pc:spChg>
        <pc:spChg chg="add mod">
          <ac:chgData name="THU DU" userId="db4d925effa94065" providerId="LiveId" clId="{95F59AD6-9B1F-41F0-9DA2-7A3486E46A19}" dt="2023-11-29T05:09:43.441" v="1953" actId="1076"/>
          <ac:spMkLst>
            <pc:docMk/>
            <pc:sldMk cId="2720924874" sldId="348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06:40.445" v="1893" actId="14100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07:03.314" v="1900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6:35.437" v="1891" actId="20577"/>
          <ac:spMkLst>
            <pc:docMk/>
            <pc:sldMk cId="2720924874" sldId="348"/>
            <ac:spMk id="17" creationId="{00000000-0000-0000-0000-000000000000}"/>
          </ac:spMkLst>
        </pc:spChg>
        <pc:spChg chg="del">
          <ac:chgData name="THU DU" userId="db4d925effa94065" providerId="LiveId" clId="{95F59AD6-9B1F-41F0-9DA2-7A3486E46A19}" dt="2023-11-29T05:07:42.820" v="1917" actId="478"/>
          <ac:spMkLst>
            <pc:docMk/>
            <pc:sldMk cId="2720924874" sldId="348"/>
            <ac:spMk id="18" creationId="{00000000-0000-0000-0000-000000000000}"/>
          </ac:spMkLst>
        </pc:spChg>
        <pc:spChg chg="mod">
          <ac:chgData name="THU DU" userId="db4d925effa94065" providerId="LiveId" clId="{95F59AD6-9B1F-41F0-9DA2-7A3486E46A19}" dt="2023-11-29T05:10:45.586" v="2023" actId="20577"/>
          <ac:spMkLst>
            <pc:docMk/>
            <pc:sldMk cId="2720924874" sldId="348"/>
            <ac:spMk id="21" creationId="{00000000-0000-0000-0000-000000000000}"/>
          </ac:spMkLst>
        </pc:spChg>
      </pc:sldChg>
      <pc:sldChg chg="addSp delSp modSp add mod modAnim">
        <pc:chgData name="THU DU" userId="db4d925effa94065" providerId="LiveId" clId="{95F59AD6-9B1F-41F0-9DA2-7A3486E46A19}" dt="2023-11-29T05:26:53.708" v="2261" actId="20577"/>
        <pc:sldMkLst>
          <pc:docMk/>
          <pc:sldMk cId="2893076200" sldId="354"/>
        </pc:sldMkLst>
        <pc:spChg chg="mod">
          <ac:chgData name="THU DU" userId="db4d925effa94065" providerId="LiveId" clId="{95F59AD6-9B1F-41F0-9DA2-7A3486E46A19}" dt="2023-11-29T03:56:28.151" v="1060" actId="20577"/>
          <ac:spMkLst>
            <pc:docMk/>
            <pc:sldMk cId="2893076200" sldId="354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5" creationId="{239E364E-B7DB-AE6E-C133-1855CEA206C2}"/>
          </ac:spMkLst>
        </pc:spChg>
        <pc:spChg chg="mod">
          <ac:chgData name="THU DU" userId="db4d925effa94065" providerId="LiveId" clId="{95F59AD6-9B1F-41F0-9DA2-7A3486E46A19}" dt="2023-11-29T03:55:58.473" v="1051" actId="20577"/>
          <ac:spMkLst>
            <pc:docMk/>
            <pc:sldMk cId="2893076200" sldId="354"/>
            <ac:spMk id="6" creationId="{DDEA924F-DD55-2E87-DFFE-CB8FE036CF6F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7" creationId="{06526DFC-02D7-7075-2294-0219CC685A69}"/>
          </ac:spMkLst>
        </pc:spChg>
        <pc:spChg chg="mod">
          <ac:chgData name="THU DU" userId="db4d925effa94065" providerId="LiveId" clId="{95F59AD6-9B1F-41F0-9DA2-7A3486E46A19}" dt="2023-11-29T05:26:53.708" v="2261" actId="20577"/>
          <ac:spMkLst>
            <pc:docMk/>
            <pc:sldMk cId="2893076200" sldId="354"/>
            <ac:spMk id="9" creationId="{29CF3DD0-4839-812C-803E-2D024CF5E597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0" creationId="{DCC08E7C-C0CE-AB7E-FCFA-9C1C6ED1CDBB}"/>
          </ac:spMkLst>
        </pc:spChg>
        <pc:spChg chg="add 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1" creationId="{676DE693-327B-DEF3-1A93-B512D4BA66C2}"/>
          </ac:spMkLst>
        </pc:spChg>
        <pc:spChg chg="del mod">
          <ac:chgData name="THU DU" userId="db4d925effa94065" providerId="LiveId" clId="{95F59AD6-9B1F-41F0-9DA2-7A3486E46A19}" dt="2023-11-29T03:55:50.669" v="1048" actId="478"/>
          <ac:spMkLst>
            <pc:docMk/>
            <pc:sldMk cId="2893076200" sldId="354"/>
            <ac:spMk id="15" creationId="{3620506D-D0FB-4364-9BF0-303257236434}"/>
          </ac:spMkLst>
        </pc:spChg>
        <pc:grpChg chg="add mod">
          <ac:chgData name="THU DU" userId="db4d925effa94065" providerId="LiveId" clId="{95F59AD6-9B1F-41F0-9DA2-7A3486E46A19}" dt="2023-11-29T03:55:51.531" v="1049"/>
          <ac:grpSpMkLst>
            <pc:docMk/>
            <pc:sldMk cId="2893076200" sldId="354"/>
            <ac:grpSpMk id="4" creationId="{C9D9A28C-B891-717B-FAAD-AE8F7CA29E8A}"/>
          </ac:grpSpMkLst>
        </pc:grpChg>
        <pc:grpChg chg="del mod">
          <ac:chgData name="THU DU" userId="db4d925effa94065" providerId="LiveId" clId="{95F59AD6-9B1F-41F0-9DA2-7A3486E46A19}" dt="2023-11-29T03:55:47.453" v="1046" actId="478"/>
          <ac:grpSpMkLst>
            <pc:docMk/>
            <pc:sldMk cId="2893076200" sldId="354"/>
            <ac:grpSpMk id="19" creationId="{00000000-0000-0000-0000-000000000000}"/>
          </ac:grpSpMkLst>
        </pc:grpChg>
        <pc:picChg chg="mod modCrop">
          <ac:chgData name="THU DU" userId="db4d925effa94065" providerId="LiveId" clId="{95F59AD6-9B1F-41F0-9DA2-7A3486E46A19}" dt="2023-11-29T03:56:38.946" v="1063" actId="1076"/>
          <ac:picMkLst>
            <pc:docMk/>
            <pc:sldMk cId="2893076200" sldId="354"/>
            <ac:picMk id="8" creationId="{A7FA6353-1A47-DE2E-D6F3-C69AC9BB29F8}"/>
          </ac:picMkLst>
        </pc:picChg>
      </pc:sldChg>
      <pc:sldChg chg="addSp delSp modSp add del mod">
        <pc:chgData name="THU DU" userId="db4d925effa94065" providerId="LiveId" clId="{95F59AD6-9B1F-41F0-9DA2-7A3486E46A19}" dt="2023-11-29T03:41:18.067" v="812" actId="47"/>
        <pc:sldMkLst>
          <pc:docMk/>
          <pc:sldMk cId="3513494361" sldId="377"/>
        </pc:sldMkLst>
        <pc:spChg chg="add del mod ord">
          <ac:chgData name="THU DU" userId="db4d925effa94065" providerId="LiveId" clId="{95F59AD6-9B1F-41F0-9DA2-7A3486E46A19}" dt="2023-11-29T03:36:37.599" v="764"/>
          <ac:spMkLst>
            <pc:docMk/>
            <pc:sldMk cId="3513494361" sldId="377"/>
            <ac:spMk id="5" creationId="{94FDF09F-5414-6746-9BFF-CE65721F95F9}"/>
          </ac:spMkLst>
        </pc:spChg>
        <pc:spChg chg="add del mod">
          <ac:chgData name="THU DU" userId="db4d925effa94065" providerId="LiveId" clId="{95F59AD6-9B1F-41F0-9DA2-7A3486E46A19}" dt="2023-11-29T03:36:36.540" v="762" actId="1076"/>
          <ac:spMkLst>
            <pc:docMk/>
            <pc:sldMk cId="3513494361" sldId="377"/>
            <ac:spMk id="22" creationId="{00000000-0000-0000-0000-000000000000}"/>
          </ac:spMkLst>
        </pc:spChg>
        <pc:grpChg chg="add del mod">
          <ac:chgData name="THU DU" userId="db4d925effa94065" providerId="LiveId" clId="{95F59AD6-9B1F-41F0-9DA2-7A3486E46A19}" dt="2023-11-29T03:36:57.492" v="767" actId="1076"/>
          <ac:grpSpMkLst>
            <pc:docMk/>
            <pc:sldMk cId="3513494361" sldId="377"/>
            <ac:grpSpMk id="19" creationId="{00000000-0000-0000-0000-000000000000}"/>
          </ac:grpSpMkLst>
        </pc:grpChg>
        <pc:picChg chg="mod">
          <ac:chgData name="THU DU" userId="db4d925effa94065" providerId="LiveId" clId="{95F59AD6-9B1F-41F0-9DA2-7A3486E46A19}" dt="2023-11-29T03:37:20.595" v="774" actId="1076"/>
          <ac:picMkLst>
            <pc:docMk/>
            <pc:sldMk cId="3513494361" sldId="377"/>
            <ac:picMk id="2" creationId="{00000000-0000-0000-0000-000000000000}"/>
          </ac:picMkLst>
        </pc:picChg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3778909751" sldId="380"/>
        </pc:sldMkLst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1485820456" sldId="381"/>
        </pc:sldMkLst>
      </pc:sldChg>
      <pc:sldChg chg="addSp delSp modSp mod modAnim">
        <pc:chgData name="THU DU" userId="db4d925effa94065" providerId="LiveId" clId="{95F59AD6-9B1F-41F0-9DA2-7A3486E46A19}" dt="2023-11-29T04:14:57.066" v="1400" actId="113"/>
        <pc:sldMkLst>
          <pc:docMk/>
          <pc:sldMk cId="2724405015" sldId="382"/>
        </pc:sldMkLst>
        <pc:spChg chg="mod">
          <ac:chgData name="THU DU" userId="db4d925effa94065" providerId="LiveId" clId="{95F59AD6-9B1F-41F0-9DA2-7A3486E46A19}" dt="2023-11-29T04:08:24.667" v="1242" actId="20577"/>
          <ac:spMkLst>
            <pc:docMk/>
            <pc:sldMk cId="2724405015" sldId="382"/>
            <ac:spMk id="2" creationId="{817F8067-44E4-2697-A4C2-7C4D1EFD207D}"/>
          </ac:spMkLst>
        </pc:spChg>
        <pc:spChg chg="add del mod">
          <ac:chgData name="THU DU" userId="db4d925effa94065" providerId="LiveId" clId="{95F59AD6-9B1F-41F0-9DA2-7A3486E46A19}" dt="2023-11-29T04:12:34.567" v="1304" actId="478"/>
          <ac:spMkLst>
            <pc:docMk/>
            <pc:sldMk cId="2724405015" sldId="382"/>
            <ac:spMk id="5" creationId="{F4426954-435D-08C4-736E-2C4338049EEC}"/>
          </ac:spMkLst>
        </pc:spChg>
        <pc:spChg chg="mod">
          <ac:chgData name="THU DU" userId="db4d925effa94065" providerId="LiveId" clId="{95F59AD6-9B1F-41F0-9DA2-7A3486E46A19}" dt="2023-11-29T04:14:57.066" v="1400" actId="11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95F59AD6-9B1F-41F0-9DA2-7A3486E46A19}" dt="2023-11-29T04:07:54.084" v="1214" actId="20577"/>
          <ac:spMkLst>
            <pc:docMk/>
            <pc:sldMk cId="2724405015" sldId="382"/>
            <ac:spMk id="15" creationId="{3620506D-D0FB-4364-9BF0-303257236434}"/>
          </ac:spMkLst>
        </pc:spChg>
        <pc:picChg chg="add mod">
          <ac:chgData name="THU DU" userId="db4d925effa94065" providerId="LiveId" clId="{95F59AD6-9B1F-41F0-9DA2-7A3486E46A19}" dt="2023-11-29T04:12:46.228" v="1307" actId="1076"/>
          <ac:picMkLst>
            <pc:docMk/>
            <pc:sldMk cId="2724405015" sldId="382"/>
            <ac:picMk id="4" creationId="{6FBC16F9-1902-FB27-51C5-5E4A8DA53BDB}"/>
          </ac:picMkLst>
        </pc:picChg>
        <pc:picChg chg="del mod">
          <ac:chgData name="THU DU" userId="db4d925effa94065" providerId="LiveId" clId="{95F59AD6-9B1F-41F0-9DA2-7A3486E46A19}" dt="2023-11-29T04:10:15.195" v="1275" actId="478"/>
          <ac:picMkLst>
            <pc:docMk/>
            <pc:sldMk cId="2724405015" sldId="382"/>
            <ac:picMk id="8" creationId="{6C34D5E2-DB28-CED1-BB56-0FD0D1CFD28F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51:52.758" v="1701" actId="1076"/>
        <pc:sldMkLst>
          <pc:docMk/>
          <pc:sldMk cId="3440237351" sldId="383"/>
        </pc:sldMkLst>
        <pc:spChg chg="mod">
          <ac:chgData name="THU DU" userId="db4d925effa94065" providerId="LiveId" clId="{95F59AD6-9B1F-41F0-9DA2-7A3486E46A19}" dt="2023-11-29T04:48:28.100" v="1687" actId="1076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5.939" v="1686" actId="1076"/>
          <ac:spMkLst>
            <pc:docMk/>
            <pc:sldMk cId="3440237351" sldId="383"/>
            <ac:spMk id="7" creationId="{00000000-0000-0000-0000-000000000000}"/>
          </ac:spMkLst>
        </pc:spChg>
        <pc:spChg chg="add mod">
          <ac:chgData name="THU DU" userId="db4d925effa94065" providerId="LiveId" clId="{95F59AD6-9B1F-41F0-9DA2-7A3486E46A19}" dt="2023-11-29T04:48:33.721" v="1697" actId="20577"/>
          <ac:spMkLst>
            <pc:docMk/>
            <pc:sldMk cId="3440237351" sldId="383"/>
            <ac:spMk id="9" creationId="{BA55A3AA-99A3-7E17-0C02-88EEA45D3606}"/>
          </ac:spMkLst>
        </pc:spChg>
        <pc:spChg chg="mod">
          <ac:chgData name="THU DU" userId="db4d925effa94065" providerId="LiveId" clId="{95F59AD6-9B1F-41F0-9DA2-7A3486E46A19}" dt="2023-11-29T04:48:30.136" v="1688" actId="1076"/>
          <ac:spMkLst>
            <pc:docMk/>
            <pc:sldMk cId="3440237351" sldId="38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3.659" v="1685" actId="14100"/>
          <ac:spMkLst>
            <pc:docMk/>
            <pc:sldMk cId="3440237351" sldId="383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1.338" v="1682" actId="1076"/>
          <ac:grpSpMkLst>
            <pc:docMk/>
            <pc:sldMk cId="3440237351" sldId="383"/>
            <ac:grpSpMk id="13" creationId="{00000000-0000-0000-0000-000000000000}"/>
          </ac:grpSpMkLst>
        </pc:grpChg>
        <pc:picChg chg="del mod">
          <ac:chgData name="THU DU" userId="db4d925effa94065" providerId="LiveId" clId="{95F59AD6-9B1F-41F0-9DA2-7A3486E46A19}" dt="2023-11-29T04:18:33.274" v="1442" actId="478"/>
          <ac:picMkLst>
            <pc:docMk/>
            <pc:sldMk cId="3440237351" sldId="383"/>
            <ac:picMk id="4" creationId="{FA5F68C5-DF21-98BA-791E-8D9FA4F40506}"/>
          </ac:picMkLst>
        </pc:picChg>
        <pc:picChg chg="add mod">
          <ac:chgData name="THU DU" userId="db4d925effa94065" providerId="LiveId" clId="{95F59AD6-9B1F-41F0-9DA2-7A3486E46A19}" dt="2023-11-29T04:48:37.864" v="1698" actId="1076"/>
          <ac:picMkLst>
            <pc:docMk/>
            <pc:sldMk cId="3440237351" sldId="383"/>
            <ac:picMk id="5" creationId="{2824FA53-ABDA-4CFF-5178-D9EC8D841573}"/>
          </ac:picMkLst>
        </pc:picChg>
        <pc:picChg chg="del mod">
          <ac:chgData name="THU DU" userId="db4d925effa94065" providerId="LiveId" clId="{95F59AD6-9B1F-41F0-9DA2-7A3486E46A19}" dt="2023-11-29T04:37:58.449" v="1474" actId="478"/>
          <ac:picMkLst>
            <pc:docMk/>
            <pc:sldMk cId="3440237351" sldId="383"/>
            <ac:picMk id="6" creationId="{ACB5CE2C-5C1A-5FF5-130F-DD1EA4A565A8}"/>
          </ac:picMkLst>
        </pc:picChg>
        <pc:picChg chg="add mod">
          <ac:chgData name="THU DU" userId="db4d925effa94065" providerId="LiveId" clId="{95F59AD6-9B1F-41F0-9DA2-7A3486E46A19}" dt="2023-11-29T04:51:52.758" v="1701" actId="1076"/>
          <ac:picMkLst>
            <pc:docMk/>
            <pc:sldMk cId="3440237351" sldId="383"/>
            <ac:picMk id="10" creationId="{52A53C96-8922-CDF4-1B67-5B95A167EBB4}"/>
          </ac:picMkLst>
        </pc:picChg>
      </pc:sldChg>
      <pc:sldChg chg="del">
        <pc:chgData name="THU DU" userId="db4d925effa94065" providerId="LiveId" clId="{95F59AD6-9B1F-41F0-9DA2-7A3486E46A19}" dt="2023-11-29T04:31:10.035" v="1450" actId="47"/>
        <pc:sldMkLst>
          <pc:docMk/>
          <pc:sldMk cId="2476321260" sldId="384"/>
        </pc:sldMkLst>
      </pc:sldChg>
      <pc:sldChg chg="addSp delSp modSp mod delAnim modAnim modNotesTx">
        <pc:chgData name="THU DU" userId="db4d925effa94065" providerId="LiveId" clId="{95F59AD6-9B1F-41F0-9DA2-7A3486E46A19}" dt="2023-11-29T05:02:16.067" v="1820" actId="14100"/>
        <pc:sldMkLst>
          <pc:docMk/>
          <pc:sldMk cId="1537957076" sldId="385"/>
        </pc:sldMkLst>
        <pc:spChg chg="mod">
          <ac:chgData name="THU DU" userId="db4d925effa94065" providerId="LiveId" clId="{95F59AD6-9B1F-41F0-9DA2-7A3486E46A19}" dt="2023-11-29T04:57:27.378" v="1730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37:53.497" v="1472" actId="20577"/>
          <ac:spMkLst>
            <pc:docMk/>
            <pc:sldMk cId="1537957076" sldId="385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59:24.410" v="1763" actId="20577"/>
          <ac:spMkLst>
            <pc:docMk/>
            <pc:sldMk cId="1537957076" sldId="385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16.067" v="1820" actId="14100"/>
          <ac:spMkLst>
            <pc:docMk/>
            <pc:sldMk cId="1537957076" sldId="385"/>
            <ac:spMk id="15" creationId="{00000000-0000-0000-0000-000000000000}"/>
          </ac:spMkLst>
        </pc:spChg>
        <pc:picChg chg="del">
          <ac:chgData name="THU DU" userId="db4d925effa94065" providerId="LiveId" clId="{95F59AD6-9B1F-41F0-9DA2-7A3486E46A19}" dt="2023-11-29T04:57:28.842" v="1731" actId="478"/>
          <ac:picMkLst>
            <pc:docMk/>
            <pc:sldMk cId="1537957076" sldId="385"/>
            <ac:picMk id="4" creationId="{DF854B39-EC1A-7DD2-6F03-9A7B02F8133F}"/>
          </ac:picMkLst>
        </pc:picChg>
        <pc:picChg chg="add mod">
          <ac:chgData name="THU DU" userId="db4d925effa94065" providerId="LiveId" clId="{95F59AD6-9B1F-41F0-9DA2-7A3486E46A19}" dt="2023-11-29T04:58:22.740" v="1738" actId="1076"/>
          <ac:picMkLst>
            <pc:docMk/>
            <pc:sldMk cId="1537957076" sldId="385"/>
            <ac:picMk id="5" creationId="{EE9A310C-3AF5-AC7D-1012-B814B902BD08}"/>
          </ac:picMkLst>
        </pc:picChg>
        <pc:picChg chg="del">
          <ac:chgData name="THU DU" userId="db4d925effa94065" providerId="LiveId" clId="{95F59AD6-9B1F-41F0-9DA2-7A3486E46A19}" dt="2023-11-29T04:37:55.819" v="1473" actId="478"/>
          <ac:picMkLst>
            <pc:docMk/>
            <pc:sldMk cId="1537957076" sldId="385"/>
            <ac:picMk id="6" creationId="{0E8A036B-5FFB-7435-C1BC-5B7C5C604096}"/>
          </ac:picMkLst>
        </pc:picChg>
        <pc:picChg chg="add mod">
          <ac:chgData name="THU DU" userId="db4d925effa94065" providerId="LiveId" clId="{95F59AD6-9B1F-41F0-9DA2-7A3486E46A19}" dt="2023-11-29T04:59:07.785" v="1743" actId="1076"/>
          <ac:picMkLst>
            <pc:docMk/>
            <pc:sldMk cId="1537957076" sldId="385"/>
            <ac:picMk id="8" creationId="{4E333248-2B19-F46E-891E-A07297CE757E}"/>
          </ac:picMkLst>
        </pc:picChg>
      </pc:sldChg>
      <pc:sldChg chg="del">
        <pc:chgData name="THU DU" userId="db4d925effa94065" providerId="LiveId" clId="{95F59AD6-9B1F-41F0-9DA2-7A3486E46A19}" dt="2023-11-29T04:31:16.364" v="1451" actId="47"/>
        <pc:sldMkLst>
          <pc:docMk/>
          <pc:sldMk cId="778077590" sldId="386"/>
        </pc:sldMkLst>
      </pc:sldChg>
      <pc:sldChg chg="del">
        <pc:chgData name="THU DU" userId="db4d925effa94065" providerId="LiveId" clId="{95F59AD6-9B1F-41F0-9DA2-7A3486E46A19}" dt="2023-11-29T04:31:18.822" v="1452" actId="47"/>
        <pc:sldMkLst>
          <pc:docMk/>
          <pc:sldMk cId="3431330328" sldId="387"/>
        </pc:sldMkLst>
      </pc:sldChg>
      <pc:sldChg chg="addSp delSp modSp add mod setBg delAnim modAnim">
        <pc:chgData name="THU DU" userId="db4d925effa94065" providerId="LiveId" clId="{95F59AD6-9B1F-41F0-9DA2-7A3486E46A19}" dt="2023-11-29T05:22:33.235" v="2159" actId="1076"/>
        <pc:sldMkLst>
          <pc:docMk/>
          <pc:sldMk cId="904554845" sldId="388"/>
        </pc:sldMkLst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2" creationId="{4D7DD6D3-B35E-100C-4EFF-C6AB4AD49FE9}"/>
          </ac:spMkLst>
        </pc:spChg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4" creationId="{F6EA8C0F-931A-3F09-6AE8-FFFBD8BE90D4}"/>
          </ac:spMkLst>
        </pc:spChg>
        <pc:spChg chg="add mod">
          <ac:chgData name="THU DU" userId="db4d925effa94065" providerId="LiveId" clId="{95F59AD6-9B1F-41F0-9DA2-7A3486E46A19}" dt="2023-11-29T03:40:16.135" v="809" actId="13926"/>
          <ac:spMkLst>
            <pc:docMk/>
            <pc:sldMk cId="904554845" sldId="388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37:09.515" v="768" actId="478"/>
          <ac:spMkLst>
            <pc:docMk/>
            <pc:sldMk cId="904554845" sldId="388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3:40:26.214" v="811" actId="13926"/>
          <ac:spMkLst>
            <pc:docMk/>
            <pc:sldMk cId="904554845" sldId="388"/>
            <ac:spMk id="8" creationId="{AD11657B-E604-CDD7-C50F-D4FF0B4C91FB}"/>
          </ac:spMkLst>
        </pc:spChg>
        <pc:spChg chg="add mod">
          <ac:chgData name="THU DU" userId="db4d925effa94065" providerId="LiveId" clId="{95F59AD6-9B1F-41F0-9DA2-7A3486E46A19}" dt="2023-11-29T03:37:28.522" v="776" actId="1076"/>
          <ac:spMkLst>
            <pc:docMk/>
            <pc:sldMk cId="904554845" sldId="388"/>
            <ac:spMk id="10" creationId="{1B290367-D8EE-8CF6-1C96-FBB41863D879}"/>
          </ac:spMkLst>
        </pc:spChg>
        <pc:spChg chg="mod">
          <ac:chgData name="THU DU" userId="db4d925effa94065" providerId="LiveId" clId="{95F59AD6-9B1F-41F0-9DA2-7A3486E46A19}" dt="2023-11-29T03:36:51.477" v="766"/>
          <ac:spMkLst>
            <pc:docMk/>
            <pc:sldMk cId="904554845" sldId="388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9T03:37:11.335" v="770" actId="478"/>
          <ac:spMkLst>
            <pc:docMk/>
            <pc:sldMk cId="904554845" sldId="388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3:37:13.549" v="772" actId="478"/>
          <ac:picMkLst>
            <pc:docMk/>
            <pc:sldMk cId="904554845" sldId="388"/>
            <ac:picMk id="3" creationId="{E5622C9E-5004-7D92-CB7D-C424061B7165}"/>
          </ac:picMkLst>
        </pc:picChg>
        <pc:picChg chg="add del mod">
          <ac:chgData name="THU DU" userId="db4d925effa94065" providerId="LiveId" clId="{95F59AD6-9B1F-41F0-9DA2-7A3486E46A19}" dt="2023-11-29T03:37:32.697" v="777" actId="478"/>
          <ac:picMkLst>
            <pc:docMk/>
            <pc:sldMk cId="904554845" sldId="388"/>
            <ac:picMk id="6" creationId="{740E76F2-3065-608C-6954-31309783B4EB}"/>
          </ac:picMkLst>
        </pc:picChg>
        <pc:picChg chg="add mod">
          <ac:chgData name="THU DU" userId="db4d925effa94065" providerId="LiveId" clId="{95F59AD6-9B1F-41F0-9DA2-7A3486E46A19}" dt="2023-11-29T03:39:56.817" v="805" actId="1076"/>
          <ac:picMkLst>
            <pc:docMk/>
            <pc:sldMk cId="904554845" sldId="388"/>
            <ac:picMk id="11" creationId="{1CDFAFD5-09CA-809D-E06D-0916F2EB4F54}"/>
          </ac:picMkLst>
        </pc:picChg>
        <pc:picChg chg="add mod">
          <ac:chgData name="THU DU" userId="db4d925effa94065" providerId="LiveId" clId="{95F59AD6-9B1F-41F0-9DA2-7A3486E46A19}" dt="2023-11-29T03:40:04.524" v="807" actId="1076"/>
          <ac:picMkLst>
            <pc:docMk/>
            <pc:sldMk cId="904554845" sldId="388"/>
            <ac:picMk id="12" creationId="{090EB684-6229-5181-99D9-321ABBD193F3}"/>
          </ac:picMkLst>
        </pc:picChg>
        <pc:picChg chg="add mod">
          <ac:chgData name="THU DU" userId="db4d925effa94065" providerId="LiveId" clId="{95F59AD6-9B1F-41F0-9DA2-7A3486E46A19}" dt="2023-11-29T05:22:33.235" v="2159" actId="1076"/>
          <ac:picMkLst>
            <pc:docMk/>
            <pc:sldMk cId="904554845" sldId="388"/>
            <ac:picMk id="13" creationId="{3178D88E-72E2-7242-DD56-20B01FD927BB}"/>
          </ac:picMkLst>
        </pc:picChg>
        <pc:cxnChg chg="del mod">
          <ac:chgData name="THU DU" userId="db4d925effa94065" providerId="LiveId" clId="{95F59AD6-9B1F-41F0-9DA2-7A3486E46A19}" dt="2023-11-29T03:37:12.519" v="771" actId="478"/>
          <ac:cxnSpMkLst>
            <pc:docMk/>
            <pc:sldMk cId="904554845" sldId="388"/>
            <ac:cxnSpMk id="9" creationId="{19226D6F-F96B-6F06-44E2-905FB880D683}"/>
          </ac:cxnSpMkLst>
        </pc:cxnChg>
      </pc:sldChg>
      <pc:sldChg chg="addSp delSp modSp add mod">
        <pc:chgData name="THU DU" userId="db4d925effa94065" providerId="LiveId" clId="{95F59AD6-9B1F-41F0-9DA2-7A3486E46A19}" dt="2023-11-29T03:54:52.665" v="1042" actId="207"/>
        <pc:sldMkLst>
          <pc:docMk/>
          <pc:sldMk cId="3835516985" sldId="389"/>
        </pc:sldMkLst>
        <pc:spChg chg="del">
          <ac:chgData name="THU DU" userId="db4d925effa94065" providerId="LiveId" clId="{95F59AD6-9B1F-41F0-9DA2-7A3486E46A19}" dt="2023-11-29T03:41:38.215" v="816" actId="478"/>
          <ac:spMkLst>
            <pc:docMk/>
            <pc:sldMk cId="3835516985" sldId="389"/>
            <ac:spMk id="2" creationId="{4D7DD6D3-B35E-100C-4EFF-C6AB4AD49FE9}"/>
          </ac:spMkLst>
        </pc:spChg>
        <pc:spChg chg="add del mod">
          <ac:chgData name="THU DU" userId="db4d925effa94065" providerId="LiveId" clId="{95F59AD6-9B1F-41F0-9DA2-7A3486E46A19}" dt="2023-11-29T03:46:56.814" v="870" actId="478"/>
          <ac:spMkLst>
            <pc:docMk/>
            <pc:sldMk cId="3835516985" sldId="389"/>
            <ac:spMk id="3" creationId="{20D4E285-DD79-8489-4601-4FD70045C00B}"/>
          </ac:spMkLst>
        </pc:spChg>
        <pc:spChg chg="del">
          <ac:chgData name="THU DU" userId="db4d925effa94065" providerId="LiveId" clId="{95F59AD6-9B1F-41F0-9DA2-7A3486E46A19}" dt="2023-11-29T03:41:36.589" v="815" actId="478"/>
          <ac:spMkLst>
            <pc:docMk/>
            <pc:sldMk cId="3835516985" sldId="389"/>
            <ac:spMk id="4" creationId="{F6EA8C0F-931A-3F09-6AE8-FFFBD8BE90D4}"/>
          </ac:spMkLst>
        </pc:spChg>
        <pc:spChg chg="del">
          <ac:chgData name="THU DU" userId="db4d925effa94065" providerId="LiveId" clId="{95F59AD6-9B1F-41F0-9DA2-7A3486E46A19}" dt="2023-11-29T03:42:40.709" v="824" actId="478"/>
          <ac:spMkLst>
            <pc:docMk/>
            <pc:sldMk cId="3835516985" sldId="389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42:42.502" v="825" actId="478"/>
          <ac:spMkLst>
            <pc:docMk/>
            <pc:sldMk cId="3835516985" sldId="389"/>
            <ac:spMk id="8" creationId="{AD11657B-E604-CDD7-C50F-D4FF0B4C91FB}"/>
          </ac:spMkLst>
        </pc:spChg>
        <pc:spChg chg="del">
          <ac:chgData name="THU DU" userId="db4d925effa94065" providerId="LiveId" clId="{95F59AD6-9B1F-41F0-9DA2-7A3486E46A19}" dt="2023-11-29T03:42:28.247" v="818" actId="478"/>
          <ac:spMkLst>
            <pc:docMk/>
            <pc:sldMk cId="3835516985" sldId="389"/>
            <ac:spMk id="10" creationId="{1B290367-D8EE-8CF6-1C96-FBB41863D879}"/>
          </ac:spMkLst>
        </pc:spChg>
        <pc:grpChg chg="mod">
          <ac:chgData name="THU DU" userId="db4d925effa94065" providerId="LiveId" clId="{95F59AD6-9B1F-41F0-9DA2-7A3486E46A19}" dt="2023-11-29T03:42:36.184" v="822" actId="1076"/>
          <ac:grpSpMkLst>
            <pc:docMk/>
            <pc:sldMk cId="3835516985" sldId="389"/>
            <ac:grpSpMk id="31" creationId="{00000000-0000-0000-0000-000000000000}"/>
          </ac:grpSpMkLst>
        </pc:grpChg>
        <pc:graphicFrameChg chg="add del">
          <ac:chgData name="THU DU" userId="db4d925effa94065" providerId="LiveId" clId="{95F59AD6-9B1F-41F0-9DA2-7A3486E46A19}" dt="2023-11-29T03:44:42.010" v="831"/>
          <ac:graphicFrameMkLst>
            <pc:docMk/>
            <pc:sldMk cId="3835516985" sldId="389"/>
            <ac:graphicFrameMk id="6" creationId="{25E1B5D9-4814-9CD2-13EE-3DB919E8645F}"/>
          </ac:graphicFrameMkLst>
        </pc:graphicFrameChg>
        <pc:graphicFrameChg chg="add mod modGraphic">
          <ac:chgData name="THU DU" userId="db4d925effa94065" providerId="LiveId" clId="{95F59AD6-9B1F-41F0-9DA2-7A3486E46A19}" dt="2023-11-29T03:54:52.665" v="1042" actId="207"/>
          <ac:graphicFrameMkLst>
            <pc:docMk/>
            <pc:sldMk cId="3835516985" sldId="389"/>
            <ac:graphicFrameMk id="7" creationId="{AFC05C3A-23E2-47AA-6507-4E4B08DC9FE4}"/>
          </ac:graphicFrameMkLst>
        </pc:graphicFrameChg>
        <pc:picChg chg="add mod">
          <ac:chgData name="THU DU" userId="db4d925effa94065" providerId="LiveId" clId="{95F59AD6-9B1F-41F0-9DA2-7A3486E46A19}" dt="2023-11-29T03:54:22.074" v="1039" actId="1076"/>
          <ac:picMkLst>
            <pc:docMk/>
            <pc:sldMk cId="3835516985" sldId="389"/>
            <ac:picMk id="9" creationId="{8FC28D4F-3F63-FF10-D9DF-D16329080E6B}"/>
          </ac:picMkLst>
        </pc:picChg>
        <pc:picChg chg="del">
          <ac:chgData name="THU DU" userId="db4d925effa94065" providerId="LiveId" clId="{95F59AD6-9B1F-41F0-9DA2-7A3486E46A19}" dt="2023-11-29T03:42:44.262" v="826" actId="478"/>
          <ac:picMkLst>
            <pc:docMk/>
            <pc:sldMk cId="3835516985" sldId="389"/>
            <ac:picMk id="11" creationId="{1CDFAFD5-09CA-809D-E06D-0916F2EB4F54}"/>
          </ac:picMkLst>
        </pc:picChg>
        <pc:picChg chg="del">
          <ac:chgData name="THU DU" userId="db4d925effa94065" providerId="LiveId" clId="{95F59AD6-9B1F-41F0-9DA2-7A3486E46A19}" dt="2023-11-29T03:42:45.063" v="827" actId="478"/>
          <ac:picMkLst>
            <pc:docMk/>
            <pc:sldMk cId="3835516985" sldId="389"/>
            <ac:picMk id="12" creationId="{090EB684-6229-5181-99D9-321ABBD193F3}"/>
          </ac:picMkLst>
        </pc:picChg>
      </pc:sldChg>
      <pc:sldChg chg="add del">
        <pc:chgData name="THU DU" userId="db4d925effa94065" providerId="LiveId" clId="{95F59AD6-9B1F-41F0-9DA2-7A3486E46A19}" dt="2023-11-29T03:56:01.110" v="1052" actId="47"/>
        <pc:sldMkLst>
          <pc:docMk/>
          <pc:sldMk cId="655885467" sldId="390"/>
        </pc:sldMkLst>
      </pc:sldChg>
      <pc:sldChg chg="modSp add mod modAnim">
        <pc:chgData name="THU DU" userId="db4d925effa94065" providerId="LiveId" clId="{95F59AD6-9B1F-41F0-9DA2-7A3486E46A19}" dt="2023-11-29T04:02:44.593" v="1129" actId="207"/>
        <pc:sldMkLst>
          <pc:docMk/>
          <pc:sldMk cId="3294813044" sldId="390"/>
        </pc:sldMkLst>
        <pc:spChg chg="mod">
          <ac:chgData name="THU DU" userId="db4d925effa94065" providerId="LiveId" clId="{95F59AD6-9B1F-41F0-9DA2-7A3486E46A19}" dt="2023-11-29T04:02:44.593" v="1129" actId="207"/>
          <ac:spMkLst>
            <pc:docMk/>
            <pc:sldMk cId="3294813044" sldId="390"/>
            <ac:spMk id="9" creationId="{29CF3DD0-4839-812C-803E-2D024CF5E597}"/>
          </ac:spMkLst>
        </pc:spChg>
      </pc:sldChg>
      <pc:sldChg chg="modSp add mod modAnim modNotesTx">
        <pc:chgData name="THU DU" userId="db4d925effa94065" providerId="LiveId" clId="{95F59AD6-9B1F-41F0-9DA2-7A3486E46A19}" dt="2023-11-29T04:06:29.686" v="1208" actId="20577"/>
        <pc:sldMkLst>
          <pc:docMk/>
          <pc:sldMk cId="2320256445" sldId="391"/>
        </pc:sldMkLst>
        <pc:spChg chg="mod">
          <ac:chgData name="THU DU" userId="db4d925effa94065" providerId="LiveId" clId="{95F59AD6-9B1F-41F0-9DA2-7A3486E46A19}" dt="2023-11-29T04:04:13.718" v="1166" actId="1076"/>
          <ac:spMkLst>
            <pc:docMk/>
            <pc:sldMk cId="2320256445" sldId="391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4:06:20.150" v="1206" actId="2711"/>
          <ac:spMkLst>
            <pc:docMk/>
            <pc:sldMk cId="2320256445" sldId="391"/>
            <ac:spMk id="9" creationId="{29CF3DD0-4839-812C-803E-2D024CF5E597}"/>
          </ac:spMkLst>
        </pc:spChg>
      </pc:sldChg>
      <pc:sldChg chg="modSp add del mod">
        <pc:chgData name="THU DU" userId="db4d925effa94065" providerId="LiveId" clId="{95F59AD6-9B1F-41F0-9DA2-7A3486E46A19}" dt="2023-11-29T05:15:47.313" v="2098" actId="47"/>
        <pc:sldMkLst>
          <pc:docMk/>
          <pc:sldMk cId="1600797341" sldId="392"/>
        </pc:sldMkLst>
        <pc:spChg chg="mod">
          <ac:chgData name="THU DU" userId="db4d925effa94065" providerId="LiveId" clId="{95F59AD6-9B1F-41F0-9DA2-7A3486E46A19}" dt="2023-11-29T05:12:43.378" v="2038" actId="20577"/>
          <ac:spMkLst>
            <pc:docMk/>
            <pc:sldMk cId="1600797341" sldId="392"/>
            <ac:spMk id="17" creationId="{00000000-0000-0000-0000-000000000000}"/>
          </ac:spMkLst>
        </pc:spChg>
      </pc:sldChg>
      <pc:sldChg chg="addSp delSp modSp add mod delAnim">
        <pc:chgData name="THU DU" userId="db4d925effa94065" providerId="LiveId" clId="{95F59AD6-9B1F-41F0-9DA2-7A3486E46A19}" dt="2023-11-29T05:15:54.575" v="2100" actId="20577"/>
        <pc:sldMkLst>
          <pc:docMk/>
          <pc:sldMk cId="1355579242" sldId="393"/>
        </pc:sldMkLst>
        <pc:spChg chg="del mod">
          <ac:chgData name="THU DU" userId="db4d925effa94065" providerId="LiveId" clId="{95F59AD6-9B1F-41F0-9DA2-7A3486E46A19}" dt="2023-11-29T05:13:14.840" v="2048" actId="478"/>
          <ac:spMkLst>
            <pc:docMk/>
            <pc:sldMk cId="1355579242" sldId="393"/>
            <ac:spMk id="5" creationId="{7CF85257-F0BF-3D28-B321-70E31D687BBE}"/>
          </ac:spMkLst>
        </pc:spChg>
        <pc:spChg chg="del mod">
          <ac:chgData name="THU DU" userId="db4d925effa94065" providerId="LiveId" clId="{95F59AD6-9B1F-41F0-9DA2-7A3486E46A19}" dt="2023-11-29T05:13:11.067" v="2046" actId="478"/>
          <ac:spMkLst>
            <pc:docMk/>
            <pc:sldMk cId="1355579242" sldId="393"/>
            <ac:spMk id="7" creationId="{4B4D3AA8-83DE-A40C-2142-6909EE2CA802}"/>
          </ac:spMkLst>
        </pc:spChg>
        <pc:spChg chg="del">
          <ac:chgData name="THU DU" userId="db4d925effa94065" providerId="LiveId" clId="{95F59AD6-9B1F-41F0-9DA2-7A3486E46A19}" dt="2023-11-29T05:13:08.526" v="2044" actId="478"/>
          <ac:spMkLst>
            <pc:docMk/>
            <pc:sldMk cId="1355579242" sldId="393"/>
            <ac:spMk id="8" creationId="{FA194BD3-AA09-CEDD-B0AB-879A84396099}"/>
          </ac:spMkLst>
        </pc:spChg>
        <pc:spChg chg="del">
          <ac:chgData name="THU DU" userId="db4d925effa94065" providerId="LiveId" clId="{95F59AD6-9B1F-41F0-9DA2-7A3486E46A19}" dt="2023-11-29T05:13:07.836" v="2043" actId="478"/>
          <ac:spMkLst>
            <pc:docMk/>
            <pc:sldMk cId="1355579242" sldId="393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13:02.691" v="2042" actId="20577"/>
          <ac:spMkLst>
            <pc:docMk/>
            <pc:sldMk cId="1355579242" sldId="39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15:54.575" v="2100" actId="20577"/>
          <ac:spMkLst>
            <pc:docMk/>
            <pc:sldMk cId="1355579242" sldId="393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9T05:15:22.546" v="2093" actId="1076"/>
          <ac:spMkLst>
            <pc:docMk/>
            <pc:sldMk cId="1355579242" sldId="393"/>
            <ac:spMk id="21" creationId="{00000000-0000-0000-0000-000000000000}"/>
          </ac:spMkLst>
        </pc:spChg>
        <pc:picChg chg="add mod">
          <ac:chgData name="THU DU" userId="db4d925effa94065" providerId="LiveId" clId="{95F59AD6-9B1F-41F0-9DA2-7A3486E46A19}" dt="2023-11-29T05:15:25.645" v="2095" actId="1076"/>
          <ac:picMkLst>
            <pc:docMk/>
            <pc:sldMk cId="1355579242" sldId="393"/>
            <ac:picMk id="3" creationId="{9319C50D-768F-65F0-6D12-5663F6793E99}"/>
          </ac:picMkLst>
        </pc:picChg>
      </pc:sldChg>
      <pc:sldChg chg="addSp delSp modSp add mod setBg delAnim modAnim">
        <pc:chgData name="THU DU" userId="db4d925effa94065" providerId="LiveId" clId="{95F59AD6-9B1F-41F0-9DA2-7A3486E46A19}" dt="2023-11-29T05:26:34.749" v="2259"/>
        <pc:sldMkLst>
          <pc:docMk/>
          <pc:sldMk cId="3098329634" sldId="394"/>
        </pc:sldMkLst>
        <pc:spChg chg="add del mod">
          <ac:chgData name="THU DU" userId="db4d925effa94065" providerId="LiveId" clId="{95F59AD6-9B1F-41F0-9DA2-7A3486E46A19}" dt="2023-11-29T05:24:58.994" v="2205" actId="478"/>
          <ac:spMkLst>
            <pc:docMk/>
            <pc:sldMk cId="3098329634" sldId="394"/>
            <ac:spMk id="2" creationId="{148075CE-E476-6CD1-D61D-4C871EBAE8CF}"/>
          </ac:spMkLst>
        </pc:spChg>
        <pc:spChg chg="add del mod">
          <ac:chgData name="THU DU" userId="db4d925effa94065" providerId="LiveId" clId="{95F59AD6-9B1F-41F0-9DA2-7A3486E46A19}" dt="2023-11-29T05:24:57.272" v="2203" actId="478"/>
          <ac:spMkLst>
            <pc:docMk/>
            <pc:sldMk cId="3098329634" sldId="394"/>
            <ac:spMk id="4" creationId="{DB585186-6042-7F49-BAC7-8C0C9A89CCB7}"/>
          </ac:spMkLst>
        </pc:spChg>
        <pc:spChg chg="add del mod">
          <ac:chgData name="THU DU" userId="db4d925effa94065" providerId="LiveId" clId="{95F59AD6-9B1F-41F0-9DA2-7A3486E46A19}" dt="2023-11-29T05:24:55.778" v="2201" actId="478"/>
          <ac:spMkLst>
            <pc:docMk/>
            <pc:sldMk cId="3098329634" sldId="394"/>
            <ac:spMk id="5" creationId="{1DE4541D-6697-8074-DCDB-ECF326877215}"/>
          </ac:spMkLst>
        </pc:spChg>
        <pc:spChg chg="add mod">
          <ac:chgData name="THU DU" userId="db4d925effa94065" providerId="LiveId" clId="{95F59AD6-9B1F-41F0-9DA2-7A3486E46A19}" dt="2023-11-29T05:26:16.856" v="2253" actId="1076"/>
          <ac:spMkLst>
            <pc:docMk/>
            <pc:sldMk cId="3098329634" sldId="394"/>
            <ac:spMk id="6" creationId="{3105B78B-8865-BB2D-2C68-EB996CBE721F}"/>
          </ac:spMkLst>
        </pc:spChg>
        <pc:spChg chg="mod">
          <ac:chgData name="THU DU" userId="db4d925effa94065" providerId="LiveId" clId="{95F59AD6-9B1F-41F0-9DA2-7A3486E46A19}" dt="2023-11-29T05:23:38.850" v="2182"/>
          <ac:spMkLst>
            <pc:docMk/>
            <pc:sldMk cId="3098329634" sldId="394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5:25:24.915" v="2229" actId="1076"/>
          <ac:spMkLst>
            <pc:docMk/>
            <pc:sldMk cId="3098329634" sldId="394"/>
            <ac:spMk id="8" creationId="{07A44A05-1E06-0D74-F80F-27E3A66CB46B}"/>
          </ac:spMkLst>
        </pc:spChg>
        <pc:spChg chg="add mod">
          <ac:chgData name="THU DU" userId="db4d925effa94065" providerId="LiveId" clId="{95F59AD6-9B1F-41F0-9DA2-7A3486E46A19}" dt="2023-11-29T05:25:11.683" v="2219" actId="20577"/>
          <ac:spMkLst>
            <pc:docMk/>
            <pc:sldMk cId="3098329634" sldId="394"/>
            <ac:spMk id="10" creationId="{B37B7013-7354-2C51-89D2-9E8454CA749C}"/>
          </ac:spMkLst>
        </pc:spChg>
        <pc:spChg chg="add mod">
          <ac:chgData name="THU DU" userId="db4d925effa94065" providerId="LiveId" clId="{95F59AD6-9B1F-41F0-9DA2-7A3486E46A19}" dt="2023-11-29T05:25:58.980" v="2251" actId="1076"/>
          <ac:spMkLst>
            <pc:docMk/>
            <pc:sldMk cId="3098329634" sldId="394"/>
            <ac:spMk id="11" creationId="{569C32C0-D34F-6610-C1C9-A657319C3D24}"/>
          </ac:spMkLst>
        </pc:spChg>
        <pc:spChg chg="add mod">
          <ac:chgData name="THU DU" userId="db4d925effa94065" providerId="LiveId" clId="{95F59AD6-9B1F-41F0-9DA2-7A3486E46A19}" dt="2023-11-29T05:25:46.200" v="2240" actId="1076"/>
          <ac:spMkLst>
            <pc:docMk/>
            <pc:sldMk cId="3098329634" sldId="394"/>
            <ac:spMk id="12" creationId="{3B448DC1-62CE-D6AF-4D22-851961E6EEDA}"/>
          </ac:spMkLst>
        </pc:spChg>
        <pc:spChg chg="del mod">
          <ac:chgData name="THU DU" userId="db4d925effa94065" providerId="LiveId" clId="{95F59AD6-9B1F-41F0-9DA2-7A3486E46A19}" dt="2023-11-29T05:23:20.981" v="2168"/>
          <ac:spMkLst>
            <pc:docMk/>
            <pc:sldMk cId="3098329634" sldId="394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5:23:02.641" v="2161" actId="478"/>
          <ac:picMkLst>
            <pc:docMk/>
            <pc:sldMk cId="3098329634" sldId="394"/>
            <ac:picMk id="3" creationId="{E5622C9E-5004-7D92-CB7D-C424061B7165}"/>
          </ac:picMkLst>
        </pc:picChg>
        <pc:cxnChg chg="del">
          <ac:chgData name="THU DU" userId="db4d925effa94065" providerId="LiveId" clId="{95F59AD6-9B1F-41F0-9DA2-7A3486E46A19}" dt="2023-11-29T05:23:20.981" v="2166" actId="478"/>
          <ac:cxnSpMkLst>
            <pc:docMk/>
            <pc:sldMk cId="3098329634" sldId="394"/>
            <ac:cxnSpMk id="9" creationId="{19226D6F-F96B-6F06-44E2-905FB880D68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happy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ictionary.cambridge.org/vi/dictionary/english/grateful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defea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dealing" TargetMode="External"/><Relationship Id="rId5" Type="http://schemas.openxmlformats.org/officeDocument/2006/relationships/hyperlink" Target="https://dictionary.cambridge.org/vi/dictionary/english/controlling" TargetMode="External"/><Relationship Id="rId4" Type="http://schemas.openxmlformats.org/officeDocument/2006/relationships/hyperlink" Target="https://dictionary.cambridge.org/vi/dictionary/english/succee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3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Thankful (a): 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happy"/>
              </a:rPr>
              <a:t>happy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grateful"/>
              </a:rPr>
              <a:t>grateful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because of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0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73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1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6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3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Praise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say that you approve of and admire somebody/something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Overcome (v):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to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defeat"/>
              </a:rPr>
              <a:t>defeat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succeed"/>
              </a:rPr>
              <a:t>succeed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controlling"/>
              </a:rPr>
              <a:t>controlling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dealing"/>
              </a:rPr>
              <a:t>dealing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with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5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2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7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6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3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9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dynamitenews.com/story/teachers-praise-boost-good-behaviour-in-students" TargetMode="Externa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shawnennis.com/challenges-addressed-by-machine-learning-with-ai/" TargetMode="Externa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openclipart.org/detail/296354/prayer-of-gratitude" TargetMode="Externa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15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1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13.png"/><Relationship Id="rId5" Type="http://schemas.microsoft.com/office/2007/relationships/media" Target="../media/media8.mp3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verageedu.com/blog/how-to-start-a-group-discussio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hyperlink" Target="https://leverageedu.com/blog/how-to-start-a-group-discuss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hyperlink" Target="https://leverageedu.com/blog/how-to-start-a-group-discussio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hyperlink" Target="https://leverageedu.com/blog/how-to-start-a-group-discussio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lustrationsource.com/stock/image/75829/boy-standing-in-front-of-class-giving-a-speech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nflowerstorytime.com/2015/04/28/feelings-faces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3560" y="1954906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6D9FB1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0777080" y="5458223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42852" y="504149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881727" y="978804"/>
            <a:ext cx="1113130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281419" y="103107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334204" y="9108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121069" y="2694017"/>
            <a:ext cx="2929099" cy="2931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2964402" y="2831399"/>
            <a:ext cx="91438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SG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</a:t>
            </a:r>
            <a:r>
              <a:rPr lang="en-SG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</a:p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dirty="0">
                <a:solidFill>
                  <a:srgbClr val="008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Excuse me. Could you tell me the way to the nearest bus station, please?</a:t>
            </a:r>
          </a:p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i="1" dirty="0">
                <a:solidFill>
                  <a:srgbClr val="008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beg your pardon.</a:t>
            </a:r>
          </a:p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dirty="0">
                <a:solidFill>
                  <a:srgbClr val="008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the way to the nearest bus station, please?</a:t>
            </a:r>
          </a:p>
          <a:p>
            <a:pPr marL="1943100" indent="-1943100"/>
            <a:endParaRPr lang="en-SG" sz="3000" b="1" i="1" dirty="0">
              <a:solidFill>
                <a:srgbClr val="0087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indent="-1943100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4908" y="1692865"/>
            <a:ext cx="98921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0" indent="-1943100"/>
            <a:r>
              <a:rPr lang="en-US" sz="30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2: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stranger asks you the way to the nearest bus station, but you can’t hear what he / she says.</a:t>
            </a:r>
          </a:p>
        </p:txBody>
      </p:sp>
    </p:spTree>
    <p:extLst>
      <p:ext uri="{BB962C8B-B14F-4D97-AF65-F5344CB8AC3E}">
        <p14:creationId xmlns:p14="http://schemas.microsoft.com/office/powerpoint/2010/main" val="23202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7620"/>
            <a:ext cx="12192000" cy="840881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5243" y="893432"/>
            <a:ext cx="1060969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1458" y="93590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243" y="8332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74608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91E37-90E0-4995-A74E-25447ADB8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73" y="1806612"/>
            <a:ext cx="4631526" cy="2451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2D569-0608-41C0-9DFD-B39CFBB9F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43" y="4307655"/>
            <a:ext cx="4525956" cy="1939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6F3D0-09B3-4866-87EF-F9EDA716F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324" y="1778335"/>
            <a:ext cx="5140315" cy="222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BF19D-F82D-4819-86CE-FE8352235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638" y="4212114"/>
            <a:ext cx="4775689" cy="22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8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praise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2038" y="3906320"/>
            <a:ext cx="5074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 smtClean="0"/>
              <a:t>Khen</a:t>
            </a:r>
            <a:r>
              <a:rPr lang="en-US" sz="4800" dirty="0" smtClean="0"/>
              <a:t> </a:t>
            </a:r>
            <a:r>
              <a:rPr lang="en-US" sz="4800" dirty="0" err="1" smtClean="0"/>
              <a:t>ngợi</a:t>
            </a:r>
            <a:r>
              <a:rPr lang="en-US" sz="4800" dirty="0" smtClean="0"/>
              <a:t> , </a:t>
            </a:r>
            <a:r>
              <a:rPr lang="en-US" sz="4800" dirty="0"/>
              <a:t>ca </a:t>
            </a:r>
            <a:r>
              <a:rPr lang="en-US" sz="4800" dirty="0" err="1"/>
              <a:t>ngợi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213647" y="2717972"/>
            <a:ext cx="202805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preɪz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hild reading a book in a classroom&#10;&#10;Description automatically generated">
            <a:extLst>
              <a:ext uri="{FF2B5EF4-FFF2-40B4-BE49-F238E27FC236}">
                <a16:creationId xmlns:a16="http://schemas.microsoft.com/office/drawing/2014/main" id="{EA053BD2-EC1C-8033-4E4C-7DA2038B0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701706" y="1563988"/>
            <a:ext cx="6191250" cy="4124325"/>
          </a:xfrm>
          <a:prstGeom prst="rect">
            <a:avLst/>
          </a:prstGeom>
        </p:spPr>
      </p:pic>
      <p:pic>
        <p:nvPicPr>
          <p:cNvPr id="8" name="praise">
            <a:hlinkClick r:id="" action="ppaction://media"/>
            <a:extLst>
              <a:ext uri="{FF2B5EF4-FFF2-40B4-BE49-F238E27FC236}">
                <a16:creationId xmlns:a16="http://schemas.microsoft.com/office/drawing/2014/main" id="{F94E4A8B-E7EB-CC35-68F2-5DAF140F5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6479" y="1776120"/>
            <a:ext cx="591263" cy="6611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6453" y="68690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8067" y="1271010"/>
            <a:ext cx="613920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overcome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6924" y="3551891"/>
            <a:ext cx="4682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đánh</a:t>
            </a:r>
            <a:r>
              <a:rPr lang="en-US" sz="4500" b="1" dirty="0"/>
              <a:t> </a:t>
            </a:r>
            <a:r>
              <a:rPr lang="en-US" sz="4500" b="1" dirty="0" err="1"/>
              <a:t>bại</a:t>
            </a:r>
            <a:r>
              <a:rPr lang="en-US" sz="4500" b="1" dirty="0"/>
              <a:t>, </a:t>
            </a:r>
            <a:r>
              <a:rPr lang="en-US" sz="4500" b="1" dirty="0" err="1"/>
              <a:t>vượt</a:t>
            </a:r>
            <a:r>
              <a:rPr lang="en-US" sz="4500" b="1" dirty="0"/>
              <a:t> qua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9851" y="2479751"/>
            <a:ext cx="348794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əʊ.vəˈkʌm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5" name="Picture 4" descr="A cartoon of a person running over obstacles&#10;&#10;Description automatically generated">
            <a:extLst>
              <a:ext uri="{FF2B5EF4-FFF2-40B4-BE49-F238E27FC236}">
                <a16:creationId xmlns:a16="http://schemas.microsoft.com/office/drawing/2014/main" id="{2824FA53-ABDA-4CFF-5178-D9EC8D841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636171" y="2327564"/>
            <a:ext cx="5992411" cy="4257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55A3AA-99A3-7E17-0C02-88EEA45D3606}"/>
              </a:ext>
            </a:extLst>
          </p:cNvPr>
          <p:cNvSpPr txBox="1"/>
          <p:nvPr/>
        </p:nvSpPr>
        <p:spPr>
          <a:xfrm>
            <a:off x="3048000" y="3236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10" name="overcome">
            <a:hlinkClick r:id="" action="ppaction://media"/>
            <a:extLst>
              <a:ext uri="{FF2B5EF4-FFF2-40B4-BE49-F238E27FC236}">
                <a16:creationId xmlns:a16="http://schemas.microsoft.com/office/drawing/2014/main" id="{52A53C96-8922-CDF4-1B67-5B95A167EB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6171" y="1381243"/>
            <a:ext cx="661105" cy="7154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6453" y="68690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48137" y="153079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thankful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8255" y="420556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biết</a:t>
            </a:r>
            <a:r>
              <a:rPr lang="en-US" sz="4800" dirty="0"/>
              <a:t> </a:t>
            </a:r>
            <a:r>
              <a:rPr lang="en-US" sz="4800" dirty="0" err="1"/>
              <a:t>ơn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422285" y="2781400"/>
            <a:ext cx="308283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l-GR" sz="4500" b="1" dirty="0">
                <a:solidFill>
                  <a:schemeClr val="accent5">
                    <a:lumMod val="50000"/>
                  </a:schemeClr>
                </a:solidFill>
              </a:rPr>
              <a:t>ˈθ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æŋk.fəl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5" name="Picture 4" descr="A cartoon of a child with food on a tray&#10;&#10;Description automatically generated">
            <a:extLst>
              <a:ext uri="{FF2B5EF4-FFF2-40B4-BE49-F238E27FC236}">
                <a16:creationId xmlns:a16="http://schemas.microsoft.com/office/drawing/2014/main" id="{EE9A310C-3AF5-AC7D-1012-B814B902B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221057" y="1155462"/>
            <a:ext cx="4552796" cy="4368787"/>
          </a:xfrm>
          <a:prstGeom prst="rect">
            <a:avLst/>
          </a:prstGeom>
        </p:spPr>
      </p:pic>
      <p:pic>
        <p:nvPicPr>
          <p:cNvPr id="8" name="thankful">
            <a:hlinkClick r:id="" action="ppaction://media"/>
            <a:extLst>
              <a:ext uri="{FF2B5EF4-FFF2-40B4-BE49-F238E27FC236}">
                <a16:creationId xmlns:a16="http://schemas.microsoft.com/office/drawing/2014/main" id="{4E333248-2B19-F46E-891E-A07297CE7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571" y="1530793"/>
            <a:ext cx="973812" cy="861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6453" y="68690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03561"/>
              </p:ext>
            </p:extLst>
          </p:nvPr>
        </p:nvGraphicFramePr>
        <p:xfrm>
          <a:off x="1022555" y="1105744"/>
          <a:ext cx="10953135" cy="31721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praise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preɪz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khen</a:t>
                      </a:r>
                      <a:r>
                        <a:rPr lang="en-US" sz="3200" dirty="0"/>
                        <a:t>, ca </a:t>
                      </a:r>
                      <a:r>
                        <a:rPr lang="en-US" sz="3200" dirty="0" err="1"/>
                        <a:t>ngợi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overcome 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/ˌ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əʊ.vəˈkʌm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đánh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vượt</a:t>
                      </a:r>
                      <a:r>
                        <a:rPr lang="en-US" sz="3200" dirty="0"/>
                        <a:t> qua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thankful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l-GR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ˈθ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æŋk.fəl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biết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ơn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</a:tbl>
          </a:graphicData>
        </a:graphic>
      </p:graphicFrame>
      <p:pic>
        <p:nvPicPr>
          <p:cNvPr id="3" name="praise">
            <a:hlinkClick r:id="" action="ppaction://media"/>
            <a:extLst>
              <a:ext uri="{FF2B5EF4-FFF2-40B4-BE49-F238E27FC236}">
                <a16:creationId xmlns:a16="http://schemas.microsoft.com/office/drawing/2014/main" id="{1B86DE33-923D-8423-16E0-7182F06071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310" y="2056765"/>
            <a:ext cx="487363" cy="487363"/>
          </a:xfrm>
          <a:prstGeom prst="rect">
            <a:avLst/>
          </a:prstGeom>
        </p:spPr>
      </p:pic>
      <p:pic>
        <p:nvPicPr>
          <p:cNvPr id="12" name="overcome">
            <a:hlinkClick r:id="" action="ppaction://media"/>
            <a:extLst>
              <a:ext uri="{FF2B5EF4-FFF2-40B4-BE49-F238E27FC236}">
                <a16:creationId xmlns:a16="http://schemas.microsoft.com/office/drawing/2014/main" id="{9727FDC6-9366-2043-981A-9168F4438B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309" y="2863691"/>
            <a:ext cx="487363" cy="487363"/>
          </a:xfrm>
          <a:prstGeom prst="rect">
            <a:avLst/>
          </a:prstGeom>
        </p:spPr>
      </p:pic>
      <p:pic>
        <p:nvPicPr>
          <p:cNvPr id="13" name="praise">
            <a:hlinkClick r:id="" action="ppaction://media"/>
            <a:extLst>
              <a:ext uri="{FF2B5EF4-FFF2-40B4-BE49-F238E27FC236}">
                <a16:creationId xmlns:a16="http://schemas.microsoft.com/office/drawing/2014/main" id="{0242F0D9-EF44-02A1-6591-F610A43E0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6085" y="3611245"/>
            <a:ext cx="487363" cy="487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46453" y="68690"/>
            <a:ext cx="3870711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5243" y="974853"/>
            <a:ext cx="1060969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87528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772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91E37-90E0-4995-A74E-25447ADB8E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673" y="1806612"/>
            <a:ext cx="4631526" cy="2451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2D569-0608-41C0-9DFD-B39CFBB9F8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5243" y="4307655"/>
            <a:ext cx="4525956" cy="1939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6F3D0-09B3-4866-87EF-F9EDA716FE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4324" y="1778335"/>
            <a:ext cx="5140315" cy="222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BF19D-F82D-4819-86CE-FE8352235B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6638" y="4212114"/>
            <a:ext cx="4775689" cy="2239715"/>
          </a:xfrm>
          <a:prstGeom prst="rect">
            <a:avLst/>
          </a:prstGeom>
        </p:spPr>
      </p:pic>
      <p:pic>
        <p:nvPicPr>
          <p:cNvPr id="7" name="mp3-output-ttsfree(dot)com 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1749" y="1928960"/>
            <a:ext cx="406400" cy="406400"/>
          </a:xfrm>
          <a:prstGeom prst="rect">
            <a:avLst/>
          </a:prstGeom>
        </p:spPr>
      </p:pic>
      <p:pic>
        <p:nvPicPr>
          <p:cNvPr id="9" name="mp3-output-ttsfree(dot)com (5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99127" y="1778335"/>
            <a:ext cx="406400" cy="406400"/>
          </a:xfrm>
          <a:prstGeom prst="rect">
            <a:avLst/>
          </a:prstGeom>
        </p:spPr>
      </p:pic>
      <p:pic>
        <p:nvPicPr>
          <p:cNvPr id="10" name="mp3-output-ttsfree(dot)com (6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8549" y="4307655"/>
            <a:ext cx="406400" cy="406400"/>
          </a:xfrm>
          <a:prstGeom prst="rect">
            <a:avLst/>
          </a:prstGeom>
        </p:spPr>
      </p:pic>
      <p:pic>
        <p:nvPicPr>
          <p:cNvPr id="11" name="mp3-output-ttsfree(dot)com (7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69688" y="42121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0770" y="822529"/>
            <a:ext cx="1026811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4040" y="94892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825" y="8462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61987" y="1836345"/>
            <a:ext cx="116680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You should make others feel ______ by giving them encouragement or being thankful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You shouldn’t ______ doing your homework or assignment or preparing for a test. This will reduce your stress.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Getting enough sleep, eating healthy food, and doing what you like can bring you good health and 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You should always be expecting good things to happen and try to ____________ difficulties.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487067" y="541527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overcome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D3AA8-83DE-A40C-2142-6909EE2CA802}"/>
              </a:ext>
            </a:extLst>
          </p:cNvPr>
          <p:cNvSpPr txBox="1"/>
          <p:nvPr/>
        </p:nvSpPr>
        <p:spPr>
          <a:xfrm>
            <a:off x="4584984" y="440064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happiness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94BD3-AA09-CEDD-B0AB-879A84396099}"/>
              </a:ext>
            </a:extLst>
          </p:cNvPr>
          <p:cNvSpPr txBox="1"/>
          <p:nvPr/>
        </p:nvSpPr>
        <p:spPr>
          <a:xfrm>
            <a:off x="3013118" y="282610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88DAC-CBDF-C60A-B8A4-87E269490CEF}"/>
              </a:ext>
            </a:extLst>
          </p:cNvPr>
          <p:cNvSpPr txBox="1"/>
          <p:nvPr/>
        </p:nvSpPr>
        <p:spPr>
          <a:xfrm>
            <a:off x="5106384" y="181586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happy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5552" y="2122822"/>
            <a:ext cx="6392812" cy="33820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1: </a:t>
            </a:r>
            <a:r>
              <a:rPr lang="en-US" sz="3000" dirty="0"/>
              <a:t>A friend of yours cannot get a good night’s sleep.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2: </a:t>
            </a:r>
            <a:r>
              <a:rPr lang="en-US" sz="3000" dirty="0"/>
              <a:t>A friend of yours does not feel very well.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3: </a:t>
            </a:r>
            <a:r>
              <a:rPr lang="en-US" sz="3000" dirty="0"/>
              <a:t>A friend of yours cannot remember the words he / she learnt.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22518" y="1993511"/>
            <a:ext cx="4227809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</p:spTree>
    <p:extLst>
      <p:ext uri="{BB962C8B-B14F-4D97-AF65-F5344CB8AC3E}">
        <p14:creationId xmlns:p14="http://schemas.microsoft.com/office/powerpoint/2010/main" val="1355579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06097" y="1781000"/>
            <a:ext cx="6392812" cy="11191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1: </a:t>
            </a:r>
            <a:r>
              <a:rPr lang="en-US" sz="3000" dirty="0"/>
              <a:t>A friend of yours cannot get a good night’s sleep.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3428" y="1634945"/>
            <a:ext cx="3849118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15" name="Picture 14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804513" y="5742119"/>
            <a:ext cx="1397696" cy="11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Off-page Connector 21"/>
          <p:cNvSpPr/>
          <p:nvPr/>
        </p:nvSpPr>
        <p:spPr>
          <a:xfrm>
            <a:off x="1086943" y="4872651"/>
            <a:ext cx="1752600" cy="1107328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Notes: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4654502" y="3005913"/>
            <a:ext cx="6613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i="1" dirty="0" smtClean="0">
                <a:solidFill>
                  <a:srgbClr val="0070C0"/>
                </a:solidFill>
              </a:rPr>
              <a:t>Avoid too heavy meals, </a:t>
            </a:r>
            <a:r>
              <a:rPr lang="en-US" sz="3000" i="1" dirty="0">
                <a:solidFill>
                  <a:srgbClr val="0070C0"/>
                </a:solidFill>
              </a:rPr>
              <a:t>stimulants like caffeine, and electronic devices </a:t>
            </a:r>
            <a:r>
              <a:rPr lang="en-US" sz="3000" i="1" dirty="0" smtClean="0">
                <a:solidFill>
                  <a:srgbClr val="0070C0"/>
                </a:solidFill>
              </a:rPr>
              <a:t>before</a:t>
            </a:r>
            <a:endParaRPr lang="en-US" sz="30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5252" y="5009708"/>
            <a:ext cx="417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stimulants </a:t>
            </a:r>
            <a:r>
              <a:rPr lang="en-US" sz="2800" i="1" dirty="0" smtClean="0"/>
              <a:t>( </a:t>
            </a:r>
            <a:r>
              <a:rPr lang="en-US" sz="2800" i="1" dirty="0" err="1" smtClean="0"/>
              <a:t>chất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kích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thích</a:t>
            </a:r>
            <a:r>
              <a:rPr lang="en-US" sz="2800" i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06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320">
              <a:srgbClr val="BEDCAA"/>
            </a:gs>
            <a:gs pos="63000">
              <a:schemeClr val="accent6">
                <a:lumMod val="5000"/>
                <a:lumOff val="95000"/>
              </a:schemeClr>
            </a:gs>
            <a:gs pos="24000">
              <a:schemeClr val="accent6">
                <a:lumMod val="45000"/>
                <a:lumOff val="55000"/>
              </a:schemeClr>
            </a:gs>
            <a:gs pos="0">
              <a:schemeClr val="accent6">
                <a:lumMod val="45000"/>
                <a:lumOff val="55000"/>
              </a:schemeClr>
            </a:gs>
            <a:gs pos="35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8019" y="75227"/>
            <a:ext cx="44384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4500" b="1" dirty="0" smtClean="0">
                <a:solidFill>
                  <a:srgbClr val="0087B2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WARM-UP</a:t>
            </a:r>
            <a:r>
              <a:rPr lang="en-US" sz="4500" b="1" dirty="0">
                <a:solidFill>
                  <a:srgbClr val="0087B2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: </a:t>
            </a:r>
            <a:endParaRPr lang="en-US" sz="4500" b="1" dirty="0" smtClean="0">
              <a:solidFill>
                <a:srgbClr val="0087B2"/>
              </a:solidFill>
              <a:effectLst>
                <a:glow rad="88900">
                  <a:prstClr val="white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248" y="675122"/>
            <a:ext cx="102056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solidFill>
                  <a:srgbClr val="F26648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237" y="1459952"/>
            <a:ext cx="8414534" cy="471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70" y="3056848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5552" y="2122822"/>
            <a:ext cx="6392812" cy="12652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C00000"/>
                </a:solidFill>
              </a:rPr>
              <a:t>Situation </a:t>
            </a:r>
            <a:r>
              <a:rPr lang="en-US" sz="3000" b="1" dirty="0">
                <a:solidFill>
                  <a:srgbClr val="C00000"/>
                </a:solidFill>
              </a:rPr>
              <a:t>2: </a:t>
            </a:r>
            <a:r>
              <a:rPr lang="en-US" sz="3000" dirty="0"/>
              <a:t>A friend of yours does not feel very well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22518" y="1993511"/>
            <a:ext cx="4227809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16918" y="3570095"/>
            <a:ext cx="749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sz="3000" i="1" dirty="0">
                <a:solidFill>
                  <a:srgbClr val="0070C0"/>
                </a:solidFill>
              </a:rPr>
              <a:t>R</a:t>
            </a:r>
            <a:r>
              <a:rPr lang="en-US" sz="3000" i="1" dirty="0" smtClean="0">
                <a:solidFill>
                  <a:srgbClr val="0070C0"/>
                </a:solidFill>
              </a:rPr>
              <a:t>elax </a:t>
            </a:r>
            <a:r>
              <a:rPr lang="en-US" sz="3000" i="1" dirty="0">
                <a:solidFill>
                  <a:srgbClr val="0070C0"/>
                </a:solidFill>
              </a:rPr>
              <a:t>and take care of </a:t>
            </a:r>
            <a:r>
              <a:rPr lang="en-US" sz="3000" i="1" dirty="0" smtClean="0">
                <a:solidFill>
                  <a:srgbClr val="0070C0"/>
                </a:solidFill>
              </a:rPr>
              <a:t>yourself. Go </a:t>
            </a:r>
            <a:r>
              <a:rPr lang="en-US" sz="3000" i="1" dirty="0">
                <a:solidFill>
                  <a:srgbClr val="0070C0"/>
                </a:solidFill>
              </a:rPr>
              <a:t>see the doctor </a:t>
            </a:r>
            <a:r>
              <a:rPr lang="en-US" sz="3000" i="1" dirty="0" smtClean="0">
                <a:solidFill>
                  <a:srgbClr val="0070C0"/>
                </a:solidFill>
              </a:rPr>
              <a:t>for advice</a:t>
            </a:r>
            <a:endParaRPr lang="en-US" sz="3000" i="1" dirty="0">
              <a:solidFill>
                <a:srgbClr val="0070C0"/>
              </a:solidFill>
            </a:endParaRPr>
          </a:p>
        </p:txBody>
      </p:sp>
      <p:pic>
        <p:nvPicPr>
          <p:cNvPr id="15" name="Picture 14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804513" y="5742119"/>
            <a:ext cx="1397696" cy="11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50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5552" y="1822718"/>
            <a:ext cx="6392812" cy="12477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C00000"/>
                </a:solidFill>
              </a:rPr>
              <a:t>Situation </a:t>
            </a:r>
            <a:r>
              <a:rPr lang="en-US" sz="3000" b="1" dirty="0">
                <a:solidFill>
                  <a:srgbClr val="C00000"/>
                </a:solidFill>
              </a:rPr>
              <a:t>3: </a:t>
            </a:r>
            <a:r>
              <a:rPr lang="en-US" sz="3000" dirty="0"/>
              <a:t>A friend of yours cannot remember the words he / she learnt.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22518" y="1993511"/>
            <a:ext cx="4227809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15" name="Picture 14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804513" y="5742119"/>
            <a:ext cx="1397696" cy="11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7169" y="3070459"/>
            <a:ext cx="7219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words you've learned in sentences or conversations. </a:t>
            </a:r>
            <a:endParaRPr lang="en-US" sz="3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words down</a:t>
            </a:r>
          </a:p>
        </p:txBody>
      </p:sp>
    </p:spTree>
    <p:extLst>
      <p:ext uri="{BB962C8B-B14F-4D97-AF65-F5344CB8AC3E}">
        <p14:creationId xmlns:p14="http://schemas.microsoft.com/office/powerpoint/2010/main" val="1645713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6" y="1143359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Present your tips to the class.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9852" y="112734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247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 descr="A cartoon of people in a lecture hall&#10;&#10;Description automatically generated">
            <a:extLst>
              <a:ext uri="{FF2B5EF4-FFF2-40B4-BE49-F238E27FC236}">
                <a16:creationId xmlns:a16="http://schemas.microsoft.com/office/drawing/2014/main" id="{A0CF9AE3-2176-20AF-D765-A4ECFC63F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470274" y="950679"/>
            <a:ext cx="3968750" cy="505931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2637" y="2003919"/>
            <a:ext cx="74155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If you are struggling to get a good night's sleep, there are some practical tips to help improve your </a:t>
            </a:r>
            <a:r>
              <a:rPr lang="en-US" sz="2800" i="1" dirty="0" smtClean="0"/>
              <a:t>sleep.</a:t>
            </a:r>
          </a:p>
          <a:p>
            <a:r>
              <a:rPr lang="en-US" sz="2800" i="1" dirty="0" smtClean="0"/>
              <a:t>Before </a:t>
            </a:r>
            <a:r>
              <a:rPr lang="en-US" sz="2800" i="1" dirty="0"/>
              <a:t>going to bed you should not eat too much, you should avoid stimulants such </a:t>
            </a:r>
            <a:r>
              <a:rPr lang="en-US" sz="2800" i="1" dirty="0" smtClean="0"/>
              <a:t>as </a:t>
            </a:r>
            <a:r>
              <a:rPr lang="en-US" sz="2800" i="1" dirty="0" smtClean="0">
                <a:solidFill>
                  <a:srgbClr val="0070C0"/>
                </a:solidFill>
              </a:rPr>
              <a:t>caffeine</a:t>
            </a:r>
            <a:r>
              <a:rPr lang="en-US" sz="2800" i="1" dirty="0">
                <a:solidFill>
                  <a:srgbClr val="0070C0"/>
                </a:solidFill>
              </a:rPr>
              <a:t>, and electronic devices before. Creating a relaxing bedtime routine, such as reading a book or listening to music. This helps </a:t>
            </a:r>
            <a:r>
              <a:rPr lang="en-US" sz="2800" i="1" dirty="0" smtClean="0">
                <a:solidFill>
                  <a:srgbClr val="0070C0"/>
                </a:solidFill>
              </a:rPr>
              <a:t> you improve </a:t>
            </a:r>
            <a:r>
              <a:rPr lang="en-US" sz="2800" i="1" dirty="0">
                <a:solidFill>
                  <a:srgbClr val="0070C0"/>
                </a:solidFill>
              </a:rPr>
              <a:t>the quality of your sleep.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29030" y="126736"/>
            <a:ext cx="51655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08910" y="1940189"/>
            <a:ext cx="8961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Ask </a:t>
            </a:r>
            <a:r>
              <a:rPr lang="en-US" sz="3000" dirty="0"/>
              <a:t>for repetition and respond.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Learn about tips to make students feel happy on school days.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Further develop their reading skill for specific information (scanning).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Give presentation of the tips. 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073" y="1268257"/>
            <a:ext cx="2674540" cy="177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249" y="1230940"/>
            <a:ext cx="58480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>
                <a:solidFill>
                  <a:srgbClr val="0070C0"/>
                </a:solidFill>
              </a:rPr>
              <a:t>What have we learnt in this lesson?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43609" y="0"/>
            <a:ext cx="551886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667" y="1445572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</a:t>
            </a:r>
            <a:r>
              <a:rPr lang="en-US" sz="36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 smtClean="0"/>
              <a:t>Prepair</a:t>
            </a:r>
            <a:r>
              <a:rPr lang="en-US" sz="3600" dirty="0" smtClean="0"/>
              <a:t> lesson 5: </a:t>
            </a:r>
            <a:r>
              <a:rPr lang="en-US" sz="3600" b="1" dirty="0" smtClean="0">
                <a:solidFill>
                  <a:srgbClr val="0087B2"/>
                </a:solidFill>
              </a:rPr>
              <a:t>Skills 1</a:t>
            </a:r>
            <a:endParaRPr lang="en-US" sz="3600" b="1" dirty="0">
              <a:solidFill>
                <a:srgbClr val="0087B2"/>
              </a:solidFill>
            </a:endParaRP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28" y="3957781"/>
            <a:ext cx="2953600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685800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5181600"/>
            <a:ext cx="203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50292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4" y="5486400"/>
            <a:ext cx="102023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t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536531"/>
            <a:ext cx="12192000" cy="522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0" y="0"/>
            <a:ext cx="12293600" cy="6858000"/>
            <a:chOff x="0" y="0"/>
            <a:chExt cx="5760" cy="4333"/>
          </a:xfrm>
        </p:grpSpPr>
        <p:pic>
          <p:nvPicPr>
            <p:cNvPr id="24586" name="Picture 10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1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2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3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55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1872263" y="136912"/>
            <a:ext cx="614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 WORD MATCH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6096000" y="1218477"/>
            <a:ext cx="6012278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T writes down a list of </a:t>
            </a:r>
            <a:r>
              <a:rPr lang="en-US" sz="2500" b="1" dirty="0">
                <a:latin typeface="+mj-lt"/>
              </a:rPr>
              <a:t>emotion words </a:t>
            </a:r>
            <a:r>
              <a:rPr lang="en-US" sz="2500" dirty="0">
                <a:latin typeface="+mj-lt"/>
              </a:rPr>
              <a:t>on the board.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Each student receives a small piece of paper and </a:t>
            </a:r>
            <a:r>
              <a:rPr lang="en-US" sz="2500" b="1" dirty="0">
                <a:latin typeface="+mj-lt"/>
              </a:rPr>
              <a:t>write down an emotion word </a:t>
            </a:r>
            <a:r>
              <a:rPr lang="en-US" sz="2500" dirty="0">
                <a:latin typeface="+mj-lt"/>
              </a:rPr>
              <a:t>from the list </a:t>
            </a:r>
            <a:r>
              <a:rPr lang="en-US" sz="2500" b="1" u="sng" dirty="0">
                <a:latin typeface="+mj-lt"/>
              </a:rPr>
              <a:t>without showing it to anyone.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Ss write 1-2 short sentences about a </a:t>
            </a:r>
            <a:r>
              <a:rPr lang="en-US" sz="2500" b="1" dirty="0">
                <a:latin typeface="+mj-lt"/>
              </a:rPr>
              <a:t>school-related experience </a:t>
            </a:r>
            <a:r>
              <a:rPr lang="en-US" sz="2500" dirty="0">
                <a:latin typeface="+mj-lt"/>
              </a:rPr>
              <a:t>that made them feel that particular emotion.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Collect the pieces of paper and mix them up. Read each sentence out loud one by one without revealing the emotion word and have Ss try to </a:t>
            </a:r>
            <a:r>
              <a:rPr lang="en-US" sz="2500" b="1" dirty="0">
                <a:latin typeface="+mj-lt"/>
              </a:rPr>
              <a:t>guess which emotion </a:t>
            </a:r>
            <a:r>
              <a:rPr lang="en-US" sz="2500" dirty="0">
                <a:latin typeface="+mj-lt"/>
              </a:rPr>
              <a:t>word matches each sentence.</a:t>
            </a:r>
          </a:p>
        </p:txBody>
      </p:sp>
      <p:pic>
        <p:nvPicPr>
          <p:cNvPr id="4" name="Picture 3" descr="A group of colorful faces&#10;&#10;Description automatically generated">
            <a:extLst>
              <a:ext uri="{FF2B5EF4-FFF2-40B4-BE49-F238E27FC236}">
                <a16:creationId xmlns:a16="http://schemas.microsoft.com/office/drawing/2014/main" id="{6FBC16F9-1902-FB27-51C5-5E4A8DA53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78972" y="1885048"/>
            <a:ext cx="556651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320">
              <a:srgbClr val="BEDCAA"/>
            </a:gs>
            <a:gs pos="63000">
              <a:schemeClr val="accent6">
                <a:lumMod val="5000"/>
                <a:lumOff val="95000"/>
              </a:schemeClr>
            </a:gs>
            <a:gs pos="24000">
              <a:schemeClr val="accent6">
                <a:lumMod val="45000"/>
                <a:lumOff val="55000"/>
              </a:schemeClr>
            </a:gs>
            <a:gs pos="0">
              <a:schemeClr val="accent6">
                <a:lumMod val="45000"/>
                <a:lumOff val="55000"/>
              </a:schemeClr>
            </a:gs>
            <a:gs pos="35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686" y="2000637"/>
            <a:ext cx="8507003" cy="48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6264149" y="61645"/>
            <a:ext cx="57566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I'm sorry. I still didn’t 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_____ more time?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Look! I can't hear a ____ you're saying.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0" y="348296"/>
            <a:ext cx="60995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I'm sorry, I didn't quite _____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Could you ____ that again?</a:t>
            </a: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226D6F-F96B-6F06-44E2-905FB880D683}"/>
              </a:ext>
            </a:extLst>
          </p:cNvPr>
          <p:cNvCxnSpPr/>
          <p:nvPr/>
        </p:nvCxnSpPr>
        <p:spPr>
          <a:xfrm>
            <a:off x="6123379" y="210849"/>
            <a:ext cx="7028" cy="14641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Asking for repetition">
            <a:hlinkClick r:id="" action="ppaction://media"/>
            <a:extLst>
              <a:ext uri="{FF2B5EF4-FFF2-40B4-BE49-F238E27FC236}">
                <a16:creationId xmlns:a16="http://schemas.microsoft.com/office/drawing/2014/main" id="{E5622C9E-5004-7D92-CB7D-C424061B71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0154" y="2455524"/>
            <a:ext cx="7102619" cy="39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018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19"/>
            <a:ext cx="12192000" cy="900414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0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956753" y="1354568"/>
            <a:ext cx="10391238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I'm sorry, I didn't quite _____________ that.</a:t>
            </a:r>
          </a:p>
          <a:p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Could you _____________ that again?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I'm sorry. I still didn’t _____________ that.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_____________ more time?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Look! I can't hear a _____________ you're saying.</a:t>
            </a:r>
          </a:p>
          <a:p>
            <a:endParaRPr lang="en-US" sz="35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5B78B-8865-BB2D-2C68-EB996CBE721F}"/>
              </a:ext>
            </a:extLst>
          </p:cNvPr>
          <p:cNvSpPr txBox="1"/>
          <p:nvPr/>
        </p:nvSpPr>
        <p:spPr>
          <a:xfrm>
            <a:off x="6591673" y="1280372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catch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44A05-1E06-0D74-F80F-27E3A66CB46B}"/>
              </a:ext>
            </a:extLst>
          </p:cNvPr>
          <p:cNvSpPr txBox="1"/>
          <p:nvPr/>
        </p:nvSpPr>
        <p:spPr>
          <a:xfrm>
            <a:off x="2194560" y="2955006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B7013-7354-2C51-89D2-9E8454CA749C}"/>
              </a:ext>
            </a:extLst>
          </p:cNvPr>
          <p:cNvSpPr txBox="1"/>
          <p:nvPr/>
        </p:nvSpPr>
        <p:spPr>
          <a:xfrm>
            <a:off x="5888212" y="3546205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C32C0-D34F-6610-C1C9-A657319C3D24}"/>
              </a:ext>
            </a:extLst>
          </p:cNvPr>
          <p:cNvSpPr txBox="1"/>
          <p:nvPr/>
        </p:nvSpPr>
        <p:spPr>
          <a:xfrm>
            <a:off x="4297807" y="1839316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48DC1-62CE-D6AF-4D22-851961E6EEDA}"/>
              </a:ext>
            </a:extLst>
          </p:cNvPr>
          <p:cNvSpPr txBox="1"/>
          <p:nvPr/>
        </p:nvSpPr>
        <p:spPr>
          <a:xfrm>
            <a:off x="6538452" y="2416528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40256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31647" y="1438714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42567" y="1481298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lgerian" panose="04020705040A02060702" pitchFamily="82" charset="0"/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87179" y="1287075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31621E-A3CA-F5A5-9365-909594F118B2}"/>
              </a:ext>
            </a:extLst>
          </p:cNvPr>
          <p:cNvSpPr txBox="1"/>
          <p:nvPr/>
        </p:nvSpPr>
        <p:spPr>
          <a:xfrm>
            <a:off x="1774929" y="2469964"/>
            <a:ext cx="9423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ENGLISH: 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Asking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repetition and responding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4D7DD6D3-B35E-100C-4EFF-C6AB4AD49FE9}"/>
              </a:ext>
            </a:extLst>
          </p:cNvPr>
          <p:cNvSpPr/>
          <p:nvPr/>
        </p:nvSpPr>
        <p:spPr>
          <a:xfrm>
            <a:off x="303547" y="1089055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A8C0F-931A-3F09-6AE8-FFFBD8BE90D4}"/>
              </a:ext>
            </a:extLst>
          </p:cNvPr>
          <p:cNvSpPr txBox="1"/>
          <p:nvPr/>
        </p:nvSpPr>
        <p:spPr>
          <a:xfrm>
            <a:off x="356333" y="9764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95D9-73DA-E2D1-C0F8-07320CF1D59F}"/>
              </a:ext>
            </a:extLst>
          </p:cNvPr>
          <p:cNvSpPr txBox="1">
            <a:spLocks/>
          </p:cNvSpPr>
          <p:nvPr/>
        </p:nvSpPr>
        <p:spPr>
          <a:xfrm>
            <a:off x="855995" y="1950395"/>
            <a:ext cx="10741429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000" b="1" dirty="0"/>
              <a:t>Mai: </a:t>
            </a:r>
            <a:r>
              <a:rPr lang="en-US" sz="3000" dirty="0"/>
              <a:t>Can you open the door, Tom?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Tom</a:t>
            </a:r>
            <a:r>
              <a:rPr lang="en-US" sz="3000" b="1" dirty="0">
                <a:highlight>
                  <a:srgbClr val="FFFF00"/>
                </a:highlight>
              </a:rPr>
              <a:t>: </a:t>
            </a:r>
            <a:r>
              <a:rPr lang="en-US" sz="3000" dirty="0">
                <a:highlight>
                  <a:srgbClr val="FFFF00"/>
                </a:highlight>
              </a:rPr>
              <a:t>Sorry?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Mai:</a:t>
            </a:r>
            <a:r>
              <a:rPr lang="en-US" sz="3000" b="1" dirty="0">
                <a:highlight>
                  <a:srgbClr val="FFFF00"/>
                </a:highlight>
              </a:rPr>
              <a:t> </a:t>
            </a:r>
            <a:r>
              <a:rPr lang="en-US" sz="3000" dirty="0">
                <a:highlight>
                  <a:srgbClr val="FFFF00"/>
                </a:highlight>
              </a:rPr>
              <a:t>Can you open the door, please?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11657B-E604-CDD7-C50F-D4FF0B4C91FB}"/>
              </a:ext>
            </a:extLst>
          </p:cNvPr>
          <p:cNvSpPr txBox="1">
            <a:spLocks/>
          </p:cNvSpPr>
          <p:nvPr/>
        </p:nvSpPr>
        <p:spPr>
          <a:xfrm>
            <a:off x="855995" y="4132212"/>
            <a:ext cx="10674927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/>
              <a:t>Excuse me. Would you mind showing me the way to the post office?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Woman: </a:t>
            </a:r>
            <a:r>
              <a:rPr lang="en-US" sz="3000" dirty="0">
                <a:highlight>
                  <a:srgbClr val="FFFF00"/>
                </a:highlight>
              </a:rPr>
              <a:t>I beg your pardon.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>
                <a:highlight>
                  <a:srgbClr val="FFFF00"/>
                </a:highlight>
              </a:rPr>
              <a:t>Would you mind showing me the way to the post office?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90367-D8EE-8CF6-1C96-FBB41863D879}"/>
              </a:ext>
            </a:extLst>
          </p:cNvPr>
          <p:cNvSpPr txBox="1"/>
          <p:nvPr/>
        </p:nvSpPr>
        <p:spPr>
          <a:xfrm>
            <a:off x="1033600" y="1041053"/>
            <a:ext cx="1073848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dialogues below. Pay attention to the highlighted sentences.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FAFD5-09CA-809D-E06D-0916F2EB4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227345" y="2052204"/>
            <a:ext cx="62865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0EB684-6229-5181-99D9-321ABBD19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20" y="4110817"/>
            <a:ext cx="752475" cy="704850"/>
          </a:xfrm>
          <a:prstGeom prst="rect">
            <a:avLst/>
          </a:prstGeom>
        </p:spPr>
      </p:pic>
      <p:pic>
        <p:nvPicPr>
          <p:cNvPr id="13" name="017">
            <a:hlinkClick r:id="" action="ppaction://media"/>
            <a:extLst>
              <a:ext uri="{FF2B5EF4-FFF2-40B4-BE49-F238E27FC236}">
                <a16:creationId xmlns:a16="http://schemas.microsoft.com/office/drawing/2014/main" id="{3178D88E-72E2-7242-DD56-20B01FD92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16690" y="1635286"/>
            <a:ext cx="869218" cy="8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C05C3A-23E2-47AA-6507-4E4B08DC9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41991"/>
              </p:ext>
            </p:extLst>
          </p:nvPr>
        </p:nvGraphicFramePr>
        <p:xfrm>
          <a:off x="1695236" y="1171571"/>
          <a:ext cx="9914562" cy="46479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27131">
                  <a:extLst>
                    <a:ext uri="{9D8B030D-6E8A-4147-A177-3AD203B41FA5}">
                      <a16:colId xmlns:a16="http://schemas.microsoft.com/office/drawing/2014/main" val="2489142025"/>
                    </a:ext>
                  </a:extLst>
                </a:gridCol>
                <a:gridCol w="3387431">
                  <a:extLst>
                    <a:ext uri="{9D8B030D-6E8A-4147-A177-3AD203B41FA5}">
                      <a16:colId xmlns:a16="http://schemas.microsoft.com/office/drawing/2014/main" val="2225370321"/>
                    </a:ext>
                  </a:extLst>
                </a:gridCol>
              </a:tblGrid>
              <a:tr h="416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ASKING FOR REPETITION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RESPONDING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8841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Sorry?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1" dirty="0">
                          <a:solidFill>
                            <a:srgbClr val="C0000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Repeat/Simplify what you have said</a:t>
                      </a:r>
                      <a:endParaRPr sz="2800" b="1" i="1" dirty="0">
                        <a:solidFill>
                          <a:srgbClr val="C0000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8163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 beg your pardon.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680217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I'm sorry, I didn't quite catch that.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610116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Could you say that again?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96609"/>
                  </a:ext>
                </a:extLst>
              </a:tr>
              <a:tr h="578300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One more time?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893841"/>
                  </a:ext>
                </a:extLst>
              </a:tr>
              <a:tr h="714865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Look! I can't hear a word you're saying.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042751"/>
                  </a:ext>
                </a:extLst>
              </a:tr>
            </a:tbl>
          </a:graphicData>
        </a:graphic>
      </p:graphicFrame>
      <p:pic>
        <p:nvPicPr>
          <p:cNvPr id="9" name="Picture 8" descr="A person holding a book and holding a hand out&#10;&#10;Description automatically generated">
            <a:extLst>
              <a:ext uri="{FF2B5EF4-FFF2-40B4-BE49-F238E27FC236}">
                <a16:creationId xmlns:a16="http://schemas.microsoft.com/office/drawing/2014/main" id="{8FC28D4F-3F63-FF10-D9DF-D16329080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42" y="1988605"/>
            <a:ext cx="1971534" cy="31733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1" name="Round Single Corner Rectangle 1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8355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862132" y="1048901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306741" y="103107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359526" y="9108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2246243" y="2003008"/>
            <a:ext cx="9271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C00000"/>
                </a:solidFill>
              </a:rPr>
              <a:t>Situation 1: </a:t>
            </a:r>
            <a:r>
              <a:rPr lang="en-US" sz="3000" dirty="0"/>
              <a:t>You ask your friend to pass the book, but he / she can’t hear what you say.</a:t>
            </a:r>
          </a:p>
          <a:p>
            <a:pPr marL="1943100" indent="-1943100"/>
            <a:r>
              <a:rPr lang="en-SG" sz="3000" b="1" dirty="0">
                <a:solidFill>
                  <a:srgbClr val="C00000"/>
                </a:solidFill>
              </a:rPr>
              <a:t>Situation 2: </a:t>
            </a:r>
            <a:r>
              <a:rPr lang="en-US" sz="3000" dirty="0"/>
              <a:t>A stranger asks you the way to the nearest bus station, but you can’t hear what he / she says.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1228" y="144781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202568" y="1939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8930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2712977" y="2182720"/>
            <a:ext cx="7867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ask your friend to pass the book, but he / she can’t hear what you say.</a:t>
            </a:r>
          </a:p>
          <a:p>
            <a:pPr marL="1943100" indent="-1943100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0509" y="3399588"/>
            <a:ext cx="3143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43100" lvl="0" indent="-1943100"/>
            <a:r>
              <a:rPr lang="en-SG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answer: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2425" y="4159511"/>
            <a:ext cx="7253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0" indent="-1943100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pass me the book?</a:t>
            </a:r>
          </a:p>
          <a:p>
            <a:pPr marL="1943100" lvl="0" indent="-1943100"/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Sorry?</a:t>
            </a:r>
          </a:p>
          <a:p>
            <a:pPr marL="1943100" lvl="0" indent="-1943100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pass me the book, please?</a:t>
            </a:r>
          </a:p>
          <a:p>
            <a:pPr marL="1943100" lvl="0" indent="-1943100"/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5065</TotalTime>
  <Words>1253</Words>
  <Application>Microsoft Office PowerPoint</Application>
  <PresentationFormat>Widescreen</PresentationFormat>
  <Paragraphs>186</Paragraphs>
  <Slides>27</Slides>
  <Notes>21</Notes>
  <HiddenSlides>0</HiddenSlides>
  <MMClips>12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Algerian</vt:lpstr>
      <vt:lpstr>Arial</vt:lpstr>
      <vt:lpstr>Berlin Sans FB</vt:lpstr>
      <vt:lpstr>Berlin Sans FB Demi</vt:lpstr>
      <vt:lpstr>Calibri</vt:lpstr>
      <vt:lpstr>Calibri Light</vt:lpstr>
      <vt:lpstr>Cooper Black</vt:lpstr>
      <vt:lpstr>Jost Medium</vt:lpstr>
      <vt:lpstr>Myriad Pro</vt:lpstr>
      <vt:lpstr>Source Sans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232</cp:revision>
  <dcterms:created xsi:type="dcterms:W3CDTF">2020-12-09T02:04:09Z</dcterms:created>
  <dcterms:modified xsi:type="dcterms:W3CDTF">2024-07-01T16:14:00Z</dcterms:modified>
</cp:coreProperties>
</file>