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374" r:id="rId2"/>
    <p:sldId id="256" r:id="rId3"/>
    <p:sldId id="279" r:id="rId4"/>
    <p:sldId id="379" r:id="rId5"/>
    <p:sldId id="347" r:id="rId6"/>
    <p:sldId id="316" r:id="rId7"/>
    <p:sldId id="351" r:id="rId8"/>
    <p:sldId id="352" r:id="rId9"/>
    <p:sldId id="283" r:id="rId10"/>
    <p:sldId id="377" r:id="rId11"/>
    <p:sldId id="353" r:id="rId12"/>
    <p:sldId id="348" r:id="rId13"/>
    <p:sldId id="376" r:id="rId14"/>
    <p:sldId id="375" r:id="rId15"/>
    <p:sldId id="325" r:id="rId16"/>
    <p:sldId id="355" r:id="rId17"/>
    <p:sldId id="370" r:id="rId18"/>
    <p:sldId id="371" r:id="rId19"/>
    <p:sldId id="372" r:id="rId20"/>
    <p:sldId id="373" r:id="rId21"/>
    <p:sldId id="3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B2"/>
    <a:srgbClr val="6D9FB1"/>
    <a:srgbClr val="0070C0"/>
    <a:srgbClr val="F8B417"/>
    <a:srgbClr val="F16649"/>
    <a:srgbClr val="F26648"/>
    <a:srgbClr val="77ADC0"/>
    <a:srgbClr val="F7931D"/>
    <a:srgbClr val="FBC864"/>
    <a:srgbClr val="FEE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50D7BA-743C-4797-B4ED-E18B958E8984}" v="742" dt="2023-11-27T09:45:55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C450D7BA-743C-4797-B4ED-E18B958E8984}"/>
    <pc:docChg chg="undo custSel addSld delSld modSld sldOrd">
      <pc:chgData name="THU DU" userId="db4d925effa94065" providerId="LiveId" clId="{C450D7BA-743C-4797-B4ED-E18B958E8984}" dt="2023-11-27T09:45:55.731" v="2063"/>
      <pc:docMkLst>
        <pc:docMk/>
      </pc:docMkLst>
      <pc:sldChg chg="addSp delSp modSp mod">
        <pc:chgData name="THU DU" userId="db4d925effa94065" providerId="LiveId" clId="{C450D7BA-743C-4797-B4ED-E18B958E8984}" dt="2023-11-24T11:37:31.141" v="31" actId="1076"/>
        <pc:sldMkLst>
          <pc:docMk/>
          <pc:sldMk cId="252621157" sldId="256"/>
        </pc:sldMkLst>
        <pc:spChg chg="mod">
          <ac:chgData name="THU DU" userId="db4d925effa94065" providerId="LiveId" clId="{C450D7BA-743C-4797-B4ED-E18B958E8984}" dt="2023-11-24T11:36:26.808" v="22" actId="20577"/>
          <ac:spMkLst>
            <pc:docMk/>
            <pc:sldMk cId="252621157" sldId="256"/>
            <ac:spMk id="36" creationId="{00000000-0000-0000-0000-000000000000}"/>
          </ac:spMkLst>
        </pc:spChg>
        <pc:spChg chg="del mod">
          <ac:chgData name="THU DU" userId="db4d925effa94065" providerId="LiveId" clId="{C450D7BA-743C-4797-B4ED-E18B958E8984}" dt="2023-11-24T11:37:23.099" v="26" actId="478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HU DU" userId="db4d925effa94065" providerId="LiveId" clId="{C450D7BA-743C-4797-B4ED-E18B958E8984}" dt="2023-11-24T11:37:31.141" v="31" actId="1076"/>
          <ac:picMkLst>
            <pc:docMk/>
            <pc:sldMk cId="252621157" sldId="256"/>
            <ac:picMk id="2" creationId="{66C77074-4E65-F95F-8B19-D73C22711C8D}"/>
          </ac:picMkLst>
        </pc:picChg>
      </pc:sldChg>
      <pc:sldChg chg="addSp delSp modSp mod delAnim modAnim">
        <pc:chgData name="THU DU" userId="db4d925effa94065" providerId="LiveId" clId="{C450D7BA-743C-4797-B4ED-E18B958E8984}" dt="2023-11-24T12:26:01.509" v="1195"/>
        <pc:sldMkLst>
          <pc:docMk/>
          <pc:sldMk cId="1529224504" sldId="276"/>
        </pc:sldMkLst>
        <pc:spChg chg="add mod">
          <ac:chgData name="THU DU" userId="db4d925effa94065" providerId="LiveId" clId="{C450D7BA-743C-4797-B4ED-E18B958E8984}" dt="2023-11-24T12:22:26.546" v="1149" actId="207"/>
          <ac:spMkLst>
            <pc:docMk/>
            <pc:sldMk cId="1529224504" sldId="276"/>
            <ac:spMk id="2" creationId="{E3A9C1B8-0CE8-0D50-9A56-544198A0E515}"/>
          </ac:spMkLst>
        </pc:spChg>
        <pc:spChg chg="add mod">
          <ac:chgData name="THU DU" userId="db4d925effa94065" providerId="LiveId" clId="{C450D7BA-743C-4797-B4ED-E18B958E8984}" dt="2023-11-24T12:24:53.256" v="1174" actId="14100"/>
          <ac:spMkLst>
            <pc:docMk/>
            <pc:sldMk cId="1529224504" sldId="276"/>
            <ac:spMk id="4" creationId="{7D4311EF-B31F-B65D-9FAF-B4B261487D75}"/>
          </ac:spMkLst>
        </pc:spChg>
        <pc:spChg chg="add mod">
          <ac:chgData name="THU DU" userId="db4d925effa94065" providerId="LiveId" clId="{C450D7BA-743C-4797-B4ED-E18B958E8984}" dt="2023-11-24T12:24:58.099" v="1176" actId="1076"/>
          <ac:spMkLst>
            <pc:docMk/>
            <pc:sldMk cId="1529224504" sldId="276"/>
            <ac:spMk id="5" creationId="{8C3218BE-6755-9D63-C5DA-5E409BDBC131}"/>
          </ac:spMkLst>
        </pc:spChg>
        <pc:spChg chg="add mod">
          <ac:chgData name="THU DU" userId="db4d925effa94065" providerId="LiveId" clId="{C450D7BA-743C-4797-B4ED-E18B958E8984}" dt="2023-11-24T12:25:47.150" v="1194" actId="14100"/>
          <ac:spMkLst>
            <pc:docMk/>
            <pc:sldMk cId="1529224504" sldId="276"/>
            <ac:spMk id="6" creationId="{FC9569A9-6A22-1797-9990-8FF70A4D789B}"/>
          </ac:spMkLst>
        </pc:spChg>
        <pc:spChg chg="add mod">
          <ac:chgData name="THU DU" userId="db4d925effa94065" providerId="LiveId" clId="{C450D7BA-743C-4797-B4ED-E18B958E8984}" dt="2023-11-24T12:25:36.020" v="1193" actId="14100"/>
          <ac:spMkLst>
            <pc:docMk/>
            <pc:sldMk cId="1529224504" sldId="276"/>
            <ac:spMk id="7" creationId="{76AB30CB-7B29-4059-9578-3AA94A6D8AE7}"/>
          </ac:spMkLst>
        </pc:spChg>
        <pc:spChg chg="mod">
          <ac:chgData name="THU DU" userId="db4d925effa94065" providerId="LiveId" clId="{C450D7BA-743C-4797-B4ED-E18B958E8984}" dt="2023-11-24T12:15:59.083" v="1054" actId="20577"/>
          <ac:spMkLst>
            <pc:docMk/>
            <pc:sldMk cId="1529224504" sldId="276"/>
            <ac:spMk id="8" creationId="{00000000-0000-0000-0000-000000000000}"/>
          </ac:spMkLst>
        </pc:spChg>
        <pc:spChg chg="add mod">
          <ac:chgData name="THU DU" userId="db4d925effa94065" providerId="LiveId" clId="{C450D7BA-743C-4797-B4ED-E18B958E8984}" dt="2023-11-24T12:25:14.223" v="1183" actId="14100"/>
          <ac:spMkLst>
            <pc:docMk/>
            <pc:sldMk cId="1529224504" sldId="276"/>
            <ac:spMk id="9" creationId="{6C30F88D-0D56-7A64-C93A-B5C0EC0EAFED}"/>
          </ac:spMkLst>
        </pc:spChg>
        <pc:spChg chg="del">
          <ac:chgData name="THU DU" userId="db4d925effa94065" providerId="LiveId" clId="{C450D7BA-743C-4797-B4ED-E18B958E8984}" dt="2023-11-24T12:18:45.014" v="1063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HU DU" userId="db4d925effa94065" providerId="LiveId" clId="{C450D7BA-743C-4797-B4ED-E18B958E8984}" dt="2023-11-24T12:18:40.892" v="1062" actId="20577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2:16:05.292" v="1056" actId="20577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HU DU" userId="db4d925effa94065" providerId="LiveId" clId="{C450D7BA-743C-4797-B4ED-E18B958E8984}" dt="2023-11-24T12:18:07.992" v="1058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modSp mod modAnim">
        <pc:chgData name="THU DU" userId="db4d925effa94065" providerId="LiveId" clId="{C450D7BA-743C-4797-B4ED-E18B958E8984}" dt="2023-11-24T13:09:00.157" v="1995"/>
        <pc:sldMkLst>
          <pc:docMk/>
          <pc:sldMk cId="3404845292" sldId="279"/>
        </pc:sldMkLst>
        <pc:spChg chg="mod">
          <ac:chgData name="THU DU" userId="db4d925effa94065" providerId="LiveId" clId="{C450D7BA-743C-4797-B4ED-E18B958E8984}" dt="2023-11-24T11:53:47.006" v="461" actId="1076"/>
          <ac:spMkLst>
            <pc:docMk/>
            <pc:sldMk cId="3404845292" sldId="279"/>
            <ac:spMk id="4" creationId="{90A3E95A-3D5D-4E3E-A00D-CA3CAC576081}"/>
          </ac:spMkLst>
        </pc:spChg>
        <pc:spChg chg="mod">
          <ac:chgData name="THU DU" userId="db4d925effa94065" providerId="LiveId" clId="{C450D7BA-743C-4797-B4ED-E18B958E8984}" dt="2023-11-24T11:52:48.216" v="451" actId="207"/>
          <ac:spMkLst>
            <pc:docMk/>
            <pc:sldMk cId="3404845292" sldId="279"/>
            <ac:spMk id="5" creationId="{337A5E1E-3CA0-4464-8CDD-31E8FAFCE4DB}"/>
          </ac:spMkLst>
        </pc:spChg>
        <pc:spChg chg="mod">
          <ac:chgData name="THU DU" userId="db4d925effa94065" providerId="LiveId" clId="{C450D7BA-743C-4797-B4ED-E18B958E8984}" dt="2023-11-24T11:54:25.426" v="467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C450D7BA-743C-4797-B4ED-E18B958E8984}" dt="2023-11-27T09:45:55.731" v="2063"/>
        <pc:sldMkLst>
          <pc:docMk/>
          <pc:sldMk cId="1769986107" sldId="283"/>
        </pc:sldMkLst>
        <pc:spChg chg="mod">
          <ac:chgData name="THU DU" userId="db4d925effa94065" providerId="LiveId" clId="{C450D7BA-743C-4797-B4ED-E18B958E8984}" dt="2023-11-24T11:55:18.595" v="505" actId="20577"/>
          <ac:spMkLst>
            <pc:docMk/>
            <pc:sldMk cId="1769986107" sldId="283"/>
            <ac:spMk id="6" creationId="{00000000-0000-0000-0000-000000000000}"/>
          </ac:spMkLst>
        </pc:spChg>
        <pc:graphicFrameChg chg="mod modGraphic">
          <ac:chgData name="THU DU" userId="db4d925effa94065" providerId="LiveId" clId="{C450D7BA-743C-4797-B4ED-E18B958E8984}" dt="2023-11-27T09:44:17.821" v="2048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add mod">
          <ac:chgData name="THU DU" userId="db4d925effa94065" providerId="LiveId" clId="{C450D7BA-743C-4797-B4ED-E18B958E8984}" dt="2023-11-27T09:44:37.123" v="2056" actId="1076"/>
          <ac:picMkLst>
            <pc:docMk/>
            <pc:sldMk cId="1769986107" sldId="283"/>
            <ac:picMk id="2" creationId="{2E30F342-9267-19DC-1994-41C9F3127509}"/>
          </ac:picMkLst>
        </pc:picChg>
        <pc:picChg chg="add mod">
          <ac:chgData name="THU DU" userId="db4d925effa94065" providerId="LiveId" clId="{C450D7BA-743C-4797-B4ED-E18B958E8984}" dt="2023-11-27T09:44:33.897" v="2055" actId="1076"/>
          <ac:picMkLst>
            <pc:docMk/>
            <pc:sldMk cId="1769986107" sldId="283"/>
            <ac:picMk id="3" creationId="{0FD0729A-A34D-62BD-EF94-F9FFB4D12303}"/>
          </ac:picMkLst>
        </pc:picChg>
        <pc:picChg chg="add mod">
          <ac:chgData name="THU DU" userId="db4d925effa94065" providerId="LiveId" clId="{C450D7BA-743C-4797-B4ED-E18B958E8984}" dt="2023-11-27T09:44:32.196" v="2054" actId="1076"/>
          <ac:picMkLst>
            <pc:docMk/>
            <pc:sldMk cId="1769986107" sldId="283"/>
            <ac:picMk id="4" creationId="{5CC34EE0-D4F3-7611-8A15-542172B7FC83}"/>
          </ac:picMkLst>
        </pc:picChg>
        <pc:picChg chg="add mod">
          <ac:chgData name="THU DU" userId="db4d925effa94065" providerId="LiveId" clId="{C450D7BA-743C-4797-B4ED-E18B958E8984}" dt="2023-11-27T09:44:30.421" v="2053" actId="1076"/>
          <ac:picMkLst>
            <pc:docMk/>
            <pc:sldMk cId="1769986107" sldId="283"/>
            <ac:picMk id="5" creationId="{87ECCD13-2B18-D9ED-E4BC-0968A3690DCA}"/>
          </ac:picMkLst>
        </pc:picChg>
        <pc:picChg chg="del mod">
          <ac:chgData name="THU DU" userId="db4d925effa94065" providerId="LiveId" clId="{C450D7BA-743C-4797-B4ED-E18B958E8984}" dt="2023-11-24T12:13:09.159" v="942" actId="478"/>
          <ac:picMkLst>
            <pc:docMk/>
            <pc:sldMk cId="1769986107" sldId="283"/>
            <ac:picMk id="15" creationId="{EB01222F-50A8-4B31-9D8C-3CB595EE54B9}"/>
          </ac:picMkLst>
        </pc:picChg>
        <pc:picChg chg="del mod">
          <ac:chgData name="THU DU" userId="db4d925effa94065" providerId="LiveId" clId="{C450D7BA-743C-4797-B4ED-E18B958E8984}" dt="2023-11-24T12:13:10.110" v="943" actId="478"/>
          <ac:picMkLst>
            <pc:docMk/>
            <pc:sldMk cId="1769986107" sldId="283"/>
            <ac:picMk id="16" creationId="{45399DDB-2A08-4040-B485-7C1447243932}"/>
          </ac:picMkLst>
        </pc:picChg>
      </pc:sldChg>
      <pc:sldChg chg="del">
        <pc:chgData name="THU DU" userId="db4d925effa94065" providerId="LiveId" clId="{C450D7BA-743C-4797-B4ED-E18B958E8984}" dt="2023-11-24T12:36:55.433" v="1365" actId="47"/>
        <pc:sldMkLst>
          <pc:docMk/>
          <pc:sldMk cId="3633158301" sldId="298"/>
        </pc:sldMkLst>
      </pc:sldChg>
      <pc:sldChg chg="modSp mod">
        <pc:chgData name="THU DU" userId="db4d925effa94065" providerId="LiveId" clId="{C450D7BA-743C-4797-B4ED-E18B958E8984}" dt="2023-11-24T11:43:38.407" v="233" actId="20577"/>
        <pc:sldMkLst>
          <pc:docMk/>
          <pc:sldMk cId="658201877" sldId="302"/>
        </pc:sldMkLst>
        <pc:spChg chg="mod">
          <ac:chgData name="THU DU" userId="db4d925effa94065" providerId="LiveId" clId="{C450D7BA-743C-4797-B4ED-E18B958E8984}" dt="2023-11-24T11:38:35.238" v="67" actId="20577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C450D7BA-743C-4797-B4ED-E18B958E8984}" dt="2023-11-24T11:41:58.165" v="193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C450D7BA-743C-4797-B4ED-E18B958E8984}" dt="2023-11-24T11:42:02.419" v="194" actId="1076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 DU" userId="db4d925effa94065" providerId="LiveId" clId="{C450D7BA-743C-4797-B4ED-E18B958E8984}" dt="2023-11-24T11:41:05.613" v="181" actId="1076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 DU" userId="db4d925effa94065" providerId="LiveId" clId="{C450D7BA-743C-4797-B4ED-E18B958E8984}" dt="2023-11-24T11:42:43.813" v="209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C450D7BA-743C-4797-B4ED-E18B958E8984}" dt="2023-11-24T11:43:38.407" v="233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C450D7BA-743C-4797-B4ED-E18B958E8984}" dt="2023-11-24T11:43:32.122" v="227" actId="1076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 DU" userId="db4d925effa94065" providerId="LiveId" clId="{C450D7BA-743C-4797-B4ED-E18B958E8984}" dt="2023-11-24T11:39:29.648" v="101" actId="1076"/>
          <ac:spMkLst>
            <pc:docMk/>
            <pc:sldMk cId="658201877" sldId="302"/>
            <ac:spMk id="29" creationId="{00000000-0000-0000-0000-000000000000}"/>
          </ac:spMkLst>
        </pc:spChg>
        <pc:cxnChg chg="mod">
          <ac:chgData name="THU DU" userId="db4d925effa94065" providerId="LiveId" clId="{C450D7BA-743C-4797-B4ED-E18B958E8984}" dt="2023-11-24T11:41:58.165" v="193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C450D7BA-743C-4797-B4ED-E18B958E8984}" dt="2023-11-24T11:42:02.419" v="194" actId="1076"/>
          <ac:cxnSpMkLst>
            <pc:docMk/>
            <pc:sldMk cId="658201877" sldId="302"/>
            <ac:cxnSpMk id="26" creationId="{00000000-0000-0000-0000-000000000000}"/>
          </ac:cxnSpMkLst>
        </pc:cxnChg>
        <pc:cxnChg chg="mod">
          <ac:chgData name="THU DU" userId="db4d925effa94065" providerId="LiveId" clId="{C450D7BA-743C-4797-B4ED-E18B958E8984}" dt="2023-11-24T11:42:02.419" v="194" actId="1076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del">
        <pc:chgData name="THU DU" userId="db4d925effa94065" providerId="LiveId" clId="{C450D7BA-743C-4797-B4ED-E18B958E8984}" dt="2023-11-24T13:04:26.047" v="1878" actId="47"/>
        <pc:sldMkLst>
          <pc:docMk/>
          <pc:sldMk cId="626516812" sldId="313"/>
        </pc:sldMkLst>
      </pc:sldChg>
      <pc:sldChg chg="del">
        <pc:chgData name="THU DU" userId="db4d925effa94065" providerId="LiveId" clId="{C450D7BA-743C-4797-B4ED-E18B958E8984}" dt="2023-11-24T13:08:27.595" v="1994" actId="47"/>
        <pc:sldMkLst>
          <pc:docMk/>
          <pc:sldMk cId="2275727840" sldId="314"/>
        </pc:sldMkLst>
      </pc:sldChg>
      <pc:sldChg chg="addSp delSp modSp mod delAnim modAnim modNotesTx">
        <pc:chgData name="THU DU" userId="db4d925effa94065" providerId="LiveId" clId="{C450D7BA-743C-4797-B4ED-E18B958E8984}" dt="2023-11-27T09:42:25.593" v="2017" actId="1076"/>
        <pc:sldMkLst>
          <pc:docMk/>
          <pc:sldMk cId="2817977460" sldId="316"/>
        </pc:sldMkLst>
        <pc:spChg chg="mod">
          <ac:chgData name="THU DU" userId="db4d925effa94065" providerId="LiveId" clId="{C450D7BA-743C-4797-B4ED-E18B958E8984}" dt="2023-11-24T12:02:19.154" v="645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C450D7BA-743C-4797-B4ED-E18B958E8984}" dt="2023-11-24T12:03:02.474" v="673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C450D7BA-743C-4797-B4ED-E18B958E8984}" dt="2023-11-24T12:02:39.214" v="669" actId="20577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1:55:01.588" v="481" actId="20577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HU DU" userId="db4d925effa94065" providerId="LiveId" clId="{C450D7BA-743C-4797-B4ED-E18B958E8984}" dt="2023-11-27T09:41:40.134" v="200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HU DU" userId="db4d925effa94065" providerId="LiveId" clId="{C450D7BA-743C-4797-B4ED-E18B958E8984}" dt="2023-11-27T09:42:25.593" v="2017" actId="1076"/>
          <ac:picMkLst>
            <pc:docMk/>
            <pc:sldMk cId="2817977460" sldId="316"/>
            <ac:picMk id="4" creationId="{480C59AF-C2B5-81C9-6C7E-9B81BD2FB6FC}"/>
          </ac:picMkLst>
        </pc:picChg>
        <pc:picChg chg="add mod">
          <ac:chgData name="THU DU" userId="db4d925effa94065" providerId="LiveId" clId="{C450D7BA-743C-4797-B4ED-E18B958E8984}" dt="2023-11-24T12:05:32.794" v="707" actId="1076"/>
          <ac:picMkLst>
            <pc:docMk/>
            <pc:sldMk cId="2817977460" sldId="316"/>
            <ac:picMk id="5" creationId="{4F945020-837C-9DCB-817D-D89561C531A3}"/>
          </ac:picMkLst>
        </pc:picChg>
        <pc:picChg chg="add del mod">
          <ac:chgData name="THU DU" userId="db4d925effa94065" providerId="LiveId" clId="{C450D7BA-743C-4797-B4ED-E18B958E8984}" dt="2023-11-24T12:05:00.994" v="682" actId="478"/>
          <ac:picMkLst>
            <pc:docMk/>
            <pc:sldMk cId="2817977460" sldId="316"/>
            <ac:picMk id="8" creationId="{3BEC8F5E-8BE7-E639-89C2-C940DA20E193}"/>
          </ac:picMkLst>
        </pc:picChg>
        <pc:picChg chg="del">
          <ac:chgData name="THU DU" userId="db4d925effa94065" providerId="LiveId" clId="{C450D7BA-743C-4797-B4ED-E18B958E8984}" dt="2023-11-24T12:01:58.154" v="640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addSp delSp modSp mod delAnim modAnim">
        <pc:chgData name="THU DU" userId="db4d925effa94065" providerId="LiveId" clId="{C450D7BA-743C-4797-B4ED-E18B958E8984}" dt="2023-11-27T09:35:29.061" v="2000" actId="1076"/>
        <pc:sldMkLst>
          <pc:docMk/>
          <pc:sldMk cId="2141101352" sldId="325"/>
        </pc:sldMkLst>
        <pc:spChg chg="add del mod">
          <ac:chgData name="THU DU" userId="db4d925effa94065" providerId="LiveId" clId="{C450D7BA-743C-4797-B4ED-E18B958E8984}" dt="2023-11-24T12:48:58.472" v="1586" actId="478"/>
          <ac:spMkLst>
            <pc:docMk/>
            <pc:sldMk cId="2141101352" sldId="325"/>
            <ac:spMk id="3" creationId="{1B3F7A5F-D1A9-F036-2392-58B9CCA80594}"/>
          </ac:spMkLst>
        </pc:spChg>
        <pc:spChg chg="add del mod">
          <ac:chgData name="THU DU" userId="db4d925effa94065" providerId="LiveId" clId="{C450D7BA-743C-4797-B4ED-E18B958E8984}" dt="2023-11-24T12:50:10.021" v="1598" actId="478"/>
          <ac:spMkLst>
            <pc:docMk/>
            <pc:sldMk cId="2141101352" sldId="325"/>
            <ac:spMk id="5" creationId="{DCC6E886-59D3-E20A-5324-7F58B5593C41}"/>
          </ac:spMkLst>
        </pc:spChg>
        <pc:spChg chg="del">
          <ac:chgData name="THU DU" userId="db4d925effa94065" providerId="LiveId" clId="{C450D7BA-743C-4797-B4ED-E18B958E8984}" dt="2023-11-24T12:48:49.254" v="1582" actId="478"/>
          <ac:spMkLst>
            <pc:docMk/>
            <pc:sldMk cId="2141101352" sldId="325"/>
            <ac:spMk id="9" creationId="{0AE78FE7-C418-4A32-AA4E-325C3CC90957}"/>
          </ac:spMkLst>
        </pc:spChg>
        <pc:spChg chg="mod">
          <ac:chgData name="THU DU" userId="db4d925effa94065" providerId="LiveId" clId="{C450D7BA-743C-4797-B4ED-E18B958E8984}" dt="2023-11-24T12:47:18.324" v="1572" actId="20577"/>
          <ac:spMkLst>
            <pc:docMk/>
            <pc:sldMk cId="2141101352" sldId="325"/>
            <ac:spMk id="11" creationId="{00000000-0000-0000-0000-000000000000}"/>
          </ac:spMkLst>
        </pc:spChg>
        <pc:spChg chg="mod">
          <ac:chgData name="THU DU" userId="db4d925effa94065" providerId="LiveId" clId="{C450D7BA-743C-4797-B4ED-E18B958E8984}" dt="2023-11-24T12:48:30.602" v="1578" actId="20577"/>
          <ac:spMkLst>
            <pc:docMk/>
            <pc:sldMk cId="2141101352" sldId="325"/>
            <ac:spMk id="12" creationId="{00000000-0000-0000-0000-000000000000}"/>
          </ac:spMkLst>
        </pc:spChg>
        <pc:spChg chg="del">
          <ac:chgData name="THU DU" userId="db4d925effa94065" providerId="LiveId" clId="{C450D7BA-743C-4797-B4ED-E18B958E8984}" dt="2023-11-24T12:48:49.254" v="1582" actId="478"/>
          <ac:spMkLst>
            <pc:docMk/>
            <pc:sldMk cId="2141101352" sldId="325"/>
            <ac:spMk id="13" creationId="{07E13F41-07FA-4CF7-B267-2CC4CD5400FD}"/>
          </ac:spMkLst>
        </pc:spChg>
        <pc:spChg chg="del">
          <ac:chgData name="THU DU" userId="db4d925effa94065" providerId="LiveId" clId="{C450D7BA-743C-4797-B4ED-E18B958E8984}" dt="2023-11-24T12:48:44.822" v="1580" actId="478"/>
          <ac:spMkLst>
            <pc:docMk/>
            <pc:sldMk cId="2141101352" sldId="325"/>
            <ac:spMk id="14" creationId="{63B714BD-1E6B-4B72-A0ED-AC30B1015964}"/>
          </ac:spMkLst>
        </pc:spChg>
        <pc:spChg chg="del">
          <ac:chgData name="THU DU" userId="db4d925effa94065" providerId="LiveId" clId="{C450D7BA-743C-4797-B4ED-E18B958E8984}" dt="2023-11-24T12:48:44.822" v="1580" actId="478"/>
          <ac:spMkLst>
            <pc:docMk/>
            <pc:sldMk cId="2141101352" sldId="325"/>
            <ac:spMk id="15" creationId="{71161470-EEBA-4ED5-93B5-F485090118DA}"/>
          </ac:spMkLst>
        </pc:spChg>
        <pc:spChg chg="del mod">
          <ac:chgData name="THU DU" userId="db4d925effa94065" providerId="LiveId" clId="{C450D7BA-743C-4797-B4ED-E18B958E8984}" dt="2023-11-24T12:48:51.256" v="1584" actId="478"/>
          <ac:spMkLst>
            <pc:docMk/>
            <pc:sldMk cId="2141101352" sldId="325"/>
            <ac:spMk id="18" creationId="{B2E55988-46A6-48BC-ACEE-9E1AD7694C82}"/>
          </ac:spMkLst>
        </pc:spChg>
        <pc:spChg chg="del">
          <ac:chgData name="THU DU" userId="db4d925effa94065" providerId="LiveId" clId="{C450D7BA-743C-4797-B4ED-E18B958E8984}" dt="2023-11-24T12:48:44.822" v="1580" actId="478"/>
          <ac:spMkLst>
            <pc:docMk/>
            <pc:sldMk cId="2141101352" sldId="325"/>
            <ac:spMk id="19" creationId="{2A61EA4B-30B8-472A-BF91-925631BF0E1A}"/>
          </ac:spMkLst>
        </pc:spChg>
        <pc:spChg chg="del">
          <ac:chgData name="THU DU" userId="db4d925effa94065" providerId="LiveId" clId="{C450D7BA-743C-4797-B4ED-E18B958E8984}" dt="2023-11-24T12:48:49.254" v="1582" actId="478"/>
          <ac:spMkLst>
            <pc:docMk/>
            <pc:sldMk cId="2141101352" sldId="325"/>
            <ac:spMk id="21" creationId="{6FD4B093-B237-40EE-B097-DAAF1091CC84}"/>
          </ac:spMkLst>
        </pc:spChg>
        <pc:spChg chg="del">
          <ac:chgData name="THU DU" userId="db4d925effa94065" providerId="LiveId" clId="{C450D7BA-743C-4797-B4ED-E18B958E8984}" dt="2023-11-24T12:48:44.822" v="1580" actId="478"/>
          <ac:spMkLst>
            <pc:docMk/>
            <pc:sldMk cId="2141101352" sldId="325"/>
            <ac:spMk id="23" creationId="{19D8BF24-684A-45AE-BB2D-811738292D96}"/>
          </ac:spMkLst>
        </pc:spChg>
        <pc:spChg chg="del mod">
          <ac:chgData name="THU DU" userId="db4d925effa94065" providerId="LiveId" clId="{C450D7BA-743C-4797-B4ED-E18B958E8984}" dt="2023-11-24T12:48:49.254" v="1582" actId="478"/>
          <ac:spMkLst>
            <pc:docMk/>
            <pc:sldMk cId="2141101352" sldId="325"/>
            <ac:spMk id="25" creationId="{BEF9D52C-03F3-42BF-8E9B-4897EB4B644A}"/>
          </ac:spMkLst>
        </pc:spChg>
        <pc:graphicFrameChg chg="del">
          <ac:chgData name="THU DU" userId="db4d925effa94065" providerId="LiveId" clId="{C450D7BA-743C-4797-B4ED-E18B958E8984}" dt="2023-11-24T12:48:41.428" v="1579" actId="478"/>
          <ac:graphicFrameMkLst>
            <pc:docMk/>
            <pc:sldMk cId="2141101352" sldId="325"/>
            <ac:graphicFrameMk id="2" creationId="{6288EA39-6396-460B-8021-80CBB9057169}"/>
          </ac:graphicFrameMkLst>
        </pc:graphicFrameChg>
        <pc:graphicFrameChg chg="add mod modGraphic">
          <ac:chgData name="THU DU" userId="db4d925effa94065" providerId="LiveId" clId="{C450D7BA-743C-4797-B4ED-E18B958E8984}" dt="2023-11-24T12:52:34.287" v="1621" actId="255"/>
          <ac:graphicFrameMkLst>
            <pc:docMk/>
            <pc:sldMk cId="2141101352" sldId="32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C450D7BA-743C-4797-B4ED-E18B958E8984}" dt="2023-11-27T09:35:29.061" v="2000" actId="1076"/>
          <ac:picMkLst>
            <pc:docMk/>
            <pc:sldMk cId="2141101352" sldId="325"/>
            <ac:picMk id="2" creationId="{9EF2D52C-CEBB-BC2B-7011-0F844EB12126}"/>
          </ac:picMkLst>
        </pc:picChg>
      </pc:sldChg>
      <pc:sldChg chg="add del">
        <pc:chgData name="THU DU" userId="db4d925effa94065" providerId="LiveId" clId="{C450D7BA-743C-4797-B4ED-E18B958E8984}" dt="2023-11-24T12:52:48.868" v="1622" actId="47"/>
        <pc:sldMkLst>
          <pc:docMk/>
          <pc:sldMk cId="2138508035" sldId="327"/>
        </pc:sldMkLst>
      </pc:sldChg>
      <pc:sldChg chg="del">
        <pc:chgData name="THU DU" userId="db4d925effa94065" providerId="LiveId" clId="{C450D7BA-743C-4797-B4ED-E18B958E8984}" dt="2023-11-24T13:08:27.595" v="1994" actId="47"/>
        <pc:sldMkLst>
          <pc:docMk/>
          <pc:sldMk cId="387957963" sldId="330"/>
        </pc:sldMkLst>
      </pc:sldChg>
      <pc:sldChg chg="addSp delSp modSp mod ord delAnim modAnim modNotesTx">
        <pc:chgData name="THU DU" userId="db4d925effa94065" providerId="LiveId" clId="{C450D7BA-743C-4797-B4ED-E18B958E8984}" dt="2023-11-27T09:42:04.171" v="2012" actId="1076"/>
        <pc:sldMkLst>
          <pc:docMk/>
          <pc:sldMk cId="3014149149" sldId="347"/>
        </pc:sldMkLst>
        <pc:spChg chg="mod">
          <ac:chgData name="THU DU" userId="db4d925effa94065" providerId="LiveId" clId="{C450D7BA-743C-4797-B4ED-E18B958E8984}" dt="2023-11-24T11:58:46.915" v="522" actId="20577"/>
          <ac:spMkLst>
            <pc:docMk/>
            <pc:sldMk cId="3014149149" sldId="347"/>
            <ac:spMk id="2" creationId="{00000000-0000-0000-0000-000000000000}"/>
          </ac:spMkLst>
        </pc:spChg>
        <pc:spChg chg="mod">
          <ac:chgData name="THU DU" userId="db4d925effa94065" providerId="LiveId" clId="{C450D7BA-743C-4797-B4ED-E18B958E8984}" dt="2023-11-24T11:58:21.875" v="514" actId="20577"/>
          <ac:spMkLst>
            <pc:docMk/>
            <pc:sldMk cId="3014149149" sldId="347"/>
            <ac:spMk id="7" creationId="{00000000-0000-0000-0000-000000000000}"/>
          </ac:spMkLst>
        </pc:spChg>
        <pc:spChg chg="mod">
          <ac:chgData name="THU DU" userId="db4d925effa94065" providerId="LiveId" clId="{C450D7BA-743C-4797-B4ED-E18B958E8984}" dt="2023-11-24T12:02:52.189" v="671" actId="14100"/>
          <ac:spMkLst>
            <pc:docMk/>
            <pc:sldMk cId="3014149149" sldId="347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1:55:09.460" v="493" actId="20577"/>
          <ac:spMkLst>
            <pc:docMk/>
            <pc:sldMk cId="3014149149" sldId="347"/>
            <ac:spMk id="15" creationId="{00000000-0000-0000-0000-000000000000}"/>
          </ac:spMkLst>
        </pc:spChg>
        <pc:picChg chg="add mod">
          <ac:chgData name="THU DU" userId="db4d925effa94065" providerId="LiveId" clId="{C450D7BA-743C-4797-B4ED-E18B958E8984}" dt="2023-11-27T09:42:04.171" v="2012" actId="1076"/>
          <ac:picMkLst>
            <pc:docMk/>
            <pc:sldMk cId="3014149149" sldId="347"/>
            <ac:picMk id="3" creationId="{0A86998A-AF03-97CD-0604-3FD5A2BBC313}"/>
          </ac:picMkLst>
        </pc:picChg>
        <pc:picChg chg="del">
          <ac:chgData name="THU DU" userId="db4d925effa94065" providerId="LiveId" clId="{C450D7BA-743C-4797-B4ED-E18B958E8984}" dt="2023-11-27T09:41:38.215" v="2005" actId="478"/>
          <ac:picMkLst>
            <pc:docMk/>
            <pc:sldMk cId="3014149149" sldId="347"/>
            <ac:picMk id="4" creationId="{CD9A2237-882D-4386-816B-057915322341}"/>
          </ac:picMkLst>
        </pc:picChg>
        <pc:picChg chg="add mod">
          <ac:chgData name="THU DU" userId="db4d925effa94065" providerId="LiveId" clId="{C450D7BA-743C-4797-B4ED-E18B958E8984}" dt="2023-11-24T12:01:23.541" v="616" actId="14100"/>
          <ac:picMkLst>
            <pc:docMk/>
            <pc:sldMk cId="3014149149" sldId="347"/>
            <ac:picMk id="5" creationId="{F70BD54B-3A35-F4B1-7DDA-764FC82AC388}"/>
          </ac:picMkLst>
        </pc:picChg>
        <pc:picChg chg="del">
          <ac:chgData name="THU DU" userId="db4d925effa94065" providerId="LiveId" clId="{C450D7BA-743C-4797-B4ED-E18B958E8984}" dt="2023-11-24T12:00:02.449" v="604" actId="478"/>
          <ac:picMkLst>
            <pc:docMk/>
            <pc:sldMk cId="3014149149" sldId="347"/>
            <ac:picMk id="6146" creationId="{ADD698EE-3359-4F6F-8404-566B8B714A16}"/>
          </ac:picMkLst>
        </pc:picChg>
      </pc:sldChg>
      <pc:sldChg chg="addSp delSp modSp mod delAnim modAnim">
        <pc:chgData name="THU DU" userId="db4d925effa94065" providerId="LiveId" clId="{C450D7BA-743C-4797-B4ED-E18B958E8984}" dt="2023-11-24T12:46:55.568" v="1558"/>
        <pc:sldMkLst>
          <pc:docMk/>
          <pc:sldMk cId="2720924874" sldId="348"/>
        </pc:sldMkLst>
        <pc:spChg chg="del">
          <ac:chgData name="THU DU" userId="db4d925effa94065" providerId="LiveId" clId="{C450D7BA-743C-4797-B4ED-E18B958E8984}" dt="2023-11-24T12:37:47.339" v="1385" actId="478"/>
          <ac:spMkLst>
            <pc:docMk/>
            <pc:sldMk cId="2720924874" sldId="348"/>
            <ac:spMk id="3" creationId="{00000000-0000-0000-0000-000000000000}"/>
          </ac:spMkLst>
        </pc:spChg>
        <pc:spChg chg="add del mod">
          <ac:chgData name="THU DU" userId="db4d925effa94065" providerId="LiveId" clId="{C450D7BA-743C-4797-B4ED-E18B958E8984}" dt="2023-11-24T12:38:06.865" v="1390" actId="478"/>
          <ac:spMkLst>
            <pc:docMk/>
            <pc:sldMk cId="2720924874" sldId="348"/>
            <ac:spMk id="4" creationId="{3CCFE65D-D455-D6CA-9459-273D38DC8A02}"/>
          </ac:spMkLst>
        </pc:spChg>
        <pc:spChg chg="add mod ord">
          <ac:chgData name="THU DU" userId="db4d925effa94065" providerId="LiveId" clId="{C450D7BA-743C-4797-B4ED-E18B958E8984}" dt="2023-11-24T12:46:41.084" v="1553" actId="167"/>
          <ac:spMkLst>
            <pc:docMk/>
            <pc:sldMk cId="2720924874" sldId="348"/>
            <ac:spMk id="5" creationId="{95479E85-7C3D-17AB-B1FC-FDAE700E3FA7}"/>
          </ac:spMkLst>
        </pc:spChg>
        <pc:spChg chg="add mod">
          <ac:chgData name="THU DU" userId="db4d925effa94065" providerId="LiveId" clId="{C450D7BA-743C-4797-B4ED-E18B958E8984}" dt="2023-11-24T12:43:56.419" v="1474" actId="1076"/>
          <ac:spMkLst>
            <pc:docMk/>
            <pc:sldMk cId="2720924874" sldId="348"/>
            <ac:spMk id="6" creationId="{C49EC890-B7C7-67CE-2F59-78CB783140F0}"/>
          </ac:spMkLst>
        </pc:spChg>
        <pc:spChg chg="add mod">
          <ac:chgData name="THU DU" userId="db4d925effa94065" providerId="LiveId" clId="{C450D7BA-743C-4797-B4ED-E18B958E8984}" dt="2023-11-24T12:44:47.861" v="1504" actId="1076"/>
          <ac:spMkLst>
            <pc:docMk/>
            <pc:sldMk cId="2720924874" sldId="348"/>
            <ac:spMk id="7" creationId="{3DDDF2D3-E7A3-80EC-9682-2C6F4CA48FB5}"/>
          </ac:spMkLst>
        </pc:spChg>
        <pc:spChg chg="add mod">
          <ac:chgData name="THU DU" userId="db4d925effa94065" providerId="LiveId" clId="{C450D7BA-743C-4797-B4ED-E18B958E8984}" dt="2023-11-24T12:44:24.996" v="1483" actId="1076"/>
          <ac:spMkLst>
            <pc:docMk/>
            <pc:sldMk cId="2720924874" sldId="348"/>
            <ac:spMk id="8" creationId="{31D19F14-FC70-85DA-BA32-2EF479FCE3A5}"/>
          </ac:spMkLst>
        </pc:spChg>
        <pc:spChg chg="add mod">
          <ac:chgData name="THU DU" userId="db4d925effa94065" providerId="LiveId" clId="{C450D7BA-743C-4797-B4ED-E18B958E8984}" dt="2023-11-24T12:45:20.524" v="1532" actId="1076"/>
          <ac:spMkLst>
            <pc:docMk/>
            <pc:sldMk cId="2720924874" sldId="348"/>
            <ac:spMk id="9" creationId="{2B689884-255E-1301-69EF-F77094D3AAEC}"/>
          </ac:spMkLst>
        </pc:spChg>
        <pc:spChg chg="mod">
          <ac:chgData name="THU DU" userId="db4d925effa94065" providerId="LiveId" clId="{C450D7BA-743C-4797-B4ED-E18B958E8984}" dt="2023-11-24T12:37:04.259" v="1378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C450D7BA-743C-4797-B4ED-E18B958E8984}" dt="2023-11-24T12:46:33.148" v="1552" actId="1076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2:46:25.577" v="1548" actId="1076"/>
          <ac:spMkLst>
            <pc:docMk/>
            <pc:sldMk cId="2720924874" sldId="348"/>
            <ac:spMk id="18" creationId="{00000000-0000-0000-0000-000000000000}"/>
          </ac:spMkLst>
        </pc:spChg>
        <pc:spChg chg="del mod">
          <ac:chgData name="THU DU" userId="db4d925effa94065" providerId="LiveId" clId="{C450D7BA-743C-4797-B4ED-E18B958E8984}" dt="2023-11-24T12:38:11.156" v="1393" actId="478"/>
          <ac:spMkLst>
            <pc:docMk/>
            <pc:sldMk cId="2720924874" sldId="348"/>
            <ac:spMk id="19" creationId="{00000000-0000-0000-0000-000000000000}"/>
          </ac:spMkLst>
        </pc:spChg>
        <pc:spChg chg="del">
          <ac:chgData name="THU DU" userId="db4d925effa94065" providerId="LiveId" clId="{C450D7BA-743C-4797-B4ED-E18B958E8984}" dt="2023-11-24T12:37:50.344" v="1386" actId="478"/>
          <ac:spMkLst>
            <pc:docMk/>
            <pc:sldMk cId="2720924874" sldId="348"/>
            <ac:spMk id="21" creationId="{00000000-0000-0000-0000-000000000000}"/>
          </ac:spMkLst>
        </pc:spChg>
        <pc:spChg chg="del mod">
          <ac:chgData name="THU DU" userId="db4d925effa94065" providerId="LiveId" clId="{C450D7BA-743C-4797-B4ED-E18B958E8984}" dt="2023-11-24T12:37:55.007" v="1388" actId="478"/>
          <ac:spMkLst>
            <pc:docMk/>
            <pc:sldMk cId="2720924874" sldId="348"/>
            <ac:spMk id="23" creationId="{00000000-0000-0000-0000-000000000000}"/>
          </ac:spMkLst>
        </pc:spChg>
      </pc:sldChg>
      <pc:sldChg chg="del">
        <pc:chgData name="THU DU" userId="db4d925effa94065" providerId="LiveId" clId="{C450D7BA-743C-4797-B4ED-E18B958E8984}" dt="2023-11-24T12:47:04.305" v="1559" actId="47"/>
        <pc:sldMkLst>
          <pc:docMk/>
          <pc:sldMk cId="4001981709" sldId="349"/>
        </pc:sldMkLst>
      </pc:sldChg>
      <pc:sldChg chg="addSp delSp modSp add mod delAnim modAnim modNotesTx">
        <pc:chgData name="THU DU" userId="db4d925effa94065" providerId="LiveId" clId="{C450D7BA-743C-4797-B4ED-E18B958E8984}" dt="2023-11-27T09:42:44.378" v="2021" actId="1076"/>
        <pc:sldMkLst>
          <pc:docMk/>
          <pc:sldMk cId="1362079583" sldId="351"/>
        </pc:sldMkLst>
        <pc:spChg chg="mod">
          <ac:chgData name="THU DU" userId="db4d925effa94065" providerId="LiveId" clId="{C450D7BA-743C-4797-B4ED-E18B958E8984}" dt="2023-11-24T12:06:28.384" v="737" actId="20577"/>
          <ac:spMkLst>
            <pc:docMk/>
            <pc:sldMk cId="1362079583" sldId="351"/>
            <ac:spMk id="2" creationId="{00000000-0000-0000-0000-000000000000}"/>
          </ac:spMkLst>
        </pc:spChg>
        <pc:spChg chg="mod">
          <ac:chgData name="THU DU" userId="db4d925effa94065" providerId="LiveId" clId="{C450D7BA-743C-4797-B4ED-E18B958E8984}" dt="2023-11-24T12:06:10.678" v="732" actId="20577"/>
          <ac:spMkLst>
            <pc:docMk/>
            <pc:sldMk cId="1362079583" sldId="351"/>
            <ac:spMk id="7" creationId="{00000000-0000-0000-0000-000000000000}"/>
          </ac:spMkLst>
        </pc:spChg>
        <pc:spChg chg="mod">
          <ac:chgData name="THU DU" userId="db4d925effa94065" providerId="LiveId" clId="{C450D7BA-743C-4797-B4ED-E18B958E8984}" dt="2023-11-24T12:07:10.577" v="763" actId="20577"/>
          <ac:spMkLst>
            <pc:docMk/>
            <pc:sldMk cId="1362079583" sldId="351"/>
            <ac:spMk id="12" creationId="{00000000-0000-0000-0000-000000000000}"/>
          </ac:spMkLst>
        </pc:spChg>
        <pc:picChg chg="del">
          <ac:chgData name="THU DU" userId="db4d925effa94065" providerId="LiveId" clId="{C450D7BA-743C-4797-B4ED-E18B958E8984}" dt="2023-11-27T09:41:41.722" v="2007" actId="478"/>
          <ac:picMkLst>
            <pc:docMk/>
            <pc:sldMk cId="1362079583" sldId="351"/>
            <ac:picMk id="3" creationId="{98BE75A9-0DCD-4675-A102-41B158E40B64}"/>
          </ac:picMkLst>
        </pc:picChg>
        <pc:picChg chg="add mod">
          <ac:chgData name="THU DU" userId="db4d925effa94065" providerId="LiveId" clId="{C450D7BA-743C-4797-B4ED-E18B958E8984}" dt="2023-11-27T09:42:44.378" v="2021" actId="1076"/>
          <ac:picMkLst>
            <pc:docMk/>
            <pc:sldMk cId="1362079583" sldId="351"/>
            <ac:picMk id="4" creationId="{6B241386-842F-7655-597B-420410811FE2}"/>
          </ac:picMkLst>
        </pc:picChg>
        <pc:picChg chg="del">
          <ac:chgData name="THU DU" userId="db4d925effa94065" providerId="LiveId" clId="{C450D7BA-743C-4797-B4ED-E18B958E8984}" dt="2023-11-24T12:07:13.553" v="764" actId="478"/>
          <ac:picMkLst>
            <pc:docMk/>
            <pc:sldMk cId="1362079583" sldId="351"/>
            <ac:picMk id="5" creationId="{4F945020-837C-9DCB-817D-D89561C531A3}"/>
          </ac:picMkLst>
        </pc:picChg>
        <pc:picChg chg="add mod">
          <ac:chgData name="THU DU" userId="db4d925effa94065" providerId="LiveId" clId="{C450D7BA-743C-4797-B4ED-E18B958E8984}" dt="2023-11-24T12:08:18.581" v="772" actId="1076"/>
          <ac:picMkLst>
            <pc:docMk/>
            <pc:sldMk cId="1362079583" sldId="351"/>
            <ac:picMk id="6" creationId="{3DB5F355-2058-C0D8-2FD7-68896E685AC4}"/>
          </ac:picMkLst>
        </pc:picChg>
      </pc:sldChg>
      <pc:sldChg chg="addSp delSp modSp add mod delAnim modAnim modNotesTx">
        <pc:chgData name="THU DU" userId="db4d925effa94065" providerId="LiveId" clId="{C450D7BA-743C-4797-B4ED-E18B958E8984}" dt="2023-11-27T09:42:56.176" v="2024" actId="1076"/>
        <pc:sldMkLst>
          <pc:docMk/>
          <pc:sldMk cId="873458065" sldId="352"/>
        </pc:sldMkLst>
        <pc:spChg chg="mod">
          <ac:chgData name="THU DU" userId="db4d925effa94065" providerId="LiveId" clId="{C450D7BA-743C-4797-B4ED-E18B958E8984}" dt="2023-11-24T12:09:54.655" v="829" actId="1076"/>
          <ac:spMkLst>
            <pc:docMk/>
            <pc:sldMk cId="873458065" sldId="352"/>
            <ac:spMk id="2" creationId="{00000000-0000-0000-0000-000000000000}"/>
          </ac:spMkLst>
        </pc:spChg>
        <pc:spChg chg="mod">
          <ac:chgData name="THU DU" userId="db4d925effa94065" providerId="LiveId" clId="{C450D7BA-743C-4797-B4ED-E18B958E8984}" dt="2023-11-24T12:11:42.257" v="915" actId="1076"/>
          <ac:spMkLst>
            <pc:docMk/>
            <pc:sldMk cId="873458065" sldId="352"/>
            <ac:spMk id="7" creationId="{00000000-0000-0000-0000-000000000000}"/>
          </ac:spMkLst>
        </pc:spChg>
        <pc:spChg chg="add del mod">
          <ac:chgData name="THU DU" userId="db4d925effa94065" providerId="LiveId" clId="{C450D7BA-743C-4797-B4ED-E18B958E8984}" dt="2023-11-24T12:11:43.083" v="917"/>
          <ac:spMkLst>
            <pc:docMk/>
            <pc:sldMk cId="873458065" sldId="352"/>
            <ac:spMk id="8" creationId="{C8E8A8F0-D77D-8F1A-0942-401579ABBA88}"/>
          </ac:spMkLst>
        </pc:spChg>
        <pc:spChg chg="mod">
          <ac:chgData name="THU DU" userId="db4d925effa94065" providerId="LiveId" clId="{C450D7BA-743C-4797-B4ED-E18B958E8984}" dt="2023-11-24T12:10:41.023" v="902" actId="20577"/>
          <ac:spMkLst>
            <pc:docMk/>
            <pc:sldMk cId="873458065" sldId="352"/>
            <ac:spMk id="12" creationId="{00000000-0000-0000-0000-000000000000}"/>
          </ac:spMkLst>
        </pc:spChg>
        <pc:picChg chg="del">
          <ac:chgData name="THU DU" userId="db4d925effa94065" providerId="LiveId" clId="{C450D7BA-743C-4797-B4ED-E18B958E8984}" dt="2023-11-27T09:41:44.130" v="2008" actId="478"/>
          <ac:picMkLst>
            <pc:docMk/>
            <pc:sldMk cId="873458065" sldId="352"/>
            <ac:picMk id="3" creationId="{98BE75A9-0DCD-4675-A102-41B158E40B64}"/>
          </ac:picMkLst>
        </pc:picChg>
        <pc:picChg chg="add mod">
          <ac:chgData name="THU DU" userId="db4d925effa94065" providerId="LiveId" clId="{C450D7BA-743C-4797-B4ED-E18B958E8984}" dt="2023-11-27T09:42:56.176" v="2024" actId="1076"/>
          <ac:picMkLst>
            <pc:docMk/>
            <pc:sldMk cId="873458065" sldId="352"/>
            <ac:picMk id="4" creationId="{76B02B53-53CF-8B92-B931-423DB03FECFB}"/>
          </ac:picMkLst>
        </pc:picChg>
        <pc:picChg chg="del">
          <ac:chgData name="THU DU" userId="db4d925effa94065" providerId="LiveId" clId="{C450D7BA-743C-4797-B4ED-E18B958E8984}" dt="2023-11-24T12:09:31.094" v="823" actId="478"/>
          <ac:picMkLst>
            <pc:docMk/>
            <pc:sldMk cId="873458065" sldId="352"/>
            <ac:picMk id="5" creationId="{4F945020-837C-9DCB-817D-D89561C531A3}"/>
          </ac:picMkLst>
        </pc:picChg>
        <pc:picChg chg="add mod">
          <ac:chgData name="THU DU" userId="db4d925effa94065" providerId="LiveId" clId="{C450D7BA-743C-4797-B4ED-E18B958E8984}" dt="2023-11-24T12:11:33.788" v="913" actId="1076"/>
          <ac:picMkLst>
            <pc:docMk/>
            <pc:sldMk cId="873458065" sldId="352"/>
            <ac:picMk id="6" creationId="{C222BC15-BCE1-7723-4C93-042771104DEA}"/>
          </ac:picMkLst>
        </pc:picChg>
      </pc:sldChg>
      <pc:sldChg chg="addSp modSp add mod modAnim">
        <pc:chgData name="THU DU" userId="db4d925effa94065" providerId="LiveId" clId="{C450D7BA-743C-4797-B4ED-E18B958E8984}" dt="2023-11-24T12:36:21.678" v="1364"/>
        <pc:sldMkLst>
          <pc:docMk/>
          <pc:sldMk cId="3257025811" sldId="353"/>
        </pc:sldMkLst>
        <pc:spChg chg="add mod">
          <ac:chgData name="THU DU" userId="db4d925effa94065" providerId="LiveId" clId="{C450D7BA-743C-4797-B4ED-E18B958E8984}" dt="2023-11-24T12:33:54.912" v="1346" actId="571"/>
          <ac:spMkLst>
            <pc:docMk/>
            <pc:sldMk cId="3257025811" sldId="353"/>
            <ac:spMk id="2" creationId="{9DD99438-7361-684D-FA0D-88A19B4480AE}"/>
          </ac:spMkLst>
        </pc:spChg>
        <pc:spChg chg="add mod">
          <ac:chgData name="THU DU" userId="db4d925effa94065" providerId="LiveId" clId="{C450D7BA-743C-4797-B4ED-E18B958E8984}" dt="2023-11-24T12:34:28.333" v="1354" actId="571"/>
          <ac:spMkLst>
            <pc:docMk/>
            <pc:sldMk cId="3257025811" sldId="353"/>
            <ac:spMk id="3" creationId="{186DC3B6-F626-FC4A-0E38-49B18F86999B}"/>
          </ac:spMkLst>
        </pc:spChg>
        <pc:spChg chg="mod">
          <ac:chgData name="THU DU" userId="db4d925effa94065" providerId="LiveId" clId="{C450D7BA-743C-4797-B4ED-E18B958E8984}" dt="2023-11-24T12:27:44.355" v="1207" actId="20577"/>
          <ac:spMkLst>
            <pc:docMk/>
            <pc:sldMk cId="3257025811" sldId="353"/>
            <ac:spMk id="11" creationId="{00000000-0000-0000-0000-000000000000}"/>
          </ac:spMkLst>
        </pc:spChg>
        <pc:spChg chg="mod">
          <ac:chgData name="THU DU" userId="db4d925effa94065" providerId="LiveId" clId="{C450D7BA-743C-4797-B4ED-E18B958E8984}" dt="2023-11-24T12:28:39.431" v="1212" actId="20577"/>
          <ac:spMkLst>
            <pc:docMk/>
            <pc:sldMk cId="3257025811" sldId="353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2:28:10.301" v="1209" actId="20577"/>
          <ac:spMkLst>
            <pc:docMk/>
            <pc:sldMk cId="3257025811" sldId="353"/>
            <ac:spMk id="17" creationId="{00000000-0000-0000-0000-000000000000}"/>
          </ac:spMkLst>
        </pc:spChg>
        <pc:spChg chg="mod">
          <ac:chgData name="THU DU" userId="db4d925effa94065" providerId="LiveId" clId="{C450D7BA-743C-4797-B4ED-E18B958E8984}" dt="2023-11-24T12:32:16.605" v="1332" actId="1076"/>
          <ac:spMkLst>
            <pc:docMk/>
            <pc:sldMk cId="3257025811" sldId="353"/>
            <ac:spMk id="29" creationId="{28A24F36-8B0D-EF70-D699-C098731B4624}"/>
          </ac:spMkLst>
        </pc:spChg>
        <pc:spChg chg="mod">
          <ac:chgData name="THU DU" userId="db4d925effa94065" providerId="LiveId" clId="{C450D7BA-743C-4797-B4ED-E18B958E8984}" dt="2023-11-24T12:28:53.737" v="1242" actId="20577"/>
          <ac:spMkLst>
            <pc:docMk/>
            <pc:sldMk cId="3257025811" sldId="353"/>
            <ac:spMk id="32" creationId="{B0623794-BD2A-BEC5-1958-57A605A08686}"/>
          </ac:spMkLst>
        </pc:spChg>
        <pc:spChg chg="mod">
          <ac:chgData name="THU DU" userId="db4d925effa94065" providerId="LiveId" clId="{C450D7BA-743C-4797-B4ED-E18B958E8984}" dt="2023-11-24T12:31:33.809" v="1318" actId="1076"/>
          <ac:spMkLst>
            <pc:docMk/>
            <pc:sldMk cId="3257025811" sldId="353"/>
            <ac:spMk id="33" creationId="{EAE9511F-937D-7915-6306-6476EADBA59A}"/>
          </ac:spMkLst>
        </pc:spChg>
        <pc:spChg chg="mod">
          <ac:chgData name="THU DU" userId="db4d925effa94065" providerId="LiveId" clId="{C450D7BA-743C-4797-B4ED-E18B958E8984}" dt="2023-11-24T12:29:18.765" v="1283" actId="20577"/>
          <ac:spMkLst>
            <pc:docMk/>
            <pc:sldMk cId="3257025811" sldId="353"/>
            <ac:spMk id="34" creationId="{3E98DCCA-3037-7811-F587-C75E98DC4069}"/>
          </ac:spMkLst>
        </pc:spChg>
        <pc:spChg chg="mod">
          <ac:chgData name="THU DU" userId="db4d925effa94065" providerId="LiveId" clId="{C450D7BA-743C-4797-B4ED-E18B958E8984}" dt="2023-11-24T12:34:20.414" v="1350" actId="1076"/>
          <ac:spMkLst>
            <pc:docMk/>
            <pc:sldMk cId="3257025811" sldId="353"/>
            <ac:spMk id="35" creationId="{5FDDE81F-EE2F-DAAF-D9B9-30C620BED95A}"/>
          </ac:spMkLst>
        </pc:spChg>
        <pc:graphicFrameChg chg="mod modGraphic">
          <ac:chgData name="THU DU" userId="db4d925effa94065" providerId="LiveId" clId="{C450D7BA-743C-4797-B4ED-E18B958E8984}" dt="2023-11-24T12:30:51.671" v="1309" actId="20577"/>
          <ac:graphicFrameMkLst>
            <pc:docMk/>
            <pc:sldMk cId="3257025811" sldId="353"/>
            <ac:graphicFrameMk id="25" creationId="{ED18D95D-5BD8-5D66-A7AF-6BB30056061C}"/>
          </ac:graphicFrameMkLst>
        </pc:graphicFrameChg>
      </pc:sldChg>
      <pc:sldChg chg="add del">
        <pc:chgData name="THU DU" userId="db4d925effa94065" providerId="LiveId" clId="{C450D7BA-743C-4797-B4ED-E18B958E8984}" dt="2023-11-24T12:26:23.623" v="1196" actId="47"/>
        <pc:sldMkLst>
          <pc:docMk/>
          <pc:sldMk cId="3572951495" sldId="353"/>
        </pc:sldMkLst>
      </pc:sldChg>
      <pc:sldChg chg="add del">
        <pc:chgData name="THU DU" userId="db4d925effa94065" providerId="LiveId" clId="{C450D7BA-743C-4797-B4ED-E18B958E8984}" dt="2023-11-24T12:56:05.289" v="1681" actId="47"/>
        <pc:sldMkLst>
          <pc:docMk/>
          <pc:sldMk cId="3319396600" sldId="354"/>
        </pc:sldMkLst>
      </pc:sldChg>
      <pc:sldChg chg="addSp delSp modSp add mod modAnim">
        <pc:chgData name="THU DU" userId="db4d925effa94065" providerId="LiveId" clId="{C450D7BA-743C-4797-B4ED-E18B958E8984}" dt="2023-11-27T09:36:11.366" v="2004" actId="1076"/>
        <pc:sldMkLst>
          <pc:docMk/>
          <pc:sldMk cId="1591994116" sldId="355"/>
        </pc:sldMkLst>
        <pc:spChg chg="add mod">
          <ac:chgData name="THU DU" userId="db4d925effa94065" providerId="LiveId" clId="{C450D7BA-743C-4797-B4ED-E18B958E8984}" dt="2023-11-24T12:55:56.657" v="1680" actId="113"/>
          <ac:spMkLst>
            <pc:docMk/>
            <pc:sldMk cId="1591994116" sldId="355"/>
            <ac:spMk id="2" creationId="{2C28518B-20B4-ACCF-5307-3478723C6E51}"/>
          </ac:spMkLst>
        </pc:spChg>
        <pc:spChg chg="mod">
          <ac:chgData name="THU DU" userId="db4d925effa94065" providerId="LiveId" clId="{C450D7BA-743C-4797-B4ED-E18B958E8984}" dt="2023-11-24T12:53:46.084" v="1631" actId="20577"/>
          <ac:spMkLst>
            <pc:docMk/>
            <pc:sldMk cId="1591994116" sldId="355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2:53:30.128" v="1626" actId="20577"/>
          <ac:spMkLst>
            <pc:docMk/>
            <pc:sldMk cId="1591994116" sldId="355"/>
            <ac:spMk id="17" creationId="{00000000-0000-0000-0000-000000000000}"/>
          </ac:spMkLst>
        </pc:spChg>
        <pc:spChg chg="mod">
          <ac:chgData name="THU DU" userId="db4d925effa94065" providerId="LiveId" clId="{C450D7BA-743C-4797-B4ED-E18B958E8984}" dt="2023-11-24T12:56:55.421" v="1684" actId="207"/>
          <ac:spMkLst>
            <pc:docMk/>
            <pc:sldMk cId="1591994116" sldId="355"/>
            <ac:spMk id="28" creationId="{00000000-0000-0000-0000-000000000000}"/>
          </ac:spMkLst>
        </pc:spChg>
        <pc:spChg chg="mod">
          <ac:chgData name="THU DU" userId="db4d925effa94065" providerId="LiveId" clId="{C450D7BA-743C-4797-B4ED-E18B958E8984}" dt="2023-11-24T12:56:55.421" v="1684" actId="207"/>
          <ac:spMkLst>
            <pc:docMk/>
            <pc:sldMk cId="1591994116" sldId="355"/>
            <ac:spMk id="29" creationId="{00000000-0000-0000-0000-000000000000}"/>
          </ac:spMkLst>
        </pc:spChg>
        <pc:spChg chg="mod">
          <ac:chgData name="THU DU" userId="db4d925effa94065" providerId="LiveId" clId="{C450D7BA-743C-4797-B4ED-E18B958E8984}" dt="2023-11-24T12:57:01.599" v="1685" actId="207"/>
          <ac:spMkLst>
            <pc:docMk/>
            <pc:sldMk cId="1591994116" sldId="355"/>
            <ac:spMk id="30" creationId="{00000000-0000-0000-0000-000000000000}"/>
          </ac:spMkLst>
        </pc:spChg>
        <pc:grpChg chg="mod">
          <ac:chgData name="THU DU" userId="db4d925effa94065" providerId="LiveId" clId="{C450D7BA-743C-4797-B4ED-E18B958E8984}" dt="2023-11-27T09:36:11.366" v="2004" actId="1076"/>
          <ac:grpSpMkLst>
            <pc:docMk/>
            <pc:sldMk cId="1591994116" sldId="355"/>
            <ac:grpSpMk id="27" creationId="{00000000-0000-0000-0000-000000000000}"/>
          </ac:grpSpMkLst>
        </pc:grpChg>
        <pc:graphicFrameChg chg="del">
          <ac:chgData name="THU DU" userId="db4d925effa94065" providerId="LiveId" clId="{C450D7BA-743C-4797-B4ED-E18B958E8984}" dt="2023-11-24T12:53:50.339" v="1632" actId="478"/>
          <ac:graphicFrameMkLst>
            <pc:docMk/>
            <pc:sldMk cId="1591994116" sldId="35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C450D7BA-743C-4797-B4ED-E18B958E8984}" dt="2023-11-27T09:36:09.681" v="2003" actId="14100"/>
          <ac:picMkLst>
            <pc:docMk/>
            <pc:sldMk cId="1591994116" sldId="355"/>
            <ac:picMk id="3" creationId="{C614DF87-4D6F-F380-8467-F76C7835357D}"/>
          </ac:picMkLst>
        </pc:picChg>
      </pc:sldChg>
      <pc:sldChg chg="modSp add mod">
        <pc:chgData name="THU DU" userId="db4d925effa94065" providerId="LiveId" clId="{C450D7BA-743C-4797-B4ED-E18B958E8984}" dt="2023-11-24T13:10:03.149" v="1996" actId="20577"/>
        <pc:sldMkLst>
          <pc:docMk/>
          <pc:sldMk cId="3774748952" sldId="370"/>
        </pc:sldMkLst>
        <pc:spChg chg="mod">
          <ac:chgData name="THU DU" userId="db4d925effa94065" providerId="LiveId" clId="{C450D7BA-743C-4797-B4ED-E18B958E8984}" dt="2023-11-24T13:10:03.149" v="1996" actId="20577"/>
          <ac:spMkLst>
            <pc:docMk/>
            <pc:sldMk cId="3774748952" sldId="370"/>
            <ac:spMk id="2" creationId="{00000000-0000-0000-0000-000000000000}"/>
          </ac:spMkLst>
        </pc:spChg>
        <pc:spChg chg="mod">
          <ac:chgData name="THU DU" userId="db4d925effa94065" providerId="LiveId" clId="{C450D7BA-743C-4797-B4ED-E18B958E8984}" dt="2023-11-24T12:57:11.305" v="1687" actId="207"/>
          <ac:spMkLst>
            <pc:docMk/>
            <pc:sldMk cId="3774748952" sldId="370"/>
            <ac:spMk id="16" creationId="{00000000-0000-0000-0000-000000000000}"/>
          </ac:spMkLst>
        </pc:spChg>
        <pc:spChg chg="mod">
          <ac:chgData name="THU DU" userId="db4d925effa94065" providerId="LiveId" clId="{C450D7BA-743C-4797-B4ED-E18B958E8984}" dt="2023-11-24T12:57:11.305" v="1687" actId="207"/>
          <ac:spMkLst>
            <pc:docMk/>
            <pc:sldMk cId="3774748952" sldId="370"/>
            <ac:spMk id="17" creationId="{00000000-0000-0000-0000-000000000000}"/>
          </ac:spMkLst>
        </pc:spChg>
        <pc:spChg chg="mod">
          <ac:chgData name="THU DU" userId="db4d925effa94065" providerId="LiveId" clId="{C450D7BA-743C-4797-B4ED-E18B958E8984}" dt="2023-11-24T12:57:22.206" v="1688" actId="207"/>
          <ac:spMkLst>
            <pc:docMk/>
            <pc:sldMk cId="3774748952" sldId="370"/>
            <ac:spMk id="19" creationId="{00000000-0000-0000-0000-000000000000}"/>
          </ac:spMkLst>
        </pc:spChg>
      </pc:sldChg>
      <pc:sldChg chg="delSp modSp add mod">
        <pc:chgData name="THU DU" userId="db4d925effa94065" providerId="LiveId" clId="{C450D7BA-743C-4797-B4ED-E18B958E8984}" dt="2023-11-24T13:03:54.164" v="1876" actId="20577"/>
        <pc:sldMkLst>
          <pc:docMk/>
          <pc:sldMk cId="1996933870" sldId="371"/>
        </pc:sldMkLst>
        <pc:spChg chg="mod">
          <ac:chgData name="THU DU" userId="db4d925effa94065" providerId="LiveId" clId="{C450D7BA-743C-4797-B4ED-E18B958E8984}" dt="2023-11-24T13:01:26.164" v="1798" actId="20577"/>
          <ac:spMkLst>
            <pc:docMk/>
            <pc:sldMk cId="1996933870" sldId="371"/>
            <ac:spMk id="5" creationId="{00000000-0000-0000-0000-000000000000}"/>
          </ac:spMkLst>
        </pc:spChg>
        <pc:spChg chg="mod">
          <ac:chgData name="THU DU" userId="db4d925effa94065" providerId="LiveId" clId="{C450D7BA-743C-4797-B4ED-E18B958E8984}" dt="2023-11-24T12:59:42.367" v="1736" actId="1076"/>
          <ac:spMkLst>
            <pc:docMk/>
            <pc:sldMk cId="1996933870" sldId="371"/>
            <ac:spMk id="20" creationId="{00000000-0000-0000-0000-000000000000}"/>
          </ac:spMkLst>
        </pc:spChg>
        <pc:spChg chg="mod">
          <ac:chgData name="THU DU" userId="db4d925effa94065" providerId="LiveId" clId="{C450D7BA-743C-4797-B4ED-E18B958E8984}" dt="2023-11-24T13:01:40.692" v="1808" actId="20577"/>
          <ac:spMkLst>
            <pc:docMk/>
            <pc:sldMk cId="1996933870" sldId="371"/>
            <ac:spMk id="21" creationId="{00000000-0000-0000-0000-000000000000}"/>
          </ac:spMkLst>
        </pc:spChg>
        <pc:spChg chg="mod">
          <ac:chgData name="THU DU" userId="db4d925effa94065" providerId="LiveId" clId="{C450D7BA-743C-4797-B4ED-E18B958E8984}" dt="2023-11-24T13:03:13.046" v="1871" actId="1076"/>
          <ac:spMkLst>
            <pc:docMk/>
            <pc:sldMk cId="1996933870" sldId="371"/>
            <ac:spMk id="22" creationId="{00000000-0000-0000-0000-000000000000}"/>
          </ac:spMkLst>
        </pc:spChg>
        <pc:spChg chg="mod">
          <ac:chgData name="THU DU" userId="db4d925effa94065" providerId="LiveId" clId="{C450D7BA-743C-4797-B4ED-E18B958E8984}" dt="2023-11-24T13:00:55.828" v="1778" actId="1076"/>
          <ac:spMkLst>
            <pc:docMk/>
            <pc:sldMk cId="1996933870" sldId="371"/>
            <ac:spMk id="23" creationId="{00000000-0000-0000-0000-000000000000}"/>
          </ac:spMkLst>
        </pc:spChg>
        <pc:spChg chg="mod">
          <ac:chgData name="THU DU" userId="db4d925effa94065" providerId="LiveId" clId="{C450D7BA-743C-4797-B4ED-E18B958E8984}" dt="2023-11-24T13:00:04.434" v="1750" actId="1076"/>
          <ac:spMkLst>
            <pc:docMk/>
            <pc:sldMk cId="1996933870" sldId="371"/>
            <ac:spMk id="24" creationId="{00000000-0000-0000-0000-000000000000}"/>
          </ac:spMkLst>
        </pc:spChg>
        <pc:spChg chg="mod">
          <ac:chgData name="THU DU" userId="db4d925effa94065" providerId="LiveId" clId="{C450D7BA-743C-4797-B4ED-E18B958E8984}" dt="2023-11-24T13:01:49.237" v="1819" actId="1076"/>
          <ac:spMkLst>
            <pc:docMk/>
            <pc:sldMk cId="1996933870" sldId="371"/>
            <ac:spMk id="25" creationId="{00000000-0000-0000-0000-000000000000}"/>
          </ac:spMkLst>
        </pc:spChg>
        <pc:spChg chg="mod">
          <ac:chgData name="THU DU" userId="db4d925effa94065" providerId="LiveId" clId="{C450D7BA-743C-4797-B4ED-E18B958E8984}" dt="2023-11-24T13:02:56.514" v="1857" actId="20577"/>
          <ac:spMkLst>
            <pc:docMk/>
            <pc:sldMk cId="1996933870" sldId="371"/>
            <ac:spMk id="26" creationId="{00000000-0000-0000-0000-000000000000}"/>
          </ac:spMkLst>
        </pc:spChg>
        <pc:spChg chg="mod">
          <ac:chgData name="THU DU" userId="db4d925effa94065" providerId="LiveId" clId="{C450D7BA-743C-4797-B4ED-E18B958E8984}" dt="2023-11-24T13:00:38.084" v="1763" actId="20577"/>
          <ac:spMkLst>
            <pc:docMk/>
            <pc:sldMk cId="1996933870" sldId="371"/>
            <ac:spMk id="27" creationId="{00000000-0000-0000-0000-000000000000}"/>
          </ac:spMkLst>
        </pc:spChg>
        <pc:spChg chg="mod">
          <ac:chgData name="THU DU" userId="db4d925effa94065" providerId="LiveId" clId="{C450D7BA-743C-4797-B4ED-E18B958E8984}" dt="2023-11-24T13:01:04.977" v="1787" actId="20577"/>
          <ac:spMkLst>
            <pc:docMk/>
            <pc:sldMk cId="1996933870" sldId="371"/>
            <ac:spMk id="28" creationId="{00000000-0000-0000-0000-000000000000}"/>
          </ac:spMkLst>
        </pc:spChg>
        <pc:spChg chg="mod">
          <ac:chgData name="THU DU" userId="db4d925effa94065" providerId="LiveId" clId="{C450D7BA-743C-4797-B4ED-E18B958E8984}" dt="2023-11-24T13:02:42.966" v="1847" actId="20577"/>
          <ac:spMkLst>
            <pc:docMk/>
            <pc:sldMk cId="1996933870" sldId="371"/>
            <ac:spMk id="29" creationId="{00000000-0000-0000-0000-000000000000}"/>
          </ac:spMkLst>
        </pc:spChg>
        <pc:spChg chg="mod">
          <ac:chgData name="THU DU" userId="db4d925effa94065" providerId="LiveId" clId="{C450D7BA-743C-4797-B4ED-E18B958E8984}" dt="2023-11-24T13:02:30.100" v="1836" actId="20577"/>
          <ac:spMkLst>
            <pc:docMk/>
            <pc:sldMk cId="1996933870" sldId="371"/>
            <ac:spMk id="30" creationId="{00000000-0000-0000-0000-000000000000}"/>
          </ac:spMkLst>
        </pc:spChg>
        <pc:spChg chg="del mod">
          <ac:chgData name="THU DU" userId="db4d925effa94065" providerId="LiveId" clId="{C450D7BA-743C-4797-B4ED-E18B958E8984}" dt="2023-11-24T13:02:44.607" v="1849"/>
          <ac:spMkLst>
            <pc:docMk/>
            <pc:sldMk cId="1996933870" sldId="371"/>
            <ac:spMk id="31" creationId="{00000000-0000-0000-0000-000000000000}"/>
          </ac:spMkLst>
        </pc:spChg>
        <pc:spChg chg="mod">
          <ac:chgData name="THU DU" userId="db4d925effa94065" providerId="LiveId" clId="{C450D7BA-743C-4797-B4ED-E18B958E8984}" dt="2023-11-24T13:03:54.164" v="1876" actId="20577"/>
          <ac:spMkLst>
            <pc:docMk/>
            <pc:sldMk cId="1996933870" sldId="371"/>
            <ac:spMk id="32" creationId="{00000000-0000-0000-0000-000000000000}"/>
          </ac:spMkLst>
        </pc:spChg>
        <pc:spChg chg="mod">
          <ac:chgData name="THU DU" userId="db4d925effa94065" providerId="LiveId" clId="{C450D7BA-743C-4797-B4ED-E18B958E8984}" dt="2023-11-24T12:57:34.036" v="1689" actId="207"/>
          <ac:spMkLst>
            <pc:docMk/>
            <pc:sldMk cId="1996933870" sldId="371"/>
            <ac:spMk id="34" creationId="{00000000-0000-0000-0000-000000000000}"/>
          </ac:spMkLst>
        </pc:spChg>
        <pc:spChg chg="mod">
          <ac:chgData name="THU DU" userId="db4d925effa94065" providerId="LiveId" clId="{C450D7BA-743C-4797-B4ED-E18B958E8984}" dt="2023-11-24T12:57:34.036" v="1689" actId="207"/>
          <ac:spMkLst>
            <pc:docMk/>
            <pc:sldMk cId="1996933870" sldId="371"/>
            <ac:spMk id="35" creationId="{00000000-0000-0000-0000-000000000000}"/>
          </ac:spMkLst>
        </pc:spChg>
        <pc:spChg chg="mod">
          <ac:chgData name="THU DU" userId="db4d925effa94065" providerId="LiveId" clId="{C450D7BA-743C-4797-B4ED-E18B958E8984}" dt="2023-11-24T12:57:43.293" v="1693" actId="207"/>
          <ac:spMkLst>
            <pc:docMk/>
            <pc:sldMk cId="1996933870" sldId="371"/>
            <ac:spMk id="36" creationId="{00000000-0000-0000-0000-000000000000}"/>
          </ac:spMkLst>
        </pc:spChg>
        <pc:spChg chg="mod">
          <ac:chgData name="THU DU" userId="db4d925effa94065" providerId="LiveId" clId="{C450D7BA-743C-4797-B4ED-E18B958E8984}" dt="2023-11-24T12:58:16.049" v="1706" actId="20577"/>
          <ac:spMkLst>
            <pc:docMk/>
            <pc:sldMk cId="1996933870" sldId="371"/>
            <ac:spMk id="38" creationId="{00000000-0000-0000-0000-000000000000}"/>
          </ac:spMkLst>
        </pc:spChg>
      </pc:sldChg>
      <pc:sldChg chg="modSp add mod">
        <pc:chgData name="THU DU" userId="db4d925effa94065" providerId="LiveId" clId="{C450D7BA-743C-4797-B4ED-E18B958E8984}" dt="2023-11-24T13:07:58.297" v="1990" actId="20577"/>
        <pc:sldMkLst>
          <pc:docMk/>
          <pc:sldMk cId="2644205710" sldId="372"/>
        </pc:sldMkLst>
        <pc:spChg chg="mod">
          <ac:chgData name="THU DU" userId="db4d925effa94065" providerId="LiveId" clId="{C450D7BA-743C-4797-B4ED-E18B958E8984}" dt="2023-11-24T13:07:58.297" v="1990" actId="20577"/>
          <ac:spMkLst>
            <pc:docMk/>
            <pc:sldMk cId="2644205710" sldId="372"/>
            <ac:spMk id="9" creationId="{3985D3B7-A40A-4421-9C5F-777653C71BC7}"/>
          </ac:spMkLst>
        </pc:spChg>
        <pc:spChg chg="mod">
          <ac:chgData name="THU DU" userId="db4d925effa94065" providerId="LiveId" clId="{C450D7BA-743C-4797-B4ED-E18B958E8984}" dt="2023-11-24T13:04:57.906" v="1881" actId="207"/>
          <ac:spMkLst>
            <pc:docMk/>
            <pc:sldMk cId="2644205710" sldId="372"/>
            <ac:spMk id="16" creationId="{00000000-0000-0000-0000-000000000000}"/>
          </ac:spMkLst>
        </pc:spChg>
        <pc:spChg chg="mod">
          <ac:chgData name="THU DU" userId="db4d925effa94065" providerId="LiveId" clId="{C450D7BA-743C-4797-B4ED-E18B958E8984}" dt="2023-11-24T13:04:50.580" v="1880" actId="207"/>
          <ac:spMkLst>
            <pc:docMk/>
            <pc:sldMk cId="2644205710" sldId="372"/>
            <ac:spMk id="19" creationId="{00000000-0000-0000-0000-000000000000}"/>
          </ac:spMkLst>
        </pc:spChg>
        <pc:spChg chg="mod">
          <ac:chgData name="THU DU" userId="db4d925effa94065" providerId="LiveId" clId="{C450D7BA-743C-4797-B4ED-E18B958E8984}" dt="2023-11-24T13:04:50.580" v="1880" actId="207"/>
          <ac:spMkLst>
            <pc:docMk/>
            <pc:sldMk cId="2644205710" sldId="372"/>
            <ac:spMk id="20" creationId="{00000000-0000-0000-0000-000000000000}"/>
          </ac:spMkLst>
        </pc:spChg>
        <pc:spChg chg="mod">
          <ac:chgData name="THU DU" userId="db4d925effa94065" providerId="LiveId" clId="{C450D7BA-743C-4797-B4ED-E18B958E8984}" dt="2023-11-24T13:04:50.580" v="1880" actId="207"/>
          <ac:spMkLst>
            <pc:docMk/>
            <pc:sldMk cId="2644205710" sldId="372"/>
            <ac:spMk id="21" creationId="{00000000-0000-0000-0000-000000000000}"/>
          </ac:spMkLst>
        </pc:spChg>
        <pc:grpChg chg="mod">
          <ac:chgData name="THU DU" userId="db4d925effa94065" providerId="LiveId" clId="{C450D7BA-743C-4797-B4ED-E18B958E8984}" dt="2023-11-24T13:05:22.630" v="1886" actId="1076"/>
          <ac:grpSpMkLst>
            <pc:docMk/>
            <pc:sldMk cId="2644205710" sldId="372"/>
            <ac:grpSpMk id="18" creationId="{00000000-0000-0000-0000-000000000000}"/>
          </ac:grpSpMkLst>
        </pc:grpChg>
        <pc:picChg chg="mod">
          <ac:chgData name="THU DU" userId="db4d925effa94065" providerId="LiveId" clId="{C450D7BA-743C-4797-B4ED-E18B958E8984}" dt="2023-11-24T13:05:33.748" v="1890" actId="1076"/>
          <ac:picMkLst>
            <pc:docMk/>
            <pc:sldMk cId="2644205710" sldId="372"/>
            <ac:picMk id="2050" creationId="{FE7FA83B-BF66-4478-AC2F-3619125C5CDE}"/>
          </ac:picMkLst>
        </pc:picChg>
      </pc:sldChg>
      <pc:sldChg chg="modSp add mod">
        <pc:chgData name="THU DU" userId="db4d925effa94065" providerId="LiveId" clId="{C450D7BA-743C-4797-B4ED-E18B958E8984}" dt="2023-11-24T13:08:15.776" v="1993" actId="207"/>
        <pc:sldMkLst>
          <pc:docMk/>
          <pc:sldMk cId="3091398196" sldId="373"/>
        </pc:sldMkLst>
        <pc:spChg chg="mod">
          <ac:chgData name="THU DU" userId="db4d925effa94065" providerId="LiveId" clId="{C450D7BA-743C-4797-B4ED-E18B958E8984}" dt="2023-11-24T13:08:15.776" v="1993" actId="207"/>
          <ac:spMkLst>
            <pc:docMk/>
            <pc:sldMk cId="3091398196" sldId="373"/>
            <ac:spMk id="16" creationId="{00000000-0000-0000-0000-000000000000}"/>
          </ac:spMkLst>
        </pc:spChg>
        <pc:spChg chg="mod">
          <ac:chgData name="THU DU" userId="db4d925effa94065" providerId="LiveId" clId="{C450D7BA-743C-4797-B4ED-E18B958E8984}" dt="2023-11-24T13:08:07.407" v="1992" actId="207"/>
          <ac:spMkLst>
            <pc:docMk/>
            <pc:sldMk cId="3091398196" sldId="373"/>
            <ac:spMk id="19" creationId="{00000000-0000-0000-0000-000000000000}"/>
          </ac:spMkLst>
        </pc:spChg>
        <pc:spChg chg="mod">
          <ac:chgData name="THU DU" userId="db4d925effa94065" providerId="LiveId" clId="{C450D7BA-743C-4797-B4ED-E18B958E8984}" dt="2023-11-24T13:08:07.407" v="1992" actId="207"/>
          <ac:spMkLst>
            <pc:docMk/>
            <pc:sldMk cId="3091398196" sldId="373"/>
            <ac:spMk id="20" creationId="{00000000-0000-0000-0000-000000000000}"/>
          </ac:spMkLst>
        </pc:spChg>
        <pc:spChg chg="mod">
          <ac:chgData name="THU DU" userId="db4d925effa94065" providerId="LiveId" clId="{C450D7BA-743C-4797-B4ED-E18B958E8984}" dt="2023-11-24T13:08:07.407" v="1992" actId="207"/>
          <ac:spMkLst>
            <pc:docMk/>
            <pc:sldMk cId="3091398196" sldId="373"/>
            <ac:spMk id="21" creationId="{00000000-0000-0000-0000-000000000000}"/>
          </ac:spMkLst>
        </pc:spChg>
        <pc:grpChg chg="mod">
          <ac:chgData name="THU DU" userId="db4d925effa94065" providerId="LiveId" clId="{C450D7BA-743C-4797-B4ED-E18B958E8984}" dt="2023-11-24T13:08:07.407" v="1992" actId="207"/>
          <ac:grpSpMkLst>
            <pc:docMk/>
            <pc:sldMk cId="3091398196" sldId="373"/>
            <ac:grpSpMk id="18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00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1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 Teacher</a:t>
            </a:r>
            <a:r>
              <a:rPr lang="en-US" baseline="0"/>
              <a:t> should prepare these words to stick on the board.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Achieve (v)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to succeed in reaching a particular goal, status or standard, especially by making an effort for a long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Accomplish (v):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to succeed in doing or completing something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date (n):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the date by or on which something is expected, especially the payment of a bill or the birth of a baby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Distraction (n):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 thing that takes your attention away from what you are doing or thinking about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6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76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6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08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85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84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03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03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12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2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3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3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7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5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5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1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4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2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B526A92-8AAF-4BF0-85FE-B336BF0F8D2D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ww.success.com/10-steps-to-achieve-any-goal/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www.dreamstime.com/conceptual-hand-writing-showing-task-completed-business-photo-text-finished-action-assignments-has-no-remaining-duration-image147262021" TargetMode="Externa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xabay.com/en/time-levy-deadline-hand-leave-pen-481444/" TargetMode="External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clavesliderazgoresponsable.blogspot.com/2020/04/como-evitar-distracciones-y-ser-fieles.html" TargetMode="External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microsoft.com/office/2007/relationships/media" Target="../media/media4.mp3"/><Relationship Id="rId7" Type="http://schemas.microsoft.com/office/2007/relationships/media" Target="../media/media2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286899" y="63341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770376" y="6211670"/>
            <a:ext cx="28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2">
                    <a:lumMod val="50000"/>
                  </a:schemeClr>
                </a:solidFill>
              </a:rPr>
              <a:t>Mrs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</a:rPr>
              <a:t> Thu Ba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4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90323" cy="69612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8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6316" y="182756"/>
            <a:ext cx="1154283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 or phrase to complete each sentence.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0925" y="19306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710" y="904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316420" y="1218461"/>
            <a:ext cx="11657481" cy="45243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It’s always difficult for students to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priority to work, school, and family.</a:t>
            </a: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David works out at his home gym to maintain his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mental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health.</a:t>
            </a: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Well-balanced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Badly balanced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living is hard to achieve if you have many things to do.</a:t>
            </a: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Managing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time means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organising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planning how to divide your time between different activities.</a:t>
            </a:r>
          </a:p>
          <a:p>
            <a:r>
              <a:rPr lang="en-US" sz="3200" b="1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tried to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accomplish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my goal of cycling five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kilometres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day.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4311EF-B31F-B65D-9FAF-B4B261487D75}"/>
              </a:ext>
            </a:extLst>
          </p:cNvPr>
          <p:cNvSpPr/>
          <p:nvPr/>
        </p:nvSpPr>
        <p:spPr>
          <a:xfrm>
            <a:off x="6376240" y="1208154"/>
            <a:ext cx="890001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3218BE-6755-9D63-C5DA-5E409BDBC131}"/>
              </a:ext>
            </a:extLst>
          </p:cNvPr>
          <p:cNvSpPr/>
          <p:nvPr/>
        </p:nvSpPr>
        <p:spPr>
          <a:xfrm>
            <a:off x="10314060" y="2199282"/>
            <a:ext cx="1659841" cy="71982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9569A9-6A22-1797-9990-8FF70A4D789B}"/>
              </a:ext>
            </a:extLst>
          </p:cNvPr>
          <p:cNvSpPr/>
          <p:nvPr/>
        </p:nvSpPr>
        <p:spPr>
          <a:xfrm>
            <a:off x="2257179" y="5072375"/>
            <a:ext cx="1961061" cy="84965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AB30CB-7B29-4059-9578-3AA94A6D8AE7}"/>
              </a:ext>
            </a:extLst>
          </p:cNvPr>
          <p:cNvSpPr/>
          <p:nvPr/>
        </p:nvSpPr>
        <p:spPr>
          <a:xfrm>
            <a:off x="699241" y="3076846"/>
            <a:ext cx="2525942" cy="76012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C30F88D-0D56-7A64-C93A-B5C0EC0EAFED}"/>
              </a:ext>
            </a:extLst>
          </p:cNvPr>
          <p:cNvSpPr/>
          <p:nvPr/>
        </p:nvSpPr>
        <p:spPr>
          <a:xfrm>
            <a:off x="699241" y="4117183"/>
            <a:ext cx="1857347" cy="65868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3203" y="188882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their definitions.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5254" y="17254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039" y="4897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310759"/>
              </p:ext>
            </p:extLst>
          </p:nvPr>
        </p:nvGraphicFramePr>
        <p:xfrm>
          <a:off x="4168877" y="888535"/>
          <a:ext cx="6725265" cy="5313554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725265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planned day and time that something is required to be completed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believing that good things will happen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too anxious and tired to be able to relax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things that stop you from paying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attention to what you are doing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to do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somethinguntil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later time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1356802" y="1259496"/>
            <a:ext cx="2664592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delay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1356802" y="2214884"/>
            <a:ext cx="2664592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due date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1331067" y="3189070"/>
            <a:ext cx="2664592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optimistic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1356802" y="5170503"/>
            <a:ext cx="2664592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distractions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1356802" y="4215115"/>
            <a:ext cx="2664592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stressed out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A1642B-AB8E-4D97-A5BD-5C1A28831651}"/>
              </a:ext>
            </a:extLst>
          </p:cNvPr>
          <p:cNvSpPr txBox="1"/>
          <p:nvPr/>
        </p:nvSpPr>
        <p:spPr>
          <a:xfrm>
            <a:off x="11067360" y="1447741"/>
            <a:ext cx="1124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1. e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2. a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3. b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4. c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5. 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94142" y="780398"/>
            <a:ext cx="14158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Keys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2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479E85-7C3D-17AB-B1FC-FDAE700E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2546"/>
            <a:ext cx="11972825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want to know the _________ for my history assignment.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trying to go to bed earlier because I’m feeling _____________ at the moment.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intended to ______ telling her the news, waiting for the right moment.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______________ about the result of the exam I took last week.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prefer to study in the school library because there are too many ____________ at home.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22241" y="171722"/>
            <a:ext cx="11264783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</a:t>
            </a:r>
            <a:r>
              <a:rPr lang="en-US" sz="3000" b="1" dirty="0">
                <a:solidFill>
                  <a:srgbClr val="F26648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F26648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8928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713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30567" y="884081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due 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EC890-B7C7-67CE-2F59-78CB783140F0}"/>
              </a:ext>
            </a:extLst>
          </p:cNvPr>
          <p:cNvSpPr txBox="1"/>
          <p:nvPr/>
        </p:nvSpPr>
        <p:spPr>
          <a:xfrm>
            <a:off x="8289056" y="146885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stressed 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DF2D3-E7A3-80EC-9682-2C6F4CA48FB5}"/>
              </a:ext>
            </a:extLst>
          </p:cNvPr>
          <p:cNvSpPr txBox="1"/>
          <p:nvPr/>
        </p:nvSpPr>
        <p:spPr>
          <a:xfrm>
            <a:off x="1179517" y="357962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optimistic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19F14-FC70-85DA-BA32-2EF479FCE3A5}"/>
              </a:ext>
            </a:extLst>
          </p:cNvPr>
          <p:cNvSpPr txBox="1"/>
          <p:nvPr/>
        </p:nvSpPr>
        <p:spPr>
          <a:xfrm>
            <a:off x="2819427" y="2534110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delay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89884-255E-1301-69EF-F77094D3AAEC}"/>
              </a:ext>
            </a:extLst>
          </p:cNvPr>
          <p:cNvSpPr txBox="1"/>
          <p:nvPr/>
        </p:nvSpPr>
        <p:spPr>
          <a:xfrm>
            <a:off x="143030" y="4625142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distractions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446" y="2266558"/>
            <a:ext cx="738036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chemeClr val="accent1"/>
                </a:solidFill>
                <a:effectLst>
                  <a:glow rad="88900">
                    <a:schemeClr val="bg1"/>
                  </a:glow>
                </a:effectLst>
                <a:latin typeface="Raleway ExtraBold" panose="020B09030301010600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764" y="2120543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7002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PHÁT ÂM LỚP 9 - Unit 3- Healthy living for teens - -h- and -r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0463" y="658813"/>
            <a:ext cx="9810750" cy="5518150"/>
          </a:xfrm>
        </p:spPr>
      </p:pic>
      <p:sp>
        <p:nvSpPr>
          <p:cNvPr id="5" name="Rectangle 4"/>
          <p:cNvSpPr/>
          <p:nvPr/>
        </p:nvSpPr>
        <p:spPr>
          <a:xfrm>
            <a:off x="4760858" y="3244334"/>
            <a:ext cx="2670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to the sounds /h/ and /r/.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78859" y="166117"/>
            <a:ext cx="9048136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</a:t>
            </a:r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/h/</a:t>
            </a:r>
            <a:r>
              <a:rPr lang="en-US" sz="3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</a:t>
            </a:r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/r/</a:t>
            </a:r>
            <a:r>
              <a:rPr lang="en-US" sz="3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1734" y="18975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519" y="8711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18981-85B7-F249-85D6-30F051F05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744257"/>
              </p:ext>
            </p:extLst>
          </p:nvPr>
        </p:nvGraphicFramePr>
        <p:xfrm>
          <a:off x="1678859" y="1765342"/>
          <a:ext cx="8686802" cy="38629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1640">
                  <a:extLst>
                    <a:ext uri="{9D8B030D-6E8A-4147-A177-3AD203B41FA5}">
                      <a16:colId xmlns:a16="http://schemas.microsoft.com/office/drawing/2014/main" val="954296007"/>
                    </a:ext>
                  </a:extLst>
                </a:gridCol>
                <a:gridCol w="4455162">
                  <a:extLst>
                    <a:ext uri="{9D8B030D-6E8A-4147-A177-3AD203B41FA5}">
                      <a16:colId xmlns:a16="http://schemas.microsoft.com/office/drawing/2014/main" val="2274406290"/>
                    </a:ext>
                  </a:extLst>
                </a:gridCol>
              </a:tblGrid>
              <a:tr h="716863"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chemeClr val="bg1"/>
                          </a:solidFill>
                        </a:rPr>
                        <a:t>/h/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solidFill>
                      <a:srgbClr val="6D9F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chemeClr val="bg1"/>
                          </a:solidFill>
                        </a:rPr>
                        <a:t>/r/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solidFill>
                      <a:srgbClr val="6D9F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263958"/>
                  </a:ext>
                </a:extLst>
              </a:tr>
              <a:tr h="3146107"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h</a:t>
                      </a:r>
                      <a:r>
                        <a:rPr lang="en-US" sz="3500" b="1" dirty="0"/>
                        <a:t>ealthy</a:t>
                      </a:r>
                    </a:p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h</a:t>
                      </a:r>
                      <a:r>
                        <a:rPr lang="en-US" sz="3500" b="1" dirty="0"/>
                        <a:t>appiness</a:t>
                      </a:r>
                    </a:p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h</a:t>
                      </a:r>
                      <a:r>
                        <a:rPr lang="en-US" sz="3500" b="1" dirty="0"/>
                        <a:t>abit</a:t>
                      </a:r>
                    </a:p>
                    <a:p>
                      <a:pPr algn="ctr"/>
                      <a:r>
                        <a:rPr lang="en-US" sz="3500" b="1" dirty="0"/>
                        <a:t>a</a:t>
                      </a:r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h</a:t>
                      </a:r>
                      <a:r>
                        <a:rPr lang="en-US" sz="3500" b="1" dirty="0"/>
                        <a:t>ead</a:t>
                      </a:r>
                    </a:p>
                    <a:p>
                      <a:pPr algn="ctr"/>
                      <a:r>
                        <a:rPr lang="en-US" sz="3500" b="1" dirty="0"/>
                        <a:t>per</a:t>
                      </a:r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h</a:t>
                      </a:r>
                      <a:r>
                        <a:rPr lang="en-US" sz="3500" b="1" dirty="0"/>
                        <a:t>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r</a:t>
                      </a:r>
                      <a:r>
                        <a:rPr lang="en-US" sz="3500" b="1" dirty="0"/>
                        <a:t>egularly</a:t>
                      </a:r>
                    </a:p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r</a:t>
                      </a:r>
                      <a:r>
                        <a:rPr lang="en-US" sz="3500" b="1" dirty="0"/>
                        <a:t>eally</a:t>
                      </a:r>
                    </a:p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r</a:t>
                      </a:r>
                      <a:r>
                        <a:rPr lang="en-US" sz="3500" b="1" dirty="0"/>
                        <a:t>eady</a:t>
                      </a:r>
                    </a:p>
                    <a:p>
                      <a:pPr algn="ctr"/>
                      <a:r>
                        <a:rPr lang="en-US" sz="3500" b="1" dirty="0"/>
                        <a:t>wo</a:t>
                      </a:r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rr</a:t>
                      </a:r>
                      <a:r>
                        <a:rPr lang="en-US" sz="3500" b="1" dirty="0"/>
                        <a:t>ying</a:t>
                      </a:r>
                    </a:p>
                    <a:p>
                      <a:pPr algn="ctr"/>
                      <a:r>
                        <a:rPr lang="en-US" sz="3500" b="1" dirty="0"/>
                        <a:t>seve</a:t>
                      </a:r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r</a:t>
                      </a:r>
                      <a:r>
                        <a:rPr lang="en-US" sz="3500" b="1" dirty="0"/>
                        <a:t>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59257"/>
                  </a:ext>
                </a:extLst>
              </a:tr>
            </a:tbl>
          </a:graphicData>
        </a:graphic>
      </p:graphicFrame>
      <p:pic>
        <p:nvPicPr>
          <p:cNvPr id="2" name="015">
            <a:hlinkClick r:id="" action="ppaction://media"/>
            <a:extLst>
              <a:ext uri="{FF2B5EF4-FFF2-40B4-BE49-F238E27FC236}">
                <a16:creationId xmlns:a16="http://schemas.microsoft.com/office/drawing/2014/main" id="{9EF2D52C-CEBB-BC2B-7011-0F844EB12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1386" y="205105"/>
            <a:ext cx="726255" cy="72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83371" y="800961"/>
            <a:ext cx="1081531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32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sentences. Pay attention to the bold words with </a:t>
            </a: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/h/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/r/.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80766" y="76763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3551" y="6649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3730" y="165469"/>
            <a:ext cx="5096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533551" y="1619092"/>
            <a:ext cx="110880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156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eating well and exercising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regularly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usually does his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good book.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change my eating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habits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finished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days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ahead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due date.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She’s always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worrying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health.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016">
            <a:hlinkClick r:id="" action="ppaction://media"/>
            <a:extLst>
              <a:ext uri="{FF2B5EF4-FFF2-40B4-BE49-F238E27FC236}">
                <a16:creationId xmlns:a16="http://schemas.microsoft.com/office/drawing/2014/main" id="{C614DF87-4D6F-F380-8467-F76C78353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1615" y="165469"/>
            <a:ext cx="824860" cy="82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12049" y="129007"/>
            <a:ext cx="527463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676400" y="166151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Work in 2 teams.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 reads out word by word, one student will run to the board and slap on the correct word with the correct sound.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The team with more correct answers will be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2298" y="876687"/>
            <a:ext cx="209063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RULES: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7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8307" y="3330995"/>
            <a:ext cx="138852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20045" y="1230620"/>
            <a:ext cx="263405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handicraft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93717" y="2957256"/>
            <a:ext cx="163256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pricey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37489" y="5608768"/>
            <a:ext cx="207460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arround</a:t>
            </a:r>
            <a:endParaRPr lang="en-US" sz="45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09475" y="445790"/>
            <a:ext cx="2682525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hygiene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02058" y="1498393"/>
            <a:ext cx="223971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preserve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30340" y="2534066"/>
            <a:ext cx="166423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happy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93268" y="4260702"/>
            <a:ext cx="175240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tourist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289734" y="1302155"/>
            <a:ext cx="195758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pottery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247321" y="2316575"/>
            <a:ext cx="110639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226317" y="4015150"/>
            <a:ext cx="247054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fragrance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05489" y="4967420"/>
            <a:ext cx="156485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93968" y="5713726"/>
            <a:ext cx="113524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32178" y="1041501"/>
            <a:ext cx="18473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5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2049" y="129007"/>
            <a:ext cx="527463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99693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33158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494976" y="1728590"/>
            <a:ext cx="90452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List some phrases learned in the lesson. 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List some other learned words / phrases related to students’ life and schoolwork.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Pronounce 2 sounds learned in the lessons and give examples.</a:t>
            </a:r>
            <a:r>
              <a:rPr lang="en-US" sz="2000" dirty="0"/>
              <a:t> 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084" y="85910"/>
            <a:ext cx="2137604" cy="14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19"/>
            <a:ext cx="12192000" cy="1000678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89756" y="1364103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15313" y="1399646"/>
            <a:ext cx="517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45288" y="1212464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C77074-4E65-F95F-8B19-D73C2271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648" y="2266392"/>
            <a:ext cx="5447434" cy="33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38102" y="132376"/>
            <a:ext cx="6125496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9144" y="1844222"/>
            <a:ext cx="8367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 smtClean="0">
                <a:latin typeface="Bahnschrift Light SemiCondensed" panose="020B0502040204020203" pitchFamily="34" charset="0"/>
              </a:rPr>
              <a:t>Do </a:t>
            </a:r>
            <a:r>
              <a:rPr lang="en-US" sz="3600" dirty="0">
                <a:latin typeface="Bahnschrift Light SemiCondensed" panose="020B0502040204020203" pitchFamily="34" charset="0"/>
              </a:rPr>
              <a:t>exercises in the workbook</a:t>
            </a:r>
            <a:r>
              <a:rPr lang="en-US" sz="3600" dirty="0" smtClean="0">
                <a:latin typeface="Bahnschrift Light SemiCondensed" panose="020B0502040204020203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600" dirty="0" err="1" smtClean="0">
                <a:latin typeface="Bahnschrift Light SemiCondensed" panose="020B0502040204020203" pitchFamily="34" charset="0"/>
              </a:rPr>
              <a:t>Prepair</a:t>
            </a:r>
            <a:r>
              <a:rPr lang="en-US" sz="3600" dirty="0" smtClean="0">
                <a:latin typeface="Bahnschrift Light SemiCondensed" panose="020B0502040204020203" pitchFamily="34" charset="0"/>
              </a:rPr>
              <a:t> lesson 3: A closer look 2</a:t>
            </a:r>
            <a:endParaRPr lang="en-US" sz="3600" dirty="0">
              <a:latin typeface="Bahnschrift Light Semi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43209" y="1568346"/>
            <a:ext cx="7628785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Cooper Black" panose="0208090404030B020404" pitchFamily="18" charset="0"/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Cooper Black" panose="0208090404030B020404" pitchFamily="18" charset="0"/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120432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666938" y="9758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534435" y="1203165"/>
            <a:ext cx="826832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2 teams.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topic: 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Students’ life and schoolwork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teams have to race to write words on the board. Each student writes one word at a time, before passing the chalk to the next student.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2 minutes, the team with more correct words will become the winner.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544226" y="83204"/>
            <a:ext cx="26067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</a:rPr>
              <a:t>RULES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33286" y="4986404"/>
            <a:ext cx="759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/>
              <a:t>T chia S thành 2 đội. </a:t>
            </a:r>
          </a:p>
          <a:p>
            <a:r>
              <a:rPr lang="vi-VN" i="1" dirty="0"/>
              <a:t>- Các đội phải chạy đua viết các chữ về chủ đề: Cuộc sống và việc học của học sinh lên bảng. Mỗi học sinh viết từng từ một trước khi chuyển phấn cho học sinh tiếp theo.</a:t>
            </a:r>
          </a:p>
          <a:p>
            <a:r>
              <a:rPr lang="vi-VN" i="1" dirty="0"/>
              <a:t>- Sau 2 phút, đội nào có nhiều câu trả lời đúng hơn sẽ là đội chiến thắng.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9681" y="1289747"/>
            <a:ext cx="53306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Students’ life and schoolwork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2797647" y="10741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54994" y="200763"/>
            <a:ext cx="3863398" cy="4596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Work in 2 groups </a:t>
            </a:r>
          </a:p>
        </p:txBody>
      </p:sp>
      <p:sp>
        <p:nvSpPr>
          <p:cNvPr id="7" name="Rectangle 6"/>
          <p:cNvSpPr/>
          <p:nvPr/>
        </p:nvSpPr>
        <p:spPr>
          <a:xfrm>
            <a:off x="4941935" y="3407714"/>
            <a:ext cx="242611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Bahnschrift" panose="020B0502040204020203" pitchFamily="34" charset="0"/>
              </a:rPr>
              <a:t>2 minutes to start</a:t>
            </a:r>
          </a:p>
        </p:txBody>
      </p:sp>
      <p:pic>
        <p:nvPicPr>
          <p:cNvPr id="8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7774" y="2473097"/>
            <a:ext cx="1662569" cy="805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89681" y="4842374"/>
            <a:ext cx="8037301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study, assignments, teacher, test, classroom, etc.</a:t>
            </a:r>
          </a:p>
        </p:txBody>
      </p:sp>
    </p:spTree>
    <p:extLst>
      <p:ext uri="{BB962C8B-B14F-4D97-AF65-F5344CB8AC3E}">
        <p14:creationId xmlns:p14="http://schemas.microsoft.com/office/powerpoint/2010/main" val="72581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78649" y="1523616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achieve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8545" y="3851692"/>
            <a:ext cx="5571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đạt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, </a:t>
            </a:r>
            <a:r>
              <a:rPr lang="en-US" sz="4800" dirty="0" err="1"/>
              <a:t>giành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615130" y="2706133"/>
            <a:ext cx="205376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əˈtʃiːv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78963" y="3932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hand holding a medal&#10;&#10;Description automatically generated">
            <a:extLst>
              <a:ext uri="{FF2B5EF4-FFF2-40B4-BE49-F238E27FC236}">
                <a16:creationId xmlns:a16="http://schemas.microsoft.com/office/drawing/2014/main" id="{F70BD54B-3A35-F4B1-7DDA-764FC82AC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877345" y="1689903"/>
            <a:ext cx="6135683" cy="4088596"/>
          </a:xfrm>
          <a:prstGeom prst="rect">
            <a:avLst/>
          </a:prstGeom>
        </p:spPr>
      </p:pic>
      <p:pic>
        <p:nvPicPr>
          <p:cNvPr id="3" name="achieve">
            <a:hlinkClick r:id="" action="ppaction://media"/>
            <a:extLst>
              <a:ext uri="{FF2B5EF4-FFF2-40B4-BE49-F238E27FC236}">
                <a16:creationId xmlns:a16="http://schemas.microsoft.com/office/drawing/2014/main" id="{0A86998A-AF03-97CD-0604-3FD5A2BBC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16" y="1689903"/>
            <a:ext cx="808667" cy="8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85416" y="1977061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accomplish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0995" y="398516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hoàn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73724" y="3019259"/>
            <a:ext cx="33666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əˈkɑːmplɪʃ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5" name="Picture 4" descr="A person holding a tablet&#10;&#10;Description automatically generated">
            <a:extLst>
              <a:ext uri="{FF2B5EF4-FFF2-40B4-BE49-F238E27FC236}">
                <a16:creationId xmlns:a16="http://schemas.microsoft.com/office/drawing/2014/main" id="{4F945020-837C-9DCB-817D-D89561C53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147465" y="2634502"/>
            <a:ext cx="5865563" cy="3915263"/>
          </a:xfrm>
          <a:prstGeom prst="rect">
            <a:avLst/>
          </a:prstGeom>
        </p:spPr>
      </p:pic>
      <p:pic>
        <p:nvPicPr>
          <p:cNvPr id="4" name="accomplish">
            <a:hlinkClick r:id="" action="ppaction://media"/>
            <a:extLst>
              <a:ext uri="{FF2B5EF4-FFF2-40B4-BE49-F238E27FC236}">
                <a16:creationId xmlns:a16="http://schemas.microsoft.com/office/drawing/2014/main" id="{480C59AF-C2B5-81C9-6C7E-9B81BD2FB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9031" y="1457864"/>
            <a:ext cx="866169" cy="866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78963" y="3932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49441" y="1796443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due date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2428" y="393519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hạn</a:t>
            </a:r>
            <a:r>
              <a:rPr lang="en-US" sz="4800" b="1" dirty="0"/>
              <a:t> </a:t>
            </a:r>
            <a:r>
              <a:rPr lang="en-US" sz="4800" b="1" dirty="0" err="1"/>
              <a:t>chót</a:t>
            </a:r>
            <a:endParaRPr lang="en-US" sz="6600" b="1" dirty="0"/>
          </a:p>
        </p:txBody>
      </p:sp>
      <p:sp>
        <p:nvSpPr>
          <p:cNvPr id="2" name="Rectangle 1"/>
          <p:cNvSpPr/>
          <p:nvPr/>
        </p:nvSpPr>
        <p:spPr>
          <a:xfrm>
            <a:off x="2190240" y="3009873"/>
            <a:ext cx="285526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/ˈduː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deɪt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6" name="Picture 5" descr="A hand writing on a calendar&#10;&#10;Description automatically generated">
            <a:extLst>
              <a:ext uri="{FF2B5EF4-FFF2-40B4-BE49-F238E27FC236}">
                <a16:creationId xmlns:a16="http://schemas.microsoft.com/office/drawing/2014/main" id="{3DB5F355-2058-C0D8-2FD7-68896E685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545311" y="1575464"/>
            <a:ext cx="5173308" cy="3653649"/>
          </a:xfrm>
          <a:prstGeom prst="rect">
            <a:avLst/>
          </a:prstGeom>
        </p:spPr>
      </p:pic>
      <p:pic>
        <p:nvPicPr>
          <p:cNvPr id="4" name="duedate">
            <a:hlinkClick r:id="" action="ppaction://media"/>
            <a:extLst>
              <a:ext uri="{FF2B5EF4-FFF2-40B4-BE49-F238E27FC236}">
                <a16:creationId xmlns:a16="http://schemas.microsoft.com/office/drawing/2014/main" id="{6B241386-842F-7655-597B-420410811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98" y="1908241"/>
            <a:ext cx="883137" cy="8831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8963" y="3932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7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6582" y="1614331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 distraction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5752" y="3994993"/>
            <a:ext cx="4690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điều</a:t>
            </a:r>
            <a:r>
              <a:rPr lang="en-US" sz="4800" dirty="0"/>
              <a:t> </a:t>
            </a:r>
            <a:r>
              <a:rPr lang="en-US" sz="4800" dirty="0" err="1"/>
              <a:t>gây</a:t>
            </a:r>
            <a:r>
              <a:rPr lang="en-US" sz="4800" dirty="0"/>
              <a:t> </a:t>
            </a:r>
            <a:r>
              <a:rPr lang="en-US" sz="4800" dirty="0" err="1"/>
              <a:t>xao</a:t>
            </a:r>
            <a:r>
              <a:rPr lang="en-US" sz="4800" dirty="0"/>
              <a:t> </a:t>
            </a:r>
            <a:r>
              <a:rPr lang="en-US" sz="4800" dirty="0" err="1"/>
              <a:t>lãng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91053" y="2783518"/>
            <a:ext cx="333937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dɪˈstrækʃn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6" name="Picture 5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C222BC15-BCE1-7723-4C93-042771104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617210" y="2462012"/>
            <a:ext cx="6395818" cy="4153285"/>
          </a:xfrm>
          <a:prstGeom prst="rect">
            <a:avLst/>
          </a:prstGeom>
        </p:spPr>
      </p:pic>
      <p:pic>
        <p:nvPicPr>
          <p:cNvPr id="4" name="distraction">
            <a:hlinkClick r:id="" action="ppaction://media"/>
            <a:extLst>
              <a:ext uri="{FF2B5EF4-FFF2-40B4-BE49-F238E27FC236}">
                <a16:creationId xmlns:a16="http://schemas.microsoft.com/office/drawing/2014/main" id="{76B02B53-53CF-8B92-B931-423DB03FE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62" y="1804172"/>
            <a:ext cx="834410" cy="8344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78963" y="3932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456464"/>
              </p:ext>
            </p:extLst>
          </p:nvPr>
        </p:nvGraphicFramePr>
        <p:xfrm>
          <a:off x="982966" y="1448868"/>
          <a:ext cx="10767074" cy="46688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6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257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67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achieve (v)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əˈtʃiːv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 được, giành được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accomplish (v)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əˈkɑːmplɪʃ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hoàn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due date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/ˈduː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deɪt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hạn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chót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7143399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distraction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dɪˈstrækʃn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47246264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77031" y="16768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distraction">
            <a:hlinkClick r:id="" action="ppaction://media"/>
            <a:extLst>
              <a:ext uri="{FF2B5EF4-FFF2-40B4-BE49-F238E27FC236}">
                <a16:creationId xmlns:a16="http://schemas.microsoft.com/office/drawing/2014/main" id="{2E30F342-9267-19DC-1994-41C9F3127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3718" y="5410077"/>
            <a:ext cx="589489" cy="589489"/>
          </a:xfrm>
          <a:prstGeom prst="rect">
            <a:avLst/>
          </a:prstGeom>
        </p:spPr>
      </p:pic>
      <p:pic>
        <p:nvPicPr>
          <p:cNvPr id="3" name="duedate">
            <a:hlinkClick r:id="" action="ppaction://media"/>
            <a:extLst>
              <a:ext uri="{FF2B5EF4-FFF2-40B4-BE49-F238E27FC236}">
                <a16:creationId xmlns:a16="http://schemas.microsoft.com/office/drawing/2014/main" id="{0FD0729A-A34D-62BD-EF94-F9FFB4D123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0553" y="4515341"/>
            <a:ext cx="640552" cy="640552"/>
          </a:xfrm>
          <a:prstGeom prst="rect">
            <a:avLst/>
          </a:prstGeom>
        </p:spPr>
      </p:pic>
      <p:pic>
        <p:nvPicPr>
          <p:cNvPr id="4" name="accomplish">
            <a:hlinkClick r:id="" action="ppaction://media"/>
            <a:extLst>
              <a:ext uri="{FF2B5EF4-FFF2-40B4-BE49-F238E27FC236}">
                <a16:creationId xmlns:a16="http://schemas.microsoft.com/office/drawing/2014/main" id="{5CC34EE0-D4F3-7611-8A15-542172B7FC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0553" y="3620605"/>
            <a:ext cx="640552" cy="640552"/>
          </a:xfrm>
          <a:prstGeom prst="rect">
            <a:avLst/>
          </a:prstGeom>
        </p:spPr>
      </p:pic>
      <p:pic>
        <p:nvPicPr>
          <p:cNvPr id="5" name="achieve">
            <a:hlinkClick r:id="" action="ppaction://media"/>
            <a:extLst>
              <a:ext uri="{FF2B5EF4-FFF2-40B4-BE49-F238E27FC236}">
                <a16:creationId xmlns:a16="http://schemas.microsoft.com/office/drawing/2014/main" id="{87ECCD13-2B18-D9ED-E4BC-0968A3690DC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3718" y="2532685"/>
            <a:ext cx="640552" cy="64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3720</TotalTime>
  <Words>926</Words>
  <Application>Microsoft Office PowerPoint</Application>
  <PresentationFormat>Widescreen</PresentationFormat>
  <Paragraphs>162</Paragraphs>
  <Slides>21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Arial Black</vt:lpstr>
      <vt:lpstr>Arial Narrow</vt:lpstr>
      <vt:lpstr>Bahnschrift</vt:lpstr>
      <vt:lpstr>Bahnschrift Light SemiCondensed</vt:lpstr>
      <vt:lpstr>Berlin Sans FB</vt:lpstr>
      <vt:lpstr>Calibri</vt:lpstr>
      <vt:lpstr>Cooper Black</vt:lpstr>
      <vt:lpstr>Corbel</vt:lpstr>
      <vt:lpstr>Myriad Pro</vt:lpstr>
      <vt:lpstr>Raleway ExtraBold</vt:lpstr>
      <vt:lpstr>Segoe UI Black</vt:lpstr>
      <vt:lpstr>Source Sans Pro</vt:lpstr>
      <vt:lpstr>Times New Roman</vt:lpstr>
      <vt:lpstr>Wingdings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231</cp:revision>
  <dcterms:created xsi:type="dcterms:W3CDTF">2020-12-09T02:04:09Z</dcterms:created>
  <dcterms:modified xsi:type="dcterms:W3CDTF">2024-06-30T10:32:44Z</dcterms:modified>
</cp:coreProperties>
</file>