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56" r:id="rId2"/>
    <p:sldId id="398" r:id="rId3"/>
    <p:sldId id="399" r:id="rId4"/>
    <p:sldId id="400" r:id="rId5"/>
    <p:sldId id="401" r:id="rId6"/>
    <p:sldId id="402" r:id="rId7"/>
    <p:sldId id="403" r:id="rId8"/>
    <p:sldId id="404" r:id="rId9"/>
    <p:sldId id="405" r:id="rId10"/>
    <p:sldId id="276" r:id="rId11"/>
    <p:sldId id="406" r:id="rId12"/>
    <p:sldId id="412" r:id="rId13"/>
    <p:sldId id="411" r:id="rId14"/>
    <p:sldId id="413" r:id="rId15"/>
    <p:sldId id="314" r:id="rId16"/>
    <p:sldId id="330" r:id="rId17"/>
    <p:sldId id="410" r:id="rId18"/>
    <p:sldId id="409" r:id="rId19"/>
    <p:sldId id="40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7B2"/>
    <a:srgbClr val="6D9FB1"/>
    <a:srgbClr val="F16649"/>
    <a:srgbClr val="F26648"/>
    <a:srgbClr val="77ADC0"/>
    <a:srgbClr val="F8B417"/>
    <a:srgbClr val="FEE3AF"/>
    <a:srgbClr val="0070C0"/>
    <a:srgbClr val="F7931D"/>
    <a:srgbClr val="FBC8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C8B50F-7CDF-4948-A069-B26C2D0B174C}" v="514" dt="2023-11-30T13:55:15.8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55" autoAdjust="0"/>
    <p:restoredTop sz="91088" autoAdjust="0"/>
  </p:normalViewPr>
  <p:slideViewPr>
    <p:cSldViewPr snapToGrid="0" showGuides="1">
      <p:cViewPr varScale="1">
        <p:scale>
          <a:sx n="70" d="100"/>
          <a:sy n="70" d="100"/>
        </p:scale>
        <p:origin x="660"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U DU" userId="db4d925effa94065" providerId="LiveId" clId="{20C8B50F-7CDF-4948-A069-B26C2D0B174C}"/>
    <pc:docChg chg="undo custSel addSld delSld modSld">
      <pc:chgData name="THU DU" userId="db4d925effa94065" providerId="LiveId" clId="{20C8B50F-7CDF-4948-A069-B26C2D0B174C}" dt="2023-11-30T13:55:15.870" v="1072"/>
      <pc:docMkLst>
        <pc:docMk/>
      </pc:docMkLst>
      <pc:sldChg chg="addSp modSp mod">
        <pc:chgData name="THU DU" userId="db4d925effa94065" providerId="LiveId" clId="{20C8B50F-7CDF-4948-A069-B26C2D0B174C}" dt="2023-11-30T13:52:46.168" v="1047" actId="1076"/>
        <pc:sldMkLst>
          <pc:docMk/>
          <pc:sldMk cId="252621157" sldId="256"/>
        </pc:sldMkLst>
        <pc:spChg chg="mod">
          <ac:chgData name="THU DU" userId="db4d925effa94065" providerId="LiveId" clId="{20C8B50F-7CDF-4948-A069-B26C2D0B174C}" dt="2023-11-30T13:52:46.168" v="1047" actId="1076"/>
          <ac:spMkLst>
            <pc:docMk/>
            <pc:sldMk cId="252621157" sldId="256"/>
            <ac:spMk id="34" creationId="{00000000-0000-0000-0000-000000000000}"/>
          </ac:spMkLst>
        </pc:spChg>
        <pc:spChg chg="mod">
          <ac:chgData name="THU DU" userId="db4d925effa94065" providerId="LiveId" clId="{20C8B50F-7CDF-4948-A069-B26C2D0B174C}" dt="2023-11-30T13:52:46.168" v="1047" actId="1076"/>
          <ac:spMkLst>
            <pc:docMk/>
            <pc:sldMk cId="252621157" sldId="256"/>
            <ac:spMk id="36" creationId="{00000000-0000-0000-0000-000000000000}"/>
          </ac:spMkLst>
        </pc:spChg>
        <pc:grpChg chg="mod">
          <ac:chgData name="THU DU" userId="db4d925effa94065" providerId="LiveId" clId="{20C8B50F-7CDF-4948-A069-B26C2D0B174C}" dt="2023-11-30T13:52:46.168" v="1047" actId="1076"/>
          <ac:grpSpMkLst>
            <pc:docMk/>
            <pc:sldMk cId="252621157" sldId="256"/>
            <ac:grpSpMk id="7" creationId="{00000000-0000-0000-0000-000000000000}"/>
          </ac:grpSpMkLst>
        </pc:grpChg>
        <pc:picChg chg="add mod">
          <ac:chgData name="THU DU" userId="db4d925effa94065" providerId="LiveId" clId="{20C8B50F-7CDF-4948-A069-B26C2D0B174C}" dt="2023-11-30T13:52:46.168" v="1047" actId="1076"/>
          <ac:picMkLst>
            <pc:docMk/>
            <pc:sldMk cId="252621157" sldId="256"/>
            <ac:picMk id="2" creationId="{4379C2A0-AA57-DA0D-9ADE-6596E44ACC76}"/>
          </ac:picMkLst>
        </pc:picChg>
      </pc:sldChg>
      <pc:sldChg chg="addSp delSp modSp add del mod delAnim modAnim modNotesTx">
        <pc:chgData name="THU DU" userId="db4d925effa94065" providerId="LiveId" clId="{20C8B50F-7CDF-4948-A069-B26C2D0B174C}" dt="2023-11-30T13:55:15.870" v="1072"/>
        <pc:sldMkLst>
          <pc:docMk/>
          <pc:sldMk cId="1529224504" sldId="276"/>
        </pc:sldMkLst>
        <pc:spChg chg="add del mod">
          <ac:chgData name="THU DU" userId="db4d925effa94065" providerId="LiveId" clId="{20C8B50F-7CDF-4948-A069-B26C2D0B174C}" dt="2023-11-30T13:44:48.749" v="956" actId="207"/>
          <ac:spMkLst>
            <pc:docMk/>
            <pc:sldMk cId="1529224504" sldId="276"/>
            <ac:spMk id="2" creationId="{E3A9C1B8-0CE8-0D50-9A56-544198A0E515}"/>
          </ac:spMkLst>
        </pc:spChg>
        <pc:spChg chg="mod">
          <ac:chgData name="THU DU" userId="db4d925effa94065" providerId="LiveId" clId="{20C8B50F-7CDF-4948-A069-B26C2D0B174C}" dt="2023-11-30T13:45:09.678" v="961" actId="14100"/>
          <ac:spMkLst>
            <pc:docMk/>
            <pc:sldMk cId="1529224504" sldId="276"/>
            <ac:spMk id="3" creationId="{CC7F36E8-5789-314C-FD3A-B43799706EEA}"/>
          </ac:spMkLst>
        </pc:spChg>
        <pc:spChg chg="del">
          <ac:chgData name="THU DU" userId="db4d925effa94065" providerId="LiveId" clId="{20C8B50F-7CDF-4948-A069-B26C2D0B174C}" dt="2023-11-30T13:41:04.315" v="894" actId="478"/>
          <ac:spMkLst>
            <pc:docMk/>
            <pc:sldMk cId="1529224504" sldId="276"/>
            <ac:spMk id="4" creationId="{7D4311EF-B31F-B65D-9FAF-B4B261487D75}"/>
          </ac:spMkLst>
        </pc:spChg>
        <pc:spChg chg="add mod">
          <ac:chgData name="THU DU" userId="db4d925effa94065" providerId="LiveId" clId="{20C8B50F-7CDF-4948-A069-B26C2D0B174C}" dt="2023-11-30T13:45:43.877" v="974" actId="14100"/>
          <ac:spMkLst>
            <pc:docMk/>
            <pc:sldMk cId="1529224504" sldId="276"/>
            <ac:spMk id="5" creationId="{5C3CB227-20C3-6BE3-10EF-040A5C23BD91}"/>
          </ac:spMkLst>
        </pc:spChg>
        <pc:spChg chg="add mod">
          <ac:chgData name="THU DU" userId="db4d925effa94065" providerId="LiveId" clId="{20C8B50F-7CDF-4948-A069-B26C2D0B174C}" dt="2023-11-30T13:45:34.746" v="971" actId="1076"/>
          <ac:spMkLst>
            <pc:docMk/>
            <pc:sldMk cId="1529224504" sldId="276"/>
            <ac:spMk id="6" creationId="{E64E848A-168C-6B30-39CB-75E56B8EAB68}"/>
          </ac:spMkLst>
        </pc:spChg>
        <pc:spChg chg="add mod">
          <ac:chgData name="THU DU" userId="db4d925effa94065" providerId="LiveId" clId="{20C8B50F-7CDF-4948-A069-B26C2D0B174C}" dt="2023-11-30T13:45:25.526" v="968" actId="14100"/>
          <ac:spMkLst>
            <pc:docMk/>
            <pc:sldMk cId="1529224504" sldId="276"/>
            <ac:spMk id="7" creationId="{3A23A783-25BD-4B20-3BC9-605C2E8FC505}"/>
          </ac:spMkLst>
        </pc:spChg>
        <pc:spChg chg="mod">
          <ac:chgData name="THU DU" userId="db4d925effa94065" providerId="LiveId" clId="{20C8B50F-7CDF-4948-A069-B26C2D0B174C}" dt="2023-11-30T13:40:25.230" v="884" actId="20577"/>
          <ac:spMkLst>
            <pc:docMk/>
            <pc:sldMk cId="1529224504" sldId="276"/>
            <ac:spMk id="8" creationId="{00000000-0000-0000-0000-000000000000}"/>
          </ac:spMkLst>
        </pc:spChg>
        <pc:spChg chg="add mod">
          <ac:chgData name="THU DU" userId="db4d925effa94065" providerId="LiveId" clId="{20C8B50F-7CDF-4948-A069-B26C2D0B174C}" dt="2023-11-30T13:45:58.093" v="978" actId="14100"/>
          <ac:spMkLst>
            <pc:docMk/>
            <pc:sldMk cId="1529224504" sldId="276"/>
            <ac:spMk id="9" creationId="{ACFFBD99-4263-7205-DB43-9BC8A06A70C9}"/>
          </ac:spMkLst>
        </pc:spChg>
        <pc:spChg chg="mod">
          <ac:chgData name="THU DU" userId="db4d925effa94065" providerId="LiveId" clId="{20C8B50F-7CDF-4948-A069-B26C2D0B174C}" dt="2023-11-30T13:40:48.809" v="887" actId="20577"/>
          <ac:spMkLst>
            <pc:docMk/>
            <pc:sldMk cId="1529224504" sldId="276"/>
            <ac:spMk id="12" creationId="{00000000-0000-0000-0000-000000000000}"/>
          </ac:spMkLst>
        </pc:spChg>
        <pc:spChg chg="del">
          <ac:chgData name="THU DU" userId="db4d925effa94065" providerId="LiveId" clId="{20C8B50F-7CDF-4948-A069-B26C2D0B174C}" dt="2023-11-30T13:40:57.155" v="890" actId="478"/>
          <ac:spMkLst>
            <pc:docMk/>
            <pc:sldMk cId="1529224504" sldId="276"/>
            <ac:spMk id="14" creationId="{8A00F8EC-8E9D-8E85-97DD-A76AD0BAAFC9}"/>
          </ac:spMkLst>
        </pc:spChg>
        <pc:spChg chg="del">
          <ac:chgData name="THU DU" userId="db4d925effa94065" providerId="LiveId" clId="{20C8B50F-7CDF-4948-A069-B26C2D0B174C}" dt="2023-11-30T13:40:55.913" v="889" actId="478"/>
          <ac:spMkLst>
            <pc:docMk/>
            <pc:sldMk cId="1529224504" sldId="276"/>
            <ac:spMk id="15" creationId="{640426C6-88C7-1830-41D0-A9805B86E1FD}"/>
          </ac:spMkLst>
        </pc:spChg>
        <pc:spChg chg="mod">
          <ac:chgData name="THU DU" userId="db4d925effa94065" providerId="LiveId" clId="{20C8B50F-7CDF-4948-A069-B26C2D0B174C}" dt="2023-11-30T13:40:16.923" v="871" actId="20577"/>
          <ac:spMkLst>
            <pc:docMk/>
            <pc:sldMk cId="1529224504" sldId="276"/>
            <ac:spMk id="17" creationId="{00000000-0000-0000-0000-000000000000}"/>
          </ac:spMkLst>
        </pc:spChg>
        <pc:spChg chg="del">
          <ac:chgData name="THU DU" userId="db4d925effa94065" providerId="LiveId" clId="{20C8B50F-7CDF-4948-A069-B26C2D0B174C}" dt="2023-11-30T13:40:58.508" v="891" actId="478"/>
          <ac:spMkLst>
            <pc:docMk/>
            <pc:sldMk cId="1529224504" sldId="276"/>
            <ac:spMk id="25" creationId="{2E5C553D-BCA3-217E-0843-4FFCE605AD2E}"/>
          </ac:spMkLst>
        </pc:spChg>
        <pc:grpChg chg="mod">
          <ac:chgData name="THU DU" userId="db4d925effa94065" providerId="LiveId" clId="{20C8B50F-7CDF-4948-A069-B26C2D0B174C}" dt="2023-11-30T13:45:04.266" v="959" actId="1076"/>
          <ac:grpSpMkLst>
            <pc:docMk/>
            <pc:sldMk cId="1529224504" sldId="276"/>
            <ac:grpSpMk id="13" creationId="{00000000-0000-0000-0000-000000000000}"/>
          </ac:grpSpMkLst>
        </pc:grpChg>
      </pc:sldChg>
      <pc:sldChg chg="del">
        <pc:chgData name="THU DU" userId="db4d925effa94065" providerId="LiveId" clId="{20C8B50F-7CDF-4948-A069-B26C2D0B174C}" dt="2023-11-30T13:12:44.849" v="427" actId="47"/>
        <pc:sldMkLst>
          <pc:docMk/>
          <pc:sldMk cId="3404845292" sldId="279"/>
        </pc:sldMkLst>
      </pc:sldChg>
      <pc:sldChg chg="del">
        <pc:chgData name="THU DU" userId="db4d925effa94065" providerId="LiveId" clId="{20C8B50F-7CDF-4948-A069-B26C2D0B174C}" dt="2023-11-30T13:13:00.988" v="428" actId="47"/>
        <pc:sldMkLst>
          <pc:docMk/>
          <pc:sldMk cId="1769986107" sldId="283"/>
        </pc:sldMkLst>
      </pc:sldChg>
      <pc:sldChg chg="addSp delSp modSp mod">
        <pc:chgData name="THU DU" userId="db4d925effa94065" providerId="LiveId" clId="{20C8B50F-7CDF-4948-A069-B26C2D0B174C}" dt="2023-11-30T12:44:47.429" v="76" actId="1076"/>
        <pc:sldMkLst>
          <pc:docMk/>
          <pc:sldMk cId="658201877" sldId="302"/>
        </pc:sldMkLst>
        <pc:spChg chg="add del mod">
          <ac:chgData name="THU DU" userId="db4d925effa94065" providerId="LiveId" clId="{20C8B50F-7CDF-4948-A069-B26C2D0B174C}" dt="2023-11-30T12:40:32.162" v="19" actId="478"/>
          <ac:spMkLst>
            <pc:docMk/>
            <pc:sldMk cId="658201877" sldId="302"/>
            <ac:spMk id="2" creationId="{5ED233A1-AB39-042F-0A0E-E60CEB22EE0C}"/>
          </ac:spMkLst>
        </pc:spChg>
        <pc:spChg chg="add del mod">
          <ac:chgData name="THU DU" userId="db4d925effa94065" providerId="LiveId" clId="{20C8B50F-7CDF-4948-A069-B26C2D0B174C}" dt="2023-11-30T12:40:30.856" v="16" actId="478"/>
          <ac:spMkLst>
            <pc:docMk/>
            <pc:sldMk cId="658201877" sldId="302"/>
            <ac:spMk id="3" creationId="{CA5DEB1B-80DE-7225-B9F5-5050F3773BBC}"/>
          </ac:spMkLst>
        </pc:spChg>
        <pc:spChg chg="add mod">
          <ac:chgData name="THU DU" userId="db4d925effa94065" providerId="LiveId" clId="{20C8B50F-7CDF-4948-A069-B26C2D0B174C}" dt="2023-11-30T12:40:41.388" v="21" actId="1076"/>
          <ac:spMkLst>
            <pc:docMk/>
            <pc:sldMk cId="658201877" sldId="302"/>
            <ac:spMk id="7" creationId="{0402EF6A-C2A4-08D0-7DE0-7C1B13D76426}"/>
          </ac:spMkLst>
        </pc:spChg>
        <pc:spChg chg="add mod">
          <ac:chgData name="THU DU" userId="db4d925effa94065" providerId="LiveId" clId="{20C8B50F-7CDF-4948-A069-B26C2D0B174C}" dt="2023-11-30T12:40:41.388" v="21" actId="1076"/>
          <ac:spMkLst>
            <pc:docMk/>
            <pc:sldMk cId="658201877" sldId="302"/>
            <ac:spMk id="8" creationId="{15DFCACE-A89C-7BFA-9586-1CD7E7843C70}"/>
          </ac:spMkLst>
        </pc:spChg>
        <pc:spChg chg="del">
          <ac:chgData name="THU DU" userId="db4d925effa94065" providerId="LiveId" clId="{20C8B50F-7CDF-4948-A069-B26C2D0B174C}" dt="2023-11-30T12:41:22.944" v="25" actId="478"/>
          <ac:spMkLst>
            <pc:docMk/>
            <pc:sldMk cId="658201877" sldId="302"/>
            <ac:spMk id="10" creationId="{00000000-0000-0000-0000-000000000000}"/>
          </ac:spMkLst>
        </pc:spChg>
        <pc:spChg chg="del">
          <ac:chgData name="THU DU" userId="db4d925effa94065" providerId="LiveId" clId="{20C8B50F-7CDF-4948-A069-B26C2D0B174C}" dt="2023-11-30T12:41:22.944" v="25" actId="478"/>
          <ac:spMkLst>
            <pc:docMk/>
            <pc:sldMk cId="658201877" sldId="302"/>
            <ac:spMk id="11" creationId="{00000000-0000-0000-0000-000000000000}"/>
          </ac:spMkLst>
        </pc:spChg>
        <pc:spChg chg="add del mod">
          <ac:chgData name="THU DU" userId="db4d925effa94065" providerId="LiveId" clId="{20C8B50F-7CDF-4948-A069-B26C2D0B174C}" dt="2023-11-30T12:41:21.808" v="24"/>
          <ac:spMkLst>
            <pc:docMk/>
            <pc:sldMk cId="658201877" sldId="302"/>
            <ac:spMk id="14" creationId="{845ECAD1-C889-C3E3-CF7C-112ED620FFC0}"/>
          </ac:spMkLst>
        </pc:spChg>
        <pc:spChg chg="add del mod">
          <ac:chgData name="THU DU" userId="db4d925effa94065" providerId="LiveId" clId="{20C8B50F-7CDF-4948-A069-B26C2D0B174C}" dt="2023-11-30T12:41:21.808" v="24"/>
          <ac:spMkLst>
            <pc:docMk/>
            <pc:sldMk cId="658201877" sldId="302"/>
            <ac:spMk id="15" creationId="{EBB0993C-2BAF-C5F8-7F05-0F805273C0BC}"/>
          </ac:spMkLst>
        </pc:spChg>
        <pc:spChg chg="del">
          <ac:chgData name="THU DU" userId="db4d925effa94065" providerId="LiveId" clId="{20C8B50F-7CDF-4948-A069-B26C2D0B174C}" dt="2023-11-30T12:41:22.944" v="25" actId="478"/>
          <ac:spMkLst>
            <pc:docMk/>
            <pc:sldMk cId="658201877" sldId="302"/>
            <ac:spMk id="16" creationId="{00000000-0000-0000-0000-000000000000}"/>
          </ac:spMkLst>
        </pc:spChg>
        <pc:spChg chg="del">
          <ac:chgData name="THU DU" userId="db4d925effa94065" providerId="LiveId" clId="{20C8B50F-7CDF-4948-A069-B26C2D0B174C}" dt="2023-11-30T12:41:22.944" v="25" actId="478"/>
          <ac:spMkLst>
            <pc:docMk/>
            <pc:sldMk cId="658201877" sldId="302"/>
            <ac:spMk id="17" creationId="{00000000-0000-0000-0000-000000000000}"/>
          </ac:spMkLst>
        </pc:spChg>
        <pc:spChg chg="del">
          <ac:chgData name="THU DU" userId="db4d925effa94065" providerId="LiveId" clId="{20C8B50F-7CDF-4948-A069-B26C2D0B174C}" dt="2023-11-30T12:41:22.944" v="25" actId="478"/>
          <ac:spMkLst>
            <pc:docMk/>
            <pc:sldMk cId="658201877" sldId="302"/>
            <ac:spMk id="18" creationId="{00000000-0000-0000-0000-000000000000}"/>
          </ac:spMkLst>
        </pc:spChg>
        <pc:spChg chg="del">
          <ac:chgData name="THU DU" userId="db4d925effa94065" providerId="LiveId" clId="{20C8B50F-7CDF-4948-A069-B26C2D0B174C}" dt="2023-11-30T12:41:22.944" v="25" actId="478"/>
          <ac:spMkLst>
            <pc:docMk/>
            <pc:sldMk cId="658201877" sldId="302"/>
            <ac:spMk id="19" creationId="{00000000-0000-0000-0000-000000000000}"/>
          </ac:spMkLst>
        </pc:spChg>
        <pc:spChg chg="del mod">
          <ac:chgData name="THU DU" userId="db4d925effa94065" providerId="LiveId" clId="{20C8B50F-7CDF-4948-A069-B26C2D0B174C}" dt="2023-11-30T12:41:22.944" v="25" actId="478"/>
          <ac:spMkLst>
            <pc:docMk/>
            <pc:sldMk cId="658201877" sldId="302"/>
            <ac:spMk id="20" creationId="{00000000-0000-0000-0000-000000000000}"/>
          </ac:spMkLst>
        </pc:spChg>
        <pc:spChg chg="add del mod">
          <ac:chgData name="THU DU" userId="db4d925effa94065" providerId="LiveId" clId="{20C8B50F-7CDF-4948-A069-B26C2D0B174C}" dt="2023-11-30T12:41:21.808" v="24"/>
          <ac:spMkLst>
            <pc:docMk/>
            <pc:sldMk cId="658201877" sldId="302"/>
            <ac:spMk id="21" creationId="{8109B6FC-8141-9B12-1822-5421719AD670}"/>
          </ac:spMkLst>
        </pc:spChg>
        <pc:spChg chg="del">
          <ac:chgData name="THU DU" userId="db4d925effa94065" providerId="LiveId" clId="{20C8B50F-7CDF-4948-A069-B26C2D0B174C}" dt="2023-11-30T12:41:22.944" v="25" actId="478"/>
          <ac:spMkLst>
            <pc:docMk/>
            <pc:sldMk cId="658201877" sldId="302"/>
            <ac:spMk id="22" creationId="{00000000-0000-0000-0000-000000000000}"/>
          </ac:spMkLst>
        </pc:spChg>
        <pc:spChg chg="del">
          <ac:chgData name="THU DU" userId="db4d925effa94065" providerId="LiveId" clId="{20C8B50F-7CDF-4948-A069-B26C2D0B174C}" dt="2023-11-30T12:41:22.944" v="25" actId="478"/>
          <ac:spMkLst>
            <pc:docMk/>
            <pc:sldMk cId="658201877" sldId="302"/>
            <ac:spMk id="23" creationId="{00000000-0000-0000-0000-000000000000}"/>
          </ac:spMkLst>
        </pc:spChg>
        <pc:spChg chg="add del mod">
          <ac:chgData name="THU DU" userId="db4d925effa94065" providerId="LiveId" clId="{20C8B50F-7CDF-4948-A069-B26C2D0B174C}" dt="2023-11-30T12:41:21.808" v="24"/>
          <ac:spMkLst>
            <pc:docMk/>
            <pc:sldMk cId="658201877" sldId="302"/>
            <ac:spMk id="27" creationId="{2FB7374F-7B5E-C679-C63F-850F7558E80E}"/>
          </ac:spMkLst>
        </pc:spChg>
        <pc:spChg chg="add del mod">
          <ac:chgData name="THU DU" userId="db4d925effa94065" providerId="LiveId" clId="{20C8B50F-7CDF-4948-A069-B26C2D0B174C}" dt="2023-11-30T12:41:21.808" v="24"/>
          <ac:spMkLst>
            <pc:docMk/>
            <pc:sldMk cId="658201877" sldId="302"/>
            <ac:spMk id="28" creationId="{3AFB6B48-76CC-5A1F-D723-E824DEE67D6C}"/>
          </ac:spMkLst>
        </pc:spChg>
        <pc:spChg chg="del">
          <ac:chgData name="THU DU" userId="db4d925effa94065" providerId="LiveId" clId="{20C8B50F-7CDF-4948-A069-B26C2D0B174C}" dt="2023-11-30T12:41:22.944" v="25" actId="478"/>
          <ac:spMkLst>
            <pc:docMk/>
            <pc:sldMk cId="658201877" sldId="302"/>
            <ac:spMk id="29" creationId="{00000000-0000-0000-0000-000000000000}"/>
          </ac:spMkLst>
        </pc:spChg>
        <pc:spChg chg="del">
          <ac:chgData name="THU DU" userId="db4d925effa94065" providerId="LiveId" clId="{20C8B50F-7CDF-4948-A069-B26C2D0B174C}" dt="2023-11-30T12:40:22.724" v="12" actId="478"/>
          <ac:spMkLst>
            <pc:docMk/>
            <pc:sldMk cId="658201877" sldId="302"/>
            <ac:spMk id="30" creationId="{00000000-0000-0000-0000-000000000000}"/>
          </ac:spMkLst>
        </pc:spChg>
        <pc:spChg chg="del mod">
          <ac:chgData name="THU DU" userId="db4d925effa94065" providerId="LiveId" clId="{20C8B50F-7CDF-4948-A069-B26C2D0B174C}" dt="2023-11-30T12:40:22.076" v="11" actId="478"/>
          <ac:spMkLst>
            <pc:docMk/>
            <pc:sldMk cId="658201877" sldId="302"/>
            <ac:spMk id="31" creationId="{00000000-0000-0000-0000-000000000000}"/>
          </ac:spMkLst>
        </pc:spChg>
        <pc:spChg chg="add del mod">
          <ac:chgData name="THU DU" userId="db4d925effa94065" providerId="LiveId" clId="{20C8B50F-7CDF-4948-A069-B26C2D0B174C}" dt="2023-11-30T12:41:21.808" v="24"/>
          <ac:spMkLst>
            <pc:docMk/>
            <pc:sldMk cId="658201877" sldId="302"/>
            <ac:spMk id="32" creationId="{B498649B-3154-5D51-975B-0B2D90907D20}"/>
          </ac:spMkLst>
        </pc:spChg>
        <pc:spChg chg="add del mod">
          <ac:chgData name="THU DU" userId="db4d925effa94065" providerId="LiveId" clId="{20C8B50F-7CDF-4948-A069-B26C2D0B174C}" dt="2023-11-30T12:41:21.808" v="24"/>
          <ac:spMkLst>
            <pc:docMk/>
            <pc:sldMk cId="658201877" sldId="302"/>
            <ac:spMk id="33" creationId="{FD23A915-F711-6DED-5454-7B88BBEA992D}"/>
          </ac:spMkLst>
        </pc:spChg>
        <pc:spChg chg="add del mod">
          <ac:chgData name="THU DU" userId="db4d925effa94065" providerId="LiveId" clId="{20C8B50F-7CDF-4948-A069-B26C2D0B174C}" dt="2023-11-30T12:41:21.808" v="24"/>
          <ac:spMkLst>
            <pc:docMk/>
            <pc:sldMk cId="658201877" sldId="302"/>
            <ac:spMk id="34" creationId="{B8FC37B7-351B-D410-4A56-D2475829852D}"/>
          </ac:spMkLst>
        </pc:spChg>
        <pc:spChg chg="add del mod">
          <ac:chgData name="THU DU" userId="db4d925effa94065" providerId="LiveId" clId="{20C8B50F-7CDF-4948-A069-B26C2D0B174C}" dt="2023-11-30T12:41:21.808" v="24"/>
          <ac:spMkLst>
            <pc:docMk/>
            <pc:sldMk cId="658201877" sldId="302"/>
            <ac:spMk id="35" creationId="{708A0468-811B-B984-9514-FF56249DAADD}"/>
          </ac:spMkLst>
        </pc:spChg>
        <pc:spChg chg="add del mod">
          <ac:chgData name="THU DU" userId="db4d925effa94065" providerId="LiveId" clId="{20C8B50F-7CDF-4948-A069-B26C2D0B174C}" dt="2023-11-30T12:41:21.808" v="24"/>
          <ac:spMkLst>
            <pc:docMk/>
            <pc:sldMk cId="658201877" sldId="302"/>
            <ac:spMk id="42" creationId="{1E38AEB8-31CA-E9A0-9C0C-59A6500C1DA1}"/>
          </ac:spMkLst>
        </pc:spChg>
        <pc:spChg chg="add del mod">
          <ac:chgData name="THU DU" userId="db4d925effa94065" providerId="LiveId" clId="{20C8B50F-7CDF-4948-A069-B26C2D0B174C}" dt="2023-11-30T12:41:21.808" v="24"/>
          <ac:spMkLst>
            <pc:docMk/>
            <pc:sldMk cId="658201877" sldId="302"/>
            <ac:spMk id="44" creationId="{CB829456-36EE-A457-A82B-6E1EB503F4B7}"/>
          </ac:spMkLst>
        </pc:spChg>
        <pc:spChg chg="add del mod">
          <ac:chgData name="THU DU" userId="db4d925effa94065" providerId="LiveId" clId="{20C8B50F-7CDF-4948-A069-B26C2D0B174C}" dt="2023-11-30T12:41:27.031" v="27"/>
          <ac:spMkLst>
            <pc:docMk/>
            <pc:sldMk cId="658201877" sldId="302"/>
            <ac:spMk id="45" creationId="{24DB234A-620F-FA9E-072B-B4A983D3B81C}"/>
          </ac:spMkLst>
        </pc:spChg>
        <pc:spChg chg="add del mod">
          <ac:chgData name="THU DU" userId="db4d925effa94065" providerId="LiveId" clId="{20C8B50F-7CDF-4948-A069-B26C2D0B174C}" dt="2023-11-30T12:41:27.031" v="27"/>
          <ac:spMkLst>
            <pc:docMk/>
            <pc:sldMk cId="658201877" sldId="302"/>
            <ac:spMk id="47" creationId="{8BA2C426-227F-486D-813C-891C8766BD29}"/>
          </ac:spMkLst>
        </pc:spChg>
        <pc:spChg chg="add del mod">
          <ac:chgData name="THU DU" userId="db4d925effa94065" providerId="LiveId" clId="{20C8B50F-7CDF-4948-A069-B26C2D0B174C}" dt="2023-11-30T12:41:27.031" v="27"/>
          <ac:spMkLst>
            <pc:docMk/>
            <pc:sldMk cId="658201877" sldId="302"/>
            <ac:spMk id="48" creationId="{9EA39AB5-497A-0981-50D8-5DAB2032B5F4}"/>
          </ac:spMkLst>
        </pc:spChg>
        <pc:spChg chg="add del mod">
          <ac:chgData name="THU DU" userId="db4d925effa94065" providerId="LiveId" clId="{20C8B50F-7CDF-4948-A069-B26C2D0B174C}" dt="2023-11-30T12:41:27.031" v="27"/>
          <ac:spMkLst>
            <pc:docMk/>
            <pc:sldMk cId="658201877" sldId="302"/>
            <ac:spMk id="49" creationId="{DC7BABE3-13D0-88A8-39CA-09DA0E1EE1D5}"/>
          </ac:spMkLst>
        </pc:spChg>
        <pc:spChg chg="add del mod">
          <ac:chgData name="THU DU" userId="db4d925effa94065" providerId="LiveId" clId="{20C8B50F-7CDF-4948-A069-B26C2D0B174C}" dt="2023-11-30T12:41:27.031" v="27"/>
          <ac:spMkLst>
            <pc:docMk/>
            <pc:sldMk cId="658201877" sldId="302"/>
            <ac:spMk id="50" creationId="{03A15C37-8112-F54B-9EB2-4195C8A73762}"/>
          </ac:spMkLst>
        </pc:spChg>
        <pc:spChg chg="add del mod">
          <ac:chgData name="THU DU" userId="db4d925effa94065" providerId="LiveId" clId="{20C8B50F-7CDF-4948-A069-B26C2D0B174C}" dt="2023-11-30T12:41:27.031" v="27"/>
          <ac:spMkLst>
            <pc:docMk/>
            <pc:sldMk cId="658201877" sldId="302"/>
            <ac:spMk id="51" creationId="{51975B4C-E2F0-70EB-8D9B-6D4856557F15}"/>
          </ac:spMkLst>
        </pc:spChg>
        <pc:spChg chg="add del mod">
          <ac:chgData name="THU DU" userId="db4d925effa94065" providerId="LiveId" clId="{20C8B50F-7CDF-4948-A069-B26C2D0B174C}" dt="2023-11-30T12:41:27.031" v="27"/>
          <ac:spMkLst>
            <pc:docMk/>
            <pc:sldMk cId="658201877" sldId="302"/>
            <ac:spMk id="52" creationId="{FDCD0F51-8310-4D79-E969-F5B3E3B07A31}"/>
          </ac:spMkLst>
        </pc:spChg>
        <pc:spChg chg="add del mod">
          <ac:chgData name="THU DU" userId="db4d925effa94065" providerId="LiveId" clId="{20C8B50F-7CDF-4948-A069-B26C2D0B174C}" dt="2023-11-30T12:41:27.031" v="27"/>
          <ac:spMkLst>
            <pc:docMk/>
            <pc:sldMk cId="658201877" sldId="302"/>
            <ac:spMk id="53" creationId="{F3FF790A-FE5C-F672-2369-40C33276CCEC}"/>
          </ac:spMkLst>
        </pc:spChg>
        <pc:spChg chg="add del mod">
          <ac:chgData name="THU DU" userId="db4d925effa94065" providerId="LiveId" clId="{20C8B50F-7CDF-4948-A069-B26C2D0B174C}" dt="2023-11-30T12:41:27.031" v="27"/>
          <ac:spMkLst>
            <pc:docMk/>
            <pc:sldMk cId="658201877" sldId="302"/>
            <ac:spMk id="54" creationId="{B33D469B-7DF2-B4FB-0080-B43EC925BD08}"/>
          </ac:spMkLst>
        </pc:spChg>
        <pc:spChg chg="add del mod">
          <ac:chgData name="THU DU" userId="db4d925effa94065" providerId="LiveId" clId="{20C8B50F-7CDF-4948-A069-B26C2D0B174C}" dt="2023-11-30T12:41:27.031" v="27"/>
          <ac:spMkLst>
            <pc:docMk/>
            <pc:sldMk cId="658201877" sldId="302"/>
            <ac:spMk id="58" creationId="{F00CE2D2-DE43-EC0F-6BB7-89C92E86BE50}"/>
          </ac:spMkLst>
        </pc:spChg>
        <pc:spChg chg="add del mod">
          <ac:chgData name="THU DU" userId="db4d925effa94065" providerId="LiveId" clId="{20C8B50F-7CDF-4948-A069-B26C2D0B174C}" dt="2023-11-30T12:41:27.031" v="27"/>
          <ac:spMkLst>
            <pc:docMk/>
            <pc:sldMk cId="658201877" sldId="302"/>
            <ac:spMk id="60" creationId="{C48DFCE7-4929-3D59-2D9B-CD078CDA969F}"/>
          </ac:spMkLst>
        </pc:spChg>
        <pc:spChg chg="add mod">
          <ac:chgData name="THU DU" userId="db4d925effa94065" providerId="LiveId" clId="{20C8B50F-7CDF-4948-A069-B26C2D0B174C}" dt="2023-11-30T12:41:33.009" v="28"/>
          <ac:spMkLst>
            <pc:docMk/>
            <pc:sldMk cId="658201877" sldId="302"/>
            <ac:spMk id="61" creationId="{9A8BA471-AE67-6462-9C1F-AD31055DD266}"/>
          </ac:spMkLst>
        </pc:spChg>
        <pc:spChg chg="add mod">
          <ac:chgData name="THU DU" userId="db4d925effa94065" providerId="LiveId" clId="{20C8B50F-7CDF-4948-A069-B26C2D0B174C}" dt="2023-11-30T12:41:33.009" v="28"/>
          <ac:spMkLst>
            <pc:docMk/>
            <pc:sldMk cId="658201877" sldId="302"/>
            <ac:spMk id="62" creationId="{E89FD3D3-F975-E349-AD62-77C06FFF1671}"/>
          </ac:spMkLst>
        </pc:spChg>
        <pc:spChg chg="add mod">
          <ac:chgData name="THU DU" userId="db4d925effa94065" providerId="LiveId" clId="{20C8B50F-7CDF-4948-A069-B26C2D0B174C}" dt="2023-11-30T12:41:33.009" v="28"/>
          <ac:spMkLst>
            <pc:docMk/>
            <pc:sldMk cId="658201877" sldId="302"/>
            <ac:spMk id="63" creationId="{BCE83AE2-BBA9-CAF7-A15E-EC6360B1BA22}"/>
          </ac:spMkLst>
        </pc:spChg>
        <pc:spChg chg="add mod">
          <ac:chgData name="THU DU" userId="db4d925effa94065" providerId="LiveId" clId="{20C8B50F-7CDF-4948-A069-B26C2D0B174C}" dt="2023-11-30T12:44:42.928" v="74" actId="1076"/>
          <ac:spMkLst>
            <pc:docMk/>
            <pc:sldMk cId="658201877" sldId="302"/>
            <ac:spMk id="64" creationId="{1FBC6C41-8221-A32A-B142-4F9BD2A7574B}"/>
          </ac:spMkLst>
        </pc:spChg>
        <pc:spChg chg="add mod">
          <ac:chgData name="THU DU" userId="db4d925effa94065" providerId="LiveId" clId="{20C8B50F-7CDF-4948-A069-B26C2D0B174C}" dt="2023-11-30T12:44:44.615" v="75" actId="1076"/>
          <ac:spMkLst>
            <pc:docMk/>
            <pc:sldMk cId="658201877" sldId="302"/>
            <ac:spMk id="65" creationId="{BFDA27CA-DB38-E526-946B-8DD6402E119D}"/>
          </ac:spMkLst>
        </pc:spChg>
        <pc:spChg chg="add mod">
          <ac:chgData name="THU DU" userId="db4d925effa94065" providerId="LiveId" clId="{20C8B50F-7CDF-4948-A069-B26C2D0B174C}" dt="2023-11-30T12:44:47.429" v="76" actId="1076"/>
          <ac:spMkLst>
            <pc:docMk/>
            <pc:sldMk cId="658201877" sldId="302"/>
            <ac:spMk id="66" creationId="{78A6129F-B016-1C0D-B5D0-9B2409846BA1}"/>
          </ac:spMkLst>
        </pc:spChg>
        <pc:spChg chg="add mod">
          <ac:chgData name="THU DU" userId="db4d925effa94065" providerId="LiveId" clId="{20C8B50F-7CDF-4948-A069-B26C2D0B174C}" dt="2023-11-30T12:44:40.038" v="73" actId="14100"/>
          <ac:spMkLst>
            <pc:docMk/>
            <pc:sldMk cId="658201877" sldId="302"/>
            <ac:spMk id="67" creationId="{9B76FF7F-E733-0AA7-E0B7-DB32F76AA794}"/>
          </ac:spMkLst>
        </pc:spChg>
        <pc:spChg chg="add mod">
          <ac:chgData name="THU DU" userId="db4d925effa94065" providerId="LiveId" clId="{20C8B50F-7CDF-4948-A069-B26C2D0B174C}" dt="2023-11-30T12:43:21.110" v="55" actId="20577"/>
          <ac:spMkLst>
            <pc:docMk/>
            <pc:sldMk cId="658201877" sldId="302"/>
            <ac:spMk id="68" creationId="{35DADCE6-90DF-737E-03C5-BC67DF9B759C}"/>
          </ac:spMkLst>
        </pc:spChg>
        <pc:spChg chg="add mod">
          <ac:chgData name="THU DU" userId="db4d925effa94065" providerId="LiveId" clId="{20C8B50F-7CDF-4948-A069-B26C2D0B174C}" dt="2023-11-30T12:43:52.309" v="66" actId="20577"/>
          <ac:spMkLst>
            <pc:docMk/>
            <pc:sldMk cId="658201877" sldId="302"/>
            <ac:spMk id="69" creationId="{9FA35C35-A528-492B-43D3-D6B898DDC739}"/>
          </ac:spMkLst>
        </pc:spChg>
        <pc:spChg chg="add mod">
          <ac:chgData name="THU DU" userId="db4d925effa94065" providerId="LiveId" clId="{20C8B50F-7CDF-4948-A069-B26C2D0B174C}" dt="2023-11-30T12:44:19.511" v="72" actId="20577"/>
          <ac:spMkLst>
            <pc:docMk/>
            <pc:sldMk cId="658201877" sldId="302"/>
            <ac:spMk id="70" creationId="{CC986D57-4987-1E6F-912D-4CF9EAF21525}"/>
          </ac:spMkLst>
        </pc:spChg>
        <pc:spChg chg="add mod">
          <ac:chgData name="THU DU" userId="db4d925effa94065" providerId="LiveId" clId="{20C8B50F-7CDF-4948-A069-B26C2D0B174C}" dt="2023-11-30T12:41:33.009" v="28"/>
          <ac:spMkLst>
            <pc:docMk/>
            <pc:sldMk cId="658201877" sldId="302"/>
            <ac:spMk id="74" creationId="{692B1D45-9211-C599-BC0F-B24A984C02BD}"/>
          </ac:spMkLst>
        </pc:spChg>
        <pc:spChg chg="add mod">
          <ac:chgData name="THU DU" userId="db4d925effa94065" providerId="LiveId" clId="{20C8B50F-7CDF-4948-A069-B26C2D0B174C}" dt="2023-11-30T12:41:33.009" v="28"/>
          <ac:spMkLst>
            <pc:docMk/>
            <pc:sldMk cId="658201877" sldId="302"/>
            <ac:spMk id="76" creationId="{62055DD4-D712-762C-F33D-844CD4C2E5BB}"/>
          </ac:spMkLst>
        </pc:spChg>
        <pc:grpChg chg="add del mod">
          <ac:chgData name="THU DU" userId="db4d925effa94065" providerId="LiveId" clId="{20C8B50F-7CDF-4948-A069-B26C2D0B174C}" dt="2023-11-30T12:40:31.642" v="17" actId="478"/>
          <ac:grpSpMkLst>
            <pc:docMk/>
            <pc:sldMk cId="658201877" sldId="302"/>
            <ac:grpSpMk id="4" creationId="{EB5CEBC8-0BBC-9CB7-E549-8D315FAD3B74}"/>
          </ac:grpSpMkLst>
        </pc:grpChg>
        <pc:grpChg chg="add mod">
          <ac:chgData name="THU DU" userId="db4d925effa94065" providerId="LiveId" clId="{20C8B50F-7CDF-4948-A069-B26C2D0B174C}" dt="2023-11-30T12:40:41.388" v="21" actId="1076"/>
          <ac:grpSpMkLst>
            <pc:docMk/>
            <pc:sldMk cId="658201877" sldId="302"/>
            <ac:grpSpMk id="9" creationId="{7448D24A-CDCF-83B8-6A73-4E7F4D45121D}"/>
          </ac:grpSpMkLst>
        </pc:grpChg>
        <pc:grpChg chg="del mod">
          <ac:chgData name="THU DU" userId="db4d925effa94065" providerId="LiveId" clId="{20C8B50F-7CDF-4948-A069-B26C2D0B174C}" dt="2023-11-30T12:40:23.876" v="14" actId="478"/>
          <ac:grpSpMkLst>
            <pc:docMk/>
            <pc:sldMk cId="658201877" sldId="302"/>
            <ac:grpSpMk id="37" creationId="{00000000-0000-0000-0000-000000000000}"/>
          </ac:grpSpMkLst>
        </pc:grpChg>
        <pc:picChg chg="mod">
          <ac:chgData name="THU DU" userId="db4d925effa94065" providerId="LiveId" clId="{20C8B50F-7CDF-4948-A069-B26C2D0B174C}" dt="2023-11-30T12:40:17.882" v="9"/>
          <ac:picMkLst>
            <pc:docMk/>
            <pc:sldMk cId="658201877" sldId="302"/>
            <ac:picMk id="5" creationId="{660B9464-96D7-00FD-8E48-1E4145354CEF}"/>
          </ac:picMkLst>
        </pc:picChg>
        <pc:picChg chg="mod">
          <ac:chgData name="THU DU" userId="db4d925effa94065" providerId="LiveId" clId="{20C8B50F-7CDF-4948-A069-B26C2D0B174C}" dt="2023-11-30T12:40:17.882" v="9"/>
          <ac:picMkLst>
            <pc:docMk/>
            <pc:sldMk cId="658201877" sldId="302"/>
            <ac:picMk id="6" creationId="{15C0EB78-7228-70CA-8340-0BAE0F1D2591}"/>
          </ac:picMkLst>
        </pc:picChg>
        <pc:picChg chg="mod">
          <ac:chgData name="THU DU" userId="db4d925effa94065" providerId="LiveId" clId="{20C8B50F-7CDF-4948-A069-B26C2D0B174C}" dt="2023-11-30T12:40:38.729" v="20"/>
          <ac:picMkLst>
            <pc:docMk/>
            <pc:sldMk cId="658201877" sldId="302"/>
            <ac:picMk id="12" creationId="{7FADA10C-D6D6-07D9-199C-999A5BD2CA8C}"/>
          </ac:picMkLst>
        </pc:picChg>
        <pc:picChg chg="mod">
          <ac:chgData name="THU DU" userId="db4d925effa94065" providerId="LiveId" clId="{20C8B50F-7CDF-4948-A069-B26C2D0B174C}" dt="2023-11-30T12:40:38.729" v="20"/>
          <ac:picMkLst>
            <pc:docMk/>
            <pc:sldMk cId="658201877" sldId="302"/>
            <ac:picMk id="13" creationId="{1F50DBFF-877C-1D7D-DB9B-EF8801808016}"/>
          </ac:picMkLst>
        </pc:picChg>
        <pc:cxnChg chg="del mod">
          <ac:chgData name="THU DU" userId="db4d925effa94065" providerId="LiveId" clId="{20C8B50F-7CDF-4948-A069-B26C2D0B174C}" dt="2023-11-30T12:41:22.944" v="25" actId="478"/>
          <ac:cxnSpMkLst>
            <pc:docMk/>
            <pc:sldMk cId="658201877" sldId="302"/>
            <ac:cxnSpMk id="24" creationId="{00000000-0000-0000-0000-000000000000}"/>
          </ac:cxnSpMkLst>
        </pc:cxnChg>
        <pc:cxnChg chg="del mod">
          <ac:chgData name="THU DU" userId="db4d925effa94065" providerId="LiveId" clId="{20C8B50F-7CDF-4948-A069-B26C2D0B174C}" dt="2023-11-30T12:41:22.944" v="25" actId="478"/>
          <ac:cxnSpMkLst>
            <pc:docMk/>
            <pc:sldMk cId="658201877" sldId="302"/>
            <ac:cxnSpMk id="25" creationId="{00000000-0000-0000-0000-000000000000}"/>
          </ac:cxnSpMkLst>
        </pc:cxnChg>
        <pc:cxnChg chg="del mod">
          <ac:chgData name="THU DU" userId="db4d925effa94065" providerId="LiveId" clId="{20C8B50F-7CDF-4948-A069-B26C2D0B174C}" dt="2023-11-30T12:41:22.944" v="25" actId="478"/>
          <ac:cxnSpMkLst>
            <pc:docMk/>
            <pc:sldMk cId="658201877" sldId="302"/>
            <ac:cxnSpMk id="26" creationId="{00000000-0000-0000-0000-000000000000}"/>
          </ac:cxnSpMkLst>
        </pc:cxnChg>
        <pc:cxnChg chg="add del mod">
          <ac:chgData name="THU DU" userId="db4d925effa94065" providerId="LiveId" clId="{20C8B50F-7CDF-4948-A069-B26C2D0B174C}" dt="2023-11-30T12:41:21.808" v="24"/>
          <ac:cxnSpMkLst>
            <pc:docMk/>
            <pc:sldMk cId="658201877" sldId="302"/>
            <ac:cxnSpMk id="36" creationId="{72AF1FF5-A4C5-842D-4475-9923F151AE80}"/>
          </ac:cxnSpMkLst>
        </pc:cxnChg>
        <pc:cxnChg chg="add del mod">
          <ac:chgData name="THU DU" userId="db4d925effa94065" providerId="LiveId" clId="{20C8B50F-7CDF-4948-A069-B26C2D0B174C}" dt="2023-11-30T12:41:21.808" v="24"/>
          <ac:cxnSpMkLst>
            <pc:docMk/>
            <pc:sldMk cId="658201877" sldId="302"/>
            <ac:cxnSpMk id="40" creationId="{3C90C04D-1C80-272D-E1D8-C8597F640386}"/>
          </ac:cxnSpMkLst>
        </pc:cxnChg>
        <pc:cxnChg chg="add del mod">
          <ac:chgData name="THU DU" userId="db4d925effa94065" providerId="LiveId" clId="{20C8B50F-7CDF-4948-A069-B26C2D0B174C}" dt="2023-11-30T12:41:21.808" v="24"/>
          <ac:cxnSpMkLst>
            <pc:docMk/>
            <pc:sldMk cId="658201877" sldId="302"/>
            <ac:cxnSpMk id="41" creationId="{93D84704-1D17-1E34-2C09-AFBC992E6533}"/>
          </ac:cxnSpMkLst>
        </pc:cxnChg>
        <pc:cxnChg chg="add del mod">
          <ac:chgData name="THU DU" userId="db4d925effa94065" providerId="LiveId" clId="{20C8B50F-7CDF-4948-A069-B26C2D0B174C}" dt="2023-11-30T12:41:21.808" v="24"/>
          <ac:cxnSpMkLst>
            <pc:docMk/>
            <pc:sldMk cId="658201877" sldId="302"/>
            <ac:cxnSpMk id="43" creationId="{6E1E227A-34D4-5853-1A30-7B2CBDCEE59D}"/>
          </ac:cxnSpMkLst>
        </pc:cxnChg>
        <pc:cxnChg chg="add del mod">
          <ac:chgData name="THU DU" userId="db4d925effa94065" providerId="LiveId" clId="{20C8B50F-7CDF-4948-A069-B26C2D0B174C}" dt="2023-11-30T12:41:27.031" v="27"/>
          <ac:cxnSpMkLst>
            <pc:docMk/>
            <pc:sldMk cId="658201877" sldId="302"/>
            <ac:cxnSpMk id="55" creationId="{C2DFEA31-261C-94FF-2496-DDECA244E9AE}"/>
          </ac:cxnSpMkLst>
        </pc:cxnChg>
        <pc:cxnChg chg="add del mod">
          <ac:chgData name="THU DU" userId="db4d925effa94065" providerId="LiveId" clId="{20C8B50F-7CDF-4948-A069-B26C2D0B174C}" dt="2023-11-30T12:41:27.031" v="27"/>
          <ac:cxnSpMkLst>
            <pc:docMk/>
            <pc:sldMk cId="658201877" sldId="302"/>
            <ac:cxnSpMk id="56" creationId="{5A144C1B-4E36-EC24-E772-A1205A7CE190}"/>
          </ac:cxnSpMkLst>
        </pc:cxnChg>
        <pc:cxnChg chg="add del mod">
          <ac:chgData name="THU DU" userId="db4d925effa94065" providerId="LiveId" clId="{20C8B50F-7CDF-4948-A069-B26C2D0B174C}" dt="2023-11-30T12:41:27.031" v="27"/>
          <ac:cxnSpMkLst>
            <pc:docMk/>
            <pc:sldMk cId="658201877" sldId="302"/>
            <ac:cxnSpMk id="57" creationId="{5CC1934D-5FDE-7D05-44FB-D0BBBF0A8B4B}"/>
          </ac:cxnSpMkLst>
        </pc:cxnChg>
        <pc:cxnChg chg="add del mod">
          <ac:chgData name="THU DU" userId="db4d925effa94065" providerId="LiveId" clId="{20C8B50F-7CDF-4948-A069-B26C2D0B174C}" dt="2023-11-30T12:41:27.031" v="27"/>
          <ac:cxnSpMkLst>
            <pc:docMk/>
            <pc:sldMk cId="658201877" sldId="302"/>
            <ac:cxnSpMk id="59" creationId="{33E7560C-404C-BFD0-A2FB-DCCAA9110404}"/>
          </ac:cxnSpMkLst>
        </pc:cxnChg>
        <pc:cxnChg chg="add mod">
          <ac:chgData name="THU DU" userId="db4d925effa94065" providerId="LiveId" clId="{20C8B50F-7CDF-4948-A069-B26C2D0B174C}" dt="2023-11-30T12:44:42.928" v="74" actId="1076"/>
          <ac:cxnSpMkLst>
            <pc:docMk/>
            <pc:sldMk cId="658201877" sldId="302"/>
            <ac:cxnSpMk id="71" creationId="{9496A896-584A-FA74-8315-0314DC5A9D15}"/>
          </ac:cxnSpMkLst>
        </pc:cxnChg>
        <pc:cxnChg chg="add mod">
          <ac:chgData name="THU DU" userId="db4d925effa94065" providerId="LiveId" clId="{20C8B50F-7CDF-4948-A069-B26C2D0B174C}" dt="2023-11-30T12:44:44.615" v="75" actId="1076"/>
          <ac:cxnSpMkLst>
            <pc:docMk/>
            <pc:sldMk cId="658201877" sldId="302"/>
            <ac:cxnSpMk id="72" creationId="{EAECBA27-BF00-01F1-F90F-DE8DB105454C}"/>
          </ac:cxnSpMkLst>
        </pc:cxnChg>
        <pc:cxnChg chg="add mod">
          <ac:chgData name="THU DU" userId="db4d925effa94065" providerId="LiveId" clId="{20C8B50F-7CDF-4948-A069-B26C2D0B174C}" dt="2023-11-30T12:44:47.429" v="76" actId="1076"/>
          <ac:cxnSpMkLst>
            <pc:docMk/>
            <pc:sldMk cId="658201877" sldId="302"/>
            <ac:cxnSpMk id="73" creationId="{0E6C4383-675F-6E8F-01AD-472DF8074977}"/>
          </ac:cxnSpMkLst>
        </pc:cxnChg>
        <pc:cxnChg chg="add mod">
          <ac:chgData name="THU DU" userId="db4d925effa94065" providerId="LiveId" clId="{20C8B50F-7CDF-4948-A069-B26C2D0B174C}" dt="2023-11-30T12:44:47.429" v="76" actId="1076"/>
          <ac:cxnSpMkLst>
            <pc:docMk/>
            <pc:sldMk cId="658201877" sldId="302"/>
            <ac:cxnSpMk id="75" creationId="{0D994B66-0FC4-D1F8-1088-9C8F5C081237}"/>
          </ac:cxnSpMkLst>
        </pc:cxnChg>
      </pc:sldChg>
      <pc:sldChg chg="del">
        <pc:chgData name="THU DU" userId="db4d925effa94065" providerId="LiveId" clId="{20C8B50F-7CDF-4948-A069-B26C2D0B174C}" dt="2023-11-30T13:31:25.201" v="735" actId="47"/>
        <pc:sldMkLst>
          <pc:docMk/>
          <pc:sldMk cId="626516812" sldId="313"/>
        </pc:sldMkLst>
      </pc:sldChg>
      <pc:sldChg chg="modSp modAnim">
        <pc:chgData name="THU DU" userId="db4d925effa94065" providerId="LiveId" clId="{20C8B50F-7CDF-4948-A069-B26C2D0B174C}" dt="2023-11-30T13:52:24.159" v="1044"/>
        <pc:sldMkLst>
          <pc:docMk/>
          <pc:sldMk cId="2275727840" sldId="314"/>
        </pc:sldMkLst>
        <pc:spChg chg="mod">
          <ac:chgData name="THU DU" userId="db4d925effa94065" providerId="LiveId" clId="{20C8B50F-7CDF-4948-A069-B26C2D0B174C}" dt="2023-11-30T13:52:19.611" v="1043" actId="20577"/>
          <ac:spMkLst>
            <pc:docMk/>
            <pc:sldMk cId="2275727840" sldId="314"/>
            <ac:spMk id="9" creationId="{3985D3B7-A40A-4421-9C5F-777653C71BC7}"/>
          </ac:spMkLst>
        </pc:spChg>
      </pc:sldChg>
      <pc:sldChg chg="del">
        <pc:chgData name="THU DU" userId="db4d925effa94065" providerId="LiveId" clId="{20C8B50F-7CDF-4948-A069-B26C2D0B174C}" dt="2023-11-30T13:13:00.988" v="428" actId="47"/>
        <pc:sldMkLst>
          <pc:docMk/>
          <pc:sldMk cId="2817977460" sldId="316"/>
        </pc:sldMkLst>
      </pc:sldChg>
      <pc:sldChg chg="del">
        <pc:chgData name="THU DU" userId="db4d925effa94065" providerId="LiveId" clId="{20C8B50F-7CDF-4948-A069-B26C2D0B174C}" dt="2023-11-30T13:31:18.949" v="731" actId="47"/>
        <pc:sldMkLst>
          <pc:docMk/>
          <pc:sldMk cId="2138508035" sldId="327"/>
        </pc:sldMkLst>
      </pc:sldChg>
      <pc:sldChg chg="del">
        <pc:chgData name="THU DU" userId="db4d925effa94065" providerId="LiveId" clId="{20C8B50F-7CDF-4948-A069-B26C2D0B174C}" dt="2023-11-30T13:31:20.035" v="732" actId="47"/>
        <pc:sldMkLst>
          <pc:docMk/>
          <pc:sldMk cId="2720924874" sldId="348"/>
        </pc:sldMkLst>
      </pc:sldChg>
      <pc:sldChg chg="del">
        <pc:chgData name="THU DU" userId="db4d925effa94065" providerId="LiveId" clId="{20C8B50F-7CDF-4948-A069-B26C2D0B174C}" dt="2023-11-30T13:31:15.627" v="729" actId="47"/>
        <pc:sldMkLst>
          <pc:docMk/>
          <pc:sldMk cId="1791449256" sldId="388"/>
        </pc:sldMkLst>
      </pc:sldChg>
      <pc:sldChg chg="del">
        <pc:chgData name="THU DU" userId="db4d925effa94065" providerId="LiveId" clId="{20C8B50F-7CDF-4948-A069-B26C2D0B174C}" dt="2023-11-30T13:13:00.988" v="428" actId="47"/>
        <pc:sldMkLst>
          <pc:docMk/>
          <pc:sldMk cId="2772145161" sldId="389"/>
        </pc:sldMkLst>
      </pc:sldChg>
      <pc:sldChg chg="del">
        <pc:chgData name="THU DU" userId="db4d925effa94065" providerId="LiveId" clId="{20C8B50F-7CDF-4948-A069-B26C2D0B174C}" dt="2023-11-30T13:13:00.988" v="428" actId="47"/>
        <pc:sldMkLst>
          <pc:docMk/>
          <pc:sldMk cId="2715540338" sldId="390"/>
        </pc:sldMkLst>
      </pc:sldChg>
      <pc:sldChg chg="del">
        <pc:chgData name="THU DU" userId="db4d925effa94065" providerId="LiveId" clId="{20C8B50F-7CDF-4948-A069-B26C2D0B174C}" dt="2023-11-30T13:13:00.988" v="428" actId="47"/>
        <pc:sldMkLst>
          <pc:docMk/>
          <pc:sldMk cId="2095103403" sldId="391"/>
        </pc:sldMkLst>
      </pc:sldChg>
      <pc:sldChg chg="del">
        <pc:chgData name="THU DU" userId="db4d925effa94065" providerId="LiveId" clId="{20C8B50F-7CDF-4948-A069-B26C2D0B174C}" dt="2023-11-30T13:13:00.988" v="428" actId="47"/>
        <pc:sldMkLst>
          <pc:docMk/>
          <pc:sldMk cId="516547862" sldId="392"/>
        </pc:sldMkLst>
      </pc:sldChg>
      <pc:sldChg chg="del">
        <pc:chgData name="THU DU" userId="db4d925effa94065" providerId="LiveId" clId="{20C8B50F-7CDF-4948-A069-B26C2D0B174C}" dt="2023-11-30T13:13:00.988" v="428" actId="47"/>
        <pc:sldMkLst>
          <pc:docMk/>
          <pc:sldMk cId="360304438" sldId="393"/>
        </pc:sldMkLst>
      </pc:sldChg>
      <pc:sldChg chg="del">
        <pc:chgData name="THU DU" userId="db4d925effa94065" providerId="LiveId" clId="{20C8B50F-7CDF-4948-A069-B26C2D0B174C}" dt="2023-11-30T13:31:21.027" v="733" actId="47"/>
        <pc:sldMkLst>
          <pc:docMk/>
          <pc:sldMk cId="3301758906" sldId="394"/>
        </pc:sldMkLst>
      </pc:sldChg>
      <pc:sldChg chg="del">
        <pc:chgData name="THU DU" userId="db4d925effa94065" providerId="LiveId" clId="{20C8B50F-7CDF-4948-A069-B26C2D0B174C}" dt="2023-11-30T13:31:21.897" v="734" actId="47"/>
        <pc:sldMkLst>
          <pc:docMk/>
          <pc:sldMk cId="2603866483" sldId="396"/>
        </pc:sldMkLst>
      </pc:sldChg>
      <pc:sldChg chg="del">
        <pc:chgData name="THU DU" userId="db4d925effa94065" providerId="LiveId" clId="{20C8B50F-7CDF-4948-A069-B26C2D0B174C}" dt="2023-11-30T13:31:26.707" v="736" actId="47"/>
        <pc:sldMkLst>
          <pc:docMk/>
          <pc:sldMk cId="788396501" sldId="397"/>
        </pc:sldMkLst>
      </pc:sldChg>
      <pc:sldChg chg="addSp delSp modSp add mod delAnim modAnim">
        <pc:chgData name="THU DU" userId="db4d925effa94065" providerId="LiveId" clId="{20C8B50F-7CDF-4948-A069-B26C2D0B174C}" dt="2023-11-30T13:41:18.839" v="898" actId="207"/>
        <pc:sldMkLst>
          <pc:docMk/>
          <pc:sldMk cId="1940668114" sldId="398"/>
        </pc:sldMkLst>
        <pc:spChg chg="mod">
          <ac:chgData name="THU DU" userId="db4d925effa94065" providerId="LiveId" clId="{20C8B50F-7CDF-4948-A069-B26C2D0B174C}" dt="2023-11-30T13:41:18.839" v="898" actId="207"/>
          <ac:spMkLst>
            <pc:docMk/>
            <pc:sldMk cId="1940668114" sldId="398"/>
            <ac:spMk id="2" creationId="{00000000-0000-0000-0000-000000000000}"/>
          </ac:spMkLst>
        </pc:spChg>
        <pc:spChg chg="mod">
          <ac:chgData name="THU DU" userId="db4d925effa94065" providerId="LiveId" clId="{20C8B50F-7CDF-4948-A069-B26C2D0B174C}" dt="2023-11-30T12:45:33.551" v="78"/>
          <ac:spMkLst>
            <pc:docMk/>
            <pc:sldMk cId="1940668114" sldId="398"/>
            <ac:spMk id="4" creationId="{4F266DB3-5F18-D7F8-3045-C41D882215AB}"/>
          </ac:spMkLst>
        </pc:spChg>
        <pc:spChg chg="mod">
          <ac:chgData name="THU DU" userId="db4d925effa94065" providerId="LiveId" clId="{20C8B50F-7CDF-4948-A069-B26C2D0B174C}" dt="2023-11-30T12:46:22.605" v="88" actId="1076"/>
          <ac:spMkLst>
            <pc:docMk/>
            <pc:sldMk cId="1940668114" sldId="398"/>
            <ac:spMk id="5" creationId="{337A5E1E-3CA0-4464-8CDD-31E8FAFCE4DB}"/>
          </ac:spMkLst>
        </pc:spChg>
        <pc:spChg chg="mod">
          <ac:chgData name="THU DU" userId="db4d925effa94065" providerId="LiveId" clId="{20C8B50F-7CDF-4948-A069-B26C2D0B174C}" dt="2023-11-30T12:45:33.551" v="78"/>
          <ac:spMkLst>
            <pc:docMk/>
            <pc:sldMk cId="1940668114" sldId="398"/>
            <ac:spMk id="6" creationId="{BF57E53E-FE1D-1E5B-59B6-896B3C053833}"/>
          </ac:spMkLst>
        </pc:spChg>
        <pc:spChg chg="mod">
          <ac:chgData name="THU DU" userId="db4d925effa94065" providerId="LiveId" clId="{20C8B50F-7CDF-4948-A069-B26C2D0B174C}" dt="2023-11-30T12:45:33.551" v="78"/>
          <ac:spMkLst>
            <pc:docMk/>
            <pc:sldMk cId="1940668114" sldId="398"/>
            <ac:spMk id="7" creationId="{A18B28C3-65AE-C7D5-1DA2-99EA29FAC537}"/>
          </ac:spMkLst>
        </pc:spChg>
        <pc:grpChg chg="add mod ord">
          <ac:chgData name="THU DU" userId="db4d925effa94065" providerId="LiveId" clId="{20C8B50F-7CDF-4948-A069-B26C2D0B174C}" dt="2023-11-30T12:45:44.708" v="83" actId="167"/>
          <ac:grpSpMkLst>
            <pc:docMk/>
            <pc:sldMk cId="1940668114" sldId="398"/>
            <ac:grpSpMk id="3" creationId="{69BD6DEF-AFA5-AA70-E4FA-F9FCC4D49C20}"/>
          </ac:grpSpMkLst>
        </pc:grpChg>
        <pc:grpChg chg="del mod">
          <ac:chgData name="THU DU" userId="db4d925effa94065" providerId="LiveId" clId="{20C8B50F-7CDF-4948-A069-B26C2D0B174C}" dt="2023-11-30T12:45:36.584" v="81" actId="478"/>
          <ac:grpSpMkLst>
            <pc:docMk/>
            <pc:sldMk cId="1940668114" sldId="398"/>
            <ac:grpSpMk id="10" creationId="{00000000-0000-0000-0000-000000000000}"/>
          </ac:grpSpMkLst>
        </pc:grpChg>
        <pc:picChg chg="add del mod">
          <ac:chgData name="THU DU" userId="db4d925effa94065" providerId="LiveId" clId="{20C8B50F-7CDF-4948-A069-B26C2D0B174C}" dt="2023-11-30T12:47:24.508" v="92" actId="478"/>
          <ac:picMkLst>
            <pc:docMk/>
            <pc:sldMk cId="1940668114" sldId="398"/>
            <ac:picMk id="8" creationId="{440FAF19-5ECB-E60B-037E-8BE818CB73DA}"/>
          </ac:picMkLst>
        </pc:picChg>
      </pc:sldChg>
      <pc:sldChg chg="addSp delSp modSp add mod delAnim modAnim">
        <pc:chgData name="THU DU" userId="db4d925effa94065" providerId="LiveId" clId="{20C8B50F-7CDF-4948-A069-B26C2D0B174C}" dt="2023-11-30T13:53:08.449" v="1051" actId="1076"/>
        <pc:sldMkLst>
          <pc:docMk/>
          <pc:sldMk cId="2582465527" sldId="399"/>
        </pc:sldMkLst>
        <pc:spChg chg="del">
          <ac:chgData name="THU DU" userId="db4d925effa94065" providerId="LiveId" clId="{20C8B50F-7CDF-4948-A069-B26C2D0B174C}" dt="2023-11-30T12:47:51.475" v="96" actId="478"/>
          <ac:spMkLst>
            <pc:docMk/>
            <pc:sldMk cId="2582465527" sldId="399"/>
            <ac:spMk id="2" creationId="{00000000-0000-0000-0000-000000000000}"/>
          </ac:spMkLst>
        </pc:spChg>
        <pc:spChg chg="add del mod">
          <ac:chgData name="THU DU" userId="db4d925effa94065" providerId="LiveId" clId="{20C8B50F-7CDF-4948-A069-B26C2D0B174C}" dt="2023-11-30T12:47:54.119" v="97" actId="478"/>
          <ac:spMkLst>
            <pc:docMk/>
            <pc:sldMk cId="2582465527" sldId="399"/>
            <ac:spMk id="9" creationId="{1E8ECA2F-AAF9-05CA-CB10-109C245FCE25}"/>
          </ac:spMkLst>
        </pc:spChg>
        <pc:spChg chg="add del mod">
          <ac:chgData name="THU DU" userId="db4d925effa94065" providerId="LiveId" clId="{20C8B50F-7CDF-4948-A069-B26C2D0B174C}" dt="2023-11-30T13:06:34.375" v="258" actId="478"/>
          <ac:spMkLst>
            <pc:docMk/>
            <pc:sldMk cId="2582465527" sldId="399"/>
            <ac:spMk id="18" creationId="{3E9FB2CC-04D1-1E30-5866-2608BDFC544E}"/>
          </ac:spMkLst>
        </pc:spChg>
        <pc:spChg chg="del mod">
          <ac:chgData name="THU DU" userId="db4d925effa94065" providerId="LiveId" clId="{20C8B50F-7CDF-4948-A069-B26C2D0B174C}" dt="2023-11-30T12:47:49.131" v="95" actId="478"/>
          <ac:spMkLst>
            <pc:docMk/>
            <pc:sldMk cId="2582465527" sldId="399"/>
            <ac:spMk id="21" creationId="{00000000-0000-0000-0000-000000000000}"/>
          </ac:spMkLst>
        </pc:spChg>
        <pc:picChg chg="add del mod">
          <ac:chgData name="THU DU" userId="db4d925effa94065" providerId="LiveId" clId="{20C8B50F-7CDF-4948-A069-B26C2D0B174C}" dt="2023-11-30T13:04:42.668" v="253" actId="478"/>
          <ac:picMkLst>
            <pc:docMk/>
            <pc:sldMk cId="2582465527" sldId="399"/>
            <ac:picMk id="10" creationId="{847D9F17-DE89-F2E7-B46E-5F487A9C6FF6}"/>
          </ac:picMkLst>
        </pc:picChg>
        <pc:picChg chg="add mod ord">
          <ac:chgData name="THU DU" userId="db4d925effa94065" providerId="LiveId" clId="{20C8B50F-7CDF-4948-A069-B26C2D0B174C}" dt="2023-11-30T13:08:52.788" v="285" actId="14100"/>
          <ac:picMkLst>
            <pc:docMk/>
            <pc:sldMk cId="2582465527" sldId="399"/>
            <ac:picMk id="11" creationId="{46BF537F-DAF5-4CDF-78E8-5B4EBA427942}"/>
          </ac:picMkLst>
        </pc:picChg>
        <pc:picChg chg="add mod">
          <ac:chgData name="THU DU" userId="db4d925effa94065" providerId="LiveId" clId="{20C8B50F-7CDF-4948-A069-B26C2D0B174C}" dt="2023-11-30T13:06:49.736" v="266" actId="1076"/>
          <ac:picMkLst>
            <pc:docMk/>
            <pc:sldMk cId="2582465527" sldId="399"/>
            <ac:picMk id="12" creationId="{5C880A6B-E0C9-B7C0-5086-3F5249BF0C09}"/>
          </ac:picMkLst>
        </pc:picChg>
        <pc:picChg chg="add mod ord">
          <ac:chgData name="THU DU" userId="db4d925effa94065" providerId="LiveId" clId="{20C8B50F-7CDF-4948-A069-B26C2D0B174C}" dt="2023-11-30T13:06:56.132" v="269" actId="1076"/>
          <ac:picMkLst>
            <pc:docMk/>
            <pc:sldMk cId="2582465527" sldId="399"/>
            <ac:picMk id="13" creationId="{93D2F356-9A7E-405C-B51F-4B5D9373CEC4}"/>
          </ac:picMkLst>
        </pc:picChg>
        <pc:picChg chg="add mod">
          <ac:chgData name="THU DU" userId="db4d925effa94065" providerId="LiveId" clId="{20C8B50F-7CDF-4948-A069-B26C2D0B174C}" dt="2023-11-30T13:06:51.531" v="267" actId="1076"/>
          <ac:picMkLst>
            <pc:docMk/>
            <pc:sldMk cId="2582465527" sldId="399"/>
            <ac:picMk id="14" creationId="{4A2FF768-E169-2725-F290-249B8FC7B190}"/>
          </ac:picMkLst>
        </pc:picChg>
        <pc:picChg chg="add mod">
          <ac:chgData name="THU DU" userId="db4d925effa94065" providerId="LiveId" clId="{20C8B50F-7CDF-4948-A069-B26C2D0B174C}" dt="2023-11-30T13:06:53.389" v="268" actId="1076"/>
          <ac:picMkLst>
            <pc:docMk/>
            <pc:sldMk cId="2582465527" sldId="399"/>
            <ac:picMk id="15" creationId="{A91D7540-9525-4302-7320-66895C871677}"/>
          </ac:picMkLst>
        </pc:picChg>
        <pc:picChg chg="add mod">
          <ac:chgData name="THU DU" userId="db4d925effa94065" providerId="LiveId" clId="{20C8B50F-7CDF-4948-A069-B26C2D0B174C}" dt="2023-11-30T13:08:50.364" v="284" actId="1076"/>
          <ac:picMkLst>
            <pc:docMk/>
            <pc:sldMk cId="2582465527" sldId="399"/>
            <ac:picMk id="17" creationId="{BD005D30-1FCC-6B2A-228F-BF2BB98CEB82}"/>
          </ac:picMkLst>
        </pc:picChg>
        <pc:picChg chg="add mod">
          <ac:chgData name="THU DU" userId="db4d925effa94065" providerId="LiveId" clId="{20C8B50F-7CDF-4948-A069-B26C2D0B174C}" dt="2023-11-30T13:53:08.449" v="1051" actId="1076"/>
          <ac:picMkLst>
            <pc:docMk/>
            <pc:sldMk cId="2582465527" sldId="399"/>
            <ac:picMk id="19" creationId="{A35F48D0-B4D8-DCF1-B58C-8E114519A002}"/>
          </ac:picMkLst>
        </pc:picChg>
      </pc:sldChg>
      <pc:sldChg chg="addSp delSp modSp add mod modAnim">
        <pc:chgData name="THU DU" userId="db4d925effa94065" providerId="LiveId" clId="{20C8B50F-7CDF-4948-A069-B26C2D0B174C}" dt="2023-11-30T13:53:39.873" v="1053" actId="20577"/>
        <pc:sldMkLst>
          <pc:docMk/>
          <pc:sldMk cId="3847715681" sldId="400"/>
        </pc:sldMkLst>
        <pc:spChg chg="add mod">
          <ac:chgData name="THU DU" userId="db4d925effa94065" providerId="LiveId" clId="{20C8B50F-7CDF-4948-A069-B26C2D0B174C}" dt="2023-11-30T13:53:38.242" v="1052" actId="20577"/>
          <ac:spMkLst>
            <pc:docMk/>
            <pc:sldMk cId="3847715681" sldId="400"/>
            <ac:spMk id="9" creationId="{01AF08E7-EE85-2EF7-DA6F-3DC69004C4E3}"/>
          </ac:spMkLst>
        </pc:spChg>
        <pc:spChg chg="add mod">
          <ac:chgData name="THU DU" userId="db4d925effa94065" providerId="LiveId" clId="{20C8B50F-7CDF-4948-A069-B26C2D0B174C}" dt="2023-11-30T13:10:50.449" v="340" actId="1076"/>
          <ac:spMkLst>
            <pc:docMk/>
            <pc:sldMk cId="3847715681" sldId="400"/>
            <ac:spMk id="16" creationId="{6FEBD3A3-5656-9FBC-3BB7-9433FE9F45E1}"/>
          </ac:spMkLst>
        </pc:spChg>
        <pc:spChg chg="add mod">
          <ac:chgData name="THU DU" userId="db4d925effa94065" providerId="LiveId" clId="{20C8B50F-7CDF-4948-A069-B26C2D0B174C}" dt="2023-11-30T13:11:05.667" v="359" actId="1076"/>
          <ac:spMkLst>
            <pc:docMk/>
            <pc:sldMk cId="3847715681" sldId="400"/>
            <ac:spMk id="17" creationId="{57D1613D-DABE-6D08-96C1-C63040330435}"/>
          </ac:spMkLst>
        </pc:spChg>
        <pc:spChg chg="add mod">
          <ac:chgData name="THU DU" userId="db4d925effa94065" providerId="LiveId" clId="{20C8B50F-7CDF-4948-A069-B26C2D0B174C}" dt="2023-11-30T13:53:39.873" v="1053" actId="20577"/>
          <ac:spMkLst>
            <pc:docMk/>
            <pc:sldMk cId="3847715681" sldId="400"/>
            <ac:spMk id="18" creationId="{6C0E6BE7-4EED-AA74-F34D-DF647E6EE8E5}"/>
          </ac:spMkLst>
        </pc:spChg>
        <pc:spChg chg="add mod">
          <ac:chgData name="THU DU" userId="db4d925effa94065" providerId="LiveId" clId="{20C8B50F-7CDF-4948-A069-B26C2D0B174C}" dt="2023-11-30T13:11:59.394" v="419" actId="1076"/>
          <ac:spMkLst>
            <pc:docMk/>
            <pc:sldMk cId="3847715681" sldId="400"/>
            <ac:spMk id="19" creationId="{57563183-4699-BF8D-33EA-3A67B57312C2}"/>
          </ac:spMkLst>
        </pc:spChg>
        <pc:spChg chg="add mod">
          <ac:chgData name="THU DU" userId="db4d925effa94065" providerId="LiveId" clId="{20C8B50F-7CDF-4948-A069-B26C2D0B174C}" dt="2023-11-30T13:11:55.533" v="418" actId="1076"/>
          <ac:spMkLst>
            <pc:docMk/>
            <pc:sldMk cId="3847715681" sldId="400"/>
            <ac:spMk id="20" creationId="{4AC41E66-693D-CC80-F72C-4D276EA56BE3}"/>
          </ac:spMkLst>
        </pc:spChg>
        <pc:picChg chg="add mod">
          <ac:chgData name="THU DU" userId="db4d925effa94065" providerId="LiveId" clId="{20C8B50F-7CDF-4948-A069-B26C2D0B174C}" dt="2023-11-30T13:09:09.352" v="292" actId="14100"/>
          <ac:picMkLst>
            <pc:docMk/>
            <pc:sldMk cId="3847715681" sldId="400"/>
            <ac:picMk id="2" creationId="{118D7176-9B1E-6E37-DD00-11D43651B2A4}"/>
          </ac:picMkLst>
        </pc:picChg>
        <pc:picChg chg="add del mod">
          <ac:chgData name="THU DU" userId="db4d925effa94065" providerId="LiveId" clId="{20C8B50F-7CDF-4948-A069-B26C2D0B174C}" dt="2023-11-30T13:09:03.293" v="289" actId="478"/>
          <ac:picMkLst>
            <pc:docMk/>
            <pc:sldMk cId="3847715681" sldId="400"/>
            <ac:picMk id="8" creationId="{E4835ECF-A38B-FD5F-F37B-20ADEBA9057F}"/>
          </ac:picMkLst>
        </pc:picChg>
        <pc:picChg chg="del mod">
          <ac:chgData name="THU DU" userId="db4d925effa94065" providerId="LiveId" clId="{20C8B50F-7CDF-4948-A069-B26C2D0B174C}" dt="2023-11-30T13:04:23.207" v="245" actId="478"/>
          <ac:picMkLst>
            <pc:docMk/>
            <pc:sldMk cId="3847715681" sldId="400"/>
            <ac:picMk id="10" creationId="{847D9F17-DE89-F2E7-B46E-5F487A9C6FF6}"/>
          </ac:picMkLst>
        </pc:picChg>
        <pc:picChg chg="mod">
          <ac:chgData name="THU DU" userId="db4d925effa94065" providerId="LiveId" clId="{20C8B50F-7CDF-4948-A069-B26C2D0B174C}" dt="2023-11-30T13:04:08.065" v="236" actId="1076"/>
          <ac:picMkLst>
            <pc:docMk/>
            <pc:sldMk cId="3847715681" sldId="400"/>
            <ac:picMk id="11" creationId="{46BF537F-DAF5-4CDF-78E8-5B4EBA427942}"/>
          </ac:picMkLst>
        </pc:picChg>
        <pc:picChg chg="mod">
          <ac:chgData name="THU DU" userId="db4d925effa94065" providerId="LiveId" clId="{20C8B50F-7CDF-4948-A069-B26C2D0B174C}" dt="2023-11-30T13:09:21.756" v="297" actId="1076"/>
          <ac:picMkLst>
            <pc:docMk/>
            <pc:sldMk cId="3847715681" sldId="400"/>
            <ac:picMk id="12" creationId="{5C880A6B-E0C9-B7C0-5086-3F5249BF0C09}"/>
          </ac:picMkLst>
        </pc:picChg>
        <pc:picChg chg="mod">
          <ac:chgData name="THU DU" userId="db4d925effa94065" providerId="LiveId" clId="{20C8B50F-7CDF-4948-A069-B26C2D0B174C}" dt="2023-11-30T13:11:06.062" v="360" actId="1076"/>
          <ac:picMkLst>
            <pc:docMk/>
            <pc:sldMk cId="3847715681" sldId="400"/>
            <ac:picMk id="13" creationId="{93D2F356-9A7E-405C-B51F-4B5D9373CEC4}"/>
          </ac:picMkLst>
        </pc:picChg>
        <pc:picChg chg="mod">
          <ac:chgData name="THU DU" userId="db4d925effa94065" providerId="LiveId" clId="{20C8B50F-7CDF-4948-A069-B26C2D0B174C}" dt="2023-11-30T13:09:20.258" v="296" actId="1076"/>
          <ac:picMkLst>
            <pc:docMk/>
            <pc:sldMk cId="3847715681" sldId="400"/>
            <ac:picMk id="14" creationId="{4A2FF768-E169-2725-F290-249B8FC7B190}"/>
          </ac:picMkLst>
        </pc:picChg>
        <pc:picChg chg="mod">
          <ac:chgData name="THU DU" userId="db4d925effa94065" providerId="LiveId" clId="{20C8B50F-7CDF-4948-A069-B26C2D0B174C}" dt="2023-11-30T13:04:12.722" v="238" actId="1076"/>
          <ac:picMkLst>
            <pc:docMk/>
            <pc:sldMk cId="3847715681" sldId="400"/>
            <ac:picMk id="15" creationId="{A91D7540-9525-4302-7320-66895C871677}"/>
          </ac:picMkLst>
        </pc:picChg>
      </pc:sldChg>
      <pc:sldChg chg="addSp delSp modSp add mod delAnim modAnim modNotesTx">
        <pc:chgData name="THU DU" userId="db4d925effa94065" providerId="LiveId" clId="{20C8B50F-7CDF-4948-A069-B26C2D0B174C}" dt="2023-11-30T13:41:39.107" v="903" actId="207"/>
        <pc:sldMkLst>
          <pc:docMk/>
          <pc:sldMk cId="1196259619" sldId="401"/>
        </pc:sldMkLst>
        <pc:spChg chg="add mod">
          <ac:chgData name="THU DU" userId="db4d925effa94065" providerId="LiveId" clId="{20C8B50F-7CDF-4948-A069-B26C2D0B174C}" dt="2023-11-30T13:19:30.813" v="550" actId="1076"/>
          <ac:spMkLst>
            <pc:docMk/>
            <pc:sldMk cId="1196259619" sldId="401"/>
            <ac:spMk id="2" creationId="{2EB0C58C-9026-EC93-C6A6-ED4340BE0700}"/>
          </ac:spMkLst>
        </pc:spChg>
        <pc:spChg chg="mod">
          <ac:chgData name="THU DU" userId="db4d925effa94065" providerId="LiveId" clId="{20C8B50F-7CDF-4948-A069-B26C2D0B174C}" dt="2023-11-30T13:17:51.034" v="506" actId="14100"/>
          <ac:spMkLst>
            <pc:docMk/>
            <pc:sldMk cId="1196259619" sldId="401"/>
            <ac:spMk id="3" creationId="{00000000-0000-0000-0000-000000000000}"/>
          </ac:spMkLst>
        </pc:spChg>
        <pc:spChg chg="add mod">
          <ac:chgData name="THU DU" userId="db4d925effa94065" providerId="LiveId" clId="{20C8B50F-7CDF-4948-A069-B26C2D0B174C}" dt="2023-11-30T13:21:00.472" v="580" actId="1076"/>
          <ac:spMkLst>
            <pc:docMk/>
            <pc:sldMk cId="1196259619" sldId="401"/>
            <ac:spMk id="4" creationId="{51ECB0E6-62A5-B09C-91E2-91D4EDFC05E9}"/>
          </ac:spMkLst>
        </pc:spChg>
        <pc:spChg chg="add mod">
          <ac:chgData name="THU DU" userId="db4d925effa94065" providerId="LiveId" clId="{20C8B50F-7CDF-4948-A069-B26C2D0B174C}" dt="2023-11-30T13:20:44.576" v="575" actId="1076"/>
          <ac:spMkLst>
            <pc:docMk/>
            <pc:sldMk cId="1196259619" sldId="401"/>
            <ac:spMk id="5" creationId="{EB79EEF6-22E9-3A30-43F4-7CD179EAEA04}"/>
          </ac:spMkLst>
        </pc:spChg>
        <pc:spChg chg="add mod">
          <ac:chgData name="THU DU" userId="db4d925effa94065" providerId="LiveId" clId="{20C8B50F-7CDF-4948-A069-B26C2D0B174C}" dt="2023-11-30T13:20:25.617" v="570" actId="1076"/>
          <ac:spMkLst>
            <pc:docMk/>
            <pc:sldMk cId="1196259619" sldId="401"/>
            <ac:spMk id="6" creationId="{70C213FE-50B6-FCB6-0831-037F26EF33CA}"/>
          </ac:spMkLst>
        </pc:spChg>
        <pc:spChg chg="mod">
          <ac:chgData name="THU DU" userId="db4d925effa94065" providerId="LiveId" clId="{20C8B50F-7CDF-4948-A069-B26C2D0B174C}" dt="2023-11-30T13:24:14.954" v="608" actId="20577"/>
          <ac:spMkLst>
            <pc:docMk/>
            <pc:sldMk cId="1196259619" sldId="401"/>
            <ac:spMk id="11" creationId="{00000000-0000-0000-0000-000000000000}"/>
          </ac:spMkLst>
        </pc:spChg>
        <pc:spChg chg="mod">
          <ac:chgData name="THU DU" userId="db4d925effa94065" providerId="LiveId" clId="{20C8B50F-7CDF-4948-A069-B26C2D0B174C}" dt="2023-11-30T13:14:50.528" v="437" actId="20577"/>
          <ac:spMkLst>
            <pc:docMk/>
            <pc:sldMk cId="1196259619" sldId="401"/>
            <ac:spMk id="12" creationId="{00000000-0000-0000-0000-000000000000}"/>
          </ac:spMkLst>
        </pc:spChg>
        <pc:spChg chg="mod">
          <ac:chgData name="THU DU" userId="db4d925effa94065" providerId="LiveId" clId="{20C8B50F-7CDF-4948-A069-B26C2D0B174C}" dt="2023-11-30T13:14:07.171" v="431" actId="20577"/>
          <ac:spMkLst>
            <pc:docMk/>
            <pc:sldMk cId="1196259619" sldId="401"/>
            <ac:spMk id="17" creationId="{00000000-0000-0000-0000-000000000000}"/>
          </ac:spMkLst>
        </pc:spChg>
        <pc:spChg chg="mod">
          <ac:chgData name="THU DU" userId="db4d925effa94065" providerId="LiveId" clId="{20C8B50F-7CDF-4948-A069-B26C2D0B174C}" dt="2023-11-30T13:20:01.886" v="561" actId="1076"/>
          <ac:spMkLst>
            <pc:docMk/>
            <pc:sldMk cId="1196259619" sldId="401"/>
            <ac:spMk id="18" creationId="{00000000-0000-0000-0000-000000000000}"/>
          </ac:spMkLst>
        </pc:spChg>
        <pc:spChg chg="del mod">
          <ac:chgData name="THU DU" userId="db4d925effa94065" providerId="LiveId" clId="{20C8B50F-7CDF-4948-A069-B26C2D0B174C}" dt="2023-11-30T13:15:02.061" v="442" actId="478"/>
          <ac:spMkLst>
            <pc:docMk/>
            <pc:sldMk cId="1196259619" sldId="401"/>
            <ac:spMk id="19" creationId="{00000000-0000-0000-0000-000000000000}"/>
          </ac:spMkLst>
        </pc:spChg>
        <pc:spChg chg="mod">
          <ac:chgData name="THU DU" userId="db4d925effa94065" providerId="LiveId" clId="{20C8B50F-7CDF-4948-A069-B26C2D0B174C}" dt="2023-11-30T13:41:39.107" v="903" actId="207"/>
          <ac:spMkLst>
            <pc:docMk/>
            <pc:sldMk cId="1196259619" sldId="401"/>
            <ac:spMk id="21" creationId="{00000000-0000-0000-0000-000000000000}"/>
          </ac:spMkLst>
        </pc:spChg>
        <pc:spChg chg="del">
          <ac:chgData name="THU DU" userId="db4d925effa94065" providerId="LiveId" clId="{20C8B50F-7CDF-4948-A069-B26C2D0B174C}" dt="2023-11-30T13:15:05.860" v="443" actId="478"/>
          <ac:spMkLst>
            <pc:docMk/>
            <pc:sldMk cId="1196259619" sldId="401"/>
            <ac:spMk id="23" creationId="{00000000-0000-0000-0000-000000000000}"/>
          </ac:spMkLst>
        </pc:spChg>
      </pc:sldChg>
      <pc:sldChg chg="delSp modSp add mod delAnim modAnim modNotesTx">
        <pc:chgData name="THU DU" userId="db4d925effa94065" providerId="LiveId" clId="{20C8B50F-7CDF-4948-A069-B26C2D0B174C}" dt="2023-11-30T13:54:41.125" v="1066" actId="14100"/>
        <pc:sldMkLst>
          <pc:docMk/>
          <pc:sldMk cId="264027003" sldId="402"/>
        </pc:sldMkLst>
        <pc:spChg chg="mod">
          <ac:chgData name="THU DU" userId="db4d925effa94065" providerId="LiveId" clId="{20C8B50F-7CDF-4948-A069-B26C2D0B174C}" dt="2023-11-30T13:54:41.125" v="1066" actId="14100"/>
          <ac:spMkLst>
            <pc:docMk/>
            <pc:sldMk cId="264027003" sldId="402"/>
            <ac:spMk id="8" creationId="{FEC0AA6B-6F9F-9FA6-1413-07613481A1EF}"/>
          </ac:spMkLst>
        </pc:spChg>
        <pc:spChg chg="mod">
          <ac:chgData name="THU DU" userId="db4d925effa94065" providerId="LiveId" clId="{20C8B50F-7CDF-4948-A069-B26C2D0B174C}" dt="2023-11-30T13:28:03.540" v="683" actId="1076"/>
          <ac:spMkLst>
            <pc:docMk/>
            <pc:sldMk cId="264027003" sldId="402"/>
            <ac:spMk id="9" creationId="{542A708A-BBE0-822F-1D90-172CEA827E6B}"/>
          </ac:spMkLst>
        </pc:spChg>
        <pc:spChg chg="mod">
          <ac:chgData name="THU DU" userId="db4d925effa94065" providerId="LiveId" clId="{20C8B50F-7CDF-4948-A069-B26C2D0B174C}" dt="2023-11-30T13:28:08.211" v="684" actId="1076"/>
          <ac:spMkLst>
            <pc:docMk/>
            <pc:sldMk cId="264027003" sldId="402"/>
            <ac:spMk id="10" creationId="{A46E3B54-638A-B134-7998-C5F02E5B6198}"/>
          </ac:spMkLst>
        </pc:spChg>
        <pc:spChg chg="mod">
          <ac:chgData name="THU DU" userId="db4d925effa94065" providerId="LiveId" clId="{20C8B50F-7CDF-4948-A069-B26C2D0B174C}" dt="2023-11-30T13:24:28.419" v="621" actId="20577"/>
          <ac:spMkLst>
            <pc:docMk/>
            <pc:sldMk cId="264027003" sldId="402"/>
            <ac:spMk id="11" creationId="{00000000-0000-0000-0000-000000000000}"/>
          </ac:spMkLst>
        </pc:spChg>
        <pc:spChg chg="mod">
          <ac:chgData name="THU DU" userId="db4d925effa94065" providerId="LiveId" clId="{20C8B50F-7CDF-4948-A069-B26C2D0B174C}" dt="2023-11-30T13:24:57.767" v="627" actId="20577"/>
          <ac:spMkLst>
            <pc:docMk/>
            <pc:sldMk cId="264027003" sldId="402"/>
            <ac:spMk id="12" creationId="{00000000-0000-0000-0000-000000000000}"/>
          </ac:spMkLst>
        </pc:spChg>
        <pc:spChg chg="mod">
          <ac:chgData name="THU DU" userId="db4d925effa94065" providerId="LiveId" clId="{20C8B50F-7CDF-4948-A069-B26C2D0B174C}" dt="2023-11-30T13:24:36.875" v="623" actId="20577"/>
          <ac:spMkLst>
            <pc:docMk/>
            <pc:sldMk cId="264027003" sldId="402"/>
            <ac:spMk id="17" creationId="{00000000-0000-0000-0000-000000000000}"/>
          </ac:spMkLst>
        </pc:spChg>
        <pc:picChg chg="del">
          <ac:chgData name="THU DU" userId="db4d925effa94065" providerId="LiveId" clId="{20C8B50F-7CDF-4948-A069-B26C2D0B174C}" dt="2023-11-30T13:24:38.407" v="624" actId="478"/>
          <ac:picMkLst>
            <pc:docMk/>
            <pc:sldMk cId="264027003" sldId="402"/>
            <ac:picMk id="13" creationId="{8AD18EAD-B3E3-5B6A-3B53-A65A4BF698CA}"/>
          </ac:picMkLst>
        </pc:picChg>
      </pc:sldChg>
      <pc:sldChg chg="modSp add mod">
        <pc:chgData name="THU DU" userId="db4d925effa94065" providerId="LiveId" clId="{20C8B50F-7CDF-4948-A069-B26C2D0B174C}" dt="2023-11-30T13:54:29.881" v="1062" actId="1076"/>
        <pc:sldMkLst>
          <pc:docMk/>
          <pc:sldMk cId="1164810990" sldId="403"/>
        </pc:sldMkLst>
        <pc:spChg chg="mod">
          <ac:chgData name="THU DU" userId="db4d925effa94065" providerId="LiveId" clId="{20C8B50F-7CDF-4948-A069-B26C2D0B174C}" dt="2023-11-30T13:54:26.147" v="1061" actId="20577"/>
          <ac:spMkLst>
            <pc:docMk/>
            <pc:sldMk cId="1164810990" sldId="403"/>
            <ac:spMk id="8" creationId="{FEC0AA6B-6F9F-9FA6-1413-07613481A1EF}"/>
          </ac:spMkLst>
        </pc:spChg>
        <pc:spChg chg="mod">
          <ac:chgData name="THU DU" userId="db4d925effa94065" providerId="LiveId" clId="{20C8B50F-7CDF-4948-A069-B26C2D0B174C}" dt="2023-11-30T13:54:29.881" v="1062" actId="1076"/>
          <ac:spMkLst>
            <pc:docMk/>
            <pc:sldMk cId="1164810990" sldId="403"/>
            <ac:spMk id="10" creationId="{A46E3B54-638A-B134-7998-C5F02E5B6198}"/>
          </ac:spMkLst>
        </pc:spChg>
      </pc:sldChg>
      <pc:sldChg chg="delSp modSp add mod delAnim">
        <pc:chgData name="THU DU" userId="db4d925effa94065" providerId="LiveId" clId="{20C8B50F-7CDF-4948-A069-B26C2D0B174C}" dt="2023-11-30T13:54:20.667" v="1060" actId="20577"/>
        <pc:sldMkLst>
          <pc:docMk/>
          <pc:sldMk cId="2480320110" sldId="404"/>
        </pc:sldMkLst>
        <pc:spChg chg="mod">
          <ac:chgData name="THU DU" userId="db4d925effa94065" providerId="LiveId" clId="{20C8B50F-7CDF-4948-A069-B26C2D0B174C}" dt="2023-11-30T13:54:20.667" v="1060" actId="20577"/>
          <ac:spMkLst>
            <pc:docMk/>
            <pc:sldMk cId="2480320110" sldId="404"/>
            <ac:spMk id="8" creationId="{FEC0AA6B-6F9F-9FA6-1413-07613481A1EF}"/>
          </ac:spMkLst>
        </pc:spChg>
        <pc:spChg chg="mod">
          <ac:chgData name="THU DU" userId="db4d925effa94065" providerId="LiveId" clId="{20C8B50F-7CDF-4948-A069-B26C2D0B174C}" dt="2023-11-30T13:54:15.411" v="1057" actId="1076"/>
          <ac:spMkLst>
            <pc:docMk/>
            <pc:sldMk cId="2480320110" sldId="404"/>
            <ac:spMk id="9" creationId="{542A708A-BBE0-822F-1D90-172CEA827E6B}"/>
          </ac:spMkLst>
        </pc:spChg>
        <pc:spChg chg="del">
          <ac:chgData name="THU DU" userId="db4d925effa94065" providerId="LiveId" clId="{20C8B50F-7CDF-4948-A069-B26C2D0B174C}" dt="2023-11-30T13:30:09.419" v="718" actId="478"/>
          <ac:spMkLst>
            <pc:docMk/>
            <pc:sldMk cId="2480320110" sldId="404"/>
            <ac:spMk id="10" creationId="{A46E3B54-638A-B134-7998-C5F02E5B6198}"/>
          </ac:spMkLst>
        </pc:spChg>
      </pc:sldChg>
      <pc:sldChg chg="addSp delSp modSp add mod delAnim modAnim modNotesTx">
        <pc:chgData name="THU DU" userId="db4d925effa94065" providerId="LiveId" clId="{20C8B50F-7CDF-4948-A069-B26C2D0B174C}" dt="2023-11-30T13:39:24.439" v="868" actId="1076"/>
        <pc:sldMkLst>
          <pc:docMk/>
          <pc:sldMk cId="2046478965" sldId="405"/>
        </pc:sldMkLst>
        <pc:spChg chg="mod">
          <ac:chgData name="THU DU" userId="db4d925effa94065" providerId="LiveId" clId="{20C8B50F-7CDF-4948-A069-B26C2D0B174C}" dt="2023-11-30T13:37:06.676" v="861" actId="1076"/>
          <ac:spMkLst>
            <pc:docMk/>
            <pc:sldMk cId="2046478965" sldId="405"/>
            <ac:spMk id="2" creationId="{2EB0C58C-9026-EC93-C6A6-ED4340BE0700}"/>
          </ac:spMkLst>
        </pc:spChg>
        <pc:spChg chg="mod">
          <ac:chgData name="THU DU" userId="db4d925effa94065" providerId="LiveId" clId="{20C8B50F-7CDF-4948-A069-B26C2D0B174C}" dt="2023-11-30T13:33:11.986" v="795" actId="20577"/>
          <ac:spMkLst>
            <pc:docMk/>
            <pc:sldMk cId="2046478965" sldId="405"/>
            <ac:spMk id="3" creationId="{00000000-0000-0000-0000-000000000000}"/>
          </ac:spMkLst>
        </pc:spChg>
        <pc:spChg chg="del">
          <ac:chgData name="THU DU" userId="db4d925effa94065" providerId="LiveId" clId="{20C8B50F-7CDF-4948-A069-B26C2D0B174C}" dt="2023-11-30T13:33:35.608" v="801" actId="478"/>
          <ac:spMkLst>
            <pc:docMk/>
            <pc:sldMk cId="2046478965" sldId="405"/>
            <ac:spMk id="4" creationId="{51ECB0E6-62A5-B09C-91E2-91D4EDFC05E9}"/>
          </ac:spMkLst>
        </pc:spChg>
        <pc:spChg chg="del">
          <ac:chgData name="THU DU" userId="db4d925effa94065" providerId="LiveId" clId="{20C8B50F-7CDF-4948-A069-B26C2D0B174C}" dt="2023-11-30T13:33:32.557" v="800" actId="478"/>
          <ac:spMkLst>
            <pc:docMk/>
            <pc:sldMk cId="2046478965" sldId="405"/>
            <ac:spMk id="5" creationId="{EB79EEF6-22E9-3A30-43F4-7CD179EAEA04}"/>
          </ac:spMkLst>
        </pc:spChg>
        <pc:spChg chg="del mod">
          <ac:chgData name="THU DU" userId="db4d925effa94065" providerId="LiveId" clId="{20C8B50F-7CDF-4948-A069-B26C2D0B174C}" dt="2023-11-30T13:33:29.550" v="799" actId="478"/>
          <ac:spMkLst>
            <pc:docMk/>
            <pc:sldMk cId="2046478965" sldId="405"/>
            <ac:spMk id="6" creationId="{70C213FE-50B6-FCB6-0831-037F26EF33CA}"/>
          </ac:spMkLst>
        </pc:spChg>
        <pc:spChg chg="add mod">
          <ac:chgData name="THU DU" userId="db4d925effa94065" providerId="LiveId" clId="{20C8B50F-7CDF-4948-A069-B26C2D0B174C}" dt="2023-11-30T13:36:55.397" v="857" actId="1076"/>
          <ac:spMkLst>
            <pc:docMk/>
            <pc:sldMk cId="2046478965" sldId="405"/>
            <ac:spMk id="7" creationId="{2DA86616-C7FC-378E-6C71-DB0767DC74BE}"/>
          </ac:spMkLst>
        </pc:spChg>
        <pc:spChg chg="add mod">
          <ac:chgData name="THU DU" userId="db4d925effa94065" providerId="LiveId" clId="{20C8B50F-7CDF-4948-A069-B26C2D0B174C}" dt="2023-11-30T13:39:24.439" v="868" actId="1076"/>
          <ac:spMkLst>
            <pc:docMk/>
            <pc:sldMk cId="2046478965" sldId="405"/>
            <ac:spMk id="8" creationId="{B371E93D-15AD-A778-A78A-718EE1094A01}"/>
          </ac:spMkLst>
        </pc:spChg>
        <pc:spChg chg="add mod">
          <ac:chgData name="THU DU" userId="db4d925effa94065" providerId="LiveId" clId="{20C8B50F-7CDF-4948-A069-B26C2D0B174C}" dt="2023-11-30T13:36:27.423" v="844" actId="1076"/>
          <ac:spMkLst>
            <pc:docMk/>
            <pc:sldMk cId="2046478965" sldId="405"/>
            <ac:spMk id="9" creationId="{7B5F6EE5-8F62-9F9D-EB6B-8A1B71B1CAFA}"/>
          </ac:spMkLst>
        </pc:spChg>
        <pc:spChg chg="mod">
          <ac:chgData name="THU DU" userId="db4d925effa94065" providerId="LiveId" clId="{20C8B50F-7CDF-4948-A069-B26C2D0B174C}" dt="2023-11-30T13:31:43.487" v="744" actId="20577"/>
          <ac:spMkLst>
            <pc:docMk/>
            <pc:sldMk cId="2046478965" sldId="405"/>
            <ac:spMk id="11" creationId="{00000000-0000-0000-0000-000000000000}"/>
          </ac:spMkLst>
        </pc:spChg>
        <pc:spChg chg="mod">
          <ac:chgData name="THU DU" userId="db4d925effa94065" providerId="LiveId" clId="{20C8B50F-7CDF-4948-A069-B26C2D0B174C}" dt="2023-11-30T13:32:08.981" v="751" actId="20577"/>
          <ac:spMkLst>
            <pc:docMk/>
            <pc:sldMk cId="2046478965" sldId="405"/>
            <ac:spMk id="12" creationId="{00000000-0000-0000-0000-000000000000}"/>
          </ac:spMkLst>
        </pc:spChg>
        <pc:spChg chg="mod">
          <ac:chgData name="THU DU" userId="db4d925effa94065" providerId="LiveId" clId="{20C8B50F-7CDF-4948-A069-B26C2D0B174C}" dt="2023-11-30T13:31:45.719" v="746" actId="20577"/>
          <ac:spMkLst>
            <pc:docMk/>
            <pc:sldMk cId="2046478965" sldId="405"/>
            <ac:spMk id="17" creationId="{00000000-0000-0000-0000-000000000000}"/>
          </ac:spMkLst>
        </pc:spChg>
        <pc:spChg chg="mod">
          <ac:chgData name="THU DU" userId="db4d925effa94065" providerId="LiveId" clId="{20C8B50F-7CDF-4948-A069-B26C2D0B174C}" dt="2023-11-30T13:36:03.841" v="837" actId="1076"/>
          <ac:spMkLst>
            <pc:docMk/>
            <pc:sldMk cId="2046478965" sldId="405"/>
            <ac:spMk id="18" creationId="{00000000-0000-0000-0000-000000000000}"/>
          </ac:spMkLst>
        </pc:spChg>
        <pc:spChg chg="mod">
          <ac:chgData name="THU DU" userId="db4d925effa94065" providerId="LiveId" clId="{20C8B50F-7CDF-4948-A069-B26C2D0B174C}" dt="2023-11-30T13:35:26.201" v="823"/>
          <ac:spMkLst>
            <pc:docMk/>
            <pc:sldMk cId="2046478965" sldId="405"/>
            <ac:spMk id="21" creationId="{00000000-0000-0000-0000-000000000000}"/>
          </ac:spMkLst>
        </pc:spChg>
      </pc:sldChg>
      <pc:sldChg chg="addSp delSp modSp add mod delAnim">
        <pc:chgData name="THU DU" userId="db4d925effa94065" providerId="LiveId" clId="{20C8B50F-7CDF-4948-A069-B26C2D0B174C}" dt="2023-11-30T13:49:46.384" v="1026"/>
        <pc:sldMkLst>
          <pc:docMk/>
          <pc:sldMk cId="174242137" sldId="406"/>
        </pc:sldMkLst>
        <pc:spChg chg="del">
          <ac:chgData name="THU DU" userId="db4d925effa94065" providerId="LiveId" clId="{20C8B50F-7CDF-4948-A069-B26C2D0B174C}" dt="2023-11-30T13:47:20.095" v="993" actId="478"/>
          <ac:spMkLst>
            <pc:docMk/>
            <pc:sldMk cId="174242137" sldId="406"/>
            <ac:spMk id="2" creationId="{E3A9C1B8-0CE8-0D50-9A56-544198A0E515}"/>
          </ac:spMkLst>
        </pc:spChg>
        <pc:spChg chg="del">
          <ac:chgData name="THU DU" userId="db4d925effa94065" providerId="LiveId" clId="{20C8B50F-7CDF-4948-A069-B26C2D0B174C}" dt="2023-11-30T13:47:20.095" v="993" actId="478"/>
          <ac:spMkLst>
            <pc:docMk/>
            <pc:sldMk cId="174242137" sldId="406"/>
            <ac:spMk id="3" creationId="{CC7F36E8-5789-314C-FD3A-B43799706EEA}"/>
          </ac:spMkLst>
        </pc:spChg>
        <pc:spChg chg="del">
          <ac:chgData name="THU DU" userId="db4d925effa94065" providerId="LiveId" clId="{20C8B50F-7CDF-4948-A069-B26C2D0B174C}" dt="2023-11-30T13:47:20.095" v="993" actId="478"/>
          <ac:spMkLst>
            <pc:docMk/>
            <pc:sldMk cId="174242137" sldId="406"/>
            <ac:spMk id="5" creationId="{5C3CB227-20C3-6BE3-10EF-040A5C23BD91}"/>
          </ac:spMkLst>
        </pc:spChg>
        <pc:spChg chg="del">
          <ac:chgData name="THU DU" userId="db4d925effa94065" providerId="LiveId" clId="{20C8B50F-7CDF-4948-A069-B26C2D0B174C}" dt="2023-11-30T13:47:20.095" v="993" actId="478"/>
          <ac:spMkLst>
            <pc:docMk/>
            <pc:sldMk cId="174242137" sldId="406"/>
            <ac:spMk id="6" creationId="{E64E848A-168C-6B30-39CB-75E56B8EAB68}"/>
          </ac:spMkLst>
        </pc:spChg>
        <pc:spChg chg="del">
          <ac:chgData name="THU DU" userId="db4d925effa94065" providerId="LiveId" clId="{20C8B50F-7CDF-4948-A069-B26C2D0B174C}" dt="2023-11-30T13:47:20.095" v="993" actId="478"/>
          <ac:spMkLst>
            <pc:docMk/>
            <pc:sldMk cId="174242137" sldId="406"/>
            <ac:spMk id="7" creationId="{3A23A783-25BD-4B20-3BC9-605C2E8FC505}"/>
          </ac:spMkLst>
        </pc:spChg>
        <pc:spChg chg="mod">
          <ac:chgData name="THU DU" userId="db4d925effa94065" providerId="LiveId" clId="{20C8B50F-7CDF-4948-A069-B26C2D0B174C}" dt="2023-11-30T13:47:06.708" v="991" actId="20577"/>
          <ac:spMkLst>
            <pc:docMk/>
            <pc:sldMk cId="174242137" sldId="406"/>
            <ac:spMk id="8" creationId="{00000000-0000-0000-0000-000000000000}"/>
          </ac:spMkLst>
        </pc:spChg>
        <pc:spChg chg="del">
          <ac:chgData name="THU DU" userId="db4d925effa94065" providerId="LiveId" clId="{20C8B50F-7CDF-4948-A069-B26C2D0B174C}" dt="2023-11-30T13:47:20.095" v="993" actId="478"/>
          <ac:spMkLst>
            <pc:docMk/>
            <pc:sldMk cId="174242137" sldId="406"/>
            <ac:spMk id="9" creationId="{ACFFBD99-4263-7205-DB43-9BC8A06A70C9}"/>
          </ac:spMkLst>
        </pc:spChg>
        <pc:spChg chg="del">
          <ac:chgData name="THU DU" userId="db4d925effa94065" providerId="LiveId" clId="{20C8B50F-7CDF-4948-A069-B26C2D0B174C}" dt="2023-11-30T13:47:15.189" v="992" actId="478"/>
          <ac:spMkLst>
            <pc:docMk/>
            <pc:sldMk cId="174242137" sldId="406"/>
            <ac:spMk id="12" creationId="{00000000-0000-0000-0000-000000000000}"/>
          </ac:spMkLst>
        </pc:spChg>
        <pc:spChg chg="del">
          <ac:chgData name="THU DU" userId="db4d925effa94065" providerId="LiveId" clId="{20C8B50F-7CDF-4948-A069-B26C2D0B174C}" dt="2023-11-30T13:47:20.095" v="993" actId="478"/>
          <ac:spMkLst>
            <pc:docMk/>
            <pc:sldMk cId="174242137" sldId="406"/>
            <ac:spMk id="16" creationId="{00000000-0000-0000-0000-000000000000}"/>
          </ac:spMkLst>
        </pc:spChg>
        <pc:picChg chg="add mod">
          <ac:chgData name="THU DU" userId="db4d925effa94065" providerId="LiveId" clId="{20C8B50F-7CDF-4948-A069-B26C2D0B174C}" dt="2023-11-30T13:49:41.965" v="1024"/>
          <ac:picMkLst>
            <pc:docMk/>
            <pc:sldMk cId="174242137" sldId="406"/>
            <ac:picMk id="10" creationId="{5523A847-6378-09D9-0C3A-DA4168E0454F}"/>
          </ac:picMkLst>
        </pc:picChg>
        <pc:picChg chg="add mod">
          <ac:chgData name="THU DU" userId="db4d925effa94065" providerId="LiveId" clId="{20C8B50F-7CDF-4948-A069-B26C2D0B174C}" dt="2023-11-30T13:49:46.384" v="1026"/>
          <ac:picMkLst>
            <pc:docMk/>
            <pc:sldMk cId="174242137" sldId="406"/>
            <ac:picMk id="14" creationId="{6633204D-7BF7-6B1F-E6B1-2BA7452EA7C8}"/>
          </ac:picMkLst>
        </pc:picChg>
        <pc:picChg chg="add mod">
          <ac:chgData name="THU DU" userId="db4d925effa94065" providerId="LiveId" clId="{20C8B50F-7CDF-4948-A069-B26C2D0B174C}" dt="2023-11-30T13:49:44.373" v="1025"/>
          <ac:picMkLst>
            <pc:docMk/>
            <pc:sldMk cId="174242137" sldId="406"/>
            <ac:picMk id="21" creationId="{2679792F-7078-E583-C8CB-223A118F33F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11/30/2024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a:t>
            </a:fld>
            <a:endParaRPr lang="en-US"/>
          </a:p>
        </p:txBody>
      </p:sp>
    </p:spTree>
    <p:extLst>
      <p:ext uri="{BB962C8B-B14F-4D97-AF65-F5344CB8AC3E}">
        <p14:creationId xmlns:p14="http://schemas.microsoft.com/office/powerpoint/2010/main" val="3497880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highlight>
                  <a:srgbClr val="FFFF00"/>
                </a:highlight>
                <a:latin typeface="Times New Roman" panose="02020603050405020304" pitchFamily="18" charset="0"/>
                <a:ea typeface="Calibri" panose="020F0502020204030204" pitchFamily="34" charset="0"/>
              </a:rPr>
              <a:t>1. shouldn’t		</a:t>
            </a:r>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1756867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highlight>
                  <a:srgbClr val="FFFF00"/>
                </a:highlight>
                <a:latin typeface="Times New Roman" panose="02020603050405020304" pitchFamily="18" charset="0"/>
                <a:ea typeface="Calibri" panose="020F0502020204030204" pitchFamily="34" charset="0"/>
              </a:rPr>
              <a:t>1. shouldn’t		</a:t>
            </a:r>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3192816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520399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19</a:t>
            </a:fld>
            <a:endParaRPr lang="en-US"/>
          </a:p>
        </p:txBody>
      </p:sp>
    </p:spTree>
    <p:extLst>
      <p:ext uri="{BB962C8B-B14F-4D97-AF65-F5344CB8AC3E}">
        <p14:creationId xmlns:p14="http://schemas.microsoft.com/office/powerpoint/2010/main" val="60699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3</a:t>
            </a:fld>
            <a:endParaRPr lang="en-US"/>
          </a:p>
        </p:txBody>
      </p:sp>
    </p:spTree>
    <p:extLst>
      <p:ext uri="{BB962C8B-B14F-4D97-AF65-F5344CB8AC3E}">
        <p14:creationId xmlns:p14="http://schemas.microsoft.com/office/powerpoint/2010/main" val="3184830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1934863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1833934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endParaRPr lang="en-US" sz="1800" dirty="0">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575378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endParaRPr lang="en-US" sz="1800" dirty="0">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2567988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endParaRPr lang="en-US" sz="1800" dirty="0">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3761275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GB" sz="1800" dirty="0">
                <a:solidFill>
                  <a:srgbClr val="000000"/>
                </a:solidFill>
                <a:effectLst/>
                <a:highlight>
                  <a:srgbClr val="FFFF00"/>
                </a:highlight>
                <a:latin typeface="Times New Roman" panose="02020603050405020304" pitchFamily="18" charset="0"/>
                <a:ea typeface="Calibri" panose="020F0502020204030204" pitchFamily="34" charset="0"/>
              </a:rPr>
              <a:t>1. must	2. might	3. can		4. should	5. Can</a:t>
            </a:r>
            <a:endParaRPr lang="en-US" sz="1800" dirty="0">
              <a:effectLst/>
              <a:latin typeface="Times New Roman" panose="02020603050405020304" pitchFamily="18"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1615892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2838790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11/30/2024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11/30/2024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11/30/2024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11/30/2024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11/30/2024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11/30/2024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9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11/30/2024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png"/><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clavesliderazgoresponsable.blogspot.com/2020/04/como-evitar-distracciones-y-ser-fieles.html" TargetMode="External"/><Relationship Id="rId13" Type="http://schemas.openxmlformats.org/officeDocument/2006/relationships/image" Target="../media/image24.jpeg"/><Relationship Id="rId18" Type="http://schemas.openxmlformats.org/officeDocument/2006/relationships/image" Target="../media/image11.png"/><Relationship Id="rId3" Type="http://schemas.openxmlformats.org/officeDocument/2006/relationships/slideLayout" Target="../slideLayouts/slideLayout2.xml"/><Relationship Id="rId7" Type="http://schemas.openxmlformats.org/officeDocument/2006/relationships/image" Target="../media/image6.jpg"/><Relationship Id="rId12" Type="http://schemas.openxmlformats.org/officeDocument/2006/relationships/hyperlink" Target="https://pixabay.com/en/time-levy-deadline-hand-leave-pen-481444/" TargetMode="External"/><Relationship Id="rId17" Type="http://schemas.openxmlformats.org/officeDocument/2006/relationships/hyperlink" Target="https://www.enago.com.br/academy/achieving-work-life-balance-in-your-research-career/" TargetMode="External"/><Relationship Id="rId2" Type="http://schemas.openxmlformats.org/officeDocument/2006/relationships/audio" Target="../media/media2.mp3"/><Relationship Id="rId16" Type="http://schemas.microsoft.com/office/2007/relationships/hdphoto" Target="../media/hdphoto2.wdp"/><Relationship Id="rId1" Type="http://schemas.microsoft.com/office/2007/relationships/media" Target="../media/media2.mp3"/><Relationship Id="rId6" Type="http://schemas.openxmlformats.org/officeDocument/2006/relationships/hyperlink" Target="https://tiacrrg.com/lets-talk-eo-i-think-i-have-a-claim-what-should-i-do/" TargetMode="External"/><Relationship Id="rId11" Type="http://schemas.openxmlformats.org/officeDocument/2006/relationships/image" Target="../media/image8.jpg"/><Relationship Id="rId5" Type="http://schemas.openxmlformats.org/officeDocument/2006/relationships/image" Target="../media/image5.jpg"/><Relationship Id="rId15" Type="http://schemas.openxmlformats.org/officeDocument/2006/relationships/image" Target="../media/image10.png"/><Relationship Id="rId10" Type="http://schemas.openxmlformats.org/officeDocument/2006/relationships/hyperlink" Target="https://deepstash.com/idea/63753/practical-steps-to-handle-unwanted-intrusive-thoughts" TargetMode="External"/><Relationship Id="rId4" Type="http://schemas.openxmlformats.org/officeDocument/2006/relationships/notesSlide" Target="../notesSlides/notesSlide14.xml"/><Relationship Id="rId9" Type="http://schemas.openxmlformats.org/officeDocument/2006/relationships/image" Target="../media/image23.png"/><Relationship Id="rId14" Type="http://schemas.openxmlformats.org/officeDocument/2006/relationships/hyperlink" Target="https://creativemarket.com/Anutik45/520063-Priority-seats-sign-red"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clavesliderazgoresponsable.blogspot.com/2020/04/como-evitar-distracciones-y-ser-fieles.html" TargetMode="External"/><Relationship Id="rId13" Type="http://schemas.openxmlformats.org/officeDocument/2006/relationships/image" Target="../media/image9.jpeg"/><Relationship Id="rId18" Type="http://schemas.openxmlformats.org/officeDocument/2006/relationships/image" Target="../media/image11.png"/><Relationship Id="rId3" Type="http://schemas.openxmlformats.org/officeDocument/2006/relationships/slideLayout" Target="../slideLayouts/slideLayout2.xml"/><Relationship Id="rId7" Type="http://schemas.openxmlformats.org/officeDocument/2006/relationships/image" Target="../media/image6.jpg"/><Relationship Id="rId12" Type="http://schemas.openxmlformats.org/officeDocument/2006/relationships/hyperlink" Target="https://pixabay.com/en/time-levy-deadline-hand-leave-pen-481444/" TargetMode="External"/><Relationship Id="rId17" Type="http://schemas.openxmlformats.org/officeDocument/2006/relationships/hyperlink" Target="https://www.enago.com.br/academy/achieving-work-life-balance-in-your-research-career/" TargetMode="External"/><Relationship Id="rId2" Type="http://schemas.openxmlformats.org/officeDocument/2006/relationships/audio" Target="../media/media1.mp3"/><Relationship Id="rId16" Type="http://schemas.microsoft.com/office/2007/relationships/hdphoto" Target="../media/hdphoto2.wdp"/><Relationship Id="rId1" Type="http://schemas.microsoft.com/office/2007/relationships/media" Target="../media/media1.mp3"/><Relationship Id="rId6" Type="http://schemas.openxmlformats.org/officeDocument/2006/relationships/hyperlink" Target="https://tiacrrg.com/lets-talk-eo-i-think-i-have-a-claim-what-should-i-do/" TargetMode="External"/><Relationship Id="rId11" Type="http://schemas.openxmlformats.org/officeDocument/2006/relationships/image" Target="../media/image8.jpg"/><Relationship Id="rId5" Type="http://schemas.openxmlformats.org/officeDocument/2006/relationships/image" Target="../media/image5.jpg"/><Relationship Id="rId15" Type="http://schemas.openxmlformats.org/officeDocument/2006/relationships/image" Target="../media/image10.png"/><Relationship Id="rId10" Type="http://schemas.openxmlformats.org/officeDocument/2006/relationships/hyperlink" Target="https://deepstash.com/idea/63753/practical-steps-to-handle-unwanted-intrusive-thoughts" TargetMode="External"/><Relationship Id="rId4" Type="http://schemas.openxmlformats.org/officeDocument/2006/relationships/notesSlide" Target="../notesSlides/notesSlide2.xml"/><Relationship Id="rId9" Type="http://schemas.openxmlformats.org/officeDocument/2006/relationships/image" Target="../media/image7.png"/><Relationship Id="rId14" Type="http://schemas.openxmlformats.org/officeDocument/2006/relationships/hyperlink" Target="https://creativemarket.com/Anutik45/520063-Priority-seats-sign-red"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deepstash.com/idea/63753/practical-steps-to-handle-unwanted-intrusive-thoughts" TargetMode="External"/><Relationship Id="rId13" Type="http://schemas.openxmlformats.org/officeDocument/2006/relationships/image" Target="../media/image15.jpg"/><Relationship Id="rId3" Type="http://schemas.openxmlformats.org/officeDocument/2006/relationships/image" Target="../media/image5.jpg"/><Relationship Id="rId7" Type="http://schemas.openxmlformats.org/officeDocument/2006/relationships/image" Target="../media/image13.png"/><Relationship Id="rId12" Type="http://schemas.openxmlformats.org/officeDocument/2006/relationships/hyperlink" Target="https://creativemarket.com/Anutik45/520063-Priority-seats-sign-red"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clavesliderazgoresponsable.blogspot.com/2020/04/como-evitar-distracciones-y-ser-fieles.html" TargetMode="External"/><Relationship Id="rId11" Type="http://schemas.openxmlformats.org/officeDocument/2006/relationships/image" Target="../media/image14.jpeg"/><Relationship Id="rId5" Type="http://schemas.openxmlformats.org/officeDocument/2006/relationships/image" Target="../media/image12.jpeg"/><Relationship Id="rId10" Type="http://schemas.openxmlformats.org/officeDocument/2006/relationships/hyperlink" Target="https://pixabay.com/en/time-levy-deadline-hand-leave-pen-481444/" TargetMode="External"/><Relationship Id="rId4" Type="http://schemas.openxmlformats.org/officeDocument/2006/relationships/hyperlink" Target="https://tiacrrg.com/lets-talk-eo-i-think-i-have-a-claim-what-should-i-do/" TargetMode="External"/><Relationship Id="rId9" Type="http://schemas.openxmlformats.org/officeDocument/2006/relationships/image" Target="../media/image8.jpg"/><Relationship Id="rId14" Type="http://schemas.openxmlformats.org/officeDocument/2006/relationships/hyperlink" Target="https://www.enago.com.br/academy/achieving-work-life-balance-in-your-research-career/"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172" y="-7620"/>
            <a:ext cx="12192000" cy="1083309"/>
            <a:chOff x="7620" y="-7620"/>
            <a:chExt cx="12192000" cy="1083309"/>
          </a:xfrm>
          <a:solidFill>
            <a:srgbClr val="6D9FB1"/>
          </a:solidFill>
        </p:grpSpPr>
        <p:sp>
          <p:nvSpPr>
            <p:cNvPr id="23" name="Round Single Corner Rectangle 22"/>
            <p:cNvSpPr/>
            <p:nvPr/>
          </p:nvSpPr>
          <p:spPr>
            <a:xfrm flipV="1">
              <a:off x="7620" y="-5876"/>
              <a:ext cx="12192000" cy="1081565"/>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109450" cy="99695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7620" y="-7620"/>
              <a:ext cx="12014200" cy="91440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261781" y="112190"/>
            <a:ext cx="712319" cy="709214"/>
            <a:chOff x="2180974" y="148629"/>
            <a:chExt cx="712319" cy="709214"/>
          </a:xfrm>
        </p:grpSpPr>
        <p:sp>
          <p:nvSpPr>
            <p:cNvPr id="30" name="Oval 29"/>
            <p:cNvSpPr/>
            <p:nvPr/>
          </p:nvSpPr>
          <p:spPr>
            <a:xfrm>
              <a:off x="2180974" y="148629"/>
              <a:ext cx="712319" cy="709214"/>
            </a:xfrm>
            <a:prstGeom prst="ellipse">
              <a:avLst/>
            </a:prstGeom>
            <a:solidFill>
              <a:srgbClr val="77AD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p:cNvSpPr/>
            <p:nvPr/>
          </p:nvSpPr>
          <p:spPr>
            <a:xfrm rot="4088942">
              <a:off x="2197459" y="160739"/>
              <a:ext cx="676824" cy="685834"/>
            </a:xfrm>
            <a:prstGeom prst="chord">
              <a:avLst>
                <a:gd name="adj1" fmla="val 2761841"/>
                <a:gd name="adj2" fmla="val 16200000"/>
              </a:avLst>
            </a:prstGeom>
            <a:solidFill>
              <a:srgbClr val="008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2806249" y="1324789"/>
            <a:ext cx="7402622"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517169" y="1394366"/>
            <a:ext cx="5912771" cy="523220"/>
          </a:xfrm>
          <a:prstGeom prst="rect">
            <a:avLst/>
          </a:prstGeom>
          <a:noFill/>
        </p:spPr>
        <p:txBody>
          <a:bodyPr wrap="square" rtlCol="0">
            <a:spAutoFit/>
          </a:bodyPr>
          <a:lstStyle/>
          <a:p>
            <a:r>
              <a:rPr lang="en-US" sz="2800" b="1" dirty="0">
                <a:solidFill>
                  <a:schemeClr val="bg1"/>
                </a:solidFill>
              </a:rPr>
              <a:t>LESSON 7: LOOKING BACK &amp; PROJECT</a:t>
            </a:r>
          </a:p>
        </p:txBody>
      </p:sp>
      <p:sp>
        <p:nvSpPr>
          <p:cNvPr id="40" name="TextBox 39"/>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41" name="TextBox 40"/>
          <p:cNvSpPr txBox="1"/>
          <p:nvPr/>
        </p:nvSpPr>
        <p:spPr>
          <a:xfrm>
            <a:off x="3150250" y="88279"/>
            <a:ext cx="8862777" cy="707886"/>
          </a:xfrm>
          <a:prstGeom prst="rect">
            <a:avLst/>
          </a:prstGeom>
          <a:noFill/>
        </p:spPr>
        <p:txBody>
          <a:bodyPr wrap="square" rtlCol="0">
            <a:spAutoFit/>
          </a:bodyPr>
          <a:lstStyle/>
          <a:p>
            <a:r>
              <a:rPr lang="en-US" sz="4000" b="1" dirty="0">
                <a:solidFill>
                  <a:schemeClr val="bg1"/>
                </a:solidFill>
                <a:latin typeface="Myriad Pro" pitchFamily="34" charset="0"/>
              </a:rPr>
              <a:t>HEALTHY LIVING FOR TEENS</a:t>
            </a:r>
          </a:p>
        </p:txBody>
      </p:sp>
      <p:sp>
        <p:nvSpPr>
          <p:cNvPr id="17" name="TextBox 16"/>
          <p:cNvSpPr txBox="1"/>
          <p:nvPr/>
        </p:nvSpPr>
        <p:spPr>
          <a:xfrm>
            <a:off x="2243706" y="95637"/>
            <a:ext cx="730394"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grpSp>
        <p:nvGrpSpPr>
          <p:cNvPr id="7" name="Group 6"/>
          <p:cNvGrpSpPr/>
          <p:nvPr/>
        </p:nvGrpSpPr>
        <p:grpSpPr>
          <a:xfrm>
            <a:off x="2261781" y="1173150"/>
            <a:ext cx="990895" cy="941618"/>
            <a:chOff x="2766630" y="1746890"/>
            <a:chExt cx="990895" cy="941618"/>
          </a:xfrm>
        </p:grpSpPr>
        <p:pic>
          <p:nvPicPr>
            <p:cNvPr id="35" name="Picture 34"/>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6" name="Picture 5"/>
            <p:cNvPicPr>
              <a:picLocks noChangeAspect="1"/>
            </p:cNvPicPr>
            <p:nvPr/>
          </p:nvPicPr>
          <p:blipFill rotWithShape="1">
            <a:blip r:embed="rId4"/>
            <a:srcRect t="5582"/>
            <a:stretch/>
          </p:blipFill>
          <p:spPr>
            <a:xfrm>
              <a:off x="2906617" y="1968106"/>
              <a:ext cx="710920" cy="499184"/>
            </a:xfrm>
            <a:prstGeom prst="rect">
              <a:avLst/>
            </a:prstGeom>
          </p:spPr>
        </p:pic>
      </p:grpSp>
      <p:pic>
        <p:nvPicPr>
          <p:cNvPr id="2" name="Picture 1">
            <a:extLst>
              <a:ext uri="{FF2B5EF4-FFF2-40B4-BE49-F238E27FC236}">
                <a16:creationId xmlns:a16="http://schemas.microsoft.com/office/drawing/2014/main" id="{4379C2A0-AA57-DA0D-9ADE-6596E44ACC76}"/>
              </a:ext>
            </a:extLst>
          </p:cNvPr>
          <p:cNvPicPr>
            <a:picLocks noChangeAspect="1"/>
          </p:cNvPicPr>
          <p:nvPr/>
        </p:nvPicPr>
        <p:blipFill rotWithShape="1">
          <a:blip r:embed="rId5"/>
          <a:srcRect l="1969" t="2954" r="798"/>
          <a:stretch/>
        </p:blipFill>
        <p:spPr>
          <a:xfrm>
            <a:off x="2806249" y="2306320"/>
            <a:ext cx="6441515" cy="4068835"/>
          </a:xfrm>
          <a:prstGeom prst="rect">
            <a:avLst/>
          </a:prstGeom>
        </p:spPr>
      </p:pic>
    </p:spTree>
    <p:extLst>
      <p:ext uri="{BB962C8B-B14F-4D97-AF65-F5344CB8AC3E}">
        <p14:creationId xmlns:p14="http://schemas.microsoft.com/office/powerpoint/2010/main" val="252621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51018" y="684076"/>
            <a:ext cx="10490178"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Circle the most suitable modal verbs to complete the sentences.</a:t>
            </a:r>
          </a:p>
        </p:txBody>
      </p:sp>
      <p:sp>
        <p:nvSpPr>
          <p:cNvPr id="16" name="Rounded Rectangle 15"/>
          <p:cNvSpPr/>
          <p:nvPr/>
        </p:nvSpPr>
        <p:spPr>
          <a:xfrm>
            <a:off x="395627" y="694383"/>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17" name="TextBox 16"/>
          <p:cNvSpPr txBox="1"/>
          <p:nvPr/>
        </p:nvSpPr>
        <p:spPr>
          <a:xfrm>
            <a:off x="448412" y="59174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2" name="Hộp Văn bản 4">
            <a:extLst>
              <a:ext uri="{FF2B5EF4-FFF2-40B4-BE49-F238E27FC236}">
                <a16:creationId xmlns:a16="http://schemas.microsoft.com/office/drawing/2014/main" id="{E3A9C1B8-0CE8-0D50-9A56-544198A0E515}"/>
              </a:ext>
            </a:extLst>
          </p:cNvPr>
          <p:cNvSpPr txBox="1"/>
          <p:nvPr/>
        </p:nvSpPr>
        <p:spPr>
          <a:xfrm>
            <a:off x="581810" y="1299629"/>
            <a:ext cx="10999218" cy="5016758"/>
          </a:xfrm>
          <a:prstGeom prst="rect">
            <a:avLst/>
          </a:prstGeom>
          <a:noFill/>
        </p:spPr>
        <p:txBody>
          <a:bodyPr wrap="square">
            <a:spAutoFit/>
          </a:bodyPr>
          <a:lstStyle/>
          <a:p>
            <a:r>
              <a:rPr lang="en-US" sz="3200" dirty="0">
                <a:solidFill>
                  <a:srgbClr val="F16649"/>
                </a:solidFill>
              </a:rPr>
              <a:t>1. </a:t>
            </a:r>
            <a:r>
              <a:rPr lang="en-US" sz="3200" dirty="0"/>
              <a:t>He </a:t>
            </a:r>
            <a:r>
              <a:rPr lang="en-US" sz="3200" dirty="0">
                <a:solidFill>
                  <a:srgbClr val="F16649"/>
                </a:solidFill>
              </a:rPr>
              <a:t>shouldn’t</a:t>
            </a:r>
            <a:r>
              <a:rPr lang="en-US" sz="3200" dirty="0"/>
              <a:t> / </a:t>
            </a:r>
            <a:r>
              <a:rPr lang="en-US" sz="3200" dirty="0">
                <a:solidFill>
                  <a:srgbClr val="F16649"/>
                </a:solidFill>
              </a:rPr>
              <a:t>may not </a:t>
            </a:r>
            <a:r>
              <a:rPr lang="en-US" sz="3200" dirty="0"/>
              <a:t>/ </a:t>
            </a:r>
            <a:r>
              <a:rPr lang="en-US" sz="3200" dirty="0">
                <a:solidFill>
                  <a:srgbClr val="F16649"/>
                </a:solidFill>
              </a:rPr>
              <a:t>cannot</a:t>
            </a:r>
            <a:r>
              <a:rPr lang="en-US" sz="3200" dirty="0"/>
              <a:t> stay up late tonight if he wants to feel awake and alert tomorrow morning.</a:t>
            </a:r>
          </a:p>
          <a:p>
            <a:r>
              <a:rPr lang="en-US" sz="3200" dirty="0">
                <a:solidFill>
                  <a:srgbClr val="F16649"/>
                </a:solidFill>
              </a:rPr>
              <a:t>2. </a:t>
            </a:r>
            <a:r>
              <a:rPr lang="en-US" sz="3200" dirty="0"/>
              <a:t>Nick </a:t>
            </a:r>
            <a:r>
              <a:rPr lang="en-US" sz="3200" dirty="0">
                <a:solidFill>
                  <a:srgbClr val="F16649"/>
                </a:solidFill>
              </a:rPr>
              <a:t>should</a:t>
            </a:r>
            <a:r>
              <a:rPr lang="en-US" sz="3200" dirty="0"/>
              <a:t> / </a:t>
            </a:r>
            <a:r>
              <a:rPr lang="en-US" sz="3200" dirty="0">
                <a:solidFill>
                  <a:srgbClr val="F16649"/>
                </a:solidFill>
              </a:rPr>
              <a:t>can’t</a:t>
            </a:r>
            <a:r>
              <a:rPr lang="en-US" sz="3200" dirty="0"/>
              <a:t> / </a:t>
            </a:r>
            <a:r>
              <a:rPr lang="en-US" sz="3200" dirty="0">
                <a:solidFill>
                  <a:srgbClr val="F16649"/>
                </a:solidFill>
              </a:rPr>
              <a:t>might</a:t>
            </a:r>
            <a:r>
              <a:rPr lang="en-US" sz="3200" dirty="0"/>
              <a:t> be very excited if we invite him to our home.</a:t>
            </a:r>
          </a:p>
          <a:p>
            <a:r>
              <a:rPr lang="en-US" sz="3200" dirty="0">
                <a:solidFill>
                  <a:srgbClr val="F16649"/>
                </a:solidFill>
              </a:rPr>
              <a:t>3. </a:t>
            </a:r>
            <a:r>
              <a:rPr lang="en-US" sz="3200" dirty="0"/>
              <a:t>Mai </a:t>
            </a:r>
            <a:r>
              <a:rPr lang="en-US" sz="3200" dirty="0">
                <a:solidFill>
                  <a:srgbClr val="F16649"/>
                </a:solidFill>
              </a:rPr>
              <a:t>can</a:t>
            </a:r>
            <a:r>
              <a:rPr lang="en-US" sz="3200" dirty="0"/>
              <a:t> / </a:t>
            </a:r>
            <a:r>
              <a:rPr lang="en-US" sz="3200" dirty="0">
                <a:solidFill>
                  <a:srgbClr val="F16649"/>
                </a:solidFill>
              </a:rPr>
              <a:t>must</a:t>
            </a:r>
            <a:r>
              <a:rPr lang="en-US" sz="3200" dirty="0"/>
              <a:t> / </a:t>
            </a:r>
            <a:r>
              <a:rPr lang="en-US" sz="3200" dirty="0">
                <a:solidFill>
                  <a:srgbClr val="F16649"/>
                </a:solidFill>
              </a:rPr>
              <a:t>should</a:t>
            </a:r>
            <a:r>
              <a:rPr lang="en-US" sz="3200" dirty="0"/>
              <a:t> be good at time management if she takes a training course at school.</a:t>
            </a:r>
          </a:p>
          <a:p>
            <a:r>
              <a:rPr lang="en-US" sz="3200" dirty="0">
                <a:solidFill>
                  <a:srgbClr val="F16649"/>
                </a:solidFill>
              </a:rPr>
              <a:t>4. </a:t>
            </a:r>
            <a:r>
              <a:rPr lang="en-US" sz="3200" dirty="0"/>
              <a:t>If you want to save on your electricity bills, you </a:t>
            </a:r>
            <a:r>
              <a:rPr lang="en-US" sz="3200" dirty="0">
                <a:solidFill>
                  <a:srgbClr val="F16649"/>
                </a:solidFill>
              </a:rPr>
              <a:t>must</a:t>
            </a:r>
            <a:r>
              <a:rPr lang="en-US" sz="3200" dirty="0"/>
              <a:t> / </a:t>
            </a:r>
            <a:r>
              <a:rPr lang="en-US" sz="3200" dirty="0">
                <a:solidFill>
                  <a:srgbClr val="F16649"/>
                </a:solidFill>
              </a:rPr>
              <a:t>can</a:t>
            </a:r>
            <a:r>
              <a:rPr lang="en-US" sz="3200" dirty="0"/>
              <a:t> / </a:t>
            </a:r>
            <a:r>
              <a:rPr lang="en-US" sz="3200" dirty="0">
                <a:solidFill>
                  <a:srgbClr val="F16649"/>
                </a:solidFill>
              </a:rPr>
              <a:t>might</a:t>
            </a:r>
            <a:r>
              <a:rPr lang="en-US" sz="3200" dirty="0"/>
              <a:t> turn off all the electric equipment before going out.</a:t>
            </a:r>
          </a:p>
          <a:p>
            <a:r>
              <a:rPr lang="en-US" sz="3200" dirty="0">
                <a:solidFill>
                  <a:srgbClr val="F16649"/>
                </a:solidFill>
              </a:rPr>
              <a:t>5. </a:t>
            </a:r>
            <a:r>
              <a:rPr lang="en-US" sz="3200" dirty="0"/>
              <a:t>If you help me tidy our flat this morning, you </a:t>
            </a:r>
            <a:r>
              <a:rPr lang="en-US" sz="3200" dirty="0">
                <a:solidFill>
                  <a:srgbClr val="F16649"/>
                </a:solidFill>
              </a:rPr>
              <a:t>must</a:t>
            </a:r>
            <a:r>
              <a:rPr lang="en-US" sz="3200" dirty="0"/>
              <a:t> / </a:t>
            </a:r>
            <a:r>
              <a:rPr lang="en-US" sz="3200" dirty="0">
                <a:solidFill>
                  <a:srgbClr val="F16649"/>
                </a:solidFill>
              </a:rPr>
              <a:t>can</a:t>
            </a:r>
            <a:r>
              <a:rPr lang="en-US" sz="3200" dirty="0"/>
              <a:t> / </a:t>
            </a:r>
            <a:r>
              <a:rPr lang="en-US" sz="3200" dirty="0">
                <a:solidFill>
                  <a:srgbClr val="F16649"/>
                </a:solidFill>
              </a:rPr>
              <a:t>can’t</a:t>
            </a:r>
            <a:r>
              <a:rPr lang="en-US" sz="3200" dirty="0"/>
              <a:t> go out this afternoon.</a:t>
            </a:r>
            <a:endParaRPr lang="en-US" sz="3200" dirty="0">
              <a:effectLst/>
            </a:endParaRPr>
          </a:p>
        </p:txBody>
      </p:sp>
      <p:sp>
        <p:nvSpPr>
          <p:cNvPr id="3" name="Oval 2">
            <a:extLst>
              <a:ext uri="{FF2B5EF4-FFF2-40B4-BE49-F238E27FC236}">
                <a16:creationId xmlns:a16="http://schemas.microsoft.com/office/drawing/2014/main" id="{CC7F36E8-5789-314C-FD3A-B43799706EEA}"/>
              </a:ext>
            </a:extLst>
          </p:cNvPr>
          <p:cNvSpPr/>
          <p:nvPr/>
        </p:nvSpPr>
        <p:spPr>
          <a:xfrm>
            <a:off x="1560742" y="1278281"/>
            <a:ext cx="1766658" cy="619576"/>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000">
              <a:solidFill>
                <a:srgbClr val="0070C0"/>
              </a:solidFill>
            </a:endParaRPr>
          </a:p>
        </p:txBody>
      </p:sp>
      <p:sp>
        <p:nvSpPr>
          <p:cNvPr id="5" name="Oval 4">
            <a:extLst>
              <a:ext uri="{FF2B5EF4-FFF2-40B4-BE49-F238E27FC236}">
                <a16:creationId xmlns:a16="http://schemas.microsoft.com/office/drawing/2014/main" id="{5C3CB227-20C3-6BE3-10EF-040A5C23BD91}"/>
              </a:ext>
            </a:extLst>
          </p:cNvPr>
          <p:cNvSpPr/>
          <p:nvPr/>
        </p:nvSpPr>
        <p:spPr>
          <a:xfrm>
            <a:off x="8798560" y="4234841"/>
            <a:ext cx="1021080" cy="619576"/>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000">
              <a:solidFill>
                <a:srgbClr val="0070C0"/>
              </a:solidFill>
            </a:endParaRPr>
          </a:p>
        </p:txBody>
      </p:sp>
      <p:sp>
        <p:nvSpPr>
          <p:cNvPr id="6" name="Oval 5">
            <a:extLst>
              <a:ext uri="{FF2B5EF4-FFF2-40B4-BE49-F238E27FC236}">
                <a16:creationId xmlns:a16="http://schemas.microsoft.com/office/drawing/2014/main" id="{E64E848A-168C-6B30-39CB-75E56B8EAB68}"/>
              </a:ext>
            </a:extLst>
          </p:cNvPr>
          <p:cNvSpPr/>
          <p:nvPr/>
        </p:nvSpPr>
        <p:spPr>
          <a:xfrm>
            <a:off x="1698493" y="3253958"/>
            <a:ext cx="897978" cy="619576"/>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000">
              <a:solidFill>
                <a:srgbClr val="0070C0"/>
              </a:solidFill>
            </a:endParaRPr>
          </a:p>
        </p:txBody>
      </p:sp>
      <p:sp>
        <p:nvSpPr>
          <p:cNvPr id="7" name="Oval 6">
            <a:extLst>
              <a:ext uri="{FF2B5EF4-FFF2-40B4-BE49-F238E27FC236}">
                <a16:creationId xmlns:a16="http://schemas.microsoft.com/office/drawing/2014/main" id="{3A23A783-25BD-4B20-3BC9-605C2E8FC505}"/>
              </a:ext>
            </a:extLst>
          </p:cNvPr>
          <p:cNvSpPr/>
          <p:nvPr/>
        </p:nvSpPr>
        <p:spPr>
          <a:xfrm>
            <a:off x="4394200" y="2267811"/>
            <a:ext cx="1188720" cy="619576"/>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000">
              <a:solidFill>
                <a:srgbClr val="0070C0"/>
              </a:solidFill>
            </a:endParaRPr>
          </a:p>
        </p:txBody>
      </p:sp>
      <p:sp>
        <p:nvSpPr>
          <p:cNvPr id="9" name="Oval 8">
            <a:extLst>
              <a:ext uri="{FF2B5EF4-FFF2-40B4-BE49-F238E27FC236}">
                <a16:creationId xmlns:a16="http://schemas.microsoft.com/office/drawing/2014/main" id="{ACFFBD99-4263-7205-DB43-9BC8A06A70C9}"/>
              </a:ext>
            </a:extLst>
          </p:cNvPr>
          <p:cNvSpPr/>
          <p:nvPr/>
        </p:nvSpPr>
        <p:spPr>
          <a:xfrm>
            <a:off x="9591040" y="5275614"/>
            <a:ext cx="899160" cy="619576"/>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000">
              <a:solidFill>
                <a:srgbClr val="0070C0"/>
              </a:solidFill>
            </a:endParaRPr>
          </a:p>
        </p:txBody>
      </p:sp>
      <p:sp>
        <p:nvSpPr>
          <p:cNvPr id="21" name="TextBox 20"/>
          <p:cNvSpPr txBox="1"/>
          <p:nvPr/>
        </p:nvSpPr>
        <p:spPr>
          <a:xfrm>
            <a:off x="4062085" y="-23810"/>
            <a:ext cx="4132696" cy="615553"/>
          </a:xfrm>
          <a:prstGeom prst="rect">
            <a:avLst/>
          </a:prstGeom>
          <a:noFill/>
          <a:effectLst/>
        </p:spPr>
        <p:txBody>
          <a:bodyPr wrap="square" rtlCol="0">
            <a:spAutoFit/>
          </a:bodyPr>
          <a:lstStyle/>
          <a:p>
            <a:pPr marL="571500" indent="-571500">
              <a:buFont typeface="Wingdings" panose="05000000000000000000" pitchFamily="2" charset="2"/>
              <a:buChar char="q"/>
            </a:pPr>
            <a:r>
              <a:rPr lang="en-US" sz="3400" b="1" dirty="0">
                <a:solidFill>
                  <a:srgbClr val="0070C0"/>
                </a:solidFill>
                <a:effectLst>
                  <a:glow rad="88900">
                    <a:schemeClr val="bg1"/>
                  </a:glow>
                </a:effectLst>
                <a:latin typeface="Arial" panose="020B0604020202020204" pitchFamily="34" charset="0"/>
                <a:cs typeface="Arial" panose="020B0604020202020204" pitchFamily="34" charset="0"/>
              </a:rPr>
              <a:t>GRAMMAR</a:t>
            </a:r>
          </a:p>
        </p:txBody>
      </p:sp>
    </p:spTree>
    <p:extLst>
      <p:ext uri="{BB962C8B-B14F-4D97-AF65-F5344CB8AC3E}">
        <p14:creationId xmlns:p14="http://schemas.microsoft.com/office/powerpoint/2010/main" val="152922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0" y="-15478"/>
            <a:ext cx="12192000" cy="1083309"/>
            <a:chOff x="7620" y="-7620"/>
            <a:chExt cx="12192000" cy="1083309"/>
          </a:xfrm>
          <a:solidFill>
            <a:srgbClr val="6D9FB1"/>
          </a:solidFill>
        </p:grpSpPr>
        <p:sp>
          <p:nvSpPr>
            <p:cNvPr id="18" name="Round Single Corner Rectangle 17"/>
            <p:cNvSpPr/>
            <p:nvPr/>
          </p:nvSpPr>
          <p:spPr>
            <a:xfrm flipV="1">
              <a:off x="7620" y="-5876"/>
              <a:ext cx="12192000" cy="1081565"/>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109450" cy="99695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014200" cy="91440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TextBox 16"/>
          <p:cNvSpPr txBox="1"/>
          <p:nvPr/>
        </p:nvSpPr>
        <p:spPr>
          <a:xfrm>
            <a:off x="539852" y="115230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8" name="TextBox 7"/>
          <p:cNvSpPr txBox="1"/>
          <p:nvPr/>
        </p:nvSpPr>
        <p:spPr>
          <a:xfrm>
            <a:off x="4947449" y="98969"/>
            <a:ext cx="4132696" cy="646331"/>
          </a:xfrm>
          <a:prstGeom prst="rect">
            <a:avLst/>
          </a:prstGeom>
          <a:noFill/>
          <a:effectLst/>
        </p:spPr>
        <p:txBody>
          <a:bodyPr wrap="square" rtlCol="0">
            <a:spAutoFit/>
          </a:bodyPr>
          <a:lstStyle/>
          <a:p>
            <a:pPr marL="571500" indent="-571500">
              <a:buFont typeface="Wingdings" panose="05000000000000000000" pitchFamily="2" charset="2"/>
              <a:buChar char="q"/>
            </a:pPr>
            <a:r>
              <a:rPr lang="en-US" sz="3600" b="1" dirty="0">
                <a:solidFill>
                  <a:srgbClr val="C00000"/>
                </a:solidFill>
                <a:effectLst>
                  <a:glow rad="88900">
                    <a:schemeClr val="bg1"/>
                  </a:glow>
                </a:effectLst>
                <a:latin typeface="Arial" panose="020B0604020202020204" pitchFamily="34" charset="0"/>
                <a:cs typeface="Arial" panose="020B0604020202020204" pitchFamily="34" charset="0"/>
              </a:rPr>
              <a:t>PROJECT</a:t>
            </a:r>
          </a:p>
        </p:txBody>
      </p:sp>
      <p:pic>
        <p:nvPicPr>
          <p:cNvPr id="10" name="Picture 9">
            <a:extLst>
              <a:ext uri="{FF2B5EF4-FFF2-40B4-BE49-F238E27FC236}">
                <a16:creationId xmlns:a16="http://schemas.microsoft.com/office/drawing/2014/main" id="{5523A847-6378-09D9-0C3A-DA4168E0454F}"/>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0" y="1069099"/>
            <a:ext cx="6778678" cy="2265650"/>
          </a:xfrm>
          <a:prstGeom prst="rect">
            <a:avLst/>
          </a:prstGeom>
        </p:spPr>
      </p:pic>
      <p:pic>
        <p:nvPicPr>
          <p:cNvPr id="2" name="Picture 1">
            <a:extLst>
              <a:ext uri="{FF2B5EF4-FFF2-40B4-BE49-F238E27FC236}">
                <a16:creationId xmlns:a16="http://schemas.microsoft.com/office/drawing/2014/main" id="{12512002-7542-4E41-8074-7359AC7BADA2}"/>
              </a:ext>
            </a:extLst>
          </p:cNvPr>
          <p:cNvPicPr>
            <a:picLocks noChangeAspect="1"/>
          </p:cNvPicPr>
          <p:nvPr/>
        </p:nvPicPr>
        <p:blipFill>
          <a:blip r:embed="rId5"/>
          <a:stretch>
            <a:fillRect/>
          </a:stretch>
        </p:blipFill>
        <p:spPr>
          <a:xfrm>
            <a:off x="7013796" y="1152307"/>
            <a:ext cx="5000403" cy="2035526"/>
          </a:xfrm>
          <a:prstGeom prst="rect">
            <a:avLst/>
          </a:prstGeom>
        </p:spPr>
      </p:pic>
      <p:pic>
        <p:nvPicPr>
          <p:cNvPr id="3" name="Picture 2">
            <a:extLst>
              <a:ext uri="{FF2B5EF4-FFF2-40B4-BE49-F238E27FC236}">
                <a16:creationId xmlns:a16="http://schemas.microsoft.com/office/drawing/2014/main" id="{F9E429FE-D505-49C8-AD60-CA457346A55F}"/>
              </a:ext>
            </a:extLst>
          </p:cNvPr>
          <p:cNvPicPr>
            <a:picLocks noChangeAspect="1"/>
          </p:cNvPicPr>
          <p:nvPr/>
        </p:nvPicPr>
        <p:blipFill>
          <a:blip r:embed="rId6"/>
          <a:stretch>
            <a:fillRect/>
          </a:stretch>
        </p:blipFill>
        <p:spPr>
          <a:xfrm>
            <a:off x="2001520" y="3334749"/>
            <a:ext cx="7976277" cy="3441971"/>
          </a:xfrm>
          <a:prstGeom prst="rect">
            <a:avLst/>
          </a:prstGeom>
        </p:spPr>
      </p:pic>
    </p:spTree>
    <p:extLst>
      <p:ext uri="{BB962C8B-B14F-4D97-AF65-F5344CB8AC3E}">
        <p14:creationId xmlns:p14="http://schemas.microsoft.com/office/powerpoint/2010/main" val="174242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523A847-6378-09D9-0C3A-DA4168E0454F}"/>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132081" y="886673"/>
            <a:ext cx="3789679" cy="1916473"/>
          </a:xfrm>
          <a:prstGeom prst="rect">
            <a:avLst/>
          </a:prstGeom>
        </p:spPr>
      </p:pic>
      <p:pic>
        <p:nvPicPr>
          <p:cNvPr id="3" name="Picture 2">
            <a:extLst>
              <a:ext uri="{FF2B5EF4-FFF2-40B4-BE49-F238E27FC236}">
                <a16:creationId xmlns:a16="http://schemas.microsoft.com/office/drawing/2014/main" id="{F9E429FE-D505-49C8-AD60-CA457346A55F}"/>
              </a:ext>
            </a:extLst>
          </p:cNvPr>
          <p:cNvPicPr>
            <a:picLocks noChangeAspect="1"/>
          </p:cNvPicPr>
          <p:nvPr/>
        </p:nvPicPr>
        <p:blipFill>
          <a:blip r:embed="rId5"/>
          <a:stretch>
            <a:fillRect/>
          </a:stretch>
        </p:blipFill>
        <p:spPr>
          <a:xfrm>
            <a:off x="2204720" y="2803146"/>
            <a:ext cx="8727440" cy="3806033"/>
          </a:xfrm>
          <a:prstGeom prst="rect">
            <a:avLst/>
          </a:prstGeom>
        </p:spPr>
      </p:pic>
      <p:sp>
        <p:nvSpPr>
          <p:cNvPr id="4" name="Rectangle 3"/>
          <p:cNvSpPr/>
          <p:nvPr/>
        </p:nvSpPr>
        <p:spPr>
          <a:xfrm>
            <a:off x="3971290" y="1211704"/>
            <a:ext cx="8148320" cy="1077218"/>
          </a:xfrm>
          <a:prstGeom prst="rect">
            <a:avLst/>
          </a:prstGeom>
        </p:spPr>
        <p:txBody>
          <a:bodyPr wrap="square">
            <a:spAutoFit/>
          </a:bodyPr>
          <a:lstStyle/>
          <a:p>
            <a:r>
              <a:rPr lang="en-US" sz="3200" b="1" i="1" dirty="0">
                <a:solidFill>
                  <a:srgbClr val="C00000"/>
                </a:solidFill>
              </a:rPr>
              <a:t>1. </a:t>
            </a:r>
            <a:r>
              <a:rPr lang="en-US" sz="3200" i="1" dirty="0"/>
              <a:t>Work in groups. Ask your classmates about how good they are at time management</a:t>
            </a:r>
          </a:p>
        </p:txBody>
      </p:sp>
      <p:grpSp>
        <p:nvGrpSpPr>
          <p:cNvPr id="21" name="Group 20"/>
          <p:cNvGrpSpPr/>
          <p:nvPr/>
        </p:nvGrpSpPr>
        <p:grpSpPr>
          <a:xfrm>
            <a:off x="0" y="1"/>
            <a:ext cx="12192000" cy="874954"/>
            <a:chOff x="7620" y="-7620"/>
            <a:chExt cx="12192000" cy="1083309"/>
          </a:xfrm>
          <a:solidFill>
            <a:srgbClr val="6D9FB1"/>
          </a:solidFill>
        </p:grpSpPr>
        <p:sp>
          <p:nvSpPr>
            <p:cNvPr id="22" name="Round Single Corner Rectangle 21"/>
            <p:cNvSpPr/>
            <p:nvPr/>
          </p:nvSpPr>
          <p:spPr>
            <a:xfrm flipV="1">
              <a:off x="7620" y="-5876"/>
              <a:ext cx="12192000" cy="1081565"/>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7620" y="-7620"/>
              <a:ext cx="12109450" cy="99695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014200" cy="91440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5" name="TextBox 24"/>
          <p:cNvSpPr txBox="1"/>
          <p:nvPr/>
        </p:nvSpPr>
        <p:spPr>
          <a:xfrm>
            <a:off x="4947449" y="98969"/>
            <a:ext cx="4132696" cy="646331"/>
          </a:xfrm>
          <a:prstGeom prst="rect">
            <a:avLst/>
          </a:prstGeom>
          <a:noFill/>
          <a:effectLst/>
        </p:spPr>
        <p:txBody>
          <a:bodyPr wrap="square" rtlCol="0">
            <a:spAutoFit/>
          </a:bodyPr>
          <a:lstStyle/>
          <a:p>
            <a:pPr marL="571500" indent="-571500">
              <a:buFont typeface="Wingdings" panose="05000000000000000000" pitchFamily="2" charset="2"/>
              <a:buChar char="q"/>
            </a:pPr>
            <a:r>
              <a:rPr lang="en-US" sz="3600" b="1" dirty="0">
                <a:solidFill>
                  <a:srgbClr val="C00000"/>
                </a:solidFill>
                <a:effectLst>
                  <a:glow rad="88900">
                    <a:schemeClr val="bg1"/>
                  </a:glow>
                </a:effectLst>
                <a:latin typeface="Arial" panose="020B0604020202020204" pitchFamily="34" charset="0"/>
                <a:cs typeface="Arial" panose="020B0604020202020204" pitchFamily="34" charset="0"/>
              </a:rPr>
              <a:t>PROJECT</a:t>
            </a:r>
          </a:p>
        </p:txBody>
      </p:sp>
    </p:spTree>
    <p:extLst>
      <p:ext uri="{BB962C8B-B14F-4D97-AF65-F5344CB8AC3E}">
        <p14:creationId xmlns:p14="http://schemas.microsoft.com/office/powerpoint/2010/main" val="1793550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8480" y="3164256"/>
            <a:ext cx="10332720" cy="1077218"/>
          </a:xfrm>
          <a:prstGeom prst="rect">
            <a:avLst/>
          </a:prstGeom>
        </p:spPr>
        <p:txBody>
          <a:bodyPr wrap="square">
            <a:spAutoFit/>
          </a:bodyPr>
          <a:lstStyle/>
          <a:p>
            <a:r>
              <a:rPr lang="en-US" sz="3200" b="1" dirty="0">
                <a:solidFill>
                  <a:srgbClr val="C00000"/>
                </a:solidFill>
              </a:rPr>
              <a:t>2. </a:t>
            </a:r>
            <a:r>
              <a:rPr lang="en-US" sz="3200" dirty="0"/>
              <a:t>Work in groups again. Count the answers you have got for each student. </a:t>
            </a:r>
          </a:p>
        </p:txBody>
      </p:sp>
      <p:pic>
        <p:nvPicPr>
          <p:cNvPr id="7" name="Picture 6">
            <a:extLst>
              <a:ext uri="{FF2B5EF4-FFF2-40B4-BE49-F238E27FC236}">
                <a16:creationId xmlns:a16="http://schemas.microsoft.com/office/drawing/2014/main" id="{5523A847-6378-09D9-0C3A-DA4168E0454F}"/>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3271520" y="833741"/>
            <a:ext cx="6778678" cy="2265650"/>
          </a:xfrm>
          <a:prstGeom prst="rect">
            <a:avLst/>
          </a:prstGeom>
        </p:spPr>
      </p:pic>
      <p:pic>
        <p:nvPicPr>
          <p:cNvPr id="8" name="Picture 7">
            <a:extLst>
              <a:ext uri="{FF2B5EF4-FFF2-40B4-BE49-F238E27FC236}">
                <a16:creationId xmlns:a16="http://schemas.microsoft.com/office/drawing/2014/main" id="{12512002-7542-4E41-8074-7359AC7BADA2}"/>
              </a:ext>
            </a:extLst>
          </p:cNvPr>
          <p:cNvPicPr>
            <a:picLocks noChangeAspect="1"/>
          </p:cNvPicPr>
          <p:nvPr/>
        </p:nvPicPr>
        <p:blipFill>
          <a:blip r:embed="rId4"/>
          <a:stretch>
            <a:fillRect/>
          </a:stretch>
        </p:blipFill>
        <p:spPr>
          <a:xfrm>
            <a:off x="4277360" y="4241474"/>
            <a:ext cx="5000403" cy="2035526"/>
          </a:xfrm>
          <a:prstGeom prst="rect">
            <a:avLst/>
          </a:prstGeom>
        </p:spPr>
      </p:pic>
      <p:grpSp>
        <p:nvGrpSpPr>
          <p:cNvPr id="9" name="Group 8"/>
          <p:cNvGrpSpPr/>
          <p:nvPr/>
        </p:nvGrpSpPr>
        <p:grpSpPr>
          <a:xfrm>
            <a:off x="0" y="-15478"/>
            <a:ext cx="12192000" cy="849219"/>
            <a:chOff x="7620" y="-7620"/>
            <a:chExt cx="12192000" cy="1083309"/>
          </a:xfrm>
          <a:solidFill>
            <a:srgbClr val="6D9FB1"/>
          </a:solidFill>
        </p:grpSpPr>
        <p:sp>
          <p:nvSpPr>
            <p:cNvPr id="10" name="Round Single Corner Rectangle 9"/>
            <p:cNvSpPr/>
            <p:nvPr/>
          </p:nvSpPr>
          <p:spPr>
            <a:xfrm flipV="1">
              <a:off x="7620" y="-5876"/>
              <a:ext cx="12192000" cy="1081565"/>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 Single Corner Rectangle 10"/>
            <p:cNvSpPr/>
            <p:nvPr/>
          </p:nvSpPr>
          <p:spPr>
            <a:xfrm flipV="1">
              <a:off x="7620" y="-7620"/>
              <a:ext cx="12109450" cy="99695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 Single Corner Rectangle 11"/>
            <p:cNvSpPr/>
            <p:nvPr/>
          </p:nvSpPr>
          <p:spPr>
            <a:xfrm flipV="1">
              <a:off x="7620" y="-7620"/>
              <a:ext cx="12014200" cy="91440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TextBox 12"/>
          <p:cNvSpPr txBox="1"/>
          <p:nvPr/>
        </p:nvSpPr>
        <p:spPr>
          <a:xfrm>
            <a:off x="4947449" y="98969"/>
            <a:ext cx="4132696" cy="646331"/>
          </a:xfrm>
          <a:prstGeom prst="rect">
            <a:avLst/>
          </a:prstGeom>
          <a:noFill/>
          <a:effectLst/>
        </p:spPr>
        <p:txBody>
          <a:bodyPr wrap="square" rtlCol="0">
            <a:spAutoFit/>
          </a:bodyPr>
          <a:lstStyle/>
          <a:p>
            <a:pPr marL="571500" indent="-571500">
              <a:buFont typeface="Wingdings" panose="05000000000000000000" pitchFamily="2" charset="2"/>
              <a:buChar char="q"/>
            </a:pPr>
            <a:r>
              <a:rPr lang="en-US" sz="3600" b="1" dirty="0">
                <a:solidFill>
                  <a:srgbClr val="C00000"/>
                </a:solidFill>
                <a:effectLst>
                  <a:glow rad="88900">
                    <a:schemeClr val="bg1"/>
                  </a:glow>
                </a:effectLst>
                <a:latin typeface="Arial" panose="020B0604020202020204" pitchFamily="34" charset="0"/>
                <a:cs typeface="Arial" panose="020B0604020202020204" pitchFamily="34" charset="0"/>
              </a:rPr>
              <a:t>PROJECT</a:t>
            </a:r>
          </a:p>
        </p:txBody>
      </p:sp>
    </p:spTree>
    <p:extLst>
      <p:ext uri="{BB962C8B-B14F-4D97-AF65-F5344CB8AC3E}">
        <p14:creationId xmlns:p14="http://schemas.microsoft.com/office/powerpoint/2010/main" val="1453986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1960" y="946821"/>
            <a:ext cx="11308079" cy="1015663"/>
          </a:xfrm>
          <a:prstGeom prst="rect">
            <a:avLst/>
          </a:prstGeom>
        </p:spPr>
        <p:txBody>
          <a:bodyPr wrap="square">
            <a:spAutoFit/>
          </a:bodyPr>
          <a:lstStyle/>
          <a:p>
            <a:r>
              <a:rPr lang="en-US" sz="3000" b="1" dirty="0">
                <a:solidFill>
                  <a:srgbClr val="C00000"/>
                </a:solidFill>
              </a:rPr>
              <a:t>3. </a:t>
            </a:r>
            <a:r>
              <a:rPr lang="en-US" sz="3000" dirty="0"/>
              <a:t>Present your group's findings on how good your classmates are at time management. </a:t>
            </a:r>
          </a:p>
        </p:txBody>
      </p:sp>
      <p:grpSp>
        <p:nvGrpSpPr>
          <p:cNvPr id="5" name="Group 4"/>
          <p:cNvGrpSpPr/>
          <p:nvPr/>
        </p:nvGrpSpPr>
        <p:grpSpPr>
          <a:xfrm>
            <a:off x="0" y="-15478"/>
            <a:ext cx="12192000" cy="849219"/>
            <a:chOff x="7620" y="-7620"/>
            <a:chExt cx="12192000" cy="1083309"/>
          </a:xfrm>
          <a:solidFill>
            <a:srgbClr val="6D9FB1"/>
          </a:solidFill>
        </p:grpSpPr>
        <p:sp>
          <p:nvSpPr>
            <p:cNvPr id="6" name="Round Single Corner Rectangle 5"/>
            <p:cNvSpPr/>
            <p:nvPr/>
          </p:nvSpPr>
          <p:spPr>
            <a:xfrm flipV="1">
              <a:off x="7620" y="-5876"/>
              <a:ext cx="12192000" cy="1081565"/>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 Single Corner Rectangle 6"/>
            <p:cNvSpPr/>
            <p:nvPr/>
          </p:nvSpPr>
          <p:spPr>
            <a:xfrm flipV="1">
              <a:off x="7620" y="-7620"/>
              <a:ext cx="12109450" cy="99695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 Single Corner Rectangle 7"/>
            <p:cNvSpPr/>
            <p:nvPr/>
          </p:nvSpPr>
          <p:spPr>
            <a:xfrm flipV="1">
              <a:off x="7620" y="-7620"/>
              <a:ext cx="12014200" cy="91440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TextBox 8"/>
          <p:cNvSpPr txBox="1"/>
          <p:nvPr/>
        </p:nvSpPr>
        <p:spPr>
          <a:xfrm>
            <a:off x="4947449" y="98969"/>
            <a:ext cx="4132696" cy="646331"/>
          </a:xfrm>
          <a:prstGeom prst="rect">
            <a:avLst/>
          </a:prstGeom>
          <a:noFill/>
          <a:effectLst/>
        </p:spPr>
        <p:txBody>
          <a:bodyPr wrap="square" rtlCol="0">
            <a:spAutoFit/>
          </a:bodyPr>
          <a:lstStyle/>
          <a:p>
            <a:pPr marL="571500" indent="-571500">
              <a:buFont typeface="Wingdings" panose="05000000000000000000" pitchFamily="2" charset="2"/>
              <a:buChar char="q"/>
            </a:pPr>
            <a:r>
              <a:rPr lang="en-US" sz="3600" b="1" dirty="0">
                <a:solidFill>
                  <a:srgbClr val="C00000"/>
                </a:solidFill>
                <a:effectLst>
                  <a:glow rad="88900">
                    <a:schemeClr val="bg1"/>
                  </a:glow>
                </a:effectLst>
                <a:latin typeface="Arial" panose="020B0604020202020204" pitchFamily="34" charset="0"/>
                <a:cs typeface="Arial" panose="020B0604020202020204" pitchFamily="34" charset="0"/>
              </a:rPr>
              <a:t>PROJECT</a:t>
            </a:r>
          </a:p>
        </p:txBody>
      </p:sp>
      <p:sp>
        <p:nvSpPr>
          <p:cNvPr id="10" name="Rectangle 9"/>
          <p:cNvSpPr/>
          <p:nvPr/>
        </p:nvSpPr>
        <p:spPr>
          <a:xfrm>
            <a:off x="568324" y="1962484"/>
            <a:ext cx="11445875" cy="4493538"/>
          </a:xfrm>
          <a:prstGeom prst="rect">
            <a:avLst/>
          </a:prstGeom>
        </p:spPr>
        <p:txBody>
          <a:bodyPr wrap="square">
            <a:spAutoFit/>
          </a:bodyPr>
          <a:lstStyle/>
          <a:p>
            <a:pPr indent="-1270"/>
            <a:r>
              <a:rPr lang="en-US" sz="2600" i="1" dirty="0">
                <a:solidFill>
                  <a:srgbClr val="231F20"/>
                </a:solidFill>
                <a:latin typeface="Times New Roman" panose="02020603050405020304" pitchFamily="18" charset="0"/>
                <a:ea typeface="Times New Roman" panose="02020603050405020304" pitchFamily="18" charset="0"/>
              </a:rPr>
              <a:t>Our group has interviewed 10 classmates about how good they are at time management. Only one of them is excellent at time management. Minh  creates and follows a schedule or to-do list to manage his time efficiently. He priorities his tasks eﬀectively to ensure timely completion. He consistently completes tasks and projects within the given deadlines. He usually avoids delaying and stays focused on his tasks. ….</a:t>
            </a:r>
          </a:p>
          <a:p>
            <a:r>
              <a:rPr lang="en-US" sz="2600" i="1" dirty="0">
                <a:latin typeface="Times New Roman" panose="02020603050405020304" pitchFamily="18" charset="0"/>
                <a:cs typeface="Times New Roman" panose="02020603050405020304" pitchFamily="18" charset="0"/>
              </a:rPr>
              <a:t>Four of the classmates we have interviewed are poor at time management. They always try to complete tasks and projects within the given deadlines. However, they never create and follow a schedule or to-do list to manage their time efficiently. They don’t prioritize their tasks eﬀectively to ensure timely completion. They rarely try to avoid delaying or stay focused on their tasks….</a:t>
            </a:r>
          </a:p>
        </p:txBody>
      </p:sp>
    </p:spTree>
    <p:extLst>
      <p:ext uri="{BB962C8B-B14F-4D97-AF65-F5344CB8AC3E}">
        <p14:creationId xmlns:p14="http://schemas.microsoft.com/office/powerpoint/2010/main" val="118894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022746" y="106065"/>
            <a:ext cx="5202533" cy="646331"/>
          </a:xfrm>
          <a:prstGeom prst="rect">
            <a:avLst/>
          </a:prstGeom>
          <a:noFill/>
          <a:effectLst/>
        </p:spPr>
        <p:txBody>
          <a:bodyPr wrap="square" rtlCol="0">
            <a:spAutoFit/>
          </a:bodyPr>
          <a:lstStyle/>
          <a:p>
            <a:pPr marL="571500" indent="-571500">
              <a:buFont typeface="Wingdings" panose="05000000000000000000" pitchFamily="2" charset="2"/>
              <a:buChar char="q"/>
            </a:pPr>
            <a:r>
              <a:rPr lang="en-US" sz="3600" b="1" dirty="0">
                <a:solidFill>
                  <a:srgbClr val="0070C0"/>
                </a:solidFill>
                <a:effectLst>
                  <a:glow rad="88900">
                    <a:schemeClr val="bg1"/>
                  </a:glow>
                </a:effectLst>
                <a:latin typeface="Arial" panose="020B0604020202020204" pitchFamily="34" charset="0"/>
                <a:cs typeface="Arial" panose="020B0604020202020204" pitchFamily="34" charset="0"/>
              </a:rPr>
              <a:t>CONSOLIDATION</a:t>
            </a:r>
          </a:p>
        </p:txBody>
      </p:sp>
      <p:sp>
        <p:nvSpPr>
          <p:cNvPr id="9" name="TextBox 8">
            <a:extLst>
              <a:ext uri="{FF2B5EF4-FFF2-40B4-BE49-F238E27FC236}">
                <a16:creationId xmlns:a16="http://schemas.microsoft.com/office/drawing/2014/main" id="{3985D3B7-A40A-4421-9C5F-777653C71BC7}"/>
              </a:ext>
            </a:extLst>
          </p:cNvPr>
          <p:cNvSpPr txBox="1"/>
          <p:nvPr/>
        </p:nvSpPr>
        <p:spPr>
          <a:xfrm>
            <a:off x="318292" y="2200743"/>
            <a:ext cx="11445622" cy="2308324"/>
          </a:xfrm>
          <a:prstGeom prst="rect">
            <a:avLst/>
          </a:prstGeom>
          <a:noFill/>
        </p:spPr>
        <p:txBody>
          <a:bodyPr wrap="square" rtlCol="0">
            <a:spAutoFit/>
          </a:bodyPr>
          <a:lstStyle/>
          <a:p>
            <a:pPr marL="457200" indent="-457200">
              <a:buFont typeface="Wingdings" panose="05000000000000000000" pitchFamily="2" charset="2"/>
              <a:buChar char="ü"/>
            </a:pPr>
            <a:r>
              <a:rPr lang="en-US" sz="3600" dirty="0"/>
              <a:t>Revise the vocabulary items learnt in the unit.</a:t>
            </a:r>
          </a:p>
          <a:p>
            <a:pPr marL="457200" indent="-457200">
              <a:buFont typeface="Wingdings" panose="05000000000000000000" pitchFamily="2" charset="2"/>
              <a:buChar char="ü"/>
            </a:pPr>
            <a:r>
              <a:rPr lang="en-US" sz="3600" dirty="0"/>
              <a:t>Revise the forms and uses of comparative adverbs.</a:t>
            </a:r>
          </a:p>
          <a:p>
            <a:pPr marL="457200" indent="-457200">
              <a:buFont typeface="Wingdings" panose="05000000000000000000" pitchFamily="2" charset="2"/>
              <a:buChar char="ü"/>
            </a:pPr>
            <a:r>
              <a:rPr lang="en-US" sz="3600" dirty="0"/>
              <a:t>Develop research and collaboration skills and </a:t>
            </a:r>
            <a:r>
              <a:rPr lang="en-US" sz="3600" dirty="0" err="1"/>
              <a:t>practise</a:t>
            </a:r>
            <a:r>
              <a:rPr lang="en-US" sz="3600" dirty="0"/>
              <a:t> giving an oral presentation.</a:t>
            </a:r>
          </a:p>
        </p:txBody>
      </p:sp>
      <p:pic>
        <p:nvPicPr>
          <p:cNvPr id="2050" name="Picture 2" descr="Recruiting Action Plan Wrap-Up – firecrackers">
            <a:extLst>
              <a:ext uri="{FF2B5EF4-FFF2-40B4-BE49-F238E27FC236}">
                <a16:creationId xmlns:a16="http://schemas.microsoft.com/office/drawing/2014/main" id="{FE7FA83B-BF66-4478-AC2F-3619125C5CD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60634" y="429230"/>
            <a:ext cx="2155680" cy="14483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18292" y="1153404"/>
            <a:ext cx="7553011" cy="646331"/>
          </a:xfrm>
          <a:prstGeom prst="rect">
            <a:avLst/>
          </a:prstGeom>
        </p:spPr>
        <p:txBody>
          <a:bodyPr wrap="square">
            <a:spAutoFit/>
          </a:bodyPr>
          <a:lstStyle/>
          <a:p>
            <a:pPr marL="571500" lvl="0" indent="-571500">
              <a:buFont typeface="Wingdings" panose="05000000000000000000" pitchFamily="2" charset="2"/>
              <a:buChar char="Ø"/>
            </a:pPr>
            <a:r>
              <a:rPr lang="en-US" sz="3600" b="1" dirty="0">
                <a:solidFill>
                  <a:srgbClr val="0070C0"/>
                </a:solidFill>
              </a:rPr>
              <a:t>What have we learnt in this lesson?</a:t>
            </a:r>
          </a:p>
        </p:txBody>
      </p:sp>
    </p:spTree>
    <p:extLst>
      <p:ext uri="{BB962C8B-B14F-4D97-AF65-F5344CB8AC3E}">
        <p14:creationId xmlns:p14="http://schemas.microsoft.com/office/powerpoint/2010/main" val="227572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474720" y="90041"/>
            <a:ext cx="7244080" cy="1200329"/>
          </a:xfrm>
          <a:prstGeom prst="rect">
            <a:avLst/>
          </a:prstGeom>
          <a:noFill/>
          <a:effectLst/>
        </p:spPr>
        <p:txBody>
          <a:bodyPr wrap="square" rtlCol="0">
            <a:spAutoFit/>
          </a:bodyPr>
          <a:lstStyle/>
          <a:p>
            <a:pPr marL="857250" indent="-857250">
              <a:buFont typeface="Wingdings" panose="05000000000000000000" pitchFamily="2" charset="2"/>
              <a:buChar char="v"/>
            </a:pPr>
            <a:r>
              <a:rPr lang="en-US" sz="7200" b="1">
                <a:solidFill>
                  <a:srgbClr val="0087B2"/>
                </a:solidFill>
                <a:effectLst>
                  <a:glow rad="88900">
                    <a:schemeClr val="bg1"/>
                  </a:glow>
                </a:effectLst>
                <a:latin typeface="Snap ITC" panose="04040A07060A02020202" pitchFamily="82" charset="0"/>
                <a:cs typeface="Arial" panose="020B0604020202020204" pitchFamily="34" charset="0"/>
              </a:rPr>
              <a:t>Homework</a:t>
            </a:r>
            <a:endParaRPr lang="en-US" sz="7200" b="1" dirty="0">
              <a:solidFill>
                <a:srgbClr val="0087B2"/>
              </a:solidFill>
              <a:effectLst>
                <a:glow rad="88900">
                  <a:schemeClr val="bg1"/>
                </a:glow>
              </a:effectLst>
              <a:latin typeface="Snap ITC" panose="04040A07060A02020202" pitchFamily="82" charset="0"/>
              <a:cs typeface="Arial" panose="020B0604020202020204" pitchFamily="34" charset="0"/>
            </a:endParaRPr>
          </a:p>
        </p:txBody>
      </p:sp>
      <p:sp>
        <p:nvSpPr>
          <p:cNvPr id="2" name="TextBox 1"/>
          <p:cNvSpPr txBox="1"/>
          <p:nvPr/>
        </p:nvSpPr>
        <p:spPr>
          <a:xfrm>
            <a:off x="1208427" y="1644830"/>
            <a:ext cx="8149852" cy="2585323"/>
          </a:xfrm>
          <a:prstGeom prst="rect">
            <a:avLst/>
          </a:prstGeom>
          <a:noFill/>
        </p:spPr>
        <p:txBody>
          <a:bodyPr wrap="square" rtlCol="0">
            <a:spAutoFit/>
          </a:bodyPr>
          <a:lstStyle/>
          <a:p>
            <a:pPr marL="457200" indent="-457200">
              <a:lnSpc>
                <a:spcPct val="150000"/>
              </a:lnSpc>
              <a:buFont typeface="Wingdings" panose="05000000000000000000" pitchFamily="2" charset="2"/>
              <a:buChar char="Ø"/>
            </a:pPr>
            <a:r>
              <a:rPr lang="en-US" sz="3600" dirty="0"/>
              <a:t>Do exercises in the workbook.</a:t>
            </a:r>
          </a:p>
          <a:p>
            <a:pPr marL="457200" indent="-457200">
              <a:lnSpc>
                <a:spcPct val="150000"/>
              </a:lnSpc>
              <a:buFont typeface="Wingdings" panose="05000000000000000000" pitchFamily="2" charset="2"/>
              <a:buChar char="Ø"/>
            </a:pPr>
            <a:r>
              <a:rPr lang="en-US" sz="3600" dirty="0" err="1"/>
              <a:t>Prepair</a:t>
            </a:r>
            <a:r>
              <a:rPr lang="en-US" sz="3600" dirty="0"/>
              <a:t>  Review 1 ( Language)</a:t>
            </a:r>
          </a:p>
          <a:p>
            <a:pPr>
              <a:lnSpc>
                <a:spcPct val="150000"/>
              </a:lnSpc>
            </a:pPr>
            <a:endParaRPr lang="en-US" sz="36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2080" y="3931920"/>
            <a:ext cx="2946400" cy="2743200"/>
          </a:xfrm>
          <a:prstGeom prst="rect">
            <a:avLst/>
          </a:prstGeom>
        </p:spPr>
      </p:pic>
    </p:spTree>
    <p:extLst>
      <p:ext uri="{BB962C8B-B14F-4D97-AF65-F5344CB8AC3E}">
        <p14:creationId xmlns:p14="http://schemas.microsoft.com/office/powerpoint/2010/main" val="387957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Kết quả hình ảnh cho The E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0368" y="469121"/>
            <a:ext cx="4224003" cy="211830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Kết quả hình ảnh cho Chữ Thank you động"/>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9970" y="2028624"/>
            <a:ext cx="7823473" cy="3407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961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78192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9BD6DEF-AFA5-AA70-E4FA-F9FCC4D49C20}"/>
              </a:ext>
            </a:extLst>
          </p:cNvPr>
          <p:cNvGrpSpPr/>
          <p:nvPr/>
        </p:nvGrpSpPr>
        <p:grpSpPr>
          <a:xfrm>
            <a:off x="0" y="-63645"/>
            <a:ext cx="12192000" cy="1083309"/>
            <a:chOff x="7620" y="-7620"/>
            <a:chExt cx="12192000" cy="1083309"/>
          </a:xfrm>
        </p:grpSpPr>
        <p:sp>
          <p:nvSpPr>
            <p:cNvPr id="4" name="Round Single Corner Rectangle 31">
              <a:extLst>
                <a:ext uri="{FF2B5EF4-FFF2-40B4-BE49-F238E27FC236}">
                  <a16:creationId xmlns:a16="http://schemas.microsoft.com/office/drawing/2014/main" id="{4F266DB3-5F18-D7F8-3045-C41D882215AB}"/>
                </a:ext>
              </a:extLst>
            </p:cNvPr>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 Single Corner Rectangle 32">
              <a:extLst>
                <a:ext uri="{FF2B5EF4-FFF2-40B4-BE49-F238E27FC236}">
                  <a16:creationId xmlns:a16="http://schemas.microsoft.com/office/drawing/2014/main" id="{BF57E53E-FE1D-1E5B-59B6-896B3C053833}"/>
                </a:ext>
              </a:extLst>
            </p:cNvPr>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 Single Corner Rectangle 33">
              <a:extLst>
                <a:ext uri="{FF2B5EF4-FFF2-40B4-BE49-F238E27FC236}">
                  <a16:creationId xmlns:a16="http://schemas.microsoft.com/office/drawing/2014/main" id="{A18B28C3-65AE-C7D5-1DA2-99EA29FAC537}"/>
                </a:ext>
              </a:extLst>
            </p:cNvPr>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extBox 4">
            <a:extLst>
              <a:ext uri="{FF2B5EF4-FFF2-40B4-BE49-F238E27FC236}">
                <a16:creationId xmlns:a16="http://schemas.microsoft.com/office/drawing/2014/main" id="{337A5E1E-3CA0-4464-8CDD-31E8FAFCE4DB}"/>
              </a:ext>
            </a:extLst>
          </p:cNvPr>
          <p:cNvSpPr txBox="1"/>
          <p:nvPr/>
        </p:nvSpPr>
        <p:spPr>
          <a:xfrm>
            <a:off x="2744035" y="150185"/>
            <a:ext cx="4401484" cy="707886"/>
          </a:xfrm>
          <a:prstGeom prst="rect">
            <a:avLst/>
          </a:prstGeom>
          <a:noFill/>
        </p:spPr>
        <p:txBody>
          <a:bodyPr wrap="square" rtlCol="0">
            <a:spAutoFit/>
          </a:bodyPr>
          <a:lstStyle/>
          <a:p>
            <a:pPr algn="ctr"/>
            <a:r>
              <a:rPr lang="en-US" sz="4000" b="1" dirty="0">
                <a:solidFill>
                  <a:srgbClr val="77ADC0"/>
                </a:solidFill>
                <a:effectLst>
                  <a:outerShdw blurRad="38100" dist="38100" dir="2700000" algn="tl">
                    <a:srgbClr val="000000">
                      <a:alpha val="43137"/>
                    </a:srgbClr>
                  </a:outerShdw>
                </a:effectLst>
              </a:rPr>
              <a:t>KIM’S GAME</a:t>
            </a:r>
          </a:p>
        </p:txBody>
      </p:sp>
      <p:sp>
        <p:nvSpPr>
          <p:cNvPr id="26" name="TextBox 25">
            <a:extLst>
              <a:ext uri="{FF2B5EF4-FFF2-40B4-BE49-F238E27FC236}">
                <a16:creationId xmlns:a16="http://schemas.microsoft.com/office/drawing/2014/main" id="{3620506D-D0FB-4364-9BF0-303257236434}"/>
              </a:ext>
            </a:extLst>
          </p:cNvPr>
          <p:cNvSpPr txBox="1"/>
          <p:nvPr/>
        </p:nvSpPr>
        <p:spPr>
          <a:xfrm>
            <a:off x="487067" y="211740"/>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pic>
        <p:nvPicPr>
          <p:cNvPr id="12" name="Picture 11" descr="A hand holding a yellow note&#10;&#10;Description automatically generated">
            <a:extLst>
              <a:ext uri="{FF2B5EF4-FFF2-40B4-BE49-F238E27FC236}">
                <a16:creationId xmlns:a16="http://schemas.microsoft.com/office/drawing/2014/main" id="{5C880A6B-E0C9-B7C0-5086-3F5249BF0C09}"/>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687209" y="993365"/>
            <a:ext cx="8475204" cy="5652895"/>
          </a:xfrm>
          <a:prstGeom prst="rect">
            <a:avLst/>
          </a:prstGeom>
        </p:spPr>
      </p:pic>
      <p:pic>
        <p:nvPicPr>
          <p:cNvPr id="14" name="Picture 13" descr="Cartoon character next to a person&#10;&#10;Description automatically generated">
            <a:extLst>
              <a:ext uri="{FF2B5EF4-FFF2-40B4-BE49-F238E27FC236}">
                <a16:creationId xmlns:a16="http://schemas.microsoft.com/office/drawing/2014/main" id="{4A2FF768-E169-2725-F290-249B8FC7B190}"/>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1628695" y="1099672"/>
            <a:ext cx="8475204" cy="5503587"/>
          </a:xfrm>
          <a:prstGeom prst="rect">
            <a:avLst/>
          </a:prstGeom>
        </p:spPr>
      </p:pic>
      <p:pic>
        <p:nvPicPr>
          <p:cNvPr id="15" name="Picture 14" descr="A cartoon of a person with their hand to their mouth&#10;&#10;Description automatically generated">
            <a:extLst>
              <a:ext uri="{FF2B5EF4-FFF2-40B4-BE49-F238E27FC236}">
                <a16:creationId xmlns:a16="http://schemas.microsoft.com/office/drawing/2014/main" id="{A91D7540-9525-4302-7320-66895C871677}"/>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1476295" y="1019664"/>
            <a:ext cx="8983942" cy="5614964"/>
          </a:xfrm>
          <a:prstGeom prst="rect">
            <a:avLst/>
          </a:prstGeom>
        </p:spPr>
      </p:pic>
      <p:pic>
        <p:nvPicPr>
          <p:cNvPr id="13" name="Picture 12" descr="A hand writing on a calendar&#10;&#10;Description automatically generated">
            <a:extLst>
              <a:ext uri="{FF2B5EF4-FFF2-40B4-BE49-F238E27FC236}">
                <a16:creationId xmlns:a16="http://schemas.microsoft.com/office/drawing/2014/main" id="{93D2F356-9A7E-405C-B51F-4B5D9373CEC4}"/>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1860904" y="1019664"/>
            <a:ext cx="8127813" cy="5740269"/>
          </a:xfrm>
          <a:prstGeom prst="rect">
            <a:avLst/>
          </a:prstGeom>
        </p:spPr>
      </p:pic>
      <p:pic>
        <p:nvPicPr>
          <p:cNvPr id="11" name="Picture 10" descr="A red signs with a white background&#10;&#10;Description automatically generated with medium confidence">
            <a:extLst>
              <a:ext uri="{FF2B5EF4-FFF2-40B4-BE49-F238E27FC236}">
                <a16:creationId xmlns:a16="http://schemas.microsoft.com/office/drawing/2014/main" id="{46BF537F-DAF5-4CDF-78E8-5B4EBA427942}"/>
              </a:ext>
            </a:extLst>
          </p:cNvPr>
          <p:cNvPicPr>
            <a:picLocks noChangeAspect="1"/>
          </p:cNvPicPr>
          <p:nvPr/>
        </p:nvPicPr>
        <p:blipFill>
          <a:blip r:embed="rId13" cstate="print">
            <a:extLs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a:off x="3223446" y="1070156"/>
            <a:ext cx="5881957" cy="5881957"/>
          </a:xfrm>
          <a:prstGeom prst="rect">
            <a:avLst/>
          </a:prstGeom>
        </p:spPr>
      </p:pic>
      <p:pic>
        <p:nvPicPr>
          <p:cNvPr id="17" name="Picture 16" descr="A person standing on a scale&#10;&#10;Description automatically generated">
            <a:extLst>
              <a:ext uri="{FF2B5EF4-FFF2-40B4-BE49-F238E27FC236}">
                <a16:creationId xmlns:a16="http://schemas.microsoft.com/office/drawing/2014/main" id="{BD005D30-1FCC-6B2A-228F-BF2BB98CEB82}"/>
              </a:ext>
            </a:extLst>
          </p:cNvPr>
          <p:cNvPicPr>
            <a:picLocks noChangeAspect="1"/>
          </p:cNvPicPr>
          <p:nvPr/>
        </p:nvPicPr>
        <p:blipFill>
          <a:blip r:embed="rId15">
            <a:extLst>
              <a:ext uri="{BEBA8EAE-BF5A-486C-A8C5-ECC9F3942E4B}">
                <a14:imgProps xmlns:a14="http://schemas.microsoft.com/office/drawing/2010/main">
                  <a14:imgLayer r:embed="rId16">
                    <a14:imgEffect>
                      <a14:sharpenSoften amount="25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7"/>
              </a:ext>
            </a:extLst>
          </a:blip>
          <a:stretch>
            <a:fillRect/>
          </a:stretch>
        </p:blipFill>
        <p:spPr>
          <a:xfrm>
            <a:off x="1628695" y="1779960"/>
            <a:ext cx="9021200" cy="5172154"/>
          </a:xfrm>
          <a:prstGeom prst="rect">
            <a:avLst/>
          </a:prstGeom>
        </p:spPr>
      </p:pic>
      <p:pic>
        <p:nvPicPr>
          <p:cNvPr id="19" name="Seorita-ShawnMendesCamilaCabello-6163670">
            <a:hlinkClick r:id="" action="ppaction://media"/>
            <a:extLst>
              <a:ext uri="{FF2B5EF4-FFF2-40B4-BE49-F238E27FC236}">
                <a16:creationId xmlns:a16="http://schemas.microsoft.com/office/drawing/2014/main" id="{A35F48D0-B4D8-DCF1-B58C-8E114519A002}"/>
              </a:ext>
            </a:extLst>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7256667" y="0"/>
            <a:ext cx="781604" cy="781604"/>
          </a:xfrm>
          <a:prstGeom prst="rect">
            <a:avLst/>
          </a:prstGeom>
        </p:spPr>
      </p:pic>
    </p:spTree>
    <p:extLst>
      <p:ext uri="{BB962C8B-B14F-4D97-AF65-F5344CB8AC3E}">
        <p14:creationId xmlns:p14="http://schemas.microsoft.com/office/powerpoint/2010/main" val="1752230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2000"/>
                                  </p:stCondLst>
                                  <p:childTnLst>
                                    <p:set>
                                      <p:cBhvr>
                                        <p:cTn id="9" dur="1" fill="hold">
                                          <p:stCondLst>
                                            <p:cond delay="0"/>
                                          </p:stCondLst>
                                        </p:cTn>
                                        <p:tgtEl>
                                          <p:spTgt spid="17"/>
                                        </p:tgtEl>
                                        <p:attrNameLst>
                                          <p:attrName>style.visibility</p:attrName>
                                        </p:attrNameLst>
                                      </p:cBhvr>
                                      <p:to>
                                        <p:strVal val="hidden"/>
                                      </p:to>
                                    </p:set>
                                  </p:childTnLst>
                                </p:cTn>
                              </p:par>
                            </p:childTnLst>
                          </p:cTn>
                        </p:par>
                        <p:par>
                          <p:cTn id="10" fill="hold">
                            <p:stCondLst>
                              <p:cond delay="2000"/>
                            </p:stCondLst>
                            <p:childTnLst>
                              <p:par>
                                <p:cTn id="11" presetID="1"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par>
                          <p:cTn id="13" fill="hold">
                            <p:stCondLst>
                              <p:cond delay="2000"/>
                            </p:stCondLst>
                            <p:childTnLst>
                              <p:par>
                                <p:cTn id="14" presetID="1" presetClass="exit" presetSubtype="0" fill="hold" nodeType="afterEffect">
                                  <p:stCondLst>
                                    <p:cond delay="2000"/>
                                  </p:stCondLst>
                                  <p:childTnLst>
                                    <p:set>
                                      <p:cBhvr>
                                        <p:cTn id="15" dur="1" fill="hold">
                                          <p:stCondLst>
                                            <p:cond delay="0"/>
                                          </p:stCondLst>
                                        </p:cTn>
                                        <p:tgtEl>
                                          <p:spTgt spid="12"/>
                                        </p:tgtEl>
                                        <p:attrNameLst>
                                          <p:attrName>style.visibility</p:attrName>
                                        </p:attrNameLst>
                                      </p:cBhvr>
                                      <p:to>
                                        <p:strVal val="hidden"/>
                                      </p:to>
                                    </p:set>
                                  </p:childTnLst>
                                </p:cTn>
                              </p:par>
                            </p:childTnLst>
                          </p:cTn>
                        </p:par>
                        <p:par>
                          <p:cTn id="16" fill="hold">
                            <p:stCondLst>
                              <p:cond delay="4000"/>
                            </p:stCondLst>
                            <p:childTnLst>
                              <p:par>
                                <p:cTn id="17" presetID="1"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par>
                          <p:cTn id="19" fill="hold">
                            <p:stCondLst>
                              <p:cond delay="4000"/>
                            </p:stCondLst>
                            <p:childTnLst>
                              <p:par>
                                <p:cTn id="20" presetID="1" presetClass="exit" presetSubtype="0" fill="hold" nodeType="afterEffect">
                                  <p:stCondLst>
                                    <p:cond delay="2000"/>
                                  </p:stCondLst>
                                  <p:childTnLst>
                                    <p:set>
                                      <p:cBhvr>
                                        <p:cTn id="21" dur="1" fill="hold">
                                          <p:stCondLst>
                                            <p:cond delay="0"/>
                                          </p:stCondLst>
                                        </p:cTn>
                                        <p:tgtEl>
                                          <p:spTgt spid="14"/>
                                        </p:tgtEl>
                                        <p:attrNameLst>
                                          <p:attrName>style.visibility</p:attrName>
                                        </p:attrNameLst>
                                      </p:cBhvr>
                                      <p:to>
                                        <p:strVal val="hidden"/>
                                      </p:to>
                                    </p:set>
                                  </p:childTnLst>
                                </p:cTn>
                              </p:par>
                            </p:childTnLst>
                          </p:cTn>
                        </p:par>
                        <p:par>
                          <p:cTn id="22" fill="hold">
                            <p:stCondLst>
                              <p:cond delay="6000"/>
                            </p:stCondLst>
                            <p:childTnLst>
                              <p:par>
                                <p:cTn id="23" presetID="1" presetClass="entr" presetSubtype="0"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par>
                          <p:cTn id="25" fill="hold">
                            <p:stCondLst>
                              <p:cond delay="6000"/>
                            </p:stCondLst>
                            <p:childTnLst>
                              <p:par>
                                <p:cTn id="26" presetID="1" presetClass="exit" presetSubtype="0" fill="hold" nodeType="afterEffect">
                                  <p:stCondLst>
                                    <p:cond delay="2000"/>
                                  </p:stCondLst>
                                  <p:childTnLst>
                                    <p:set>
                                      <p:cBhvr>
                                        <p:cTn id="27" dur="1" fill="hold">
                                          <p:stCondLst>
                                            <p:cond delay="0"/>
                                          </p:stCondLst>
                                        </p:cTn>
                                        <p:tgtEl>
                                          <p:spTgt spid="15"/>
                                        </p:tgtEl>
                                        <p:attrNameLst>
                                          <p:attrName>style.visibility</p:attrName>
                                        </p:attrNameLst>
                                      </p:cBhvr>
                                      <p:to>
                                        <p:strVal val="hidden"/>
                                      </p:to>
                                    </p:set>
                                  </p:childTnLst>
                                </p:cTn>
                              </p:par>
                            </p:childTnLst>
                          </p:cTn>
                        </p:par>
                        <p:par>
                          <p:cTn id="28" fill="hold">
                            <p:stCondLst>
                              <p:cond delay="8000"/>
                            </p:stCondLst>
                            <p:childTnLst>
                              <p:par>
                                <p:cTn id="29" presetID="1"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par>
                          <p:cTn id="31" fill="hold">
                            <p:stCondLst>
                              <p:cond delay="8000"/>
                            </p:stCondLst>
                            <p:childTnLst>
                              <p:par>
                                <p:cTn id="32" presetID="1" presetClass="exit" presetSubtype="0" fill="hold" nodeType="afterEffect">
                                  <p:stCondLst>
                                    <p:cond delay="2000"/>
                                  </p:stCondLst>
                                  <p:childTnLst>
                                    <p:set>
                                      <p:cBhvr>
                                        <p:cTn id="33" dur="1" fill="hold">
                                          <p:stCondLst>
                                            <p:cond delay="0"/>
                                          </p:stCondLst>
                                        </p:cTn>
                                        <p:tgtEl>
                                          <p:spTgt spid="13"/>
                                        </p:tgtEl>
                                        <p:attrNameLst>
                                          <p:attrName>style.visibility</p:attrName>
                                        </p:attrNameLst>
                                      </p:cBhvr>
                                      <p:to>
                                        <p:strVal val="hidden"/>
                                      </p:to>
                                    </p:set>
                                  </p:childTnLst>
                                </p:cTn>
                              </p:par>
                            </p:childTnLst>
                          </p:cTn>
                        </p:par>
                        <p:par>
                          <p:cTn id="34" fill="hold">
                            <p:stCondLst>
                              <p:cond delay="10000"/>
                            </p:stCondLst>
                            <p:childTnLst>
                              <p:par>
                                <p:cTn id="35" presetID="1" presetClass="entr" presetSubtype="0"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par>
                          <p:cTn id="37" fill="hold">
                            <p:stCondLst>
                              <p:cond delay="10000"/>
                            </p:stCondLst>
                            <p:childTnLst>
                              <p:par>
                                <p:cTn id="38" presetID="1" presetClass="exit" presetSubtype="0" fill="hold" nodeType="afterEffect">
                                  <p:stCondLst>
                                    <p:cond delay="2000"/>
                                  </p:stCondLst>
                                  <p:childTnLst>
                                    <p:set>
                                      <p:cBhvr>
                                        <p:cTn id="39"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19"/>
                    </p:tgtEl>
                  </p:cond>
                </p:stCondLst>
                <p:endSync evt="end" delay="0">
                  <p:rtn val="all"/>
                </p:endSync>
                <p:childTnLst>
                  <p:par>
                    <p:cTn id="41" fill="hold">
                      <p:stCondLst>
                        <p:cond delay="0"/>
                      </p:stCondLst>
                      <p:childTnLst>
                        <p:par>
                          <p:cTn id="42" fill="hold">
                            <p:stCondLst>
                              <p:cond delay="0"/>
                            </p:stCondLst>
                            <p:childTnLst>
                              <p:par>
                                <p:cTn id="43" presetID="1" presetClass="mediacall" presetSubtype="0" fill="hold" nodeType="clickEffect">
                                  <p:stCondLst>
                                    <p:cond delay="0"/>
                                  </p:stCondLst>
                                  <p:childTnLst>
                                    <p:cmd type="call" cmd="playFrom(0.0)">
                                      <p:cBhvr>
                                        <p:cTn id="44" dur="191059" fill="hold"/>
                                        <p:tgtEl>
                                          <p:spTgt spid="19"/>
                                        </p:tgtEl>
                                      </p:cBhvr>
                                    </p:cmd>
                                  </p:childTnLst>
                                </p:cTn>
                              </p:par>
                            </p:childTnLst>
                          </p:cTn>
                        </p:par>
                      </p:childTnLst>
                    </p:cTn>
                  </p:par>
                </p:childTnLst>
              </p:cTn>
              <p:nextCondLst>
                <p:cond evt="onClick" delay="0">
                  <p:tgtEl>
                    <p:spTgt spid="19"/>
                  </p:tgtEl>
                </p:cond>
              </p:nextCondLst>
            </p:seq>
            <p:audio>
              <p:cMediaNode vol="80000">
                <p:cTn id="45" fill="hold" display="0">
                  <p:stCondLst>
                    <p:cond delay="indefinite"/>
                  </p:stCondLst>
                  <p:endCondLst>
                    <p:cond evt="onStopAudio" delay="0">
                      <p:tgtEl>
                        <p:sldTgt/>
                      </p:tgtEl>
                    </p:cond>
                  </p:endCondLst>
                </p:cTn>
                <p:tgtEl>
                  <p:spTgt spid="1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9BD6DEF-AFA5-AA70-E4FA-F9FCC4D49C20}"/>
              </a:ext>
            </a:extLst>
          </p:cNvPr>
          <p:cNvGrpSpPr/>
          <p:nvPr/>
        </p:nvGrpSpPr>
        <p:grpSpPr>
          <a:xfrm>
            <a:off x="0" y="-63645"/>
            <a:ext cx="12192000" cy="1083309"/>
            <a:chOff x="7620" y="-7620"/>
            <a:chExt cx="12192000" cy="1083309"/>
          </a:xfrm>
          <a:solidFill>
            <a:srgbClr val="6D9FB1"/>
          </a:solidFill>
        </p:grpSpPr>
        <p:sp>
          <p:nvSpPr>
            <p:cNvPr id="4" name="Round Single Corner Rectangle 31">
              <a:extLst>
                <a:ext uri="{FF2B5EF4-FFF2-40B4-BE49-F238E27FC236}">
                  <a16:creationId xmlns:a16="http://schemas.microsoft.com/office/drawing/2014/main" id="{4F266DB3-5F18-D7F8-3045-C41D882215AB}"/>
                </a:ext>
              </a:extLst>
            </p:cNvPr>
            <p:cNvSpPr/>
            <p:nvPr/>
          </p:nvSpPr>
          <p:spPr>
            <a:xfrm flipV="1">
              <a:off x="7620" y="-5876"/>
              <a:ext cx="12192000" cy="1081565"/>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 Single Corner Rectangle 32">
              <a:extLst>
                <a:ext uri="{FF2B5EF4-FFF2-40B4-BE49-F238E27FC236}">
                  <a16:creationId xmlns:a16="http://schemas.microsoft.com/office/drawing/2014/main" id="{BF57E53E-FE1D-1E5B-59B6-896B3C053833}"/>
                </a:ext>
              </a:extLst>
            </p:cNvPr>
            <p:cNvSpPr/>
            <p:nvPr/>
          </p:nvSpPr>
          <p:spPr>
            <a:xfrm flipV="1">
              <a:off x="7620" y="-7620"/>
              <a:ext cx="12109450" cy="99695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 Single Corner Rectangle 33">
              <a:extLst>
                <a:ext uri="{FF2B5EF4-FFF2-40B4-BE49-F238E27FC236}">
                  <a16:creationId xmlns:a16="http://schemas.microsoft.com/office/drawing/2014/main" id="{A18B28C3-65AE-C7D5-1DA2-99EA29FAC537}"/>
                </a:ext>
              </a:extLst>
            </p:cNvPr>
            <p:cNvSpPr/>
            <p:nvPr/>
          </p:nvSpPr>
          <p:spPr>
            <a:xfrm flipV="1">
              <a:off x="7620" y="-7620"/>
              <a:ext cx="12014200" cy="91440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extBox 4">
            <a:extLst>
              <a:ext uri="{FF2B5EF4-FFF2-40B4-BE49-F238E27FC236}">
                <a16:creationId xmlns:a16="http://schemas.microsoft.com/office/drawing/2014/main" id="{337A5E1E-3CA0-4464-8CDD-31E8FAFCE4DB}"/>
              </a:ext>
            </a:extLst>
          </p:cNvPr>
          <p:cNvSpPr txBox="1"/>
          <p:nvPr/>
        </p:nvSpPr>
        <p:spPr>
          <a:xfrm>
            <a:off x="2744035" y="150185"/>
            <a:ext cx="4401484" cy="707886"/>
          </a:xfrm>
          <a:prstGeom prst="rect">
            <a:avLst/>
          </a:prstGeom>
          <a:noFill/>
        </p:spPr>
        <p:txBody>
          <a:bodyPr wrap="square" rtlCol="0">
            <a:spAutoFit/>
          </a:bodyPr>
          <a:lstStyle/>
          <a:p>
            <a:pPr algn="ctr"/>
            <a:r>
              <a:rPr lang="en-US" sz="4000" b="1" dirty="0">
                <a:solidFill>
                  <a:srgbClr val="FFFF00"/>
                </a:solidFill>
                <a:effectLst>
                  <a:outerShdw blurRad="38100" dist="38100" dir="2700000" algn="tl">
                    <a:srgbClr val="000000">
                      <a:alpha val="43137"/>
                    </a:srgbClr>
                  </a:outerShdw>
                </a:effectLst>
              </a:rPr>
              <a:t>KIM’S</a:t>
            </a:r>
            <a:r>
              <a:rPr lang="en-US" sz="4000" b="1" dirty="0">
                <a:solidFill>
                  <a:srgbClr val="77ADC0"/>
                </a:solidFill>
                <a:effectLst>
                  <a:outerShdw blurRad="38100" dist="38100" dir="2700000" algn="tl">
                    <a:srgbClr val="000000">
                      <a:alpha val="43137"/>
                    </a:srgbClr>
                  </a:outerShdw>
                </a:effectLst>
              </a:rPr>
              <a:t> </a:t>
            </a:r>
            <a:r>
              <a:rPr lang="en-US" sz="4000" b="1" dirty="0">
                <a:solidFill>
                  <a:srgbClr val="FFFF00"/>
                </a:solidFill>
                <a:effectLst>
                  <a:outerShdw blurRad="38100" dist="38100" dir="2700000" algn="tl">
                    <a:srgbClr val="000000">
                      <a:alpha val="43137"/>
                    </a:srgbClr>
                  </a:outerShdw>
                </a:effectLst>
              </a:rPr>
              <a:t>GAME</a:t>
            </a:r>
          </a:p>
        </p:txBody>
      </p:sp>
      <p:sp>
        <p:nvSpPr>
          <p:cNvPr id="26" name="TextBox 25">
            <a:extLst>
              <a:ext uri="{FF2B5EF4-FFF2-40B4-BE49-F238E27FC236}">
                <a16:creationId xmlns:a16="http://schemas.microsoft.com/office/drawing/2014/main" id="{3620506D-D0FB-4364-9BF0-303257236434}"/>
              </a:ext>
            </a:extLst>
          </p:cNvPr>
          <p:cNvSpPr txBox="1"/>
          <p:nvPr/>
        </p:nvSpPr>
        <p:spPr>
          <a:xfrm>
            <a:off x="487067" y="211740"/>
            <a:ext cx="4132696" cy="646331"/>
          </a:xfrm>
          <a:prstGeom prst="rect">
            <a:avLst/>
          </a:prstGeom>
          <a:noFill/>
          <a:effectLst/>
        </p:spPr>
        <p:txBody>
          <a:bodyPr wrap="square" rtlCol="0">
            <a:spAutoFit/>
          </a:bodyPr>
          <a:lstStyle/>
          <a:p>
            <a:pPr marL="571500" indent="-571500">
              <a:buFont typeface="Wingdings" panose="05000000000000000000" pitchFamily="2" charset="2"/>
              <a:buChar char="v"/>
            </a:pPr>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2" name="Rectangle 1"/>
          <p:cNvSpPr/>
          <p:nvPr/>
        </p:nvSpPr>
        <p:spPr>
          <a:xfrm>
            <a:off x="544692" y="1134425"/>
            <a:ext cx="2168863" cy="784830"/>
          </a:xfrm>
          <a:prstGeom prst="rect">
            <a:avLst/>
          </a:prstGeom>
          <a:noFill/>
        </p:spPr>
        <p:txBody>
          <a:bodyPr wrap="square" lIns="91440" tIns="45720" rIns="91440" bIns="45720">
            <a:spAutoFit/>
          </a:bodyPr>
          <a:lstStyle/>
          <a:p>
            <a:pPr algn="ctr"/>
            <a:r>
              <a:rPr lang="en-US" sz="4500" b="1" cap="none" spc="0"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rPr>
              <a:t>RULES:</a:t>
            </a:r>
          </a:p>
        </p:txBody>
      </p:sp>
      <p:sp>
        <p:nvSpPr>
          <p:cNvPr id="21" name="Content Placeholder 2"/>
          <p:cNvSpPr>
            <a:spLocks noGrp="1"/>
          </p:cNvSpPr>
          <p:nvPr>
            <p:ph idx="1"/>
          </p:nvPr>
        </p:nvSpPr>
        <p:spPr>
          <a:xfrm>
            <a:off x="838200" y="1919255"/>
            <a:ext cx="10515600" cy="3835969"/>
          </a:xfrm>
        </p:spPr>
        <p:txBody>
          <a:bodyPr>
            <a:normAutofit/>
          </a:bodyPr>
          <a:lstStyle/>
          <a:p>
            <a:pPr>
              <a:lnSpc>
                <a:spcPct val="100000"/>
              </a:lnSpc>
            </a:pPr>
            <a:r>
              <a:rPr lang="en-US" sz="3000" dirty="0"/>
              <a:t>Work in groups of three or four students</a:t>
            </a:r>
          </a:p>
          <a:p>
            <a:pPr>
              <a:lnSpc>
                <a:spcPct val="100000"/>
              </a:lnSpc>
            </a:pPr>
            <a:r>
              <a:rPr lang="en-US" sz="3000" dirty="0"/>
              <a:t>Look at the pictures about Ss’ life and schoolwork on the screen. </a:t>
            </a:r>
          </a:p>
          <a:p>
            <a:pPr>
              <a:lnSpc>
                <a:spcPct val="100000"/>
              </a:lnSpc>
            </a:pPr>
            <a:r>
              <a:rPr lang="en-US" sz="3000" dirty="0"/>
              <a:t>They will disappear after 2 seconds, so try to remember all the pictures without writing them down.</a:t>
            </a:r>
          </a:p>
          <a:p>
            <a:pPr>
              <a:lnSpc>
                <a:spcPct val="100000"/>
              </a:lnSpc>
            </a:pPr>
            <a:r>
              <a:rPr lang="en-US" sz="3000" dirty="0"/>
              <a:t>After all the pictures disappear, you have 1 minute to write down the words describing Ss’ life and schoolwork in each picture.</a:t>
            </a:r>
          </a:p>
          <a:p>
            <a:pPr>
              <a:lnSpc>
                <a:spcPct val="100000"/>
              </a:lnSpc>
            </a:pPr>
            <a:r>
              <a:rPr lang="en-US" sz="3000" dirty="0"/>
              <a:t>2 points for each correct answer.</a:t>
            </a:r>
          </a:p>
        </p:txBody>
      </p:sp>
    </p:spTree>
    <p:extLst>
      <p:ext uri="{BB962C8B-B14F-4D97-AF65-F5344CB8AC3E}">
        <p14:creationId xmlns:p14="http://schemas.microsoft.com/office/powerpoint/2010/main" val="1940668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1000"/>
                                        <p:tgtEl>
                                          <p:spTgt spid="21">
                                            <p:txEl>
                                              <p:pRg st="0" end="0"/>
                                            </p:txEl>
                                          </p:spTgt>
                                        </p:tgtEl>
                                      </p:cBhvr>
                                    </p:animEffect>
                                    <p:anim calcmode="lin" valueType="num">
                                      <p:cBhvr>
                                        <p:cTn id="8"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
                                            <p:txEl>
                                              <p:pRg st="1" end="1"/>
                                            </p:txEl>
                                          </p:spTgt>
                                        </p:tgtEl>
                                        <p:attrNameLst>
                                          <p:attrName>style.visibility</p:attrName>
                                        </p:attrNameLst>
                                      </p:cBhvr>
                                      <p:to>
                                        <p:strVal val="visible"/>
                                      </p:to>
                                    </p:set>
                                    <p:animEffect transition="in" filter="fade">
                                      <p:cBhvr>
                                        <p:cTn id="14" dur="1000"/>
                                        <p:tgtEl>
                                          <p:spTgt spid="21">
                                            <p:txEl>
                                              <p:pRg st="1" end="1"/>
                                            </p:txEl>
                                          </p:spTgt>
                                        </p:tgtEl>
                                      </p:cBhvr>
                                    </p:animEffect>
                                    <p:anim calcmode="lin" valueType="num">
                                      <p:cBhvr>
                                        <p:cTn id="15"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1">
                                            <p:txEl>
                                              <p:pRg st="2" end="2"/>
                                            </p:txEl>
                                          </p:spTgt>
                                        </p:tgtEl>
                                        <p:attrNameLst>
                                          <p:attrName>style.visibility</p:attrName>
                                        </p:attrNameLst>
                                      </p:cBhvr>
                                      <p:to>
                                        <p:strVal val="visible"/>
                                      </p:to>
                                    </p:set>
                                    <p:animEffect transition="in" filter="fade">
                                      <p:cBhvr>
                                        <p:cTn id="21" dur="1000"/>
                                        <p:tgtEl>
                                          <p:spTgt spid="21">
                                            <p:txEl>
                                              <p:pRg st="2" end="2"/>
                                            </p:txEl>
                                          </p:spTgt>
                                        </p:tgtEl>
                                      </p:cBhvr>
                                    </p:animEffect>
                                    <p:anim calcmode="lin" valueType="num">
                                      <p:cBhvr>
                                        <p:cTn id="22"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1">
                                            <p:txEl>
                                              <p:pRg st="3" end="3"/>
                                            </p:txEl>
                                          </p:spTgt>
                                        </p:tgtEl>
                                        <p:attrNameLst>
                                          <p:attrName>style.visibility</p:attrName>
                                        </p:attrNameLst>
                                      </p:cBhvr>
                                      <p:to>
                                        <p:strVal val="visible"/>
                                      </p:to>
                                    </p:set>
                                    <p:animEffect transition="in" filter="fade">
                                      <p:cBhvr>
                                        <p:cTn id="28" dur="1000"/>
                                        <p:tgtEl>
                                          <p:spTgt spid="21">
                                            <p:txEl>
                                              <p:pRg st="3" end="3"/>
                                            </p:txEl>
                                          </p:spTgt>
                                        </p:tgtEl>
                                      </p:cBhvr>
                                    </p:animEffect>
                                    <p:anim calcmode="lin" valueType="num">
                                      <p:cBhvr>
                                        <p:cTn id="29"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1">
                                            <p:txEl>
                                              <p:pRg st="4" end="4"/>
                                            </p:txEl>
                                          </p:spTgt>
                                        </p:tgtEl>
                                        <p:attrNameLst>
                                          <p:attrName>style.visibility</p:attrName>
                                        </p:attrNameLst>
                                      </p:cBhvr>
                                      <p:to>
                                        <p:strVal val="visible"/>
                                      </p:to>
                                    </p:set>
                                    <p:animEffect transition="in" filter="fade">
                                      <p:cBhvr>
                                        <p:cTn id="35" dur="1000"/>
                                        <p:tgtEl>
                                          <p:spTgt spid="21">
                                            <p:txEl>
                                              <p:pRg st="4" end="4"/>
                                            </p:txEl>
                                          </p:spTgt>
                                        </p:tgtEl>
                                      </p:cBhvr>
                                    </p:animEffect>
                                    <p:anim calcmode="lin" valueType="num">
                                      <p:cBhvr>
                                        <p:cTn id="36"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37A5E1E-3CA0-4464-8CDD-31E8FAFCE4DB}"/>
              </a:ext>
            </a:extLst>
          </p:cNvPr>
          <p:cNvSpPr txBox="1"/>
          <p:nvPr/>
        </p:nvSpPr>
        <p:spPr>
          <a:xfrm>
            <a:off x="3484332" y="71079"/>
            <a:ext cx="4401484" cy="707886"/>
          </a:xfrm>
          <a:prstGeom prst="rect">
            <a:avLst/>
          </a:prstGeom>
          <a:noFill/>
        </p:spPr>
        <p:txBody>
          <a:bodyPr wrap="square" rtlCol="0">
            <a:spAutoFit/>
          </a:bodyPr>
          <a:lstStyle/>
          <a:p>
            <a:pPr algn="ctr"/>
            <a:r>
              <a:rPr lang="en-US" sz="4000" b="1" dirty="0">
                <a:solidFill>
                  <a:schemeClr val="accent5">
                    <a:lumMod val="75000"/>
                  </a:schemeClr>
                </a:solidFill>
                <a:effectLst>
                  <a:outerShdw blurRad="38100" dist="38100" dir="2700000" algn="tl">
                    <a:srgbClr val="000000">
                      <a:alpha val="43137"/>
                    </a:srgbClr>
                  </a:outerShdw>
                </a:effectLst>
              </a:rPr>
              <a:t>KIM’S GAME</a:t>
            </a:r>
          </a:p>
        </p:txBody>
      </p:sp>
      <p:sp>
        <p:nvSpPr>
          <p:cNvPr id="26" name="TextBox 25">
            <a:extLst>
              <a:ext uri="{FF2B5EF4-FFF2-40B4-BE49-F238E27FC236}">
                <a16:creationId xmlns:a16="http://schemas.microsoft.com/office/drawing/2014/main" id="{3620506D-D0FB-4364-9BF0-303257236434}"/>
              </a:ext>
            </a:extLst>
          </p:cNvPr>
          <p:cNvSpPr txBox="1"/>
          <p:nvPr/>
        </p:nvSpPr>
        <p:spPr>
          <a:xfrm>
            <a:off x="269897" y="85902"/>
            <a:ext cx="4132696" cy="646331"/>
          </a:xfrm>
          <a:prstGeom prst="rect">
            <a:avLst/>
          </a:prstGeom>
          <a:noFill/>
          <a:effectLst/>
        </p:spPr>
        <p:txBody>
          <a:bodyPr wrap="square" rtlCol="0">
            <a:spAutoFit/>
          </a:bodyPr>
          <a:lstStyle/>
          <a:p>
            <a:pPr marL="571500" indent="-571500">
              <a:buFont typeface="Wingdings" panose="05000000000000000000" pitchFamily="2" charset="2"/>
              <a:buChar char="v"/>
            </a:pPr>
            <a:r>
              <a:rPr lang="en-US" sz="3600" b="1" dirty="0">
                <a:solidFill>
                  <a:srgbClr val="C00000"/>
                </a:solidFill>
                <a:effectLst>
                  <a:glow rad="88900">
                    <a:schemeClr val="bg1"/>
                  </a:glow>
                </a:effectLst>
                <a:latin typeface="Arial" panose="020B0604020202020204" pitchFamily="34" charset="0"/>
                <a:cs typeface="Arial" panose="020B0604020202020204" pitchFamily="34" charset="0"/>
              </a:rPr>
              <a:t>WARM-UP</a:t>
            </a:r>
          </a:p>
        </p:txBody>
      </p:sp>
      <p:pic>
        <p:nvPicPr>
          <p:cNvPr id="12" name="Picture 11" descr="A hand holding a yellow note&#10;&#10;Description automatically generated">
            <a:extLst>
              <a:ext uri="{FF2B5EF4-FFF2-40B4-BE49-F238E27FC236}">
                <a16:creationId xmlns:a16="http://schemas.microsoft.com/office/drawing/2014/main" id="{5C880A6B-E0C9-B7C0-5086-3F5249BF0C09}"/>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687209" y="993365"/>
            <a:ext cx="8475204" cy="5225231"/>
          </a:xfrm>
          <a:prstGeom prst="rect">
            <a:avLst/>
          </a:prstGeom>
        </p:spPr>
      </p:pic>
      <p:pic>
        <p:nvPicPr>
          <p:cNvPr id="14" name="Picture 13" descr="Cartoon character next to a person&#10;&#10;Description automatically generated">
            <a:extLst>
              <a:ext uri="{FF2B5EF4-FFF2-40B4-BE49-F238E27FC236}">
                <a16:creationId xmlns:a16="http://schemas.microsoft.com/office/drawing/2014/main" id="{4A2FF768-E169-2725-F290-249B8FC7B190}"/>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1628695" y="1099672"/>
            <a:ext cx="8475204" cy="5087219"/>
          </a:xfrm>
          <a:prstGeom prst="rect">
            <a:avLst/>
          </a:prstGeom>
        </p:spPr>
      </p:pic>
      <p:pic>
        <p:nvPicPr>
          <p:cNvPr id="15" name="Picture 14" descr="A cartoon of a person with their hand to their mouth&#10;&#10;Description automatically generated">
            <a:extLst>
              <a:ext uri="{FF2B5EF4-FFF2-40B4-BE49-F238E27FC236}">
                <a16:creationId xmlns:a16="http://schemas.microsoft.com/office/drawing/2014/main" id="{A91D7540-9525-4302-7320-66895C871677}"/>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1476295" y="1019664"/>
            <a:ext cx="8983942" cy="5190170"/>
          </a:xfrm>
          <a:prstGeom prst="rect">
            <a:avLst/>
          </a:prstGeom>
        </p:spPr>
      </p:pic>
      <p:pic>
        <p:nvPicPr>
          <p:cNvPr id="13" name="Picture 12" descr="A hand writing on a calendar&#10;&#10;Description automatically generated">
            <a:extLst>
              <a:ext uri="{FF2B5EF4-FFF2-40B4-BE49-F238E27FC236}">
                <a16:creationId xmlns:a16="http://schemas.microsoft.com/office/drawing/2014/main" id="{93D2F356-9A7E-405C-B51F-4B5D9373CEC4}"/>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1860904" y="1019664"/>
            <a:ext cx="8127813" cy="5305995"/>
          </a:xfrm>
          <a:prstGeom prst="rect">
            <a:avLst/>
          </a:prstGeom>
        </p:spPr>
      </p:pic>
      <p:pic>
        <p:nvPicPr>
          <p:cNvPr id="11" name="Picture 10" descr="A red signs with a white background&#10;&#10;Description automatically generated with medium confidence">
            <a:extLst>
              <a:ext uri="{FF2B5EF4-FFF2-40B4-BE49-F238E27FC236}">
                <a16:creationId xmlns:a16="http://schemas.microsoft.com/office/drawing/2014/main" id="{46BF537F-DAF5-4CDF-78E8-5B4EBA427942}"/>
              </a:ext>
            </a:extLst>
          </p:cNvPr>
          <p:cNvPicPr>
            <a:picLocks noChangeAspect="1"/>
          </p:cNvPicPr>
          <p:nvPr/>
        </p:nvPicPr>
        <p:blipFill>
          <a:blip r:embed="rId13" cstate="print">
            <a:extLs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a:off x="3223446" y="1070157"/>
            <a:ext cx="5881957" cy="5436964"/>
          </a:xfrm>
          <a:prstGeom prst="rect">
            <a:avLst/>
          </a:prstGeom>
        </p:spPr>
      </p:pic>
      <p:pic>
        <p:nvPicPr>
          <p:cNvPr id="17" name="Picture 16" descr="A person standing on a scale&#10;&#10;Description automatically generated">
            <a:extLst>
              <a:ext uri="{FF2B5EF4-FFF2-40B4-BE49-F238E27FC236}">
                <a16:creationId xmlns:a16="http://schemas.microsoft.com/office/drawing/2014/main" id="{BD005D30-1FCC-6B2A-228F-BF2BB98CEB82}"/>
              </a:ext>
            </a:extLst>
          </p:cNvPr>
          <p:cNvPicPr>
            <a:picLocks noChangeAspect="1"/>
          </p:cNvPicPr>
          <p:nvPr/>
        </p:nvPicPr>
        <p:blipFill>
          <a:blip r:embed="rId15">
            <a:extLst>
              <a:ext uri="{BEBA8EAE-BF5A-486C-A8C5-ECC9F3942E4B}">
                <a14:imgProps xmlns:a14="http://schemas.microsoft.com/office/drawing/2010/main">
                  <a14:imgLayer r:embed="rId16">
                    <a14:imgEffect>
                      <a14:sharpenSoften amount="25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7"/>
              </a:ext>
            </a:extLst>
          </a:blip>
          <a:stretch>
            <a:fillRect/>
          </a:stretch>
        </p:blipFill>
        <p:spPr>
          <a:xfrm>
            <a:off x="1628695" y="1779960"/>
            <a:ext cx="9021200" cy="4780860"/>
          </a:xfrm>
          <a:prstGeom prst="rect">
            <a:avLst/>
          </a:prstGeom>
        </p:spPr>
      </p:pic>
      <p:pic>
        <p:nvPicPr>
          <p:cNvPr id="2" name="VoCaiTayLenDiBeatInstrumental-V (mp3cut.ne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11369040" y="2667"/>
            <a:ext cx="406400" cy="406400"/>
          </a:xfrm>
          <a:prstGeom prst="rect">
            <a:avLst/>
          </a:prstGeom>
        </p:spPr>
      </p:pic>
    </p:spTree>
    <p:extLst>
      <p:ext uri="{BB962C8B-B14F-4D97-AF65-F5344CB8AC3E}">
        <p14:creationId xmlns:p14="http://schemas.microsoft.com/office/powerpoint/2010/main" val="2582465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2000"/>
                                  </p:stCondLst>
                                  <p:childTnLst>
                                    <p:set>
                                      <p:cBhvr>
                                        <p:cTn id="9" dur="1" fill="hold">
                                          <p:stCondLst>
                                            <p:cond delay="0"/>
                                          </p:stCondLst>
                                        </p:cTn>
                                        <p:tgtEl>
                                          <p:spTgt spid="17"/>
                                        </p:tgtEl>
                                        <p:attrNameLst>
                                          <p:attrName>style.visibility</p:attrName>
                                        </p:attrNameLst>
                                      </p:cBhvr>
                                      <p:to>
                                        <p:strVal val="hidden"/>
                                      </p:to>
                                    </p:set>
                                  </p:childTnLst>
                                </p:cTn>
                              </p:par>
                            </p:childTnLst>
                          </p:cTn>
                        </p:par>
                        <p:par>
                          <p:cTn id="10" fill="hold">
                            <p:stCondLst>
                              <p:cond delay="2000"/>
                            </p:stCondLst>
                            <p:childTnLst>
                              <p:par>
                                <p:cTn id="11" presetID="1"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par>
                          <p:cTn id="13" fill="hold">
                            <p:stCondLst>
                              <p:cond delay="2000"/>
                            </p:stCondLst>
                            <p:childTnLst>
                              <p:par>
                                <p:cTn id="14" presetID="1" presetClass="exit" presetSubtype="0" fill="hold" nodeType="afterEffect">
                                  <p:stCondLst>
                                    <p:cond delay="2000"/>
                                  </p:stCondLst>
                                  <p:childTnLst>
                                    <p:set>
                                      <p:cBhvr>
                                        <p:cTn id="15" dur="1" fill="hold">
                                          <p:stCondLst>
                                            <p:cond delay="0"/>
                                          </p:stCondLst>
                                        </p:cTn>
                                        <p:tgtEl>
                                          <p:spTgt spid="12"/>
                                        </p:tgtEl>
                                        <p:attrNameLst>
                                          <p:attrName>style.visibility</p:attrName>
                                        </p:attrNameLst>
                                      </p:cBhvr>
                                      <p:to>
                                        <p:strVal val="hidden"/>
                                      </p:to>
                                    </p:set>
                                  </p:childTnLst>
                                </p:cTn>
                              </p:par>
                            </p:childTnLst>
                          </p:cTn>
                        </p:par>
                        <p:par>
                          <p:cTn id="16" fill="hold">
                            <p:stCondLst>
                              <p:cond delay="4000"/>
                            </p:stCondLst>
                            <p:childTnLst>
                              <p:par>
                                <p:cTn id="17" presetID="1"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par>
                          <p:cTn id="19" fill="hold">
                            <p:stCondLst>
                              <p:cond delay="4000"/>
                            </p:stCondLst>
                            <p:childTnLst>
                              <p:par>
                                <p:cTn id="20" presetID="1" presetClass="exit" presetSubtype="0" fill="hold" nodeType="afterEffect">
                                  <p:stCondLst>
                                    <p:cond delay="2000"/>
                                  </p:stCondLst>
                                  <p:childTnLst>
                                    <p:set>
                                      <p:cBhvr>
                                        <p:cTn id="21" dur="1" fill="hold">
                                          <p:stCondLst>
                                            <p:cond delay="0"/>
                                          </p:stCondLst>
                                        </p:cTn>
                                        <p:tgtEl>
                                          <p:spTgt spid="14"/>
                                        </p:tgtEl>
                                        <p:attrNameLst>
                                          <p:attrName>style.visibility</p:attrName>
                                        </p:attrNameLst>
                                      </p:cBhvr>
                                      <p:to>
                                        <p:strVal val="hidden"/>
                                      </p:to>
                                    </p:set>
                                  </p:childTnLst>
                                </p:cTn>
                              </p:par>
                            </p:childTnLst>
                          </p:cTn>
                        </p:par>
                        <p:par>
                          <p:cTn id="22" fill="hold">
                            <p:stCondLst>
                              <p:cond delay="6000"/>
                            </p:stCondLst>
                            <p:childTnLst>
                              <p:par>
                                <p:cTn id="23" presetID="1" presetClass="entr" presetSubtype="0"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par>
                          <p:cTn id="25" fill="hold">
                            <p:stCondLst>
                              <p:cond delay="6000"/>
                            </p:stCondLst>
                            <p:childTnLst>
                              <p:par>
                                <p:cTn id="26" presetID="1" presetClass="exit" presetSubtype="0" fill="hold" nodeType="afterEffect">
                                  <p:stCondLst>
                                    <p:cond delay="2000"/>
                                  </p:stCondLst>
                                  <p:childTnLst>
                                    <p:set>
                                      <p:cBhvr>
                                        <p:cTn id="27" dur="1" fill="hold">
                                          <p:stCondLst>
                                            <p:cond delay="0"/>
                                          </p:stCondLst>
                                        </p:cTn>
                                        <p:tgtEl>
                                          <p:spTgt spid="15"/>
                                        </p:tgtEl>
                                        <p:attrNameLst>
                                          <p:attrName>style.visibility</p:attrName>
                                        </p:attrNameLst>
                                      </p:cBhvr>
                                      <p:to>
                                        <p:strVal val="hidden"/>
                                      </p:to>
                                    </p:set>
                                  </p:childTnLst>
                                </p:cTn>
                              </p:par>
                            </p:childTnLst>
                          </p:cTn>
                        </p:par>
                        <p:par>
                          <p:cTn id="28" fill="hold">
                            <p:stCondLst>
                              <p:cond delay="8000"/>
                            </p:stCondLst>
                            <p:childTnLst>
                              <p:par>
                                <p:cTn id="29" presetID="1"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par>
                          <p:cTn id="31" fill="hold">
                            <p:stCondLst>
                              <p:cond delay="8000"/>
                            </p:stCondLst>
                            <p:childTnLst>
                              <p:par>
                                <p:cTn id="32" presetID="1" presetClass="exit" presetSubtype="0" fill="hold" nodeType="afterEffect">
                                  <p:stCondLst>
                                    <p:cond delay="2000"/>
                                  </p:stCondLst>
                                  <p:childTnLst>
                                    <p:set>
                                      <p:cBhvr>
                                        <p:cTn id="33" dur="1" fill="hold">
                                          <p:stCondLst>
                                            <p:cond delay="0"/>
                                          </p:stCondLst>
                                        </p:cTn>
                                        <p:tgtEl>
                                          <p:spTgt spid="13"/>
                                        </p:tgtEl>
                                        <p:attrNameLst>
                                          <p:attrName>style.visibility</p:attrName>
                                        </p:attrNameLst>
                                      </p:cBhvr>
                                      <p:to>
                                        <p:strVal val="hidden"/>
                                      </p:to>
                                    </p:set>
                                  </p:childTnLst>
                                </p:cTn>
                              </p:par>
                            </p:childTnLst>
                          </p:cTn>
                        </p:par>
                        <p:par>
                          <p:cTn id="34" fill="hold">
                            <p:stCondLst>
                              <p:cond delay="10000"/>
                            </p:stCondLst>
                            <p:childTnLst>
                              <p:par>
                                <p:cTn id="35" presetID="1" presetClass="entr" presetSubtype="0"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par>
                          <p:cTn id="37" fill="hold">
                            <p:stCondLst>
                              <p:cond delay="10000"/>
                            </p:stCondLst>
                            <p:childTnLst>
                              <p:par>
                                <p:cTn id="38" presetID="1" presetClass="exit" presetSubtype="0" fill="hold" nodeType="afterEffect">
                                  <p:stCondLst>
                                    <p:cond delay="2000"/>
                                  </p:stCondLst>
                                  <p:childTnLst>
                                    <p:set>
                                      <p:cBhvr>
                                        <p:cTn id="39"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2"/>
                    </p:tgtEl>
                  </p:cond>
                </p:stCondLst>
                <p:endSync evt="end" delay="0">
                  <p:rtn val="all"/>
                </p:endSync>
                <p:childTnLst>
                  <p:par>
                    <p:cTn id="41" fill="hold">
                      <p:stCondLst>
                        <p:cond delay="0"/>
                      </p:stCondLst>
                      <p:childTnLst>
                        <p:par>
                          <p:cTn id="42" fill="hold">
                            <p:stCondLst>
                              <p:cond delay="0"/>
                            </p:stCondLst>
                            <p:childTnLst>
                              <p:par>
                                <p:cTn id="43" presetID="1" presetClass="mediacall" presetSubtype="0" fill="hold" nodeType="clickEffect">
                                  <p:stCondLst>
                                    <p:cond delay="0"/>
                                  </p:stCondLst>
                                  <p:childTnLst>
                                    <p:cmd type="call" cmd="playFrom(0.0)">
                                      <p:cBhvr>
                                        <p:cTn id="44" dur="98280" fill="hold"/>
                                        <p:tgtEl>
                                          <p:spTgt spid="2"/>
                                        </p:tgtEl>
                                      </p:cBhvr>
                                    </p:cmd>
                                  </p:childTnLst>
                                </p:cTn>
                              </p:par>
                            </p:childTnLst>
                          </p:cTn>
                        </p:par>
                      </p:childTnLst>
                    </p:cTn>
                  </p:par>
                </p:childTnLst>
              </p:cTn>
              <p:nextCondLst>
                <p:cond evt="onClick" delay="0">
                  <p:tgtEl>
                    <p:spTgt spid="2"/>
                  </p:tgtEl>
                </p:cond>
              </p:nextCondLst>
            </p:seq>
            <p:audio>
              <p:cMediaNode vol="80000">
                <p:cTn id="45"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hand holding a yellow note&#10;&#10;Description automatically generated">
            <a:extLst>
              <a:ext uri="{FF2B5EF4-FFF2-40B4-BE49-F238E27FC236}">
                <a16:creationId xmlns:a16="http://schemas.microsoft.com/office/drawing/2014/main" id="{5C880A6B-E0C9-B7C0-5086-3F5249BF0C09}"/>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071874" y="4241932"/>
            <a:ext cx="2916574" cy="1945332"/>
          </a:xfrm>
          <a:prstGeom prst="rect">
            <a:avLst/>
          </a:prstGeom>
        </p:spPr>
      </p:pic>
      <p:pic>
        <p:nvPicPr>
          <p:cNvPr id="14" name="Picture 13" descr="Cartoon character next to a person&#10;&#10;Description automatically generated">
            <a:extLst>
              <a:ext uri="{FF2B5EF4-FFF2-40B4-BE49-F238E27FC236}">
                <a16:creationId xmlns:a16="http://schemas.microsoft.com/office/drawing/2014/main" id="{4A2FF768-E169-2725-F290-249B8FC7B190}"/>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17187" y="4063092"/>
            <a:ext cx="3721480" cy="2416636"/>
          </a:xfrm>
          <a:prstGeom prst="rect">
            <a:avLst/>
          </a:prstGeom>
        </p:spPr>
      </p:pic>
      <p:pic>
        <p:nvPicPr>
          <p:cNvPr id="15" name="Picture 14" descr="A cartoon of a person with their hand to their mouth&#10;&#10;Description automatically generated">
            <a:extLst>
              <a:ext uri="{FF2B5EF4-FFF2-40B4-BE49-F238E27FC236}">
                <a16:creationId xmlns:a16="http://schemas.microsoft.com/office/drawing/2014/main" id="{A91D7540-9525-4302-7320-66895C871677}"/>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5082668" y="1022140"/>
            <a:ext cx="3383635" cy="2229400"/>
          </a:xfrm>
          <a:prstGeom prst="rect">
            <a:avLst/>
          </a:prstGeom>
        </p:spPr>
      </p:pic>
      <p:pic>
        <p:nvPicPr>
          <p:cNvPr id="13" name="Picture 12" descr="A hand writing on a calendar&#10;&#10;Description automatically generated">
            <a:extLst>
              <a:ext uri="{FF2B5EF4-FFF2-40B4-BE49-F238E27FC236}">
                <a16:creationId xmlns:a16="http://schemas.microsoft.com/office/drawing/2014/main" id="{93D2F356-9A7E-405C-B51F-4B5D9373CEC4}"/>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9140951" y="4268168"/>
            <a:ext cx="2733862" cy="1930790"/>
          </a:xfrm>
          <a:prstGeom prst="rect">
            <a:avLst/>
          </a:prstGeom>
        </p:spPr>
      </p:pic>
      <p:pic>
        <p:nvPicPr>
          <p:cNvPr id="11" name="Picture 10" descr="A red signs with a white background&#10;&#10;Description automatically generated with medium confidence">
            <a:extLst>
              <a:ext uri="{FF2B5EF4-FFF2-40B4-BE49-F238E27FC236}">
                <a16:creationId xmlns:a16="http://schemas.microsoft.com/office/drawing/2014/main" id="{46BF537F-DAF5-4CDF-78E8-5B4EBA427942}"/>
              </a:ext>
            </a:extLst>
          </p:cNvPr>
          <p:cNvPicPr>
            <a:picLocks noChangeAspect="1"/>
          </p:cNvPicPr>
          <p:nvPr/>
        </p:nvPicPr>
        <p:blipFill>
          <a:blip r:embed="rId11" cstate="print">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9140951" y="940437"/>
            <a:ext cx="2532889" cy="2392806"/>
          </a:xfrm>
          <a:prstGeom prst="rect">
            <a:avLst/>
          </a:prstGeom>
        </p:spPr>
      </p:pic>
      <p:pic>
        <p:nvPicPr>
          <p:cNvPr id="2" name="Picture 1" descr="A person standing on a scale&#10;&#10;Description automatically generated">
            <a:extLst>
              <a:ext uri="{FF2B5EF4-FFF2-40B4-BE49-F238E27FC236}">
                <a16:creationId xmlns:a16="http://schemas.microsoft.com/office/drawing/2014/main" id="{118D7176-9B1E-6E37-DD00-11D43651B2A4}"/>
              </a:ext>
            </a:extLst>
          </p:cNvPr>
          <p:cNvPicPr>
            <a:picLocks noChangeAspect="1"/>
          </p:cNvPicPr>
          <p:nvPr/>
        </p:nvPicPr>
        <p:blipFill>
          <a:blip r:embed="rId13">
            <a:extLs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a:off x="209465" y="994370"/>
            <a:ext cx="3936924" cy="2257170"/>
          </a:xfrm>
          <a:prstGeom prst="rect">
            <a:avLst/>
          </a:prstGeom>
        </p:spPr>
      </p:pic>
      <p:sp>
        <p:nvSpPr>
          <p:cNvPr id="9" name="Rectangle 8">
            <a:extLst>
              <a:ext uri="{FF2B5EF4-FFF2-40B4-BE49-F238E27FC236}">
                <a16:creationId xmlns:a16="http://schemas.microsoft.com/office/drawing/2014/main" id="{01AF08E7-EE85-2EF7-DA6F-3DC69004C4E3}"/>
              </a:ext>
            </a:extLst>
          </p:cNvPr>
          <p:cNvSpPr/>
          <p:nvPr/>
        </p:nvSpPr>
        <p:spPr>
          <a:xfrm>
            <a:off x="-98592" y="3427900"/>
            <a:ext cx="4273687" cy="523220"/>
          </a:xfrm>
          <a:prstGeom prst="rect">
            <a:avLst/>
          </a:prstGeom>
        </p:spPr>
        <p:txBody>
          <a:bodyPr wrap="square">
            <a:spAutoFit/>
          </a:bodyPr>
          <a:lstStyle/>
          <a:p>
            <a:pPr algn="ctr"/>
            <a:r>
              <a:rPr lang="en-US" sz="2800" b="1" dirty="0">
                <a:solidFill>
                  <a:schemeClr val="accent5">
                    <a:lumMod val="75000"/>
                  </a:schemeClr>
                </a:solidFill>
              </a:rPr>
              <a:t>well-balanced / balance</a:t>
            </a:r>
          </a:p>
        </p:txBody>
      </p:sp>
      <p:sp>
        <p:nvSpPr>
          <p:cNvPr id="16" name="Rectangle 15">
            <a:extLst>
              <a:ext uri="{FF2B5EF4-FFF2-40B4-BE49-F238E27FC236}">
                <a16:creationId xmlns:a16="http://schemas.microsoft.com/office/drawing/2014/main" id="{6FEBD3A3-5656-9FBC-3BB7-9433FE9F45E1}"/>
              </a:ext>
            </a:extLst>
          </p:cNvPr>
          <p:cNvSpPr/>
          <p:nvPr/>
        </p:nvSpPr>
        <p:spPr>
          <a:xfrm>
            <a:off x="4438703" y="3475537"/>
            <a:ext cx="4273687" cy="523220"/>
          </a:xfrm>
          <a:prstGeom prst="rect">
            <a:avLst/>
          </a:prstGeom>
        </p:spPr>
        <p:txBody>
          <a:bodyPr wrap="square">
            <a:spAutoFit/>
          </a:bodyPr>
          <a:lstStyle/>
          <a:p>
            <a:pPr algn="ctr"/>
            <a:r>
              <a:rPr lang="en-US" sz="2800" b="1" dirty="0">
                <a:solidFill>
                  <a:schemeClr val="accent5">
                    <a:lumMod val="75000"/>
                  </a:schemeClr>
                </a:solidFill>
              </a:rPr>
              <a:t>anxiety</a:t>
            </a:r>
          </a:p>
        </p:txBody>
      </p:sp>
      <p:sp>
        <p:nvSpPr>
          <p:cNvPr id="17" name="Rectangle 16">
            <a:extLst>
              <a:ext uri="{FF2B5EF4-FFF2-40B4-BE49-F238E27FC236}">
                <a16:creationId xmlns:a16="http://schemas.microsoft.com/office/drawing/2014/main" id="{57D1613D-DABE-6D08-96C1-C63040330435}"/>
              </a:ext>
            </a:extLst>
          </p:cNvPr>
          <p:cNvSpPr/>
          <p:nvPr/>
        </p:nvSpPr>
        <p:spPr>
          <a:xfrm>
            <a:off x="8270551" y="3412282"/>
            <a:ext cx="4273687" cy="523220"/>
          </a:xfrm>
          <a:prstGeom prst="rect">
            <a:avLst/>
          </a:prstGeom>
        </p:spPr>
        <p:txBody>
          <a:bodyPr wrap="square">
            <a:spAutoFit/>
          </a:bodyPr>
          <a:lstStyle/>
          <a:p>
            <a:pPr algn="ctr"/>
            <a:r>
              <a:rPr lang="en-US" sz="2800" b="1" dirty="0">
                <a:solidFill>
                  <a:schemeClr val="accent5">
                    <a:lumMod val="75000"/>
                  </a:schemeClr>
                </a:solidFill>
              </a:rPr>
              <a:t>priority</a:t>
            </a:r>
          </a:p>
        </p:txBody>
      </p:sp>
      <p:sp>
        <p:nvSpPr>
          <p:cNvPr id="18" name="Rectangle 17">
            <a:extLst>
              <a:ext uri="{FF2B5EF4-FFF2-40B4-BE49-F238E27FC236}">
                <a16:creationId xmlns:a16="http://schemas.microsoft.com/office/drawing/2014/main" id="{6C0E6BE7-4EED-AA74-F34D-DF647E6EE8E5}"/>
              </a:ext>
            </a:extLst>
          </p:cNvPr>
          <p:cNvSpPr/>
          <p:nvPr/>
        </p:nvSpPr>
        <p:spPr>
          <a:xfrm>
            <a:off x="8466304" y="6305658"/>
            <a:ext cx="4273687" cy="523220"/>
          </a:xfrm>
          <a:prstGeom prst="rect">
            <a:avLst/>
          </a:prstGeom>
        </p:spPr>
        <p:txBody>
          <a:bodyPr wrap="square">
            <a:spAutoFit/>
          </a:bodyPr>
          <a:lstStyle/>
          <a:p>
            <a:pPr algn="ctr"/>
            <a:r>
              <a:rPr lang="en-US" sz="2800" b="1" dirty="0">
                <a:solidFill>
                  <a:schemeClr val="accent5">
                    <a:lumMod val="75000"/>
                  </a:schemeClr>
                </a:solidFill>
              </a:rPr>
              <a:t>deadline / due date</a:t>
            </a:r>
          </a:p>
        </p:txBody>
      </p:sp>
      <p:sp>
        <p:nvSpPr>
          <p:cNvPr id="19" name="Rectangle 18">
            <a:extLst>
              <a:ext uri="{FF2B5EF4-FFF2-40B4-BE49-F238E27FC236}">
                <a16:creationId xmlns:a16="http://schemas.microsoft.com/office/drawing/2014/main" id="{57563183-4699-BF8D-33EA-3A67B57312C2}"/>
              </a:ext>
            </a:extLst>
          </p:cNvPr>
          <p:cNvSpPr/>
          <p:nvPr/>
        </p:nvSpPr>
        <p:spPr>
          <a:xfrm>
            <a:off x="4438702" y="6329377"/>
            <a:ext cx="4273687" cy="523220"/>
          </a:xfrm>
          <a:prstGeom prst="rect">
            <a:avLst/>
          </a:prstGeom>
        </p:spPr>
        <p:txBody>
          <a:bodyPr wrap="square">
            <a:spAutoFit/>
          </a:bodyPr>
          <a:lstStyle/>
          <a:p>
            <a:pPr algn="ctr"/>
            <a:r>
              <a:rPr lang="en-US" sz="2800" b="1" dirty="0">
                <a:solidFill>
                  <a:schemeClr val="accent5">
                    <a:lumMod val="75000"/>
                  </a:schemeClr>
                </a:solidFill>
              </a:rPr>
              <a:t>advice</a:t>
            </a:r>
          </a:p>
        </p:txBody>
      </p:sp>
      <p:sp>
        <p:nvSpPr>
          <p:cNvPr id="20" name="Rectangle 19">
            <a:extLst>
              <a:ext uri="{FF2B5EF4-FFF2-40B4-BE49-F238E27FC236}">
                <a16:creationId xmlns:a16="http://schemas.microsoft.com/office/drawing/2014/main" id="{4AC41E66-693D-CC80-F72C-4D276EA56BE3}"/>
              </a:ext>
            </a:extLst>
          </p:cNvPr>
          <p:cNvSpPr/>
          <p:nvPr/>
        </p:nvSpPr>
        <p:spPr>
          <a:xfrm>
            <a:off x="-35598" y="6384650"/>
            <a:ext cx="4273687" cy="523220"/>
          </a:xfrm>
          <a:prstGeom prst="rect">
            <a:avLst/>
          </a:prstGeom>
        </p:spPr>
        <p:txBody>
          <a:bodyPr wrap="square">
            <a:spAutoFit/>
          </a:bodyPr>
          <a:lstStyle/>
          <a:p>
            <a:pPr algn="ctr"/>
            <a:r>
              <a:rPr lang="en-US" sz="2800" b="1" dirty="0">
                <a:solidFill>
                  <a:schemeClr val="accent5">
                    <a:lumMod val="75000"/>
                  </a:schemeClr>
                </a:solidFill>
              </a:rPr>
              <a:t>distraction</a:t>
            </a:r>
          </a:p>
        </p:txBody>
      </p:sp>
      <p:sp>
        <p:nvSpPr>
          <p:cNvPr id="21" name="TextBox 20">
            <a:extLst>
              <a:ext uri="{FF2B5EF4-FFF2-40B4-BE49-F238E27FC236}">
                <a16:creationId xmlns:a16="http://schemas.microsoft.com/office/drawing/2014/main" id="{337A5E1E-3CA0-4464-8CDD-31E8FAFCE4DB}"/>
              </a:ext>
            </a:extLst>
          </p:cNvPr>
          <p:cNvSpPr txBox="1"/>
          <p:nvPr/>
        </p:nvSpPr>
        <p:spPr>
          <a:xfrm>
            <a:off x="3484332" y="71079"/>
            <a:ext cx="4401484" cy="707886"/>
          </a:xfrm>
          <a:prstGeom prst="rect">
            <a:avLst/>
          </a:prstGeom>
          <a:noFill/>
        </p:spPr>
        <p:txBody>
          <a:bodyPr wrap="square" rtlCol="0">
            <a:spAutoFit/>
          </a:bodyPr>
          <a:lstStyle/>
          <a:p>
            <a:pPr algn="ctr"/>
            <a:r>
              <a:rPr lang="en-US" sz="4000" b="1" dirty="0">
                <a:solidFill>
                  <a:schemeClr val="accent5">
                    <a:lumMod val="75000"/>
                  </a:schemeClr>
                </a:solidFill>
                <a:effectLst>
                  <a:outerShdw blurRad="38100" dist="38100" dir="2700000" algn="tl">
                    <a:srgbClr val="000000">
                      <a:alpha val="43137"/>
                    </a:srgbClr>
                  </a:outerShdw>
                </a:effectLst>
              </a:rPr>
              <a:t>KIM’S GAME</a:t>
            </a:r>
          </a:p>
        </p:txBody>
      </p:sp>
      <p:sp>
        <p:nvSpPr>
          <p:cNvPr id="22" name="TextBox 21">
            <a:extLst>
              <a:ext uri="{FF2B5EF4-FFF2-40B4-BE49-F238E27FC236}">
                <a16:creationId xmlns:a16="http://schemas.microsoft.com/office/drawing/2014/main" id="{3620506D-D0FB-4364-9BF0-303257236434}"/>
              </a:ext>
            </a:extLst>
          </p:cNvPr>
          <p:cNvSpPr txBox="1"/>
          <p:nvPr/>
        </p:nvSpPr>
        <p:spPr>
          <a:xfrm>
            <a:off x="269897" y="85902"/>
            <a:ext cx="4132696" cy="646331"/>
          </a:xfrm>
          <a:prstGeom prst="rect">
            <a:avLst/>
          </a:prstGeom>
          <a:noFill/>
          <a:effectLst/>
        </p:spPr>
        <p:txBody>
          <a:bodyPr wrap="square" rtlCol="0">
            <a:spAutoFit/>
          </a:bodyPr>
          <a:lstStyle/>
          <a:p>
            <a:pPr marL="571500" indent="-571500">
              <a:buFont typeface="Wingdings" panose="05000000000000000000" pitchFamily="2" charset="2"/>
              <a:buChar char="v"/>
            </a:pPr>
            <a:r>
              <a:rPr lang="en-US" sz="3600" b="1" dirty="0">
                <a:solidFill>
                  <a:srgbClr val="C00000"/>
                </a:solidFill>
                <a:effectLst>
                  <a:glow rad="88900">
                    <a:schemeClr val="bg1"/>
                  </a:glow>
                </a:effectLst>
                <a:latin typeface="Arial" panose="020B0604020202020204" pitchFamily="34" charset="0"/>
                <a:cs typeface="Arial" panose="020B0604020202020204" pitchFamily="34" charset="0"/>
              </a:rPr>
              <a:t>WARM-UP</a:t>
            </a:r>
          </a:p>
        </p:txBody>
      </p:sp>
    </p:spTree>
    <p:extLst>
      <p:ext uri="{BB962C8B-B14F-4D97-AF65-F5344CB8AC3E}">
        <p14:creationId xmlns:p14="http://schemas.microsoft.com/office/powerpoint/2010/main" val="3847715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P spid="17" grpId="0"/>
      <p:bldP spid="18" grpId="0"/>
      <p:bldP spid="1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89668" y="586061"/>
            <a:ext cx="11060411" cy="538609"/>
          </a:xfrm>
          <a:prstGeom prst="rect">
            <a:avLst/>
          </a:prstGeom>
          <a:noFill/>
          <a:effectLst/>
        </p:spPr>
        <p:txBody>
          <a:bodyPr wrap="square" rtlCol="0">
            <a:spAutoFit/>
          </a:bodyPr>
          <a:lstStyle/>
          <a:p>
            <a:r>
              <a:rPr lang="en-US" sz="2900" b="1" dirty="0">
                <a:effectLst>
                  <a:glow rad="88900">
                    <a:schemeClr val="bg1"/>
                  </a:glow>
                </a:effectLst>
                <a:cs typeface="Arial" panose="020B0604020202020204" pitchFamily="34" charset="0"/>
              </a:rPr>
              <a:t>Complete the sentences with the correct words and phrases in the box.</a:t>
            </a:r>
          </a:p>
        </p:txBody>
      </p:sp>
      <p:sp>
        <p:nvSpPr>
          <p:cNvPr id="16" name="Rounded Rectangle 15"/>
          <p:cNvSpPr/>
          <p:nvPr/>
        </p:nvSpPr>
        <p:spPr>
          <a:xfrm>
            <a:off x="287063" y="644902"/>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339848" y="542262"/>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1" name="TextBox 10"/>
          <p:cNvSpPr txBox="1"/>
          <p:nvPr/>
        </p:nvSpPr>
        <p:spPr>
          <a:xfrm>
            <a:off x="4062085" y="-23810"/>
            <a:ext cx="4132696" cy="615553"/>
          </a:xfrm>
          <a:prstGeom prst="rect">
            <a:avLst/>
          </a:prstGeom>
          <a:noFill/>
          <a:effectLst/>
        </p:spPr>
        <p:txBody>
          <a:bodyPr wrap="square" rtlCol="0">
            <a:spAutoFit/>
          </a:bodyPr>
          <a:lstStyle/>
          <a:p>
            <a:pPr marL="571500" indent="-571500">
              <a:buFont typeface="Wingdings" panose="05000000000000000000" pitchFamily="2" charset="2"/>
              <a:buChar char="q"/>
            </a:pPr>
            <a:r>
              <a:rPr lang="en-US" sz="3400" b="1" dirty="0">
                <a:solidFill>
                  <a:srgbClr val="0070C0"/>
                </a:solidFill>
                <a:effectLst>
                  <a:glow rad="88900">
                    <a:schemeClr val="bg1"/>
                  </a:glow>
                </a:effectLst>
                <a:latin typeface="Arial" panose="020B0604020202020204" pitchFamily="34" charset="0"/>
                <a:cs typeface="Arial" panose="020B0604020202020204" pitchFamily="34" charset="0"/>
              </a:rPr>
              <a:t>VOCABULARY</a:t>
            </a:r>
          </a:p>
        </p:txBody>
      </p:sp>
      <p:sp>
        <p:nvSpPr>
          <p:cNvPr id="3" name="Rounded Rectangle 2"/>
          <p:cNvSpPr/>
          <p:nvPr/>
        </p:nvSpPr>
        <p:spPr>
          <a:xfrm>
            <a:off x="245012" y="1398114"/>
            <a:ext cx="11769188" cy="707887"/>
          </a:xfrm>
          <a:prstGeom prst="round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rPr>
              <a:t>stressed out		priority	 delay	                well-balanced          due date</a:t>
            </a:r>
          </a:p>
        </p:txBody>
      </p:sp>
      <p:sp>
        <p:nvSpPr>
          <p:cNvPr id="21" name="Content Placeholder 2"/>
          <p:cNvSpPr>
            <a:spLocks noGrp="1"/>
          </p:cNvSpPr>
          <p:nvPr>
            <p:ph idx="1"/>
          </p:nvPr>
        </p:nvSpPr>
        <p:spPr>
          <a:xfrm>
            <a:off x="245012" y="2253967"/>
            <a:ext cx="11769187" cy="4004353"/>
          </a:xfrm>
        </p:spPr>
        <p:txBody>
          <a:bodyPr>
            <a:noAutofit/>
          </a:bodyPr>
          <a:lstStyle/>
          <a:p>
            <a:pPr marL="0" indent="0">
              <a:lnSpc>
                <a:spcPct val="100000"/>
              </a:lnSpc>
              <a:buNone/>
            </a:pPr>
            <a:r>
              <a:rPr lang="en-US" dirty="0">
                <a:solidFill>
                  <a:srgbClr val="F16649"/>
                </a:solidFill>
                <a:sym typeface="Wingdings 3" panose="05040102010807070707" pitchFamily="18" charset="2"/>
              </a:rPr>
              <a:t>1. </a:t>
            </a:r>
            <a:r>
              <a:rPr lang="en-US" dirty="0">
                <a:sym typeface="Wingdings 3" panose="05040102010807070707" pitchFamily="18" charset="2"/>
              </a:rPr>
              <a:t>A ________________meal or diet contains all the different things you need to keep you healthy.</a:t>
            </a:r>
          </a:p>
          <a:p>
            <a:pPr marL="0" indent="0">
              <a:lnSpc>
                <a:spcPct val="100000"/>
              </a:lnSpc>
              <a:buNone/>
            </a:pPr>
            <a:r>
              <a:rPr lang="en-US" dirty="0">
                <a:solidFill>
                  <a:srgbClr val="F16649"/>
                </a:solidFill>
                <a:sym typeface="Wingdings 3" panose="05040102010807070707" pitchFamily="18" charset="2"/>
              </a:rPr>
              <a:t>2. </a:t>
            </a:r>
            <a:r>
              <a:rPr lang="en-US" dirty="0">
                <a:sym typeface="Wingdings 3" panose="05040102010807070707" pitchFamily="18" charset="2"/>
              </a:rPr>
              <a:t>The ________________ for the project is next Friday.</a:t>
            </a:r>
          </a:p>
          <a:p>
            <a:pPr marL="0" indent="0">
              <a:lnSpc>
                <a:spcPct val="100000"/>
              </a:lnSpc>
              <a:buNone/>
            </a:pPr>
            <a:r>
              <a:rPr lang="en-US" dirty="0">
                <a:solidFill>
                  <a:srgbClr val="F16649"/>
                </a:solidFill>
                <a:sym typeface="Wingdings 3" panose="05040102010807070707" pitchFamily="18" charset="2"/>
              </a:rPr>
              <a:t>3. </a:t>
            </a:r>
            <a:r>
              <a:rPr lang="en-US" dirty="0">
                <a:sym typeface="Wingdings 3" panose="05040102010807070707" pitchFamily="18" charset="2"/>
              </a:rPr>
              <a:t>I’ve got too much to do, and I’m completely ________________.</a:t>
            </a:r>
          </a:p>
          <a:p>
            <a:pPr marL="0" indent="0">
              <a:lnSpc>
                <a:spcPct val="100000"/>
              </a:lnSpc>
              <a:buNone/>
            </a:pPr>
            <a:r>
              <a:rPr lang="en-US" dirty="0">
                <a:solidFill>
                  <a:srgbClr val="F16649"/>
                </a:solidFill>
                <a:sym typeface="Wingdings 3" panose="05040102010807070707" pitchFamily="18" charset="2"/>
              </a:rPr>
              <a:t>4. </a:t>
            </a:r>
            <a:r>
              <a:rPr lang="en-US" dirty="0">
                <a:sym typeface="Wingdings 3" panose="05040102010807070707" pitchFamily="18" charset="2"/>
              </a:rPr>
              <a:t>Nick gave ________________ to tasks at his job because he couldn’t do everything he wanted today.</a:t>
            </a:r>
          </a:p>
          <a:p>
            <a:pPr marL="0" indent="0">
              <a:lnSpc>
                <a:spcPct val="100000"/>
              </a:lnSpc>
              <a:buNone/>
            </a:pPr>
            <a:r>
              <a:rPr lang="en-US" dirty="0">
                <a:solidFill>
                  <a:srgbClr val="F16649"/>
                </a:solidFill>
                <a:sym typeface="Wingdings 3" panose="05040102010807070707" pitchFamily="18" charset="2"/>
              </a:rPr>
              <a:t>5. </a:t>
            </a:r>
            <a:r>
              <a:rPr lang="en-US" dirty="0">
                <a:sym typeface="Wingdings 3" panose="05040102010807070707" pitchFamily="18" charset="2"/>
              </a:rPr>
              <a:t>You may not feel better if you ________________ going to the doctor.</a:t>
            </a:r>
            <a:endParaRPr lang="en-US" dirty="0"/>
          </a:p>
        </p:txBody>
      </p:sp>
      <p:sp>
        <p:nvSpPr>
          <p:cNvPr id="18" name="TextBox 17"/>
          <p:cNvSpPr txBox="1"/>
          <p:nvPr/>
        </p:nvSpPr>
        <p:spPr>
          <a:xfrm>
            <a:off x="1768972" y="3165569"/>
            <a:ext cx="2455845" cy="584775"/>
          </a:xfrm>
          <a:prstGeom prst="rect">
            <a:avLst/>
          </a:prstGeom>
          <a:noFill/>
        </p:spPr>
        <p:txBody>
          <a:bodyPr wrap="square" rtlCol="0">
            <a:spAutoFit/>
          </a:bodyPr>
          <a:lstStyle/>
          <a:p>
            <a:r>
              <a:rPr lang="en-US" sz="3200" b="1" dirty="0">
                <a:solidFill>
                  <a:srgbClr val="7030A0"/>
                </a:solidFill>
              </a:rPr>
              <a:t>due date</a:t>
            </a:r>
          </a:p>
        </p:txBody>
      </p:sp>
      <p:sp>
        <p:nvSpPr>
          <p:cNvPr id="2" name="TextBox 1">
            <a:extLst>
              <a:ext uri="{FF2B5EF4-FFF2-40B4-BE49-F238E27FC236}">
                <a16:creationId xmlns:a16="http://schemas.microsoft.com/office/drawing/2014/main" id="{2EB0C58C-9026-EC93-C6A6-ED4340BE0700}"/>
              </a:ext>
            </a:extLst>
          </p:cNvPr>
          <p:cNvSpPr txBox="1"/>
          <p:nvPr/>
        </p:nvSpPr>
        <p:spPr>
          <a:xfrm>
            <a:off x="995957" y="2183538"/>
            <a:ext cx="3418623" cy="584775"/>
          </a:xfrm>
          <a:prstGeom prst="rect">
            <a:avLst/>
          </a:prstGeom>
          <a:noFill/>
        </p:spPr>
        <p:txBody>
          <a:bodyPr wrap="square" rtlCol="0">
            <a:spAutoFit/>
          </a:bodyPr>
          <a:lstStyle/>
          <a:p>
            <a:r>
              <a:rPr lang="en-US" sz="3200" b="1" dirty="0">
                <a:solidFill>
                  <a:srgbClr val="7030A0"/>
                </a:solidFill>
              </a:rPr>
              <a:t>well-balanced</a:t>
            </a:r>
          </a:p>
        </p:txBody>
      </p:sp>
      <p:sp>
        <p:nvSpPr>
          <p:cNvPr id="4" name="TextBox 3">
            <a:extLst>
              <a:ext uri="{FF2B5EF4-FFF2-40B4-BE49-F238E27FC236}">
                <a16:creationId xmlns:a16="http://schemas.microsoft.com/office/drawing/2014/main" id="{51ECB0E6-62A5-B09C-91E2-91D4EDFC05E9}"/>
              </a:ext>
            </a:extLst>
          </p:cNvPr>
          <p:cNvSpPr txBox="1"/>
          <p:nvPr/>
        </p:nvSpPr>
        <p:spPr>
          <a:xfrm>
            <a:off x="5874320" y="5289920"/>
            <a:ext cx="2455845" cy="584775"/>
          </a:xfrm>
          <a:prstGeom prst="rect">
            <a:avLst/>
          </a:prstGeom>
          <a:noFill/>
        </p:spPr>
        <p:txBody>
          <a:bodyPr wrap="square" rtlCol="0">
            <a:spAutoFit/>
          </a:bodyPr>
          <a:lstStyle/>
          <a:p>
            <a:r>
              <a:rPr lang="en-US" sz="3200" b="1" dirty="0">
                <a:solidFill>
                  <a:srgbClr val="7030A0"/>
                </a:solidFill>
              </a:rPr>
              <a:t>delay</a:t>
            </a:r>
          </a:p>
        </p:txBody>
      </p:sp>
      <p:sp>
        <p:nvSpPr>
          <p:cNvPr id="5" name="TextBox 4">
            <a:extLst>
              <a:ext uri="{FF2B5EF4-FFF2-40B4-BE49-F238E27FC236}">
                <a16:creationId xmlns:a16="http://schemas.microsoft.com/office/drawing/2014/main" id="{EB79EEF6-22E9-3A30-43F4-7CD179EAEA04}"/>
              </a:ext>
            </a:extLst>
          </p:cNvPr>
          <p:cNvSpPr txBox="1"/>
          <p:nvPr/>
        </p:nvSpPr>
        <p:spPr>
          <a:xfrm>
            <a:off x="2554587" y="4256143"/>
            <a:ext cx="2455845" cy="584775"/>
          </a:xfrm>
          <a:prstGeom prst="rect">
            <a:avLst/>
          </a:prstGeom>
          <a:noFill/>
        </p:spPr>
        <p:txBody>
          <a:bodyPr wrap="square" rtlCol="0">
            <a:spAutoFit/>
          </a:bodyPr>
          <a:lstStyle/>
          <a:p>
            <a:r>
              <a:rPr lang="en-US" sz="3200" b="1" dirty="0">
                <a:solidFill>
                  <a:srgbClr val="7030A0"/>
                </a:solidFill>
              </a:rPr>
              <a:t>priority</a:t>
            </a:r>
          </a:p>
        </p:txBody>
      </p:sp>
      <p:sp>
        <p:nvSpPr>
          <p:cNvPr id="6" name="TextBox 5">
            <a:extLst>
              <a:ext uri="{FF2B5EF4-FFF2-40B4-BE49-F238E27FC236}">
                <a16:creationId xmlns:a16="http://schemas.microsoft.com/office/drawing/2014/main" id="{70C213FE-50B6-FCB6-0831-037F26EF33CA}"/>
              </a:ext>
            </a:extLst>
          </p:cNvPr>
          <p:cNvSpPr txBox="1"/>
          <p:nvPr/>
        </p:nvSpPr>
        <p:spPr>
          <a:xfrm>
            <a:off x="7209267" y="3717534"/>
            <a:ext cx="2455845" cy="1077218"/>
          </a:xfrm>
          <a:prstGeom prst="rect">
            <a:avLst/>
          </a:prstGeom>
          <a:noFill/>
        </p:spPr>
        <p:txBody>
          <a:bodyPr wrap="square" rtlCol="0">
            <a:spAutoFit/>
          </a:bodyPr>
          <a:lstStyle/>
          <a:p>
            <a:r>
              <a:rPr lang="en-US" sz="3200" b="1" dirty="0">
                <a:solidFill>
                  <a:srgbClr val="7030A0"/>
                </a:solidFill>
              </a:rPr>
              <a:t>stressed out	</a:t>
            </a:r>
          </a:p>
        </p:txBody>
      </p:sp>
    </p:spTree>
    <p:extLst>
      <p:ext uri="{BB962C8B-B14F-4D97-AF65-F5344CB8AC3E}">
        <p14:creationId xmlns:p14="http://schemas.microsoft.com/office/powerpoint/2010/main" val="1196259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ppt_x"/>
                                          </p:val>
                                        </p:tav>
                                        <p:tav tm="100000">
                                          <p:val>
                                            <p:strVal val="#ppt_x"/>
                                          </p:val>
                                        </p:tav>
                                      </p:tavLst>
                                    </p:anim>
                                    <p:anim calcmode="lin" valueType="num">
                                      <p:cBhvr additive="base">
                                        <p:cTn id="1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ppt_x"/>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01414" y="899031"/>
            <a:ext cx="11060411" cy="584775"/>
          </a:xfrm>
          <a:prstGeom prst="rect">
            <a:avLst/>
          </a:prstGeom>
          <a:noFill/>
          <a:effectLst/>
        </p:spPr>
        <p:txBody>
          <a:bodyPr wrap="square" rtlCol="0">
            <a:spAutoFit/>
          </a:bodyPr>
          <a:lstStyle/>
          <a:p>
            <a:r>
              <a:rPr lang="en-US" sz="3200" b="1" dirty="0">
                <a:effectLst>
                  <a:glow rad="88900">
                    <a:schemeClr val="bg1"/>
                  </a:glow>
                </a:effectLst>
                <a:cs typeface="Arial" panose="020B0604020202020204" pitchFamily="34" charset="0"/>
              </a:rPr>
              <a:t>Choose the correct answer A, B, C, or D.</a:t>
            </a:r>
          </a:p>
        </p:txBody>
      </p:sp>
      <p:sp>
        <p:nvSpPr>
          <p:cNvPr id="16" name="Rounded Rectangle 15"/>
          <p:cNvSpPr/>
          <p:nvPr/>
        </p:nvSpPr>
        <p:spPr>
          <a:xfrm>
            <a:off x="446023" y="89903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498808" y="79639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8" name="Content Placeholder 2">
            <a:extLst>
              <a:ext uri="{FF2B5EF4-FFF2-40B4-BE49-F238E27FC236}">
                <a16:creationId xmlns:a16="http://schemas.microsoft.com/office/drawing/2014/main" id="{FEC0AA6B-6F9F-9FA6-1413-07613481A1EF}"/>
              </a:ext>
            </a:extLst>
          </p:cNvPr>
          <p:cNvSpPr>
            <a:spLocks noGrp="1"/>
          </p:cNvSpPr>
          <p:nvPr>
            <p:ph idx="1"/>
          </p:nvPr>
        </p:nvSpPr>
        <p:spPr>
          <a:xfrm>
            <a:off x="1130417" y="1522808"/>
            <a:ext cx="9405503" cy="5037760"/>
          </a:xfrm>
        </p:spPr>
        <p:txBody>
          <a:bodyPr>
            <a:noAutofit/>
          </a:bodyPr>
          <a:lstStyle/>
          <a:p>
            <a:pPr marL="0" indent="0">
              <a:lnSpc>
                <a:spcPct val="100000"/>
              </a:lnSpc>
              <a:spcBef>
                <a:spcPts val="0"/>
              </a:spcBef>
              <a:buNone/>
            </a:pPr>
            <a:r>
              <a:rPr lang="en-US" sz="3200" b="1" dirty="0">
                <a:solidFill>
                  <a:srgbClr val="C00000"/>
                </a:solidFill>
              </a:rPr>
              <a:t>1.</a:t>
            </a:r>
            <a:r>
              <a:rPr lang="en-US" sz="3200" dirty="0">
                <a:solidFill>
                  <a:srgbClr val="C00000"/>
                </a:solidFill>
              </a:rPr>
              <a:t> </a:t>
            </a:r>
            <a:r>
              <a:rPr lang="en-US" sz="3000" dirty="0"/>
              <a:t>To most people, ______ living means both physical and mental health are functioning well together.</a:t>
            </a:r>
          </a:p>
          <a:p>
            <a:pPr marL="0" indent="0">
              <a:lnSpc>
                <a:spcPct val="100000"/>
              </a:lnSpc>
              <a:spcBef>
                <a:spcPts val="0"/>
              </a:spcBef>
              <a:buNone/>
            </a:pPr>
            <a:r>
              <a:rPr lang="en-US" sz="3000" dirty="0"/>
              <a:t>A. healthy				B. unhealthy</a:t>
            </a:r>
          </a:p>
          <a:p>
            <a:pPr marL="0" indent="0">
              <a:lnSpc>
                <a:spcPct val="100000"/>
              </a:lnSpc>
              <a:spcBef>
                <a:spcPts val="0"/>
              </a:spcBef>
              <a:buNone/>
            </a:pPr>
            <a:r>
              <a:rPr lang="en-US" sz="3000" dirty="0"/>
              <a:t>C. health			           D. healthily</a:t>
            </a:r>
          </a:p>
          <a:p>
            <a:pPr marL="0" indent="0">
              <a:lnSpc>
                <a:spcPct val="100000"/>
              </a:lnSpc>
              <a:spcBef>
                <a:spcPts val="0"/>
              </a:spcBef>
              <a:buNone/>
            </a:pPr>
            <a:endParaRPr lang="en-US" sz="3000" dirty="0"/>
          </a:p>
          <a:p>
            <a:pPr marL="0" indent="0">
              <a:lnSpc>
                <a:spcPct val="100000"/>
              </a:lnSpc>
              <a:spcBef>
                <a:spcPts val="0"/>
              </a:spcBef>
              <a:buNone/>
            </a:pPr>
            <a:r>
              <a:rPr lang="en-US" sz="3000" b="1" dirty="0">
                <a:solidFill>
                  <a:srgbClr val="C00000"/>
                </a:solidFill>
              </a:rPr>
              <a:t>2.</a:t>
            </a:r>
            <a:r>
              <a:rPr lang="en-US" sz="3000" dirty="0">
                <a:solidFill>
                  <a:srgbClr val="C00000"/>
                </a:solidFill>
              </a:rPr>
              <a:t> </a:t>
            </a:r>
            <a:r>
              <a:rPr lang="en-US" sz="3000" dirty="0"/>
              <a:t>When we ______ our task, we headed home.</a:t>
            </a:r>
          </a:p>
          <a:p>
            <a:pPr marL="0" indent="0">
              <a:lnSpc>
                <a:spcPct val="100000"/>
              </a:lnSpc>
              <a:spcBef>
                <a:spcPts val="0"/>
              </a:spcBef>
              <a:buNone/>
            </a:pPr>
            <a:r>
              <a:rPr lang="en-US" sz="3000" dirty="0"/>
              <a:t>A. succeeded			B. won</a:t>
            </a:r>
          </a:p>
          <a:p>
            <a:pPr marL="0" indent="0">
              <a:lnSpc>
                <a:spcPct val="100000"/>
              </a:lnSpc>
              <a:spcBef>
                <a:spcPts val="0"/>
              </a:spcBef>
              <a:buNone/>
            </a:pPr>
            <a:r>
              <a:rPr lang="en-US" sz="3000" dirty="0"/>
              <a:t>C. accomplished			D. managed</a:t>
            </a:r>
          </a:p>
        </p:txBody>
      </p:sp>
      <p:sp>
        <p:nvSpPr>
          <p:cNvPr id="9" name="Oval 8">
            <a:extLst>
              <a:ext uri="{FF2B5EF4-FFF2-40B4-BE49-F238E27FC236}">
                <a16:creationId xmlns:a16="http://schemas.microsoft.com/office/drawing/2014/main" id="{542A708A-BBE0-822F-1D90-172CEA827E6B}"/>
              </a:ext>
            </a:extLst>
          </p:cNvPr>
          <p:cNvSpPr/>
          <p:nvPr/>
        </p:nvSpPr>
        <p:spPr>
          <a:xfrm>
            <a:off x="1094950" y="2580487"/>
            <a:ext cx="467139" cy="46116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46E3B54-638A-B134-7998-C5F02E5B6198}"/>
              </a:ext>
            </a:extLst>
          </p:cNvPr>
          <p:cNvSpPr/>
          <p:nvPr/>
        </p:nvSpPr>
        <p:spPr>
          <a:xfrm>
            <a:off x="1101548" y="4874025"/>
            <a:ext cx="467139" cy="46116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062085" y="-23810"/>
            <a:ext cx="4132696" cy="615553"/>
          </a:xfrm>
          <a:prstGeom prst="rect">
            <a:avLst/>
          </a:prstGeom>
          <a:noFill/>
          <a:effectLst/>
        </p:spPr>
        <p:txBody>
          <a:bodyPr wrap="square" rtlCol="0">
            <a:spAutoFit/>
          </a:bodyPr>
          <a:lstStyle/>
          <a:p>
            <a:pPr marL="571500" indent="-571500">
              <a:buFont typeface="Wingdings" panose="05000000000000000000" pitchFamily="2" charset="2"/>
              <a:buChar char="q"/>
            </a:pPr>
            <a:r>
              <a:rPr lang="en-US" sz="3400" b="1" dirty="0">
                <a:solidFill>
                  <a:srgbClr val="0070C0"/>
                </a:solidFill>
                <a:effectLst>
                  <a:glow rad="88900">
                    <a:schemeClr val="bg1"/>
                  </a:glow>
                </a:effectLst>
                <a:latin typeface="Arial" panose="020B0604020202020204" pitchFamily="34" charset="0"/>
                <a:cs typeface="Arial" panose="020B0604020202020204" pitchFamily="34" charset="0"/>
              </a:rPr>
              <a:t>VOCABULARY</a:t>
            </a:r>
          </a:p>
        </p:txBody>
      </p:sp>
    </p:spTree>
    <p:extLst>
      <p:ext uri="{BB962C8B-B14F-4D97-AF65-F5344CB8AC3E}">
        <p14:creationId xmlns:p14="http://schemas.microsoft.com/office/powerpoint/2010/main" val="264027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94950" y="683651"/>
            <a:ext cx="11060411" cy="584775"/>
          </a:xfrm>
          <a:prstGeom prst="rect">
            <a:avLst/>
          </a:prstGeom>
          <a:noFill/>
          <a:effectLst/>
        </p:spPr>
        <p:txBody>
          <a:bodyPr wrap="square" rtlCol="0">
            <a:spAutoFit/>
          </a:bodyPr>
          <a:lstStyle/>
          <a:p>
            <a:r>
              <a:rPr lang="en-US" sz="3200" b="1" dirty="0">
                <a:effectLst>
                  <a:glow rad="88900">
                    <a:schemeClr val="bg1"/>
                  </a:glow>
                </a:effectLst>
                <a:cs typeface="Arial" panose="020B0604020202020204" pitchFamily="34" charset="0"/>
              </a:rPr>
              <a:t>Choose the correct answer A, B, C, or D.</a:t>
            </a:r>
          </a:p>
        </p:txBody>
      </p:sp>
      <p:sp>
        <p:nvSpPr>
          <p:cNvPr id="16" name="Rounded Rectangle 15"/>
          <p:cNvSpPr/>
          <p:nvPr/>
        </p:nvSpPr>
        <p:spPr>
          <a:xfrm>
            <a:off x="486663" y="71872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448" y="61608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8" name="Content Placeholder 2">
            <a:extLst>
              <a:ext uri="{FF2B5EF4-FFF2-40B4-BE49-F238E27FC236}">
                <a16:creationId xmlns:a16="http://schemas.microsoft.com/office/drawing/2014/main" id="{FEC0AA6B-6F9F-9FA6-1413-07613481A1EF}"/>
              </a:ext>
            </a:extLst>
          </p:cNvPr>
          <p:cNvSpPr>
            <a:spLocks noGrp="1"/>
          </p:cNvSpPr>
          <p:nvPr>
            <p:ph idx="1"/>
          </p:nvPr>
        </p:nvSpPr>
        <p:spPr>
          <a:xfrm>
            <a:off x="1130417" y="1522808"/>
            <a:ext cx="8434401" cy="5037760"/>
          </a:xfrm>
        </p:spPr>
        <p:txBody>
          <a:bodyPr>
            <a:noAutofit/>
          </a:bodyPr>
          <a:lstStyle/>
          <a:p>
            <a:pPr marL="0" indent="0">
              <a:lnSpc>
                <a:spcPct val="100000"/>
              </a:lnSpc>
              <a:spcBef>
                <a:spcPts val="0"/>
              </a:spcBef>
              <a:buNone/>
            </a:pPr>
            <a:r>
              <a:rPr lang="en-US" sz="3200" b="1" dirty="0">
                <a:solidFill>
                  <a:srgbClr val="C00000"/>
                </a:solidFill>
              </a:rPr>
              <a:t>3.</a:t>
            </a:r>
            <a:r>
              <a:rPr lang="en-US" sz="3200" dirty="0">
                <a:solidFill>
                  <a:srgbClr val="C00000"/>
                </a:solidFill>
              </a:rPr>
              <a:t> </a:t>
            </a:r>
            <a:r>
              <a:rPr lang="en-US" sz="3000" dirty="0"/>
              <a:t>She’s in poor health, but she’s ______ about her future.</a:t>
            </a:r>
          </a:p>
          <a:p>
            <a:pPr marL="0" indent="0">
              <a:lnSpc>
                <a:spcPct val="100000"/>
              </a:lnSpc>
              <a:spcBef>
                <a:spcPts val="0"/>
              </a:spcBef>
              <a:buNone/>
            </a:pPr>
            <a:r>
              <a:rPr lang="en-US" sz="3000" dirty="0"/>
              <a:t>A. optimistic			B. negative</a:t>
            </a:r>
          </a:p>
          <a:p>
            <a:pPr marL="0" indent="0">
              <a:lnSpc>
                <a:spcPct val="100000"/>
              </a:lnSpc>
              <a:spcBef>
                <a:spcPts val="0"/>
              </a:spcBef>
              <a:buNone/>
            </a:pPr>
            <a:r>
              <a:rPr lang="en-US" sz="3000" dirty="0"/>
              <a:t>C. pleased				D. unhappy</a:t>
            </a:r>
          </a:p>
          <a:p>
            <a:pPr marL="0" indent="0">
              <a:lnSpc>
                <a:spcPct val="100000"/>
              </a:lnSpc>
              <a:spcBef>
                <a:spcPts val="0"/>
              </a:spcBef>
              <a:buNone/>
            </a:pPr>
            <a:endParaRPr lang="en-US" sz="3000" dirty="0"/>
          </a:p>
          <a:p>
            <a:pPr marL="0" indent="0">
              <a:lnSpc>
                <a:spcPct val="100000"/>
              </a:lnSpc>
              <a:spcBef>
                <a:spcPts val="0"/>
              </a:spcBef>
              <a:buNone/>
            </a:pPr>
            <a:r>
              <a:rPr lang="en-US" sz="3000" b="1" dirty="0">
                <a:solidFill>
                  <a:srgbClr val="C00000"/>
                </a:solidFill>
              </a:rPr>
              <a:t>4.</a:t>
            </a:r>
            <a:r>
              <a:rPr lang="en-US" sz="3000" dirty="0">
                <a:solidFill>
                  <a:srgbClr val="C00000"/>
                </a:solidFill>
              </a:rPr>
              <a:t> </a:t>
            </a:r>
            <a:r>
              <a:rPr lang="en-US" sz="3000" dirty="0"/>
              <a:t>There are too many ______ in this classroom – it’s hard for me to pay attention to the lesson.</a:t>
            </a:r>
          </a:p>
          <a:p>
            <a:pPr marL="0" indent="0">
              <a:lnSpc>
                <a:spcPct val="100000"/>
              </a:lnSpc>
              <a:spcBef>
                <a:spcPts val="0"/>
              </a:spcBef>
              <a:buNone/>
            </a:pPr>
            <a:r>
              <a:rPr lang="en-US" sz="3000" dirty="0"/>
              <a:t>A. difficulties			B. distractions</a:t>
            </a:r>
          </a:p>
          <a:p>
            <a:pPr marL="0" indent="0">
              <a:lnSpc>
                <a:spcPct val="100000"/>
              </a:lnSpc>
              <a:spcBef>
                <a:spcPts val="0"/>
              </a:spcBef>
              <a:buNone/>
            </a:pPr>
            <a:r>
              <a:rPr lang="en-US" sz="3000" dirty="0"/>
              <a:t>C. obstacles				D. omissions</a:t>
            </a:r>
          </a:p>
        </p:txBody>
      </p:sp>
      <p:sp>
        <p:nvSpPr>
          <p:cNvPr id="9" name="Oval 8">
            <a:extLst>
              <a:ext uri="{FF2B5EF4-FFF2-40B4-BE49-F238E27FC236}">
                <a16:creationId xmlns:a16="http://schemas.microsoft.com/office/drawing/2014/main" id="{542A708A-BBE0-822F-1D90-172CEA827E6B}"/>
              </a:ext>
            </a:extLst>
          </p:cNvPr>
          <p:cNvSpPr/>
          <p:nvPr/>
        </p:nvSpPr>
        <p:spPr>
          <a:xfrm>
            <a:off x="1094950" y="2580487"/>
            <a:ext cx="467139" cy="46116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46E3B54-638A-B134-7998-C5F02E5B6198}"/>
              </a:ext>
            </a:extLst>
          </p:cNvPr>
          <p:cNvSpPr/>
          <p:nvPr/>
        </p:nvSpPr>
        <p:spPr>
          <a:xfrm>
            <a:off x="5627689" y="4807589"/>
            <a:ext cx="467139" cy="46116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062085" y="-23810"/>
            <a:ext cx="4132696" cy="615553"/>
          </a:xfrm>
          <a:prstGeom prst="rect">
            <a:avLst/>
          </a:prstGeom>
          <a:noFill/>
          <a:effectLst/>
        </p:spPr>
        <p:txBody>
          <a:bodyPr wrap="square" rtlCol="0">
            <a:spAutoFit/>
          </a:bodyPr>
          <a:lstStyle/>
          <a:p>
            <a:pPr marL="571500" indent="-571500">
              <a:buFont typeface="Wingdings" panose="05000000000000000000" pitchFamily="2" charset="2"/>
              <a:buChar char="q"/>
            </a:pPr>
            <a:r>
              <a:rPr lang="en-US" sz="3400" b="1" dirty="0">
                <a:solidFill>
                  <a:srgbClr val="0070C0"/>
                </a:solidFill>
                <a:effectLst>
                  <a:glow rad="88900">
                    <a:schemeClr val="bg1"/>
                  </a:glow>
                </a:effectLst>
                <a:latin typeface="Arial" panose="020B0604020202020204" pitchFamily="34" charset="0"/>
                <a:cs typeface="Arial" panose="020B0604020202020204" pitchFamily="34" charset="0"/>
              </a:rPr>
              <a:t>VOCABULARY</a:t>
            </a:r>
          </a:p>
        </p:txBody>
      </p:sp>
    </p:spTree>
    <p:extLst>
      <p:ext uri="{BB962C8B-B14F-4D97-AF65-F5344CB8AC3E}">
        <p14:creationId xmlns:p14="http://schemas.microsoft.com/office/powerpoint/2010/main" val="11648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17057" y="745619"/>
            <a:ext cx="11060411" cy="553998"/>
          </a:xfrm>
          <a:prstGeom prst="rect">
            <a:avLst/>
          </a:prstGeom>
          <a:noFill/>
          <a:effectLst/>
        </p:spPr>
        <p:txBody>
          <a:bodyPr wrap="square" rtlCol="0">
            <a:spAutoFit/>
          </a:bodyPr>
          <a:lstStyle/>
          <a:p>
            <a:r>
              <a:rPr lang="en-US" sz="3000" b="1" dirty="0">
                <a:effectLst>
                  <a:glow rad="88900">
                    <a:schemeClr val="bg1"/>
                  </a:glow>
                </a:effectLst>
                <a:cs typeface="Arial" panose="020B0604020202020204" pitchFamily="34" charset="0"/>
              </a:rPr>
              <a:t>Choose the correct answer A, B, C, or D.</a:t>
            </a:r>
          </a:p>
        </p:txBody>
      </p:sp>
      <p:sp>
        <p:nvSpPr>
          <p:cNvPr id="16" name="Rounded Rectangle 15"/>
          <p:cNvSpPr/>
          <p:nvPr/>
        </p:nvSpPr>
        <p:spPr>
          <a:xfrm>
            <a:off x="364743" y="72516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417528" y="62252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8" name="Content Placeholder 2">
            <a:extLst>
              <a:ext uri="{FF2B5EF4-FFF2-40B4-BE49-F238E27FC236}">
                <a16:creationId xmlns:a16="http://schemas.microsoft.com/office/drawing/2014/main" id="{FEC0AA6B-6F9F-9FA6-1413-07613481A1EF}"/>
              </a:ext>
            </a:extLst>
          </p:cNvPr>
          <p:cNvSpPr>
            <a:spLocks noGrp="1"/>
          </p:cNvSpPr>
          <p:nvPr>
            <p:ph idx="1"/>
          </p:nvPr>
        </p:nvSpPr>
        <p:spPr>
          <a:xfrm>
            <a:off x="1328519" y="1793574"/>
            <a:ext cx="8374281" cy="5037760"/>
          </a:xfrm>
        </p:spPr>
        <p:txBody>
          <a:bodyPr>
            <a:noAutofit/>
          </a:bodyPr>
          <a:lstStyle/>
          <a:p>
            <a:pPr marL="0" indent="0">
              <a:lnSpc>
                <a:spcPct val="100000"/>
              </a:lnSpc>
              <a:spcBef>
                <a:spcPts val="0"/>
              </a:spcBef>
              <a:buNone/>
            </a:pPr>
            <a:r>
              <a:rPr lang="en-US" sz="3200" b="1" dirty="0">
                <a:solidFill>
                  <a:srgbClr val="C00000"/>
                </a:solidFill>
              </a:rPr>
              <a:t>5.</a:t>
            </a:r>
            <a:r>
              <a:rPr lang="en-US" sz="3200" dirty="0">
                <a:solidFill>
                  <a:srgbClr val="C00000"/>
                </a:solidFill>
              </a:rPr>
              <a:t> </a:t>
            </a:r>
            <a:r>
              <a:rPr lang="en-US" sz="3000" dirty="0"/>
              <a:t>He was in a good ______ when he got home from school.</a:t>
            </a:r>
          </a:p>
          <a:p>
            <a:pPr marL="0" indent="0">
              <a:lnSpc>
                <a:spcPct val="100000"/>
              </a:lnSpc>
              <a:spcBef>
                <a:spcPts val="0"/>
              </a:spcBef>
              <a:buNone/>
            </a:pPr>
            <a:r>
              <a:rPr lang="en-US" sz="3000" dirty="0"/>
              <a:t>A. mind			B. feeling</a:t>
            </a:r>
          </a:p>
          <a:p>
            <a:pPr marL="0" indent="0">
              <a:lnSpc>
                <a:spcPct val="100000"/>
              </a:lnSpc>
              <a:spcBef>
                <a:spcPts val="0"/>
              </a:spcBef>
              <a:buNone/>
            </a:pPr>
            <a:r>
              <a:rPr lang="en-US" sz="3000" dirty="0"/>
              <a:t>C. attitude			D. mood</a:t>
            </a:r>
          </a:p>
        </p:txBody>
      </p:sp>
      <p:sp>
        <p:nvSpPr>
          <p:cNvPr id="9" name="Oval 8">
            <a:extLst>
              <a:ext uri="{FF2B5EF4-FFF2-40B4-BE49-F238E27FC236}">
                <a16:creationId xmlns:a16="http://schemas.microsoft.com/office/drawing/2014/main" id="{542A708A-BBE0-822F-1D90-172CEA827E6B}"/>
              </a:ext>
            </a:extLst>
          </p:cNvPr>
          <p:cNvSpPr/>
          <p:nvPr/>
        </p:nvSpPr>
        <p:spPr>
          <a:xfrm flipV="1">
            <a:off x="1328519" y="3306447"/>
            <a:ext cx="467139" cy="38734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062085" y="-23810"/>
            <a:ext cx="4132696" cy="615553"/>
          </a:xfrm>
          <a:prstGeom prst="rect">
            <a:avLst/>
          </a:prstGeom>
          <a:noFill/>
          <a:effectLst/>
        </p:spPr>
        <p:txBody>
          <a:bodyPr wrap="square" rtlCol="0">
            <a:spAutoFit/>
          </a:bodyPr>
          <a:lstStyle/>
          <a:p>
            <a:pPr marL="571500" indent="-571500">
              <a:buFont typeface="Wingdings" panose="05000000000000000000" pitchFamily="2" charset="2"/>
              <a:buChar char="q"/>
            </a:pPr>
            <a:r>
              <a:rPr lang="en-US" sz="3400" b="1" dirty="0">
                <a:solidFill>
                  <a:srgbClr val="0070C0"/>
                </a:solidFill>
                <a:effectLst>
                  <a:glow rad="88900">
                    <a:schemeClr val="bg1"/>
                  </a:glow>
                </a:effectLst>
                <a:latin typeface="Arial" panose="020B0604020202020204" pitchFamily="34" charset="0"/>
                <a:cs typeface="Arial" panose="020B0604020202020204" pitchFamily="34" charset="0"/>
              </a:rPr>
              <a:t>VOCABULARY</a:t>
            </a:r>
          </a:p>
        </p:txBody>
      </p:sp>
    </p:spTree>
    <p:extLst>
      <p:ext uri="{BB962C8B-B14F-4D97-AF65-F5344CB8AC3E}">
        <p14:creationId xmlns:p14="http://schemas.microsoft.com/office/powerpoint/2010/main" val="248032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45514" y="533704"/>
            <a:ext cx="11060411" cy="954107"/>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Complete the sentences with the correct modal verbs in the box. A modal verb can be used twice.</a:t>
            </a:r>
          </a:p>
        </p:txBody>
      </p:sp>
      <p:sp>
        <p:nvSpPr>
          <p:cNvPr id="16" name="Rounded Rectangle 15"/>
          <p:cNvSpPr/>
          <p:nvPr/>
        </p:nvSpPr>
        <p:spPr>
          <a:xfrm>
            <a:off x="290123" y="573377"/>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342908" y="47073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3" name="Rounded Rectangle 2"/>
          <p:cNvSpPr/>
          <p:nvPr/>
        </p:nvSpPr>
        <p:spPr>
          <a:xfrm>
            <a:off x="630888" y="1556046"/>
            <a:ext cx="11382139" cy="558046"/>
          </a:xfrm>
          <a:prstGeom prst="roundRect">
            <a:avLst/>
          </a:prstGeom>
          <a:solidFill>
            <a:srgbClr val="FBCDC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can			must			 should			might</a:t>
            </a:r>
          </a:p>
        </p:txBody>
      </p:sp>
      <p:sp>
        <p:nvSpPr>
          <p:cNvPr id="21" name="Content Placeholder 2"/>
          <p:cNvSpPr>
            <a:spLocks noGrp="1"/>
          </p:cNvSpPr>
          <p:nvPr>
            <p:ph idx="1"/>
          </p:nvPr>
        </p:nvSpPr>
        <p:spPr>
          <a:xfrm>
            <a:off x="243840" y="2429021"/>
            <a:ext cx="11769187" cy="4004353"/>
          </a:xfrm>
        </p:spPr>
        <p:txBody>
          <a:bodyPr>
            <a:noAutofit/>
          </a:bodyPr>
          <a:lstStyle/>
          <a:p>
            <a:pPr marL="0" indent="0">
              <a:lnSpc>
                <a:spcPct val="100000"/>
              </a:lnSpc>
              <a:buNone/>
            </a:pPr>
            <a:r>
              <a:rPr lang="en-US" dirty="0">
                <a:solidFill>
                  <a:srgbClr val="F26648"/>
                </a:solidFill>
                <a:sym typeface="Wingdings 3" panose="05040102010807070707" pitchFamily="18" charset="2"/>
              </a:rPr>
              <a:t>1. </a:t>
            </a:r>
            <a:r>
              <a:rPr lang="en-US" dirty="0">
                <a:sym typeface="Wingdings 3" panose="05040102010807070707" pitchFamily="18" charset="2"/>
              </a:rPr>
              <a:t>If you don’t want to get in an accident, you _________ follow these safety</a:t>
            </a:r>
          </a:p>
          <a:p>
            <a:pPr marL="0" indent="0">
              <a:lnSpc>
                <a:spcPct val="100000"/>
              </a:lnSpc>
              <a:buNone/>
            </a:pPr>
            <a:r>
              <a:rPr lang="en-US" dirty="0">
                <a:sym typeface="Wingdings 3" panose="05040102010807070707" pitchFamily="18" charset="2"/>
              </a:rPr>
              <a:t>instructions.</a:t>
            </a:r>
          </a:p>
          <a:p>
            <a:pPr marL="0" indent="0">
              <a:lnSpc>
                <a:spcPct val="100000"/>
              </a:lnSpc>
              <a:buNone/>
            </a:pPr>
            <a:r>
              <a:rPr lang="en-US" dirty="0">
                <a:solidFill>
                  <a:srgbClr val="F26648"/>
                </a:solidFill>
                <a:sym typeface="Wingdings 3" panose="05040102010807070707" pitchFamily="18" charset="2"/>
              </a:rPr>
              <a:t>2. </a:t>
            </a:r>
            <a:r>
              <a:rPr lang="en-US" dirty="0">
                <a:sym typeface="Wingdings 3" panose="05040102010807070707" pitchFamily="18" charset="2"/>
              </a:rPr>
              <a:t>If you take these pills, you _________ feel better soon.</a:t>
            </a:r>
          </a:p>
          <a:p>
            <a:pPr marL="0" indent="0">
              <a:lnSpc>
                <a:spcPct val="100000"/>
              </a:lnSpc>
              <a:buNone/>
            </a:pPr>
            <a:r>
              <a:rPr lang="en-US" dirty="0">
                <a:solidFill>
                  <a:srgbClr val="F26648"/>
                </a:solidFill>
                <a:sym typeface="Wingdings 3" panose="05040102010807070707" pitchFamily="18" charset="2"/>
              </a:rPr>
              <a:t>3. </a:t>
            </a:r>
            <a:r>
              <a:rPr lang="en-US" dirty="0">
                <a:sym typeface="Wingdings 3" panose="05040102010807070707" pitchFamily="18" charset="2"/>
              </a:rPr>
              <a:t>You _________ come and join us if you like.</a:t>
            </a:r>
          </a:p>
          <a:p>
            <a:pPr marL="0" indent="0">
              <a:lnSpc>
                <a:spcPct val="100000"/>
              </a:lnSpc>
              <a:buNone/>
            </a:pPr>
            <a:r>
              <a:rPr lang="en-US" dirty="0">
                <a:solidFill>
                  <a:srgbClr val="F26648"/>
                </a:solidFill>
                <a:sym typeface="Wingdings 3" panose="05040102010807070707" pitchFamily="18" charset="2"/>
              </a:rPr>
              <a:t>4. </a:t>
            </a:r>
            <a:r>
              <a:rPr lang="en-US" dirty="0">
                <a:sym typeface="Wingdings 3" panose="05040102010807070707" pitchFamily="18" charset="2"/>
              </a:rPr>
              <a:t>If you feel unwell, you _________ consult a doctor.</a:t>
            </a:r>
          </a:p>
          <a:p>
            <a:pPr marL="0" indent="0">
              <a:lnSpc>
                <a:spcPct val="100000"/>
              </a:lnSpc>
              <a:buNone/>
            </a:pPr>
            <a:r>
              <a:rPr lang="en-US" dirty="0">
                <a:solidFill>
                  <a:srgbClr val="F26648"/>
                </a:solidFill>
                <a:sym typeface="Wingdings 3" panose="05040102010807070707" pitchFamily="18" charset="2"/>
              </a:rPr>
              <a:t>5. </a:t>
            </a:r>
            <a:r>
              <a:rPr lang="en-US" dirty="0">
                <a:sym typeface="Wingdings 3" panose="05040102010807070707" pitchFamily="18" charset="2"/>
              </a:rPr>
              <a:t>If she tries hard, she _________ speak English better than you.</a:t>
            </a:r>
            <a:endParaRPr lang="en-US" dirty="0"/>
          </a:p>
        </p:txBody>
      </p:sp>
      <p:sp>
        <p:nvSpPr>
          <p:cNvPr id="18" name="TextBox 17"/>
          <p:cNvSpPr txBox="1"/>
          <p:nvPr/>
        </p:nvSpPr>
        <p:spPr>
          <a:xfrm>
            <a:off x="7145984" y="2382842"/>
            <a:ext cx="2455845" cy="584775"/>
          </a:xfrm>
          <a:prstGeom prst="rect">
            <a:avLst/>
          </a:prstGeom>
          <a:noFill/>
        </p:spPr>
        <p:txBody>
          <a:bodyPr wrap="square" rtlCol="0">
            <a:spAutoFit/>
          </a:bodyPr>
          <a:lstStyle/>
          <a:p>
            <a:r>
              <a:rPr lang="en-US" sz="3200" b="1" dirty="0">
                <a:solidFill>
                  <a:srgbClr val="7030A0"/>
                </a:solidFill>
              </a:rPr>
              <a:t>must</a:t>
            </a:r>
          </a:p>
        </p:txBody>
      </p:sp>
      <p:sp>
        <p:nvSpPr>
          <p:cNvPr id="2" name="TextBox 1">
            <a:extLst>
              <a:ext uri="{FF2B5EF4-FFF2-40B4-BE49-F238E27FC236}">
                <a16:creationId xmlns:a16="http://schemas.microsoft.com/office/drawing/2014/main" id="{2EB0C58C-9026-EC93-C6A6-ED4340BE0700}"/>
              </a:ext>
            </a:extLst>
          </p:cNvPr>
          <p:cNvSpPr txBox="1"/>
          <p:nvPr/>
        </p:nvSpPr>
        <p:spPr>
          <a:xfrm>
            <a:off x="4028930" y="5178426"/>
            <a:ext cx="3418623" cy="584775"/>
          </a:xfrm>
          <a:prstGeom prst="rect">
            <a:avLst/>
          </a:prstGeom>
          <a:noFill/>
        </p:spPr>
        <p:txBody>
          <a:bodyPr wrap="square" rtlCol="0">
            <a:spAutoFit/>
          </a:bodyPr>
          <a:lstStyle/>
          <a:p>
            <a:r>
              <a:rPr lang="en-US" sz="3200" b="1" dirty="0">
                <a:solidFill>
                  <a:srgbClr val="7030A0"/>
                </a:solidFill>
              </a:rPr>
              <a:t>can</a:t>
            </a:r>
          </a:p>
        </p:txBody>
      </p:sp>
      <p:sp>
        <p:nvSpPr>
          <p:cNvPr id="7" name="TextBox 6">
            <a:extLst>
              <a:ext uri="{FF2B5EF4-FFF2-40B4-BE49-F238E27FC236}">
                <a16:creationId xmlns:a16="http://schemas.microsoft.com/office/drawing/2014/main" id="{2DA86616-C7FC-378E-6C71-DB0767DC74BE}"/>
              </a:ext>
            </a:extLst>
          </p:cNvPr>
          <p:cNvSpPr txBox="1"/>
          <p:nvPr/>
        </p:nvSpPr>
        <p:spPr>
          <a:xfrm>
            <a:off x="4028930" y="4639830"/>
            <a:ext cx="2455845" cy="584775"/>
          </a:xfrm>
          <a:prstGeom prst="rect">
            <a:avLst/>
          </a:prstGeom>
          <a:noFill/>
        </p:spPr>
        <p:txBody>
          <a:bodyPr wrap="square" rtlCol="0">
            <a:spAutoFit/>
          </a:bodyPr>
          <a:lstStyle/>
          <a:p>
            <a:r>
              <a:rPr lang="en-US" sz="3200" b="1" dirty="0">
                <a:solidFill>
                  <a:srgbClr val="7030A0"/>
                </a:solidFill>
              </a:rPr>
              <a:t>should</a:t>
            </a:r>
          </a:p>
        </p:txBody>
      </p:sp>
      <p:sp>
        <p:nvSpPr>
          <p:cNvPr id="8" name="TextBox 7">
            <a:extLst>
              <a:ext uri="{FF2B5EF4-FFF2-40B4-BE49-F238E27FC236}">
                <a16:creationId xmlns:a16="http://schemas.microsoft.com/office/drawing/2014/main" id="{B371E93D-15AD-A778-A78A-718EE1094A01}"/>
              </a:ext>
            </a:extLst>
          </p:cNvPr>
          <p:cNvSpPr txBox="1"/>
          <p:nvPr/>
        </p:nvSpPr>
        <p:spPr>
          <a:xfrm>
            <a:off x="1573085" y="4094542"/>
            <a:ext cx="2455845" cy="584775"/>
          </a:xfrm>
          <a:prstGeom prst="rect">
            <a:avLst/>
          </a:prstGeom>
          <a:noFill/>
        </p:spPr>
        <p:txBody>
          <a:bodyPr wrap="square" rtlCol="0">
            <a:spAutoFit/>
          </a:bodyPr>
          <a:lstStyle/>
          <a:p>
            <a:r>
              <a:rPr lang="en-US" sz="3200" b="1" dirty="0">
                <a:solidFill>
                  <a:srgbClr val="7030A0"/>
                </a:solidFill>
              </a:rPr>
              <a:t>can</a:t>
            </a:r>
          </a:p>
        </p:txBody>
      </p:sp>
      <p:sp>
        <p:nvSpPr>
          <p:cNvPr id="9" name="TextBox 8">
            <a:extLst>
              <a:ext uri="{FF2B5EF4-FFF2-40B4-BE49-F238E27FC236}">
                <a16:creationId xmlns:a16="http://schemas.microsoft.com/office/drawing/2014/main" id="{7B5F6EE5-8F62-9F9D-EB6B-8A1B71B1CAFA}"/>
              </a:ext>
            </a:extLst>
          </p:cNvPr>
          <p:cNvSpPr txBox="1"/>
          <p:nvPr/>
        </p:nvSpPr>
        <p:spPr>
          <a:xfrm>
            <a:off x="4690139" y="3431062"/>
            <a:ext cx="2455845" cy="584775"/>
          </a:xfrm>
          <a:prstGeom prst="rect">
            <a:avLst/>
          </a:prstGeom>
          <a:noFill/>
        </p:spPr>
        <p:txBody>
          <a:bodyPr wrap="square" rtlCol="0">
            <a:spAutoFit/>
          </a:bodyPr>
          <a:lstStyle/>
          <a:p>
            <a:r>
              <a:rPr lang="en-US" sz="3200" b="1" dirty="0">
                <a:solidFill>
                  <a:srgbClr val="7030A0"/>
                </a:solidFill>
              </a:rPr>
              <a:t>might</a:t>
            </a:r>
          </a:p>
        </p:txBody>
      </p:sp>
      <p:sp>
        <p:nvSpPr>
          <p:cNvPr id="19" name="TextBox 18"/>
          <p:cNvSpPr txBox="1"/>
          <p:nvPr/>
        </p:nvSpPr>
        <p:spPr>
          <a:xfrm>
            <a:off x="4062085" y="-23810"/>
            <a:ext cx="4132696" cy="615553"/>
          </a:xfrm>
          <a:prstGeom prst="rect">
            <a:avLst/>
          </a:prstGeom>
          <a:noFill/>
          <a:effectLst/>
        </p:spPr>
        <p:txBody>
          <a:bodyPr wrap="square" rtlCol="0">
            <a:spAutoFit/>
          </a:bodyPr>
          <a:lstStyle/>
          <a:p>
            <a:pPr marL="571500" indent="-571500">
              <a:buFont typeface="Wingdings" panose="05000000000000000000" pitchFamily="2" charset="2"/>
              <a:buChar char="q"/>
            </a:pPr>
            <a:r>
              <a:rPr lang="en-US" sz="3400" b="1" dirty="0">
                <a:solidFill>
                  <a:srgbClr val="0070C0"/>
                </a:solidFill>
                <a:effectLst>
                  <a:glow rad="88900">
                    <a:schemeClr val="bg1"/>
                  </a:glow>
                </a:effectLst>
                <a:latin typeface="Arial" panose="020B0604020202020204" pitchFamily="34" charset="0"/>
                <a:cs typeface="Arial" panose="020B0604020202020204" pitchFamily="34" charset="0"/>
              </a:rPr>
              <a:t>GRAMMAR</a:t>
            </a:r>
          </a:p>
        </p:txBody>
      </p:sp>
    </p:spTree>
    <p:extLst>
      <p:ext uri="{BB962C8B-B14F-4D97-AF65-F5344CB8AC3E}">
        <p14:creationId xmlns:p14="http://schemas.microsoft.com/office/powerpoint/2010/main" val="2046478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p:bldP spid="7" grpId="0"/>
      <p:bldP spid="8" grpId="0"/>
      <p:bldP spid="9"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4459</TotalTime>
  <Words>980</Words>
  <Application>Microsoft Office PowerPoint</Application>
  <PresentationFormat>Màn hình rộng</PresentationFormat>
  <Paragraphs>122</Paragraphs>
  <Slides>19</Slides>
  <Notes>14</Notes>
  <HiddenSlides>0</HiddenSlides>
  <MMClips>2</MMClips>
  <ScaleCrop>false</ScaleCrop>
  <HeadingPairs>
    <vt:vector size="6" baseType="variant">
      <vt:variant>
        <vt:lpstr>Phông được Dùng</vt:lpstr>
      </vt:variant>
      <vt:variant>
        <vt:i4>8</vt:i4>
      </vt:variant>
      <vt:variant>
        <vt:lpstr>Chủ đề</vt:lpstr>
      </vt:variant>
      <vt:variant>
        <vt:i4>1</vt:i4>
      </vt:variant>
      <vt:variant>
        <vt:lpstr>Tiêu đề Bản chiếu</vt:lpstr>
      </vt:variant>
      <vt:variant>
        <vt:i4>19</vt:i4>
      </vt:variant>
    </vt:vector>
  </HeadingPairs>
  <TitlesOfParts>
    <vt:vector size="28" baseType="lpstr">
      <vt:lpstr>Arial</vt:lpstr>
      <vt:lpstr>Calibri</vt:lpstr>
      <vt:lpstr>Calibri Light</vt:lpstr>
      <vt:lpstr>Myriad Pro</vt:lpstr>
      <vt:lpstr>Snap ITC</vt:lpstr>
      <vt:lpstr>Times New Roman</vt:lpstr>
      <vt:lpstr>Wingdings</vt:lpstr>
      <vt:lpstr>Wingdings 3</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minhduongle69@gmail.com</cp:lastModifiedBy>
  <cp:revision>230</cp:revision>
  <dcterms:created xsi:type="dcterms:W3CDTF">2020-12-09T02:04:09Z</dcterms:created>
  <dcterms:modified xsi:type="dcterms:W3CDTF">2024-11-30T13:21:42Z</dcterms:modified>
</cp:coreProperties>
</file>