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340854" y="1376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1540569"/>
            <a:ext cx="5909186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7637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637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7637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7637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7637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03" y="1097756"/>
            <a:ext cx="9861756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Use 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* 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 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Prepare lesson 3: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/>
              <a:t>dọn</a:t>
            </a:r>
            <a:endParaRPr lang="en-US" sz="4800" b="1" dirty="0"/>
          </a:p>
          <a:p>
            <a:pPr lvl="0" algn="ctr"/>
            <a:r>
              <a:rPr lang="en-US" sz="4800" b="1" dirty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pottery (n)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3986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5772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4371</TotalTime>
  <Words>787</Words>
  <Application>Microsoft Office PowerPoint</Application>
  <PresentationFormat>Màn hình rộng</PresentationFormat>
  <Paragraphs>152</Paragraphs>
  <Slides>21</Slides>
  <Notes>14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Berlin Sans FB</vt:lpstr>
      <vt:lpstr>Berlin Sans FB Demi</vt:lpstr>
      <vt:lpstr>Broadway</vt:lpstr>
      <vt:lpstr>Calibri</vt:lpstr>
      <vt:lpstr>Calibri Light</vt:lpstr>
      <vt:lpstr>Cooper Black</vt:lpstr>
      <vt:lpstr>Myriad Pro</vt:lpstr>
      <vt:lpstr>OpenSans</vt:lpstr>
      <vt:lpstr>OpenSans-Semibold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244</cp:revision>
  <dcterms:created xsi:type="dcterms:W3CDTF">2020-12-09T02:04:09Z</dcterms:created>
  <dcterms:modified xsi:type="dcterms:W3CDTF">2024-11-30T13:11:00Z</dcterms:modified>
</cp:coreProperties>
</file>